
<file path=[Content_Types].xml><?xml version="1.0" encoding="utf-8"?>
<Types xmlns="http://schemas.openxmlformats.org/package/2006/content-types">
  <Default Extension="jpeg" ContentType="image/jpeg"/>
  <Default Extension="xlsx" ContentType="application/vnd.openxmlformats-officedocument.spreadsheetml.sheet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hart10.xml" ContentType="application/vnd.openxmlformats-officedocument.drawingml.chart+xml"/>
  <Override PartName="/ppt/charts/chart11.xml" ContentType="application/vnd.openxmlformats-officedocument.drawingml.chart+xml"/>
  <Override PartName="/ppt/charts/chart12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erverZoom="100000" strictFirstAndLastChars="0" saveSubsetFonts="1" autoCompressPictures="0">
  <p:sldMasterIdLst>
    <p:sldMasterId id="2147483648" r:id="rId1"/>
    <p:sldMasterId id="2147483651" r:id="rId3"/>
  </p:sldMasterIdLst>
  <p:notesMasterIdLst>
    <p:notesMasterId r:id="rId29"/>
  </p:notesMasterIdLst>
  <p:sldIdLst>
    <p:sldId id="256" r:id="rId4"/>
    <p:sldId id="316" r:id="rId5"/>
    <p:sldId id="315" r:id="rId6"/>
    <p:sldId id="331" r:id="rId7"/>
    <p:sldId id="332" r:id="rId8"/>
    <p:sldId id="333" r:id="rId9"/>
    <p:sldId id="334" r:id="rId10"/>
    <p:sldId id="259" r:id="rId11"/>
    <p:sldId id="260" r:id="rId12"/>
    <p:sldId id="261" r:id="rId13"/>
    <p:sldId id="266" r:id="rId14"/>
    <p:sldId id="267" r:id="rId15"/>
    <p:sldId id="273" r:id="rId16"/>
    <p:sldId id="274" r:id="rId17"/>
    <p:sldId id="275" r:id="rId18"/>
    <p:sldId id="335" r:id="rId19"/>
    <p:sldId id="317" r:id="rId20"/>
    <p:sldId id="318" r:id="rId21"/>
    <p:sldId id="319" r:id="rId22"/>
    <p:sldId id="320" r:id="rId23"/>
    <p:sldId id="321" r:id="rId24"/>
    <p:sldId id="322" r:id="rId25"/>
    <p:sldId id="323" r:id="rId26"/>
    <p:sldId id="324" r:id="rId27"/>
    <p:sldId id="325" r:id="rId28"/>
    <p:sldId id="326" r:id="rId30"/>
    <p:sldId id="327" r:id="rId31"/>
    <p:sldId id="328" r:id="rId32"/>
    <p:sldId id="336" r:id="rId33"/>
    <p:sldId id="330" r:id="rId34"/>
    <p:sldId id="276" r:id="rId35"/>
    <p:sldId id="329" r:id="rId36"/>
    <p:sldId id="277" r:id="rId37"/>
    <p:sldId id="278" r:id="rId38"/>
    <p:sldId id="279" r:id="rId39"/>
    <p:sldId id="284" r:id="rId40"/>
    <p:sldId id="285" r:id="rId41"/>
    <p:sldId id="287" r:id="rId42"/>
    <p:sldId id="291" r:id="rId43"/>
    <p:sldId id="293" r:id="rId44"/>
    <p:sldId id="295" r:id="rId45"/>
    <p:sldId id="297" r:id="rId46"/>
    <p:sldId id="280" r:id="rId47"/>
    <p:sldId id="281" r:id="rId48"/>
    <p:sldId id="302" r:id="rId49"/>
    <p:sldId id="337" r:id="rId50"/>
    <p:sldId id="282" r:id="rId51"/>
    <p:sldId id="296" r:id="rId52"/>
    <p:sldId id="288" r:id="rId53"/>
    <p:sldId id="290" r:id="rId54"/>
    <p:sldId id="299" r:id="rId55"/>
    <p:sldId id="300" r:id="rId56"/>
    <p:sldId id="301" r:id="rId57"/>
    <p:sldId id="303" r:id="rId58"/>
    <p:sldId id="309" r:id="rId59"/>
    <p:sldId id="311" r:id="rId60"/>
    <p:sldId id="313" r:id="rId61"/>
    <p:sldId id="310" r:id="rId62"/>
    <p:sldId id="338" r:id="rId63"/>
    <p:sldId id="339" r:id="rId64"/>
  </p:sldIdLst>
  <p:sldSz cx="9144000" cy="5143500" type="screen16x9"/>
  <p:notesSz cx="6858000" cy="9144000"/>
  <p:defaultTextStyle>
    <a:defPPr>
      <a:defRPr lang="es-ES"/>
    </a:defPPr>
    <a:lvl1pPr algn="l" rtl="0" fontAlgn="base" hangingPunct="0">
      <a:spcBef>
        <a:spcPct val="0"/>
      </a:spcBef>
      <a:spcAft>
        <a:spcPct val="0"/>
      </a:spcAft>
      <a:defRPr kern="1200">
        <a:solidFill>
          <a:srgbClr val="000000"/>
        </a:solidFill>
        <a:latin typeface="Calibri" pitchFamily="34" charset="0"/>
        <a:ea typeface="MS PGothic" pitchFamily="34" charset="-128"/>
        <a:cs typeface="+mn-cs"/>
        <a:sym typeface="Calibri" pitchFamily="34" charset="0"/>
      </a:defRPr>
    </a:lvl1pPr>
    <a:lvl2pPr marL="457200" algn="l" rtl="0" fontAlgn="base" hangingPunct="0">
      <a:spcBef>
        <a:spcPct val="0"/>
      </a:spcBef>
      <a:spcAft>
        <a:spcPct val="0"/>
      </a:spcAft>
      <a:defRPr kern="1200">
        <a:solidFill>
          <a:srgbClr val="000000"/>
        </a:solidFill>
        <a:latin typeface="Calibri" pitchFamily="34" charset="0"/>
        <a:ea typeface="MS PGothic" pitchFamily="34" charset="-128"/>
        <a:cs typeface="+mn-cs"/>
        <a:sym typeface="Calibri" pitchFamily="34" charset="0"/>
      </a:defRPr>
    </a:lvl2pPr>
    <a:lvl3pPr marL="914400" algn="l" rtl="0" fontAlgn="base" hangingPunct="0">
      <a:spcBef>
        <a:spcPct val="0"/>
      </a:spcBef>
      <a:spcAft>
        <a:spcPct val="0"/>
      </a:spcAft>
      <a:defRPr kern="1200">
        <a:solidFill>
          <a:srgbClr val="000000"/>
        </a:solidFill>
        <a:latin typeface="Calibri" pitchFamily="34" charset="0"/>
        <a:ea typeface="MS PGothic" pitchFamily="34" charset="-128"/>
        <a:cs typeface="+mn-cs"/>
        <a:sym typeface="Calibri" pitchFamily="34" charset="0"/>
      </a:defRPr>
    </a:lvl3pPr>
    <a:lvl4pPr marL="1371600" algn="l" rtl="0" fontAlgn="base" hangingPunct="0">
      <a:spcBef>
        <a:spcPct val="0"/>
      </a:spcBef>
      <a:spcAft>
        <a:spcPct val="0"/>
      </a:spcAft>
      <a:defRPr kern="1200">
        <a:solidFill>
          <a:srgbClr val="000000"/>
        </a:solidFill>
        <a:latin typeface="Calibri" pitchFamily="34" charset="0"/>
        <a:ea typeface="MS PGothic" pitchFamily="34" charset="-128"/>
        <a:cs typeface="+mn-cs"/>
        <a:sym typeface="Calibri" pitchFamily="34" charset="0"/>
      </a:defRPr>
    </a:lvl4pPr>
    <a:lvl5pPr marL="1828800" algn="l" rtl="0" fontAlgn="base" hangingPunct="0">
      <a:spcBef>
        <a:spcPct val="0"/>
      </a:spcBef>
      <a:spcAft>
        <a:spcPct val="0"/>
      </a:spcAft>
      <a:defRPr kern="1200">
        <a:solidFill>
          <a:srgbClr val="000000"/>
        </a:solidFill>
        <a:latin typeface="Calibri" pitchFamily="34" charset="0"/>
        <a:ea typeface="MS PGothic" pitchFamily="34" charset="-128"/>
        <a:cs typeface="+mn-cs"/>
        <a:sym typeface="Calibri" pitchFamily="34" charset="0"/>
      </a:defRPr>
    </a:lvl5pPr>
    <a:lvl6pPr marL="2286000" algn="l" defTabSz="914400" rtl="0" eaLnBrk="1" latinLnBrk="0" hangingPunct="1">
      <a:defRPr kern="1200">
        <a:solidFill>
          <a:srgbClr val="000000"/>
        </a:solidFill>
        <a:latin typeface="Calibri" pitchFamily="34" charset="0"/>
        <a:ea typeface="MS PGothic" pitchFamily="34" charset="-128"/>
        <a:cs typeface="+mn-cs"/>
        <a:sym typeface="Calibri" pitchFamily="34" charset="0"/>
      </a:defRPr>
    </a:lvl6pPr>
    <a:lvl7pPr marL="2743200" algn="l" defTabSz="914400" rtl="0" eaLnBrk="1" latinLnBrk="0" hangingPunct="1">
      <a:defRPr kern="1200">
        <a:solidFill>
          <a:srgbClr val="000000"/>
        </a:solidFill>
        <a:latin typeface="Calibri" pitchFamily="34" charset="0"/>
        <a:ea typeface="MS PGothic" pitchFamily="34" charset="-128"/>
        <a:cs typeface="+mn-cs"/>
        <a:sym typeface="Calibri" pitchFamily="34" charset="0"/>
      </a:defRPr>
    </a:lvl7pPr>
    <a:lvl8pPr marL="3200400" algn="l" defTabSz="914400" rtl="0" eaLnBrk="1" latinLnBrk="0" hangingPunct="1">
      <a:defRPr kern="1200">
        <a:solidFill>
          <a:srgbClr val="000000"/>
        </a:solidFill>
        <a:latin typeface="Calibri" pitchFamily="34" charset="0"/>
        <a:ea typeface="MS PGothic" pitchFamily="34" charset="-128"/>
        <a:cs typeface="+mn-cs"/>
        <a:sym typeface="Calibri" pitchFamily="34" charset="0"/>
      </a:defRPr>
    </a:lvl8pPr>
    <a:lvl9pPr marL="3657600" algn="l" defTabSz="914400" rtl="0" eaLnBrk="1" latinLnBrk="0" hangingPunct="1">
      <a:defRPr kern="1200">
        <a:solidFill>
          <a:srgbClr val="000000"/>
        </a:solidFill>
        <a:latin typeface="Calibri" pitchFamily="34" charset="0"/>
        <a:ea typeface="MS PGothic" pitchFamily="34" charset="-128"/>
        <a:cs typeface="+mn-cs"/>
        <a:sym typeface="Calibri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815" autoAdjust="0"/>
    <p:restoredTop sz="94660"/>
  </p:normalViewPr>
  <p:slideViewPr>
    <p:cSldViewPr showGuides="1">
      <p:cViewPr>
        <p:scale>
          <a:sx n="62" d="100"/>
          <a:sy n="62" d="100"/>
        </p:scale>
        <p:origin x="-1362" y="-444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7" Type="http://schemas.openxmlformats.org/officeDocument/2006/relationships/tableStyles" Target="tableStyles.xml"/><Relationship Id="rId66" Type="http://schemas.openxmlformats.org/officeDocument/2006/relationships/viewProps" Target="viewProps.xml"/><Relationship Id="rId65" Type="http://schemas.openxmlformats.org/officeDocument/2006/relationships/presProps" Target="presProps.xml"/><Relationship Id="rId64" Type="http://schemas.openxmlformats.org/officeDocument/2006/relationships/slide" Target="slides/slide60.xml"/><Relationship Id="rId63" Type="http://schemas.openxmlformats.org/officeDocument/2006/relationships/slide" Target="slides/slide59.xml"/><Relationship Id="rId62" Type="http://schemas.openxmlformats.org/officeDocument/2006/relationships/slide" Target="slides/slide58.xml"/><Relationship Id="rId61" Type="http://schemas.openxmlformats.org/officeDocument/2006/relationships/slide" Target="slides/slide57.xml"/><Relationship Id="rId60" Type="http://schemas.openxmlformats.org/officeDocument/2006/relationships/slide" Target="slides/slide56.xml"/><Relationship Id="rId6" Type="http://schemas.openxmlformats.org/officeDocument/2006/relationships/slide" Target="slides/slide3.xml"/><Relationship Id="rId59" Type="http://schemas.openxmlformats.org/officeDocument/2006/relationships/slide" Target="slides/slide55.xml"/><Relationship Id="rId58" Type="http://schemas.openxmlformats.org/officeDocument/2006/relationships/slide" Target="slides/slide54.xml"/><Relationship Id="rId57" Type="http://schemas.openxmlformats.org/officeDocument/2006/relationships/slide" Target="slides/slide53.xml"/><Relationship Id="rId56" Type="http://schemas.openxmlformats.org/officeDocument/2006/relationships/slide" Target="slides/slide52.xml"/><Relationship Id="rId55" Type="http://schemas.openxmlformats.org/officeDocument/2006/relationships/slide" Target="slides/slide51.xml"/><Relationship Id="rId54" Type="http://schemas.openxmlformats.org/officeDocument/2006/relationships/slide" Target="slides/slide50.xml"/><Relationship Id="rId53" Type="http://schemas.openxmlformats.org/officeDocument/2006/relationships/slide" Target="slides/slide49.xml"/><Relationship Id="rId52" Type="http://schemas.openxmlformats.org/officeDocument/2006/relationships/slide" Target="slides/slide48.xml"/><Relationship Id="rId51" Type="http://schemas.openxmlformats.org/officeDocument/2006/relationships/slide" Target="slides/slide47.xml"/><Relationship Id="rId50" Type="http://schemas.openxmlformats.org/officeDocument/2006/relationships/slide" Target="slides/slide46.xml"/><Relationship Id="rId5" Type="http://schemas.openxmlformats.org/officeDocument/2006/relationships/slide" Target="slides/slide2.xml"/><Relationship Id="rId49" Type="http://schemas.openxmlformats.org/officeDocument/2006/relationships/slide" Target="slides/slide45.xml"/><Relationship Id="rId48" Type="http://schemas.openxmlformats.org/officeDocument/2006/relationships/slide" Target="slides/slide44.xml"/><Relationship Id="rId47" Type="http://schemas.openxmlformats.org/officeDocument/2006/relationships/slide" Target="slides/slide43.xml"/><Relationship Id="rId46" Type="http://schemas.openxmlformats.org/officeDocument/2006/relationships/slide" Target="slides/slide42.xml"/><Relationship Id="rId45" Type="http://schemas.openxmlformats.org/officeDocument/2006/relationships/slide" Target="slides/slide41.xml"/><Relationship Id="rId44" Type="http://schemas.openxmlformats.org/officeDocument/2006/relationships/slide" Target="slides/slide40.xml"/><Relationship Id="rId43" Type="http://schemas.openxmlformats.org/officeDocument/2006/relationships/slide" Target="slides/slide39.xml"/><Relationship Id="rId42" Type="http://schemas.openxmlformats.org/officeDocument/2006/relationships/slide" Target="slides/slide38.xml"/><Relationship Id="rId41" Type="http://schemas.openxmlformats.org/officeDocument/2006/relationships/slide" Target="slides/slide37.xml"/><Relationship Id="rId40" Type="http://schemas.openxmlformats.org/officeDocument/2006/relationships/slide" Target="slides/slide36.xml"/><Relationship Id="rId4" Type="http://schemas.openxmlformats.org/officeDocument/2006/relationships/slide" Target="slides/slide1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10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11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12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>
        <c:manualLayout>
          <c:xMode val="edge"/>
          <c:yMode val="edge"/>
          <c:x val="0.497347480106101"/>
          <c:y val="0.0184331797235023"/>
        </c:manualLayout>
      </c:layout>
      <c:overlay val="0"/>
      <c:spPr>
        <a:noFill/>
        <a:ln w="33859">
          <a:noFill/>
        </a:ln>
        <a:effectLst/>
      </c:spPr>
      <c:tx>
        <c:rich>
          <a:bodyPr/>
          <a:lstStyle/>
          <a:p>
            <a:pPr>
              <a:defRPr/>
            </a:pPr>
          </a:p>
        </c:rich>
      </c:tx>
    </c:title>
    <c:autoTitleDeleted val="0"/>
    <c:plotArea>
      <c:layout>
        <c:manualLayout>
          <c:layoutTarget val="inner"/>
          <c:xMode val="edge"/>
          <c:yMode val="edge"/>
          <c:x val="0.0636604774535809"/>
          <c:y val="0.230414746543779"/>
          <c:w val="0.885941644562334"/>
          <c:h val="0.543778801843318"/>
        </c:manualLayout>
      </c:layout>
      <c:areaChart>
        <c:grouping val="standar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添加标题</c:v>
                </c:pt>
              </c:strCache>
            </c:strRef>
          </c:tx>
          <c:spPr>
            <a:solidFill>
              <a:srgbClr val="0E7FB7"/>
            </a:solidFill>
            <a:ln w="33859">
              <a:noFill/>
            </a:ln>
            <a:effectLst>
              <a:outerShdw dist="35921" dir="2700000" algn="br">
                <a:srgbClr val="000000"/>
              </a:outerShdw>
            </a:effectLst>
          </c:spPr>
          <c:cat>
            <c:strRef>
              <c:f>Sheet1!$B$1:$K$1</c:f>
              <c:strCache>
                <c:ptCount val="10"/>
                <c:pt idx="0">
                  <c:v>标题 I</c:v>
                </c:pt>
                <c:pt idx="1">
                  <c:v>标题 II</c:v>
                </c:pt>
                <c:pt idx="2">
                  <c:v>标题 III</c:v>
                </c:pt>
                <c:pt idx="3">
                  <c:v>标题 IV</c:v>
                </c:pt>
                <c:pt idx="4">
                  <c:v>标题 V</c:v>
                </c:pt>
                <c:pt idx="5">
                  <c:v>标题 VI</c:v>
                </c:pt>
                <c:pt idx="6">
                  <c:v>标题 VII</c:v>
                </c:pt>
                <c:pt idx="7">
                  <c:v>标题 VIII</c:v>
                </c:pt>
                <c:pt idx="8">
                  <c:v>标题 IX</c:v>
                </c:pt>
                <c:pt idx="9">
                  <c:v>标题 X</c:v>
                </c:pt>
              </c:strCache>
            </c:strRef>
          </c:cat>
          <c:val>
            <c:numRef>
              <c:f>Sheet1!$B$2:$K$2</c:f>
              <c:numCache>
                <c:formatCode>General</c:formatCode>
                <c:ptCount val="10"/>
                <c:pt idx="0" c:formatCode="General">
                  <c:v>32</c:v>
                </c:pt>
                <c:pt idx="1" c:formatCode="General">
                  <c:v>32</c:v>
                </c:pt>
                <c:pt idx="2" c:formatCode="General">
                  <c:v>28</c:v>
                </c:pt>
                <c:pt idx="3" c:formatCode="General">
                  <c:v>12</c:v>
                </c:pt>
                <c:pt idx="4" c:formatCode="General">
                  <c:v>15</c:v>
                </c:pt>
                <c:pt idx="5" c:formatCode="General">
                  <c:v>32</c:v>
                </c:pt>
                <c:pt idx="6" c:formatCode="General">
                  <c:v>32</c:v>
                </c:pt>
                <c:pt idx="7" c:formatCode="General">
                  <c:v>28</c:v>
                </c:pt>
                <c:pt idx="8" c:formatCode="General">
                  <c:v>12</c:v>
                </c:pt>
                <c:pt idx="9" c:formatCode="General">
                  <c:v>15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添加标题</c:v>
                </c:pt>
              </c:strCache>
            </c:strRef>
          </c:tx>
          <c:spPr>
            <a:solidFill>
              <a:srgbClr val="45C1A4"/>
            </a:solidFill>
            <a:ln w="33859">
              <a:noFill/>
            </a:ln>
            <a:effectLst>
              <a:outerShdw dist="35921" dir="2700000" algn="br">
                <a:srgbClr val="000000"/>
              </a:outerShdw>
            </a:effectLst>
          </c:spPr>
          <c:cat>
            <c:strRef>
              <c:f>Sheet1!$B$1:$K$1</c:f>
              <c:strCache>
                <c:ptCount val="10"/>
                <c:pt idx="0">
                  <c:v>标题 I</c:v>
                </c:pt>
                <c:pt idx="1">
                  <c:v>标题 II</c:v>
                </c:pt>
                <c:pt idx="2">
                  <c:v>标题 III</c:v>
                </c:pt>
                <c:pt idx="3">
                  <c:v>标题 IV</c:v>
                </c:pt>
                <c:pt idx="4">
                  <c:v>标题 V</c:v>
                </c:pt>
                <c:pt idx="5">
                  <c:v>标题 VI</c:v>
                </c:pt>
                <c:pt idx="6">
                  <c:v>标题 VII</c:v>
                </c:pt>
                <c:pt idx="7">
                  <c:v>标题 VIII</c:v>
                </c:pt>
                <c:pt idx="8">
                  <c:v>标题 IX</c:v>
                </c:pt>
                <c:pt idx="9">
                  <c:v>标题 X</c:v>
                </c:pt>
              </c:strCache>
            </c:strRef>
          </c:cat>
          <c:val>
            <c:numRef>
              <c:f>Sheet1!$B$3:$K$3</c:f>
              <c:numCache>
                <c:formatCode>General</c:formatCode>
                <c:ptCount val="10"/>
                <c:pt idx="0" c:formatCode="General">
                  <c:v>25</c:v>
                </c:pt>
                <c:pt idx="1" c:formatCode="General">
                  <c:v>35</c:v>
                </c:pt>
                <c:pt idx="2" c:formatCode="General">
                  <c:v>20</c:v>
                </c:pt>
                <c:pt idx="3" c:formatCode="General">
                  <c:v>30</c:v>
                </c:pt>
                <c:pt idx="4" c:formatCode="General">
                  <c:v>26</c:v>
                </c:pt>
                <c:pt idx="5" c:formatCode="General">
                  <c:v>25</c:v>
                </c:pt>
                <c:pt idx="6" c:formatCode="General">
                  <c:v>35</c:v>
                </c:pt>
                <c:pt idx="7" c:formatCode="General">
                  <c:v>20</c:v>
                </c:pt>
                <c:pt idx="8" c:formatCode="General">
                  <c:v>30</c:v>
                </c:pt>
                <c:pt idx="9" c:formatCode="General">
                  <c:v>26</c:v>
                </c:pt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添加标题</c:v>
                </c:pt>
              </c:strCache>
            </c:strRef>
          </c:tx>
          <c:spPr>
            <a:solidFill>
              <a:srgbClr val="9BBB59"/>
            </a:solidFill>
            <a:ln w="33859">
              <a:noFill/>
            </a:ln>
            <a:effectLst>
              <a:outerShdw dist="35921" dir="2700000" algn="br">
                <a:srgbClr val="000000"/>
              </a:outerShdw>
            </a:effectLst>
          </c:spPr>
          <c:cat>
            <c:strRef>
              <c:f>Sheet1!$B$1:$K$1</c:f>
              <c:strCache>
                <c:ptCount val="10"/>
                <c:pt idx="0">
                  <c:v>标题 I</c:v>
                </c:pt>
                <c:pt idx="1">
                  <c:v>标题 II</c:v>
                </c:pt>
                <c:pt idx="2">
                  <c:v>标题 III</c:v>
                </c:pt>
                <c:pt idx="3">
                  <c:v>标题 IV</c:v>
                </c:pt>
                <c:pt idx="4">
                  <c:v>标题 V</c:v>
                </c:pt>
                <c:pt idx="5">
                  <c:v>标题 VI</c:v>
                </c:pt>
                <c:pt idx="6">
                  <c:v>标题 VII</c:v>
                </c:pt>
                <c:pt idx="7">
                  <c:v>标题 VIII</c:v>
                </c:pt>
                <c:pt idx="8">
                  <c:v>标题 IX</c:v>
                </c:pt>
                <c:pt idx="9">
                  <c:v>标题 X</c:v>
                </c:pt>
              </c:strCache>
            </c:strRef>
          </c:cat>
          <c:val>
            <c:numRef>
              <c:f>Sheet1!$B$4:$K$4</c:f>
              <c:numCache>
                <c:formatCode>General</c:formatCode>
                <c:ptCount val="10"/>
                <c:pt idx="0" c:formatCode="General">
                  <c:v>1</c:v>
                </c:pt>
              </c:numCache>
            </c:numRef>
          </c:val>
        </c:ser>
        <c:ser>
          <c:idx val="3"/>
          <c:order val="3"/>
          <c:tx>
            <c:strRef>
              <c:f>Sheet1!$A$5</c:f>
              <c:strCache>
                <c:ptCount val="1"/>
                <c:pt idx="0">
                  <c:v>添加标题</c:v>
                </c:pt>
              </c:strCache>
            </c:strRef>
          </c:tx>
          <c:spPr>
            <a:solidFill>
              <a:srgbClr val="8DC9CC"/>
            </a:solidFill>
            <a:ln w="33859">
              <a:noFill/>
            </a:ln>
            <a:effectLst>
              <a:outerShdw dist="35921" dir="2700000" algn="br">
                <a:srgbClr val="000000"/>
              </a:outerShdw>
            </a:effectLst>
          </c:spPr>
          <c:cat>
            <c:strRef>
              <c:f>Sheet1!$B$1:$K$1</c:f>
              <c:strCache>
                <c:ptCount val="10"/>
                <c:pt idx="0">
                  <c:v>标题 I</c:v>
                </c:pt>
                <c:pt idx="1">
                  <c:v>标题 II</c:v>
                </c:pt>
                <c:pt idx="2">
                  <c:v>标题 III</c:v>
                </c:pt>
                <c:pt idx="3">
                  <c:v>标题 IV</c:v>
                </c:pt>
                <c:pt idx="4">
                  <c:v>标题 V</c:v>
                </c:pt>
                <c:pt idx="5">
                  <c:v>标题 VI</c:v>
                </c:pt>
                <c:pt idx="6">
                  <c:v>标题 VII</c:v>
                </c:pt>
                <c:pt idx="7">
                  <c:v>标题 VIII</c:v>
                </c:pt>
                <c:pt idx="8">
                  <c:v>标题 IX</c:v>
                </c:pt>
                <c:pt idx="9">
                  <c:v>标题 X</c:v>
                </c:pt>
              </c:strCache>
            </c:strRef>
          </c:cat>
          <c:val>
            <c:numRef>
              <c:f>Sheet1!$B$5:$K$5</c:f>
              <c:numCache>
                <c:formatCode>General</c:formatCode>
                <c:ptCount val="10"/>
                <c:pt idx="0" c:formatCode="General">
                  <c:v>12</c:v>
                </c:pt>
                <c:pt idx="1" c:formatCode="General">
                  <c:v>12</c:v>
                </c:pt>
                <c:pt idx="2" c:formatCode="General">
                  <c:v>12</c:v>
                </c:pt>
                <c:pt idx="3" c:formatCode="General">
                  <c:v>21</c:v>
                </c:pt>
                <c:pt idx="4" c:formatCode="General">
                  <c:v>28</c:v>
                </c:pt>
                <c:pt idx="5" c:formatCode="General">
                  <c:v>12</c:v>
                </c:pt>
                <c:pt idx="6" c:formatCode="General">
                  <c:v>12</c:v>
                </c:pt>
                <c:pt idx="7" c:formatCode="General">
                  <c:v>12</c:v>
                </c:pt>
                <c:pt idx="8" c:formatCode="General">
                  <c:v>21</c:v>
                </c:pt>
                <c:pt idx="9" c:formatCode="General">
                  <c:v>28</c:v>
                </c:pt>
              </c:numCache>
            </c:numRef>
          </c:val>
        </c:ser>
        <c:ser>
          <c:idx val="4"/>
          <c:order val="4"/>
          <c:tx>
            <c:strRef>
              <c:f>Sheet1!$A$6</c:f>
              <c:strCache>
                <c:ptCount val="1"/>
                <c:pt idx="0">
                  <c:v>添加标题</c:v>
                </c:pt>
              </c:strCache>
            </c:strRef>
          </c:tx>
          <c:spPr>
            <a:solidFill>
              <a:srgbClr val="4BACC6"/>
            </a:solidFill>
            <a:ln w="33859">
              <a:noFill/>
            </a:ln>
            <a:effectLst>
              <a:outerShdw dist="35921" dir="2700000" algn="br">
                <a:srgbClr val="000000"/>
              </a:outerShdw>
            </a:effectLst>
          </c:spPr>
          <c:cat>
            <c:strRef>
              <c:f>Sheet1!$B$1:$K$1</c:f>
              <c:strCache>
                <c:ptCount val="10"/>
                <c:pt idx="0">
                  <c:v>标题 I</c:v>
                </c:pt>
                <c:pt idx="1">
                  <c:v>标题 II</c:v>
                </c:pt>
                <c:pt idx="2">
                  <c:v>标题 III</c:v>
                </c:pt>
                <c:pt idx="3">
                  <c:v>标题 IV</c:v>
                </c:pt>
                <c:pt idx="4">
                  <c:v>标题 V</c:v>
                </c:pt>
                <c:pt idx="5">
                  <c:v>标题 VI</c:v>
                </c:pt>
                <c:pt idx="6">
                  <c:v>标题 VII</c:v>
                </c:pt>
                <c:pt idx="7">
                  <c:v>标题 VIII</c:v>
                </c:pt>
                <c:pt idx="8">
                  <c:v>标题 IX</c:v>
                </c:pt>
                <c:pt idx="9">
                  <c:v>标题 X</c:v>
                </c:pt>
              </c:strCache>
            </c:strRef>
          </c:cat>
          <c:val>
            <c:numRef>
              <c:f>Sheet1!$B$6:$K$6</c:f>
              <c:numCache>
                <c:formatCode>General</c:formatCode>
                <c:ptCount val="10"/>
                <c:pt idx="0" c:formatCode="General">
                  <c:v>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91354240"/>
        <c:axId val="391360512"/>
      </c:areaChart>
      <c:catAx>
        <c:axId val="391354240"/>
        <c:scaling>
          <c:orientation val="minMax"/>
        </c:scaling>
        <c:delete val="0"/>
        <c:axPos val="b"/>
        <c:title>
          <c:layout>
            <c:manualLayout>
              <c:xMode val="edge"/>
              <c:yMode val="edge"/>
              <c:x val="0.50132625994695"/>
              <c:y val="0.80184331797235"/>
            </c:manualLayout>
          </c:layout>
          <c:overlay val="0"/>
          <c:spPr>
            <a:noFill/>
            <a:ln w="33859">
              <a:noFill/>
            </a:ln>
            <a:effectLst/>
          </c:spPr>
          <c:tx>
            <c:rich>
              <a:bodyPr/>
              <a:lstStyle/>
              <a:p>
                <a:pPr>
                  <a:defRPr/>
                </a:pPr>
              </a:p>
            </c:rich>
          </c:tx>
        </c:title>
        <c:numFmt formatCode="General" sourceLinked="0"/>
        <c:majorTickMark val="out"/>
        <c:minorTickMark val="none"/>
        <c:tickLblPos val="low"/>
        <c:spPr>
          <a:noFill/>
          <a:ln w="16930">
            <a:solidFill>
              <a:schemeClr val="tx1">
                <a:lumMod val="50000"/>
                <a:lumOff val="50000"/>
              </a:schemeClr>
            </a:solidFill>
            <a:prstDash val="solid"/>
          </a:ln>
          <a:effectLst/>
        </c:spPr>
        <c:txPr>
          <a:bodyPr rot="0" spcFirstLastPara="0" vertOverflow="ellipsis" horzOverflow="overflow" vert="horz" wrap="square" anchor="ctr" anchorCtr="1"/>
          <a:lstStyle/>
          <a:p>
            <a:pPr>
              <a:defRPr sz="1065" b="0" i="0" u="none" strike="noStrike" baseline="0">
                <a:solidFill>
                  <a:srgbClr val="A5A5A5"/>
                </a:solidFill>
                <a:latin typeface="Calibri"/>
                <a:ea typeface="Calibri"/>
                <a:cs typeface="Calibri"/>
              </a:defRPr>
            </a:pPr>
          </a:p>
        </c:txPr>
        <c:crossAx val="391360512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391360512"/>
        <c:scaling>
          <c:orientation val="minMax"/>
        </c:scaling>
        <c:delete val="0"/>
        <c:axPos val="l"/>
        <c:majorGridlines>
          <c:spPr>
            <a:noFill/>
            <a:ln w="6350">
              <a:solidFill>
                <a:schemeClr val="bg1">
                  <a:lumMod val="75000"/>
                </a:schemeClr>
              </a:solidFill>
              <a:prstDash val="solid"/>
            </a:ln>
            <a:effectLst/>
          </c:spPr>
        </c:majorGridlines>
        <c:title>
          <c:layout>
            <c:manualLayout>
              <c:xMode val="edge"/>
              <c:yMode val="edge"/>
              <c:x val="0.0238726790450928"/>
              <c:y val="0.400921658986175"/>
            </c:manualLayout>
          </c:layout>
          <c:overlay val="0"/>
          <c:spPr>
            <a:noFill/>
            <a:ln w="33859">
              <a:noFill/>
            </a:ln>
            <a:effectLst/>
          </c:spPr>
          <c:tx>
            <c:rich>
              <a:bodyPr/>
              <a:lstStyle/>
              <a:p>
                <a:pPr>
                  <a:defRPr/>
                </a:pPr>
              </a:p>
            </c:rich>
          </c:tx>
        </c:title>
        <c:numFmt formatCode="0" sourceLinked="0"/>
        <c:majorTickMark val="out"/>
        <c:minorTickMark val="none"/>
        <c:tickLblPos val="nextTo"/>
        <c:spPr>
          <a:noFill/>
          <a:ln w="16930">
            <a:solidFill>
              <a:schemeClr val="tx1">
                <a:lumMod val="50000"/>
                <a:lumOff val="50000"/>
              </a:schemeClr>
            </a:solidFill>
            <a:prstDash val="solid"/>
          </a:ln>
          <a:effectLst/>
        </c:spPr>
        <c:txPr>
          <a:bodyPr rot="0" spcFirstLastPara="0" vertOverflow="ellipsis" horzOverflow="overflow" vert="horz" wrap="square" anchor="ctr" anchorCtr="1"/>
          <a:lstStyle/>
          <a:p>
            <a:pPr>
              <a:defRPr sz="800" b="0" i="0" u="none" strike="noStrike" baseline="0">
                <a:solidFill>
                  <a:srgbClr val="A5A5A5"/>
                </a:solidFill>
                <a:latin typeface="Calibri"/>
                <a:ea typeface="Calibri"/>
                <a:cs typeface="Calibri"/>
              </a:defRPr>
            </a:pPr>
          </a:p>
        </c:txPr>
        <c:crossAx val="391354240"/>
        <c:crosses val="autoZero"/>
        <c:crossBetween val="midCat"/>
      </c:valAx>
      <c:spPr>
        <a:noFill/>
        <a:ln w="33859"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 sz="1065" b="0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</a:p>
  </c:tx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>
        <c:manualLayout>
          <c:xMode val="edge"/>
          <c:yMode val="edge"/>
          <c:x val="0.49025069637883"/>
          <c:y val="0.0205479452054795"/>
        </c:manualLayout>
      </c:layout>
      <c:overlay val="0"/>
      <c:spPr>
        <a:noFill/>
        <a:ln w="33754">
          <a:noFill/>
        </a:ln>
        <a:effectLst/>
      </c:spPr>
      <c:tx>
        <c:rich>
          <a:bodyPr/>
          <a:lstStyle/>
          <a:p>
            <a:pPr>
              <a:defRPr/>
            </a:pPr>
          </a:p>
        </c:rich>
      </c:tx>
    </c:title>
    <c:autoTitleDeleted val="0"/>
    <c:plotArea>
      <c:layout>
        <c:manualLayout>
          <c:layoutTarget val="inner"/>
          <c:xMode val="edge"/>
          <c:yMode val="edge"/>
          <c:x val="0"/>
          <c:y val="0.0214011985703152"/>
          <c:w val="0.903989929988634"/>
          <c:h val="0.903256295181532"/>
        </c:manualLayout>
      </c:layout>
      <c:pieChart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rgbClr val="D8D8D8"/>
            </a:solidFill>
            <a:effectLst>
              <a:outerShdw dist="35921" dir="2700000" algn="br">
                <a:srgbClr val="000000"/>
              </a:outerShdw>
            </a:effectLst>
          </c:spPr>
          <c:dPt>
            <c:idx val="1"/>
            <c:bubble3D val="0"/>
            <c:explosion val="29"/>
            <c:spPr>
              <a:solidFill>
                <a:srgbClr val="FFC000"/>
              </a:solidFill>
              <a:ln w="33754">
                <a:noFill/>
              </a:ln>
              <a:effectLst>
                <a:outerShdw dist="35921" dir="2700000" algn="br">
                  <a:srgbClr val="000000"/>
                </a:outerShdw>
              </a:effectLst>
            </c:spPr>
          </c:dPt>
          <c:dPt>
            <c:idx val="2"/>
            <c:bubble3D val="0"/>
            <c:spPr>
              <a:solidFill>
                <a:srgbClr val="A0C6A2"/>
              </a:solidFill>
              <a:ln w="33754">
                <a:noFill/>
              </a:ln>
              <a:effectLst>
                <a:outerShdw dist="35921" dir="2700000" algn="br">
                  <a:srgbClr val="000000"/>
                </a:outerShdw>
              </a:effectLst>
            </c:spPr>
          </c:dPt>
          <c:dPt>
            <c:idx val="3"/>
            <c:bubble3D val="0"/>
            <c:spPr>
              <a:solidFill>
                <a:srgbClr val="EB6B5C"/>
              </a:solidFill>
              <a:ln w="33754">
                <a:noFill/>
              </a:ln>
              <a:effectLst>
                <a:outerShdw dist="35921" dir="2700000" algn="br">
                  <a:srgbClr val="000000"/>
                </a:outerShdw>
              </a:effectLst>
            </c:spPr>
          </c:dPt>
          <c:cat>
            <c:strRef>
              <c:f>Sheet1!$B$1:$E$1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Series3</c:v>
                </c:pt>
                <c:pt idx="3">
                  <c:v>Series4</c:v>
                </c:pt>
              </c:strCache>
            </c:strRef>
          </c:cat>
          <c:val>
            <c:numRef>
              <c:f>Sheet1!$B$2:$E$2</c:f>
              <c:numCache>
                <c:formatCode>General</c:formatCode>
                <c:ptCount val="4"/>
                <c:pt idx="0" c:formatCode="General">
                  <c:v>5</c:v>
                </c:pt>
                <c:pt idx="1" c:formatCode="General">
                  <c:v>8</c:v>
                </c:pt>
                <c:pt idx="2" c:formatCode="General">
                  <c:v>9</c:v>
                </c:pt>
                <c:pt idx="3" c:formatCode="General">
                  <c:v>2</c:v>
                </c:pt>
              </c:numCache>
            </c:numRef>
          </c:val>
        </c:ser>
        <c:dLbls>
          <c:dLblPos val="bestFit"/>
          <c:showLegendKey val="0"/>
          <c:showVal val="0"/>
          <c:showCatName val="0"/>
          <c:showSerName val="0"/>
          <c:showPercent val="0"/>
          <c:showBubbleSize val="0"/>
        </c:dLbls>
        <c:firstSliceAng val="0"/>
      </c:pieChart>
      <c:spPr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 sz="2390" b="0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</a:p>
  </c:txPr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>
        <c:manualLayout>
          <c:xMode val="edge"/>
          <c:yMode val="edge"/>
          <c:x val="0.482142857142857"/>
          <c:y val="0.0197368421052632"/>
        </c:manualLayout>
      </c:layout>
      <c:overlay val="0"/>
      <c:spPr>
        <a:noFill/>
        <a:ln w="33803">
          <a:noFill/>
        </a:ln>
        <a:effectLst/>
      </c:spPr>
      <c:tx>
        <c:rich>
          <a:bodyPr/>
          <a:lstStyle/>
          <a:p>
            <a:pPr>
              <a:defRPr/>
            </a:pPr>
          </a:p>
        </c:rich>
      </c:tx>
    </c:title>
    <c:autoTitleDeleted val="0"/>
    <c:plotArea>
      <c:layout>
        <c:manualLayout>
          <c:layoutTarget val="inner"/>
          <c:xMode val="edge"/>
          <c:yMode val="edge"/>
          <c:x val="0.125"/>
          <c:y val="0.0434984596162082"/>
          <c:w val="0.880952380952381"/>
          <c:h val="0.75459053741510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32AA90"/>
            </a:solidFill>
            <a:ln w="33803">
              <a:noFill/>
            </a:ln>
            <a:effectLst/>
          </c:spPr>
          <c:invertIfNegative val="0"/>
          <c:cat>
            <c:strRef>
              <c:f>Sheet1!$B$1:$H$1</c:f>
              <c:strCache>
                <c:ptCount val="7"/>
                <c:pt idx="0">
                  <c:v> </c:v>
                </c:pt>
                <c:pt idx="1">
                  <c:v> </c:v>
                </c:pt>
                <c:pt idx="2">
                  <c:v> </c:v>
                </c:pt>
                <c:pt idx="3">
                  <c:v> </c:v>
                </c:pt>
                <c:pt idx="4">
                  <c:v> </c:v>
                </c:pt>
                <c:pt idx="5">
                  <c:v> </c:v>
                </c:pt>
                <c:pt idx="6">
                  <c:v> </c:v>
                </c:pt>
              </c:strCache>
            </c:strRef>
          </c:cat>
          <c:val>
            <c:numRef>
              <c:f>Sheet1!$B$2:$H$2</c:f>
              <c:numCache>
                <c:formatCode>General</c:formatCode>
                <c:ptCount val="7"/>
                <c:pt idx="0" c:formatCode="General">
                  <c:v>6</c:v>
                </c:pt>
                <c:pt idx="1" c:formatCode="General">
                  <c:v>5</c:v>
                </c:pt>
                <c:pt idx="2" c:formatCode="General">
                  <c:v>7</c:v>
                </c:pt>
                <c:pt idx="3" c:formatCode="General">
                  <c:v>9</c:v>
                </c:pt>
                <c:pt idx="4" c:formatCode="General">
                  <c:v>9</c:v>
                </c:pt>
                <c:pt idx="5" c:formatCode="General">
                  <c:v>8</c:v>
                </c:pt>
                <c:pt idx="6" c:formatCode="General">
                  <c:v>10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rgbClr val="175593"/>
            </a:solidFill>
            <a:ln w="33803">
              <a:noFill/>
            </a:ln>
            <a:effectLst/>
          </c:spPr>
          <c:invertIfNegative val="0"/>
          <c:cat>
            <c:strRef>
              <c:f>Sheet1!$B$1:$H$1</c:f>
              <c:strCache>
                <c:ptCount val="7"/>
                <c:pt idx="0">
                  <c:v> </c:v>
                </c:pt>
                <c:pt idx="1">
                  <c:v> </c:v>
                </c:pt>
                <c:pt idx="2">
                  <c:v> </c:v>
                </c:pt>
                <c:pt idx="3">
                  <c:v> </c:v>
                </c:pt>
                <c:pt idx="4">
                  <c:v> </c:v>
                </c:pt>
                <c:pt idx="5">
                  <c:v> </c:v>
                </c:pt>
                <c:pt idx="6">
                  <c:v> </c:v>
                </c:pt>
              </c:strCache>
            </c:strRef>
          </c:cat>
          <c:val>
            <c:numRef>
              <c:f>Sheet1!$B$3:$H$3</c:f>
              <c:numCache>
                <c:formatCode>General</c:formatCode>
                <c:ptCount val="7"/>
                <c:pt idx="0" c:formatCode="General">
                  <c:v>3</c:v>
                </c:pt>
                <c:pt idx="1" c:formatCode="General">
                  <c:v>4</c:v>
                </c:pt>
                <c:pt idx="2" c:formatCode="General">
                  <c:v>3</c:v>
                </c:pt>
                <c:pt idx="3" c:formatCode="General">
                  <c:v>5</c:v>
                </c:pt>
                <c:pt idx="4" c:formatCode="General">
                  <c:v>8</c:v>
                </c:pt>
                <c:pt idx="5" c:formatCode="General">
                  <c:v>9</c:v>
                </c:pt>
                <c:pt idx="6" c:formatCode="General">
                  <c:v>8</c:v>
                </c:pt>
              </c:numCache>
            </c:numRef>
          </c:val>
        </c:ser>
        <c:dLbls>
          <c:dLblPos val="outEnd"/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96832128"/>
        <c:axId val="353568256"/>
      </c:barChart>
      <c:catAx>
        <c:axId val="396832128"/>
        <c:scaling>
          <c:orientation val="minMax"/>
        </c:scaling>
        <c:delete val="0"/>
        <c:axPos val="b"/>
        <c:title>
          <c:layout>
            <c:manualLayout>
              <c:xMode val="edge"/>
              <c:yMode val="edge"/>
              <c:x val="0.541666666666667"/>
              <c:y val="0.842105263157895"/>
            </c:manualLayout>
          </c:layout>
          <c:overlay val="0"/>
          <c:spPr>
            <a:noFill/>
            <a:ln w="33803">
              <a:noFill/>
            </a:ln>
            <a:effectLst/>
          </c:spPr>
          <c:tx>
            <c:rich>
              <a:bodyPr/>
              <a:lstStyle/>
              <a:p>
                <a:pPr>
                  <a:defRPr/>
                </a:pPr>
              </a:p>
            </c:rich>
          </c:tx>
        </c:title>
        <c:numFmt formatCode="General" sourceLinked="0"/>
        <c:majorTickMark val="out"/>
        <c:minorTickMark val="none"/>
        <c:tickLblPos val="low"/>
        <c:spPr>
          <a:noFill/>
          <a:ln w="9525">
            <a:solidFill>
              <a:schemeClr val="tx1">
                <a:lumMod val="50000"/>
                <a:lumOff val="50000"/>
              </a:schemeClr>
            </a:solidFill>
            <a:prstDash val="solid"/>
          </a:ln>
          <a:effectLst/>
        </c:spPr>
        <c:txPr>
          <a:bodyPr rot="0" spcFirstLastPara="0" vertOverflow="ellipsis" horzOverflow="overflow" vert="horz" wrap="square" anchor="ctr" anchorCtr="1"/>
          <a:lstStyle/>
          <a:p>
            <a:pPr>
              <a:defRPr sz="2395" b="0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</a:p>
        </c:txPr>
        <c:crossAx val="353568256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353568256"/>
        <c:scaling>
          <c:orientation val="minMax"/>
        </c:scaling>
        <c:delete val="1"/>
        <c:axPos val="l"/>
        <c:title>
          <c:layout>
            <c:manualLayout>
              <c:xMode val="edge"/>
              <c:yMode val="edge"/>
              <c:x val="0.0833333333333333"/>
              <c:y val="0.384868421052632"/>
            </c:manualLayout>
          </c:layout>
          <c:overlay val="0"/>
          <c:spPr>
            <a:noFill/>
            <a:ln w="33803">
              <a:noFill/>
            </a:ln>
            <a:effectLst/>
          </c:spPr>
          <c:tx>
            <c:rich>
              <a:bodyPr/>
              <a:lstStyle/>
              <a:p>
                <a:pPr>
                  <a:defRPr/>
                </a:pPr>
              </a:p>
            </c:rich>
          </c:tx>
        </c:title>
        <c:numFmt formatCode="General" sourceLinked="1"/>
        <c:majorTickMark val="out"/>
        <c:minorTickMark val="none"/>
        <c:tickLblPos val="nextTo"/>
        <c:spPr>
          <a:noFill/>
          <a:ln>
            <a:solidFill>
              <a:schemeClr val="tx1">
                <a:lumMod val="50000"/>
                <a:lumOff val="50000"/>
              </a:schemeClr>
            </a:solidFill>
          </a:ln>
          <a:effectLst/>
        </c:spPr>
        <c:txPr>
          <a:bodyPr rot="-60000000" spcFirstLastPara="0" vertOverflow="ellipsis" horzOverflow="overflow" vert="horz" wrap="square" anchor="ctr" anchorCtr="1"/>
          <a:lstStyle/>
          <a:p>
            <a:pPr>
              <a:defRPr sz="2395" b="0">
                <a:solidFill>
                  <a:srgbClr val="000000"/>
                </a:solidFill>
              </a:defRPr>
            </a:pPr>
          </a:p>
        </c:txPr>
        <c:crossAx val="396832128"/>
        <c:crosses val="autoZero"/>
        <c:crossBetween val="between"/>
      </c:valAx>
      <c:spPr>
        <a:noFill/>
        <a:ln w="33803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 sz="2395" b="0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</a:p>
  </c:txPr>
  <c:externalData r:id="rId1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>
        <c:manualLayout>
          <c:xMode val="edge"/>
          <c:yMode val="edge"/>
          <c:x val="0.49203187250996"/>
          <c:y val="0.0183823529411765"/>
        </c:manualLayout>
      </c:layout>
      <c:overlay val="0"/>
      <c:spPr>
        <a:noFill/>
        <a:ln w="33842">
          <a:noFill/>
        </a:ln>
        <a:effectLst/>
      </c:spPr>
      <c:tx>
        <c:rich>
          <a:bodyPr/>
          <a:lstStyle/>
          <a:p>
            <a:pPr>
              <a:defRPr/>
            </a:pPr>
          </a:p>
        </c:rich>
      </c:tx>
    </c:title>
    <c:autoTitleDeleted val="0"/>
    <c:plotArea>
      <c:layout>
        <c:manualLayout>
          <c:layoutTarget val="inner"/>
          <c:xMode val="edge"/>
          <c:yMode val="edge"/>
          <c:x val="0.203187250996016"/>
          <c:y val="0.155720480603114"/>
          <c:w val="0.705179282868526"/>
          <c:h val="0.557514735296544"/>
        </c:manualLayout>
      </c:layout>
      <c:lineChart>
        <c:grouping val="standar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Your Company</c:v>
                </c:pt>
              </c:strCache>
            </c:strRef>
          </c:tx>
          <c:spPr>
            <a:noFill/>
            <a:ln w="50764">
              <a:solidFill>
                <a:srgbClr val="A1C450"/>
              </a:solidFill>
              <a:prstDash val="solid"/>
            </a:ln>
            <a:effectLst/>
          </c:spPr>
          <c:marker>
            <c:symbol val="circle"/>
            <c:size val="15"/>
            <c:spPr>
              <a:solidFill>
                <a:srgbClr val="FFFFFF"/>
              </a:solidFill>
              <a:ln>
                <a:solidFill>
                  <a:srgbClr val="A1C450"/>
                </a:solidFill>
                <a:prstDash val="solid"/>
              </a:ln>
              <a:effectLst/>
            </c:spPr>
          </c:marker>
          <c:cat>
            <c:numRef>
              <c:f>Sheet1!$B$1:$I$1</c:f>
              <c:numCache>
                <c:formatCode>General</c:formatCode>
                <c:ptCount val="8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  <c:pt idx="4">
                  <c:v>2011</c:v>
                </c:pt>
                <c:pt idx="5">
                  <c:v>2012</c:v>
                </c:pt>
                <c:pt idx="6">
                  <c:v>2013</c:v>
                </c:pt>
                <c:pt idx="7">
                  <c:v>2014</c:v>
                </c:pt>
              </c:numCache>
            </c:numRef>
          </c:cat>
          <c:val>
            <c:numRef>
              <c:f>Sheet1!$B$2:$I$2</c:f>
              <c:numCache>
                <c:formatCode>General</c:formatCode>
                <c:ptCount val="8"/>
                <c:pt idx="0" c:formatCode="General">
                  <c:v>17</c:v>
                </c:pt>
                <c:pt idx="1" c:formatCode="General">
                  <c:v>26</c:v>
                </c:pt>
                <c:pt idx="2" c:formatCode="General">
                  <c:v>53</c:v>
                </c:pt>
                <c:pt idx="3" c:formatCode="General">
                  <c:v>96</c:v>
                </c:pt>
                <c:pt idx="4" c:formatCode="General">
                  <c:v>104</c:v>
                </c:pt>
                <c:pt idx="5" c:formatCode="General">
                  <c:v>106</c:v>
                </c:pt>
                <c:pt idx="6" c:formatCode="General">
                  <c:v>120</c:v>
                </c:pt>
                <c:pt idx="7" c:formatCode="General">
                  <c:v>130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Competition</c:v>
                </c:pt>
              </c:strCache>
            </c:strRef>
          </c:tx>
          <c:spPr>
            <a:noFill/>
            <a:ln w="50764">
              <a:solidFill>
                <a:srgbClr val="32AA90"/>
              </a:solidFill>
              <a:prstDash val="solid"/>
            </a:ln>
            <a:effectLst/>
          </c:spPr>
          <c:marker>
            <c:symbol val="circle"/>
            <c:size val="15"/>
            <c:spPr>
              <a:solidFill>
                <a:srgbClr val="FFFFFF"/>
              </a:solidFill>
              <a:ln>
                <a:solidFill>
                  <a:srgbClr val="32AA90"/>
                </a:solidFill>
                <a:prstDash val="solid"/>
              </a:ln>
              <a:effectLst/>
            </c:spPr>
          </c:marker>
          <c:cat>
            <c:numRef>
              <c:f>Sheet1!$B$1:$I$1</c:f>
              <c:numCache>
                <c:formatCode>General</c:formatCode>
                <c:ptCount val="8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  <c:pt idx="4">
                  <c:v>2011</c:v>
                </c:pt>
                <c:pt idx="5">
                  <c:v>2012</c:v>
                </c:pt>
                <c:pt idx="6">
                  <c:v>2013</c:v>
                </c:pt>
                <c:pt idx="7">
                  <c:v>2014</c:v>
                </c:pt>
              </c:numCache>
            </c:numRef>
          </c:cat>
          <c:val>
            <c:numRef>
              <c:f>Sheet1!$B$3:$I$3</c:f>
              <c:numCache>
                <c:formatCode>General</c:formatCode>
                <c:ptCount val="8"/>
                <c:pt idx="0" c:formatCode="General">
                  <c:v>55</c:v>
                </c:pt>
                <c:pt idx="1" c:formatCode="General">
                  <c:v>43</c:v>
                </c:pt>
                <c:pt idx="2" c:formatCode="General">
                  <c:v>70</c:v>
                </c:pt>
                <c:pt idx="3" c:formatCode="General">
                  <c:v>58</c:v>
                </c:pt>
                <c:pt idx="4" c:formatCode="General">
                  <c:v>30</c:v>
                </c:pt>
                <c:pt idx="5" c:formatCode="General">
                  <c:v>50</c:v>
                </c:pt>
                <c:pt idx="6" c:formatCode="General">
                  <c:v>40</c:v>
                </c:pt>
                <c:pt idx="7" c:formatCode="General">
                  <c:v>45</c:v>
                </c:pt>
              </c:numCache>
            </c:numRef>
          </c:val>
          <c:smooth val="0"/>
        </c:ser>
        <c:dLbls>
          <c:dLblPos val="r"/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53638656"/>
        <c:axId val="353641216"/>
      </c:lineChart>
      <c:catAx>
        <c:axId val="353638656"/>
        <c:scaling>
          <c:orientation val="minMax"/>
        </c:scaling>
        <c:delete val="0"/>
        <c:axPos val="b"/>
        <c:title>
          <c:layout>
            <c:manualLayout>
              <c:xMode val="edge"/>
              <c:yMode val="edge"/>
              <c:x val="0.547808764940239"/>
              <c:y val="0.841911764705882"/>
            </c:manualLayout>
          </c:layout>
          <c:overlay val="0"/>
          <c:spPr>
            <a:noFill/>
            <a:ln w="33842">
              <a:noFill/>
            </a:ln>
            <a:effectLst/>
          </c:spPr>
          <c:tx>
            <c:rich>
              <a:bodyPr/>
              <a:lstStyle/>
              <a:p>
                <a:pPr>
                  <a:defRPr/>
                </a:pPr>
              </a:p>
            </c:rich>
          </c:tx>
        </c:title>
        <c:numFmt formatCode="General" sourceLinked="0"/>
        <c:majorTickMark val="none"/>
        <c:minorTickMark val="none"/>
        <c:tickLblPos val="low"/>
        <c:spPr>
          <a:noFill/>
          <a:ln w="15875">
            <a:solidFill>
              <a:schemeClr val="tx1">
                <a:lumMod val="50000"/>
                <a:lumOff val="50000"/>
              </a:schemeClr>
            </a:solidFill>
            <a:prstDash val="solid"/>
          </a:ln>
          <a:effectLst/>
        </c:spPr>
        <c:txPr>
          <a:bodyPr rot="0" spcFirstLastPara="0" vertOverflow="ellipsis" horzOverflow="overflow" vert="horz" wrap="square" anchor="ctr" anchorCtr="1"/>
          <a:lstStyle/>
          <a:p>
            <a:pPr>
              <a:defRPr sz="1050" b="0" i="0" u="none" strike="noStrike" baseline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ea typeface="+mn-ea"/>
                <a:cs typeface="Helvetica"/>
              </a:defRPr>
            </a:pPr>
          </a:p>
        </c:txPr>
        <c:crossAx val="353641216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353641216"/>
        <c:scaling>
          <c:orientation val="minMax"/>
        </c:scaling>
        <c:delete val="1"/>
        <c:axPos val="l"/>
        <c:majorGridlines>
          <c:spPr>
            <a:noFill/>
            <a:ln w="9525">
              <a:solidFill>
                <a:srgbClr val="AAAAAA"/>
              </a:solidFill>
              <a:prstDash val="solid"/>
            </a:ln>
            <a:effectLst/>
          </c:spPr>
        </c:majorGridlines>
        <c:title>
          <c:layout>
            <c:manualLayout>
              <c:xMode val="edge"/>
              <c:yMode val="edge"/>
              <c:x val="0.0876494023904383"/>
              <c:y val="0.448529411764706"/>
            </c:manualLayout>
          </c:layout>
          <c:overlay val="0"/>
          <c:spPr>
            <a:noFill/>
            <a:ln w="33842">
              <a:noFill/>
            </a:ln>
            <a:effectLst/>
          </c:spPr>
          <c:tx>
            <c:rich>
              <a:bodyPr/>
              <a:lstStyle/>
              <a:p>
                <a:pPr>
                  <a:defRPr/>
                </a:pPr>
              </a:p>
            </c:rich>
          </c:tx>
        </c:title>
        <c:numFmt formatCode="0" sourceLinked="0"/>
        <c:majorTickMark val="none"/>
        <c:minorTickMark val="none"/>
        <c:tickLblPos val="nextTo"/>
        <c:spPr>
          <a:noFill/>
          <a:ln>
            <a:solidFill>
              <a:schemeClr val="tx1">
                <a:lumMod val="50000"/>
                <a:lumOff val="50000"/>
              </a:schemeClr>
            </a:solidFill>
          </a:ln>
          <a:effectLst/>
        </c:spPr>
        <c:txPr>
          <a:bodyPr rot="-60000000" spcFirstLastPara="0" vertOverflow="ellipsis" horzOverflow="overflow" vert="horz" wrap="square" anchor="ctr" anchorCtr="1"/>
          <a:lstStyle/>
          <a:p>
            <a:pPr>
              <a:defRPr sz="2665" b="0">
                <a:solidFill>
                  <a:srgbClr val="000000"/>
                </a:solidFill>
              </a:defRPr>
            </a:pPr>
          </a:p>
        </c:txPr>
        <c:crossAx val="353638656"/>
        <c:crosses val="autoZero"/>
        <c:crossBetween val="midCat"/>
      </c:valAx>
      <c:spPr>
        <a:noFill/>
        <a:ln w="33842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 sz="2665" b="0" i="0" u="none" strike="noStrike" baseline="0">
          <a:solidFill>
            <a:srgbClr val="000000"/>
          </a:solidFill>
          <a:latin typeface="Gill Sans"/>
          <a:ea typeface="Gill Sans"/>
          <a:cs typeface="Gill Sans"/>
        </a:defRPr>
      </a:pPr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>
        <c:manualLayout>
          <c:xMode val="edge"/>
          <c:yMode val="edge"/>
          <c:x val="0.490861618798956"/>
          <c:y val="0.0187265917602996"/>
        </c:manualLayout>
      </c:layout>
      <c:overlay val="0"/>
      <c:spPr>
        <a:noFill/>
        <a:ln w="33866">
          <a:noFill/>
        </a:ln>
        <a:effectLst/>
      </c:spPr>
      <c:tx>
        <c:rich>
          <a:bodyPr/>
          <a:lstStyle/>
          <a:p>
            <a:pPr>
              <a:defRPr/>
            </a:pPr>
          </a:p>
        </c:rich>
      </c:tx>
    </c:title>
    <c:autoTitleDeleted val="0"/>
    <c:plotArea>
      <c:layout>
        <c:manualLayout>
          <c:layoutTarget val="inner"/>
          <c:xMode val="edge"/>
          <c:yMode val="edge"/>
          <c:x val="0.0574412532637076"/>
          <c:y val="0.269662921348315"/>
          <c:w val="0.945169712793734"/>
          <c:h val="0.464419475655431"/>
        </c:manualLayout>
      </c:layout>
      <c:barChart>
        <c:barDir val="col"/>
        <c:grouping val="percentStack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EBB91C"/>
            </a:solidFill>
            <a:ln w="33866">
              <a:noFill/>
            </a:ln>
            <a:effectLst/>
          </c:spPr>
          <c:invertIfNegative val="0"/>
          <c:cat>
            <c:numRef>
              <c:f>Sheet1!$B$1:$H$1</c:f>
              <c:numCache>
                <c:formatCode>General</c:formatCode>
                <c:ptCount val="7"/>
                <c:pt idx="0">
                  <c:v>1998</c:v>
                </c:pt>
                <c:pt idx="1">
                  <c:v>2000</c:v>
                </c:pt>
                <c:pt idx="2">
                  <c:v>2003</c:v>
                </c:pt>
                <c:pt idx="3">
                  <c:v>2006</c:v>
                </c:pt>
                <c:pt idx="4">
                  <c:v>2009</c:v>
                </c:pt>
                <c:pt idx="5">
                  <c:v>2011</c:v>
                </c:pt>
                <c:pt idx="6">
                  <c:v>2014</c:v>
                </c:pt>
              </c:numCache>
            </c:numRef>
          </c:cat>
          <c:val>
            <c:numRef>
              <c:f>Sheet1!$B$2:$H$2</c:f>
              <c:numCache>
                <c:formatCode>General</c:formatCode>
                <c:ptCount val="7"/>
                <c:pt idx="0" c:formatCode="General">
                  <c:v>5</c:v>
                </c:pt>
                <c:pt idx="1" c:formatCode="General">
                  <c:v>3</c:v>
                </c:pt>
                <c:pt idx="2" c:formatCode="General">
                  <c:v>4</c:v>
                </c:pt>
                <c:pt idx="3" c:formatCode="General">
                  <c:v>5</c:v>
                </c:pt>
                <c:pt idx="4" c:formatCode="General">
                  <c:v>6</c:v>
                </c:pt>
                <c:pt idx="5" c:formatCode="General">
                  <c:v>5</c:v>
                </c:pt>
                <c:pt idx="6" c:formatCode="General">
                  <c:v>6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rgbClr val="A1C450"/>
            </a:solidFill>
            <a:ln w="33866">
              <a:noFill/>
            </a:ln>
            <a:effectLst/>
          </c:spPr>
          <c:invertIfNegative val="0"/>
          <c:cat>
            <c:numRef>
              <c:f>Sheet1!$B$1:$H$1</c:f>
              <c:numCache>
                <c:formatCode>General</c:formatCode>
                <c:ptCount val="7"/>
                <c:pt idx="0">
                  <c:v>1998</c:v>
                </c:pt>
                <c:pt idx="1">
                  <c:v>2000</c:v>
                </c:pt>
                <c:pt idx="2">
                  <c:v>2003</c:v>
                </c:pt>
                <c:pt idx="3">
                  <c:v>2006</c:v>
                </c:pt>
                <c:pt idx="4">
                  <c:v>2009</c:v>
                </c:pt>
                <c:pt idx="5">
                  <c:v>2011</c:v>
                </c:pt>
                <c:pt idx="6">
                  <c:v>2014</c:v>
                </c:pt>
              </c:numCache>
            </c:numRef>
          </c:cat>
          <c:val>
            <c:numRef>
              <c:f>Sheet1!$B$3:$H$3</c:f>
              <c:numCache>
                <c:formatCode>General</c:formatCode>
                <c:ptCount val="7"/>
                <c:pt idx="0" c:formatCode="General">
                  <c:v>3</c:v>
                </c:pt>
                <c:pt idx="1" c:formatCode="General">
                  <c:v>5</c:v>
                </c:pt>
                <c:pt idx="2" c:formatCode="General">
                  <c:v>2</c:v>
                </c:pt>
                <c:pt idx="3" c:formatCode="General">
                  <c:v>3</c:v>
                </c:pt>
                <c:pt idx="4" c:formatCode="General">
                  <c:v>5</c:v>
                </c:pt>
                <c:pt idx="5" c:formatCode="General">
                  <c:v>3</c:v>
                </c:pt>
                <c:pt idx="6" c:formatCode="General">
                  <c:v>5</c:v>
                </c:pt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rgbClr val="3BB692"/>
            </a:solidFill>
            <a:ln w="33866">
              <a:noFill/>
            </a:ln>
            <a:effectLst/>
          </c:spPr>
          <c:invertIfNegative val="0"/>
          <c:cat>
            <c:numRef>
              <c:f>Sheet1!$B$1:$H$1</c:f>
              <c:numCache>
                <c:formatCode>General</c:formatCode>
                <c:ptCount val="7"/>
                <c:pt idx="0">
                  <c:v>1998</c:v>
                </c:pt>
                <c:pt idx="1">
                  <c:v>2000</c:v>
                </c:pt>
                <c:pt idx="2">
                  <c:v>2003</c:v>
                </c:pt>
                <c:pt idx="3">
                  <c:v>2006</c:v>
                </c:pt>
                <c:pt idx="4">
                  <c:v>2009</c:v>
                </c:pt>
                <c:pt idx="5">
                  <c:v>2011</c:v>
                </c:pt>
                <c:pt idx="6">
                  <c:v>2014</c:v>
                </c:pt>
              </c:numCache>
            </c:numRef>
          </c:cat>
          <c:val>
            <c:numRef>
              <c:f>Sheet1!$B$4:$H$4</c:f>
              <c:numCache>
                <c:formatCode>General</c:formatCode>
                <c:ptCount val="7"/>
                <c:pt idx="0" c:formatCode="General">
                  <c:v>2</c:v>
                </c:pt>
                <c:pt idx="1" c:formatCode="General">
                  <c:v>2</c:v>
                </c:pt>
                <c:pt idx="2" c:formatCode="General">
                  <c:v>2</c:v>
                </c:pt>
                <c:pt idx="3" c:formatCode="General">
                  <c:v>6</c:v>
                </c:pt>
                <c:pt idx="4" c:formatCode="General">
                  <c:v>2</c:v>
                </c:pt>
                <c:pt idx="5" c:formatCode="General">
                  <c:v>5</c:v>
                </c:pt>
                <c:pt idx="6" c:formatCode="General">
                  <c:v>3</c:v>
                </c:pt>
              </c:numCache>
            </c:numRef>
          </c:val>
        </c:ser>
        <c:ser>
          <c:idx val="3"/>
          <c:order val="3"/>
          <c:tx>
            <c:strRef>
              <c:f>Sheet1!$A$5</c:f>
              <c:strCache>
                <c:ptCount val="1"/>
                <c:pt idx="0">
                  <c:v>Series 4</c:v>
                </c:pt>
              </c:strCache>
            </c:strRef>
          </c:tx>
          <c:spPr>
            <a:solidFill>
              <a:srgbClr val="175593"/>
            </a:solidFill>
            <a:ln w="33866">
              <a:noFill/>
            </a:ln>
            <a:effectLst/>
          </c:spPr>
          <c:invertIfNegative val="0"/>
          <c:cat>
            <c:numRef>
              <c:f>Sheet1!$B$1:$H$1</c:f>
              <c:numCache>
                <c:formatCode>General</c:formatCode>
                <c:ptCount val="7"/>
                <c:pt idx="0">
                  <c:v>1998</c:v>
                </c:pt>
                <c:pt idx="1">
                  <c:v>2000</c:v>
                </c:pt>
                <c:pt idx="2">
                  <c:v>2003</c:v>
                </c:pt>
                <c:pt idx="3">
                  <c:v>2006</c:v>
                </c:pt>
                <c:pt idx="4">
                  <c:v>2009</c:v>
                </c:pt>
                <c:pt idx="5">
                  <c:v>2011</c:v>
                </c:pt>
                <c:pt idx="6">
                  <c:v>2014</c:v>
                </c:pt>
              </c:numCache>
            </c:numRef>
          </c:cat>
          <c:val>
            <c:numRef>
              <c:f>Sheet1!$B$5:$H$5</c:f>
              <c:numCache>
                <c:formatCode>General</c:formatCode>
                <c:ptCount val="7"/>
                <c:pt idx="0" c:formatCode="General">
                  <c:v>1</c:v>
                </c:pt>
                <c:pt idx="1" c:formatCode="General">
                  <c:v>3</c:v>
                </c:pt>
                <c:pt idx="2" c:formatCode="General">
                  <c:v>4</c:v>
                </c:pt>
                <c:pt idx="3" c:formatCode="General">
                  <c:v>5</c:v>
                </c:pt>
                <c:pt idx="4" c:formatCode="General">
                  <c:v>2</c:v>
                </c:pt>
                <c:pt idx="5" c:formatCode="General">
                  <c:v>6</c:v>
                </c:pt>
                <c:pt idx="6" c:formatCode="General">
                  <c:v>4</c:v>
                </c:pt>
              </c:numCache>
            </c:numRef>
          </c:val>
        </c:ser>
        <c:dLbls>
          <c:dLblPos val="ctr"/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393713152"/>
        <c:axId val="393715072"/>
      </c:barChart>
      <c:catAx>
        <c:axId val="393713152"/>
        <c:scaling>
          <c:orientation val="minMax"/>
        </c:scaling>
        <c:delete val="0"/>
        <c:axPos val="b"/>
        <c:title>
          <c:layout>
            <c:manualLayout>
              <c:xMode val="edge"/>
              <c:yMode val="edge"/>
              <c:x val="0.519582245430809"/>
              <c:y val="0.838951310861423"/>
            </c:manualLayout>
          </c:layout>
          <c:overlay val="0"/>
          <c:spPr>
            <a:noFill/>
            <a:ln w="33866">
              <a:noFill/>
            </a:ln>
            <a:effectLst/>
          </c:spPr>
          <c:tx>
            <c:rich>
              <a:bodyPr/>
              <a:lstStyle/>
              <a:p>
                <a:pPr>
                  <a:defRPr/>
                </a:pPr>
              </a:p>
            </c:rich>
          </c:tx>
        </c:title>
        <c:numFmt formatCode="General" sourceLinked="0"/>
        <c:majorTickMark val="out"/>
        <c:minorTickMark val="none"/>
        <c:tickLblPos val="low"/>
        <c:spPr>
          <a:noFill/>
          <a:ln w="16933">
            <a:solidFill>
              <a:schemeClr val="tx1">
                <a:lumMod val="50000"/>
                <a:lumOff val="50000"/>
              </a:schemeClr>
            </a:solidFill>
            <a:prstDash val="solid"/>
          </a:ln>
          <a:effectLst/>
        </c:spPr>
        <c:txPr>
          <a:bodyPr rot="0" spcFirstLastPara="0" vertOverflow="ellipsis" horzOverflow="overflow" vert="horz" wrap="square" anchor="ctr" anchorCtr="1"/>
          <a:lstStyle/>
          <a:p>
            <a:pPr>
              <a:defRPr sz="1100" b="0" i="0" u="none" strike="noStrike" baseline="0">
                <a:solidFill>
                  <a:srgbClr val="6C6C6C"/>
                </a:solidFill>
                <a:latin typeface="+mn-ea"/>
                <a:ea typeface="+mn-ea"/>
                <a:cs typeface="Lato Hairline"/>
              </a:defRPr>
            </a:pPr>
          </a:p>
        </c:txPr>
        <c:crossAx val="393715072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393715072"/>
        <c:scaling>
          <c:orientation val="minMax"/>
        </c:scaling>
        <c:delete val="1"/>
        <c:axPos val="l"/>
        <c:majorGridlines>
          <c:spPr>
            <a:noFill/>
            <a:ln w="9525">
              <a:solidFill>
                <a:srgbClr val="CFCFCF"/>
              </a:solidFill>
              <a:prstDash val="solid"/>
            </a:ln>
            <a:effectLst/>
          </c:spPr>
        </c:majorGridlines>
        <c:title>
          <c:layout>
            <c:manualLayout>
              <c:xMode val="edge"/>
              <c:yMode val="edge"/>
              <c:x val="0.0391644908616188"/>
              <c:y val="0.419475655430712"/>
            </c:manualLayout>
          </c:layout>
          <c:overlay val="0"/>
          <c:spPr>
            <a:noFill/>
            <a:ln w="33866">
              <a:noFill/>
            </a:ln>
            <a:effectLst/>
          </c:spPr>
          <c:tx>
            <c:rich>
              <a:bodyPr/>
              <a:lstStyle/>
              <a:p>
                <a:pPr>
                  <a:defRPr/>
                </a:pPr>
              </a:p>
            </c:rich>
          </c:tx>
        </c:title>
        <c:numFmt formatCode="0%" sourceLinked="1"/>
        <c:majorTickMark val="out"/>
        <c:minorTickMark val="none"/>
        <c:tickLblPos val="nextTo"/>
        <c:spPr>
          <a:noFill/>
          <a:ln>
            <a:solidFill>
              <a:schemeClr val="tx1">
                <a:lumMod val="50000"/>
                <a:lumOff val="50000"/>
              </a:schemeClr>
            </a:solidFill>
          </a:ln>
          <a:effectLst/>
        </c:spPr>
        <c:txPr>
          <a:bodyPr rot="-60000000" spcFirstLastPara="0" vertOverflow="ellipsis" horzOverflow="overflow" vert="horz" wrap="square" anchor="ctr" anchorCtr="1"/>
          <a:lstStyle/>
          <a:p>
            <a:pPr>
              <a:defRPr sz="2400" b="0">
                <a:solidFill>
                  <a:srgbClr val="000000"/>
                </a:solidFill>
              </a:defRPr>
            </a:pPr>
          </a:p>
        </c:txPr>
        <c:crossAx val="393713152"/>
        <c:crosses val="autoZero"/>
        <c:crossBetween val="between"/>
      </c:valAx>
      <c:spPr>
        <a:noFill/>
        <a:ln w="33866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 sz="2400" b="0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>
        <c:manualLayout>
          <c:xMode val="edge"/>
          <c:yMode val="edge"/>
          <c:x val="0.495049504950495"/>
          <c:y val="0.0193050193050193"/>
        </c:manualLayout>
      </c:layout>
      <c:overlay val="0"/>
      <c:spPr>
        <a:noFill/>
        <a:ln w="33849">
          <a:noFill/>
        </a:ln>
        <a:effectLst/>
      </c:spPr>
      <c:tx>
        <c:rich>
          <a:bodyPr/>
          <a:lstStyle/>
          <a:p>
            <a:pPr>
              <a:defRPr/>
            </a:pPr>
          </a:p>
        </c:rich>
      </c:tx>
    </c:title>
    <c:autoTitleDeleted val="0"/>
    <c:plotArea>
      <c:layout>
        <c:manualLayout>
          <c:layoutTarget val="inner"/>
          <c:xMode val="edge"/>
          <c:yMode val="edge"/>
          <c:x val="0.0721357850070721"/>
          <c:y val="0.297297297297297"/>
          <c:w val="0.929278642149929"/>
          <c:h val="0.4903474903474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添加标题</c:v>
                </c:pt>
              </c:strCache>
            </c:strRef>
          </c:tx>
          <c:spPr>
            <a:solidFill>
              <a:srgbClr val="0E7FB7"/>
            </a:solidFill>
            <a:ln w="33849">
              <a:noFill/>
            </a:ln>
            <a:effectLst/>
          </c:spPr>
          <c:invertIfNegative val="0"/>
          <c:cat>
            <c:strRef>
              <c:f>Sheet1!$B$1:$K$1</c:f>
              <c:strCache>
                <c:ptCount val="10"/>
                <c:pt idx="0">
                  <c:v>标题 I</c:v>
                </c:pt>
                <c:pt idx="1">
                  <c:v>标题 II</c:v>
                </c:pt>
                <c:pt idx="2">
                  <c:v>标题 III</c:v>
                </c:pt>
                <c:pt idx="3">
                  <c:v>标题 IV</c:v>
                </c:pt>
                <c:pt idx="4">
                  <c:v>标题 V</c:v>
                </c:pt>
                <c:pt idx="5">
                  <c:v>标题 VI</c:v>
                </c:pt>
                <c:pt idx="6">
                  <c:v>标题 VII</c:v>
                </c:pt>
                <c:pt idx="7">
                  <c:v>标题 VIII</c:v>
                </c:pt>
                <c:pt idx="8">
                  <c:v>标题 IX</c:v>
                </c:pt>
                <c:pt idx="9">
                  <c:v>标题 X</c:v>
                </c:pt>
              </c:strCache>
            </c:strRef>
          </c:cat>
          <c:val>
            <c:numRef>
              <c:f>Sheet1!$B$2:$K$2</c:f>
              <c:numCache>
                <c:formatCode>General</c:formatCode>
                <c:ptCount val="10"/>
                <c:pt idx="0" c:formatCode="General">
                  <c:v>32</c:v>
                </c:pt>
                <c:pt idx="1" c:formatCode="General">
                  <c:v>32</c:v>
                </c:pt>
                <c:pt idx="2" c:formatCode="General">
                  <c:v>28</c:v>
                </c:pt>
                <c:pt idx="3" c:formatCode="General">
                  <c:v>12</c:v>
                </c:pt>
                <c:pt idx="4" c:formatCode="General">
                  <c:v>15</c:v>
                </c:pt>
                <c:pt idx="5" c:formatCode="General">
                  <c:v>32</c:v>
                </c:pt>
                <c:pt idx="6" c:formatCode="General">
                  <c:v>32</c:v>
                </c:pt>
                <c:pt idx="7" c:formatCode="General">
                  <c:v>28</c:v>
                </c:pt>
                <c:pt idx="8" c:formatCode="General">
                  <c:v>12</c:v>
                </c:pt>
                <c:pt idx="9" c:formatCode="General">
                  <c:v>15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添加标题</c:v>
                </c:pt>
              </c:strCache>
            </c:strRef>
          </c:tx>
          <c:spPr>
            <a:solidFill>
              <a:srgbClr val="8DC9CC"/>
            </a:solidFill>
            <a:ln w="33849">
              <a:noFill/>
            </a:ln>
            <a:effectLst/>
          </c:spPr>
          <c:invertIfNegative val="0"/>
          <c:cat>
            <c:strRef>
              <c:f>Sheet1!$B$1:$K$1</c:f>
              <c:strCache>
                <c:ptCount val="10"/>
                <c:pt idx="0">
                  <c:v>标题 I</c:v>
                </c:pt>
                <c:pt idx="1">
                  <c:v>标题 II</c:v>
                </c:pt>
                <c:pt idx="2">
                  <c:v>标题 III</c:v>
                </c:pt>
                <c:pt idx="3">
                  <c:v>标题 IV</c:v>
                </c:pt>
                <c:pt idx="4">
                  <c:v>标题 V</c:v>
                </c:pt>
                <c:pt idx="5">
                  <c:v>标题 VI</c:v>
                </c:pt>
                <c:pt idx="6">
                  <c:v>标题 VII</c:v>
                </c:pt>
                <c:pt idx="7">
                  <c:v>标题 VIII</c:v>
                </c:pt>
                <c:pt idx="8">
                  <c:v>标题 IX</c:v>
                </c:pt>
                <c:pt idx="9">
                  <c:v>标题 X</c:v>
                </c:pt>
              </c:strCache>
            </c:strRef>
          </c:cat>
          <c:val>
            <c:numRef>
              <c:f>Sheet1!$B$3:$K$3</c:f>
              <c:numCache>
                <c:formatCode>General</c:formatCode>
                <c:ptCount val="10"/>
                <c:pt idx="0" c:formatCode="General">
                  <c:v>25</c:v>
                </c:pt>
                <c:pt idx="1" c:formatCode="General">
                  <c:v>35</c:v>
                </c:pt>
                <c:pt idx="2" c:formatCode="General">
                  <c:v>20</c:v>
                </c:pt>
                <c:pt idx="3" c:formatCode="General">
                  <c:v>30</c:v>
                </c:pt>
                <c:pt idx="4" c:formatCode="General">
                  <c:v>26</c:v>
                </c:pt>
                <c:pt idx="5" c:formatCode="General">
                  <c:v>25</c:v>
                </c:pt>
                <c:pt idx="6" c:formatCode="General">
                  <c:v>35</c:v>
                </c:pt>
                <c:pt idx="7" c:formatCode="General">
                  <c:v>20</c:v>
                </c:pt>
                <c:pt idx="8" c:formatCode="General">
                  <c:v>30</c:v>
                </c:pt>
                <c:pt idx="9" c:formatCode="General">
                  <c:v>26</c:v>
                </c:pt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添加标题</c:v>
                </c:pt>
              </c:strCache>
            </c:strRef>
          </c:tx>
          <c:spPr>
            <a:solidFill>
              <a:srgbClr val="1C9FB6"/>
            </a:solidFill>
            <a:ln w="33849">
              <a:noFill/>
            </a:ln>
            <a:effectLst/>
          </c:spPr>
          <c:invertIfNegative val="0"/>
          <c:cat>
            <c:strRef>
              <c:f>Sheet1!$B$1:$K$1</c:f>
              <c:strCache>
                <c:ptCount val="10"/>
                <c:pt idx="0">
                  <c:v>标题 I</c:v>
                </c:pt>
                <c:pt idx="1">
                  <c:v>标题 II</c:v>
                </c:pt>
                <c:pt idx="2">
                  <c:v>标题 III</c:v>
                </c:pt>
                <c:pt idx="3">
                  <c:v>标题 IV</c:v>
                </c:pt>
                <c:pt idx="4">
                  <c:v>标题 V</c:v>
                </c:pt>
                <c:pt idx="5">
                  <c:v>标题 VI</c:v>
                </c:pt>
                <c:pt idx="6">
                  <c:v>标题 VII</c:v>
                </c:pt>
                <c:pt idx="7">
                  <c:v>标题 VIII</c:v>
                </c:pt>
                <c:pt idx="8">
                  <c:v>标题 IX</c:v>
                </c:pt>
                <c:pt idx="9">
                  <c:v>标题 X</c:v>
                </c:pt>
              </c:strCache>
            </c:strRef>
          </c:cat>
          <c:val>
            <c:numRef>
              <c:f>Sheet1!$B$4:$K$4</c:f>
              <c:numCache>
                <c:formatCode>General</c:formatCode>
                <c:ptCount val="10"/>
                <c:pt idx="0" c:formatCode="General">
                  <c:v>12</c:v>
                </c:pt>
                <c:pt idx="1" c:formatCode="General">
                  <c:v>12</c:v>
                </c:pt>
                <c:pt idx="2" c:formatCode="General">
                  <c:v>12</c:v>
                </c:pt>
                <c:pt idx="3" c:formatCode="General">
                  <c:v>21</c:v>
                </c:pt>
                <c:pt idx="4" c:formatCode="General">
                  <c:v>28</c:v>
                </c:pt>
                <c:pt idx="5" c:formatCode="General">
                  <c:v>12</c:v>
                </c:pt>
                <c:pt idx="6" c:formatCode="General">
                  <c:v>12</c:v>
                </c:pt>
                <c:pt idx="7" c:formatCode="General">
                  <c:v>12</c:v>
                </c:pt>
                <c:pt idx="8" c:formatCode="General">
                  <c:v>21</c:v>
                </c:pt>
                <c:pt idx="9" c:formatCode="General">
                  <c:v>28</c:v>
                </c:pt>
              </c:numCache>
            </c:numRef>
          </c:val>
        </c:ser>
        <c:dLbls>
          <c:dLblPos val="outEnd"/>
          <c:showLegendKey val="0"/>
          <c:showVal val="0"/>
          <c:showCatName val="0"/>
          <c:showSerName val="0"/>
          <c:showPercent val="0"/>
          <c:showBubbleSize val="0"/>
        </c:dLbls>
        <c:gapWidth val="84"/>
        <c:axId val="356305536"/>
        <c:axId val="356315904"/>
      </c:barChart>
      <c:catAx>
        <c:axId val="356305536"/>
        <c:scaling>
          <c:orientation val="minMax"/>
        </c:scaling>
        <c:delete val="0"/>
        <c:axPos val="b"/>
        <c:title>
          <c:layout>
            <c:manualLayout>
              <c:xMode val="edge"/>
              <c:yMode val="edge"/>
              <c:x val="0.53041018387553"/>
              <c:y val="0.833976833976834"/>
            </c:manualLayout>
          </c:layout>
          <c:overlay val="0"/>
          <c:spPr>
            <a:noFill/>
            <a:ln w="33849">
              <a:noFill/>
            </a:ln>
            <a:effectLst/>
          </c:spPr>
          <c:tx>
            <c:rich>
              <a:bodyPr/>
              <a:lstStyle/>
              <a:p>
                <a:pPr>
                  <a:defRPr/>
                </a:pPr>
              </a:p>
            </c:rich>
          </c:tx>
        </c:title>
        <c:numFmt formatCode="General" sourceLinked="0"/>
        <c:majorTickMark val="out"/>
        <c:minorTickMark val="none"/>
        <c:tickLblPos val="low"/>
        <c:spPr>
          <a:noFill/>
          <a:ln w="12700">
            <a:solidFill>
              <a:schemeClr val="tx1">
                <a:lumMod val="50000"/>
                <a:lumOff val="50000"/>
              </a:schemeClr>
            </a:solidFill>
            <a:prstDash val="solid"/>
          </a:ln>
          <a:effectLst/>
        </c:spPr>
        <c:txPr>
          <a:bodyPr rot="0" spcFirstLastPara="0" vertOverflow="ellipsis" horzOverflow="overflow" vert="horz" wrap="square" anchor="ctr" anchorCtr="1"/>
          <a:lstStyle/>
          <a:p>
            <a:pPr>
              <a:defRPr sz="1200" b="0" i="0" u="none" strike="noStrike" baseline="0">
                <a:solidFill>
                  <a:srgbClr val="A5A5A5"/>
                </a:solidFill>
                <a:latin typeface="Calibri"/>
                <a:ea typeface="Calibri"/>
                <a:cs typeface="Calibri"/>
              </a:defRPr>
            </a:pPr>
          </a:p>
        </c:txPr>
        <c:crossAx val="356315904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356315904"/>
        <c:scaling>
          <c:orientation val="minMax"/>
        </c:scaling>
        <c:delete val="0"/>
        <c:axPos val="l"/>
        <c:title>
          <c:layout>
            <c:manualLayout>
              <c:xMode val="edge"/>
              <c:yMode val="edge"/>
              <c:x val="0.0311173974540311"/>
              <c:y val="0.455598455598456"/>
            </c:manualLayout>
          </c:layout>
          <c:overlay val="0"/>
          <c:spPr>
            <a:noFill/>
            <a:ln w="33849">
              <a:noFill/>
            </a:ln>
            <a:effectLst/>
          </c:spPr>
          <c:tx>
            <c:rich>
              <a:bodyPr/>
              <a:lstStyle/>
              <a:p>
                <a:pPr>
                  <a:defRPr/>
                </a:pPr>
              </a:p>
            </c:rich>
          </c:tx>
        </c:title>
        <c:numFmt formatCode="0" sourceLinked="0"/>
        <c:majorTickMark val="out"/>
        <c:minorTickMark val="none"/>
        <c:tickLblPos val="nextTo"/>
        <c:spPr>
          <a:noFill/>
          <a:ln w="12700">
            <a:solidFill>
              <a:schemeClr val="tx1">
                <a:lumMod val="50000"/>
                <a:lumOff val="50000"/>
              </a:schemeClr>
            </a:solidFill>
            <a:prstDash val="solid"/>
          </a:ln>
          <a:effectLst/>
        </c:spPr>
        <c:txPr>
          <a:bodyPr rot="0" spcFirstLastPara="0" vertOverflow="ellipsis" horzOverflow="overflow" vert="horz" wrap="square" anchor="ctr" anchorCtr="1"/>
          <a:lstStyle/>
          <a:p>
            <a:pPr>
              <a:defRPr sz="1065" b="0" i="0" u="none" strike="noStrike" baseline="0">
                <a:solidFill>
                  <a:srgbClr val="A5A5A5"/>
                </a:solidFill>
                <a:latin typeface="Calibri"/>
                <a:ea typeface="Calibri"/>
                <a:cs typeface="Calibri"/>
              </a:defRPr>
            </a:pPr>
          </a:p>
        </c:txPr>
        <c:crossAx val="356305536"/>
        <c:crosses val="autoZero"/>
        <c:crossBetween val="between"/>
      </c:valAx>
      <c:spPr>
        <a:noFill/>
        <a:ln w="33849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 sz="2400" b="0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>
        <c:manualLayout>
          <c:xMode val="edge"/>
          <c:yMode val="edge"/>
          <c:x val="0.492917847025496"/>
          <c:y val="0.0188679245283019"/>
        </c:manualLayout>
      </c:layout>
      <c:overlay val="0"/>
      <c:spPr>
        <a:noFill/>
        <a:ln w="33789">
          <a:noFill/>
        </a:ln>
        <a:effectLst/>
      </c:spPr>
      <c:tx>
        <c:rich>
          <a:bodyPr/>
          <a:lstStyle/>
          <a:p>
            <a:pPr>
              <a:defRPr/>
            </a:pPr>
          </a:p>
        </c:rich>
      </c:tx>
    </c:title>
    <c:autoTitleDeleted val="0"/>
    <c:plotArea>
      <c:layout>
        <c:manualLayout>
          <c:layoutTarget val="inner"/>
          <c:xMode val="edge"/>
          <c:yMode val="edge"/>
          <c:x val="0.181303116147309"/>
          <c:y val="0.0792452830188679"/>
          <c:w val="0.764872521246459"/>
          <c:h val="0.750943396226415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标题</c:v>
                </c:pt>
              </c:strCache>
            </c:strRef>
          </c:tx>
          <c:spPr>
            <a:solidFill>
              <a:srgbClr val="8DC9CC"/>
            </a:solidFill>
            <a:ln w="33789">
              <a:noFill/>
            </a:ln>
            <a:effectLst/>
          </c:spPr>
          <c:invertIfNegative val="0"/>
          <c:cat>
            <c:strRef>
              <c:f>Sheet1!$B$1:$M$1</c:f>
              <c:strCache>
                <c:ptCount val="12"/>
                <c:pt idx="0">
                  <c:v>标题</c:v>
                </c:pt>
                <c:pt idx="1">
                  <c:v>标题</c:v>
                </c:pt>
                <c:pt idx="2">
                  <c:v>标题</c:v>
                </c:pt>
                <c:pt idx="3">
                  <c:v>标题</c:v>
                </c:pt>
                <c:pt idx="4">
                  <c:v>标题</c:v>
                </c:pt>
                <c:pt idx="5">
                  <c:v>标题</c:v>
                </c:pt>
                <c:pt idx="6">
                  <c:v>标题</c:v>
                </c:pt>
                <c:pt idx="7">
                  <c:v>标题</c:v>
                </c:pt>
                <c:pt idx="8">
                  <c:v>标题</c:v>
                </c:pt>
                <c:pt idx="9">
                  <c:v>标题</c:v>
                </c:pt>
                <c:pt idx="10">
                  <c:v>标题</c:v>
                </c:pt>
                <c:pt idx="11">
                  <c:v>标题</c:v>
                </c:pt>
              </c:strCache>
            </c:strRef>
          </c:cat>
          <c:val>
            <c:numRef>
              <c:f>Sheet1!$B$2:$M$2</c:f>
              <c:numCache>
                <c:formatCode>General</c:formatCode>
                <c:ptCount val="12"/>
                <c:pt idx="0" c:formatCode="General">
                  <c:v>10</c:v>
                </c:pt>
                <c:pt idx="1" c:formatCode="General">
                  <c:v>15</c:v>
                </c:pt>
                <c:pt idx="2" c:formatCode="General">
                  <c:v>25</c:v>
                </c:pt>
                <c:pt idx="3" c:formatCode="General">
                  <c:v>30</c:v>
                </c:pt>
                <c:pt idx="4" c:formatCode="General">
                  <c:v>40</c:v>
                </c:pt>
                <c:pt idx="5" c:formatCode="General">
                  <c:v>50</c:v>
                </c:pt>
                <c:pt idx="6" c:formatCode="General">
                  <c:v>60</c:v>
                </c:pt>
                <c:pt idx="7" c:formatCode="General">
                  <c:v>70</c:v>
                </c:pt>
                <c:pt idx="8" c:formatCode="General">
                  <c:v>80</c:v>
                </c:pt>
                <c:pt idx="9" c:formatCode="General">
                  <c:v>85</c:v>
                </c:pt>
                <c:pt idx="10" c:formatCode="General">
                  <c:v>95</c:v>
                </c:pt>
                <c:pt idx="11" c:formatCode="General">
                  <c:v>100</c:v>
                </c:pt>
              </c:numCache>
            </c:numRef>
          </c:val>
        </c:ser>
        <c:dLbls>
          <c:dLblPos val="outEnd"/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394882048"/>
        <c:axId val="394904704"/>
      </c:barChart>
      <c:catAx>
        <c:axId val="394882048"/>
        <c:scaling>
          <c:orientation val="maxMin"/>
        </c:scaling>
        <c:delete val="0"/>
        <c:axPos val="l"/>
        <c:title>
          <c:layout>
            <c:manualLayout>
              <c:xMode val="edge"/>
              <c:yMode val="edge"/>
              <c:x val="0.0764872521246459"/>
              <c:y val="0.369811320754717"/>
            </c:manualLayout>
          </c:layout>
          <c:overlay val="0"/>
          <c:spPr>
            <a:noFill/>
            <a:ln w="33789">
              <a:noFill/>
            </a:ln>
            <a:effectLst/>
          </c:spPr>
          <c:tx>
            <c:rich>
              <a:bodyPr/>
              <a:lstStyle/>
              <a:p>
                <a:pPr>
                  <a:defRPr/>
                </a:pPr>
              </a:p>
            </c:rich>
          </c:tx>
        </c:title>
        <c:numFmt formatCode="General" sourceLinked="0"/>
        <c:majorTickMark val="none"/>
        <c:minorTickMark val="none"/>
        <c:tickLblPos val="nextTo"/>
        <c:spPr>
          <a:noFill/>
          <a:ln w="16895">
            <a:solidFill>
              <a:schemeClr val="tx1">
                <a:lumMod val="50000"/>
                <a:lumOff val="50000"/>
              </a:schemeClr>
            </a:solidFill>
            <a:prstDash val="solid"/>
          </a:ln>
          <a:effectLst/>
        </c:spPr>
        <c:txPr>
          <a:bodyPr rot="0" spcFirstLastPara="0" vertOverflow="ellipsis" horzOverflow="overflow" vert="horz" wrap="square" anchor="ctr" anchorCtr="1"/>
          <a:lstStyle/>
          <a:p>
            <a:pPr>
              <a:defRPr sz="1065" b="0" i="0" u="none" strike="noStrike" baseline="0">
                <a:solidFill>
                  <a:srgbClr val="595959"/>
                </a:solidFill>
                <a:latin typeface="+mn-lt"/>
                <a:ea typeface="+mn-lt"/>
                <a:cs typeface="+mn-lt"/>
              </a:defRPr>
            </a:pPr>
          </a:p>
        </c:txPr>
        <c:crossAx val="394904704"/>
        <c:crosses val="autoZero"/>
        <c:auto val="1"/>
        <c:lblAlgn val="ctr"/>
        <c:lblOffset val="100"/>
        <c:tickLblSkip val="2"/>
        <c:tickMarkSkip val="1"/>
        <c:noMultiLvlLbl val="0"/>
      </c:catAx>
      <c:valAx>
        <c:axId val="394904704"/>
        <c:scaling>
          <c:orientation val="minMax"/>
          <c:max val="100"/>
        </c:scaling>
        <c:delete val="0"/>
        <c:axPos val="t"/>
        <c:majorGridlines>
          <c:spPr>
            <a:noFill/>
            <a:ln w="16895">
              <a:solidFill>
                <a:srgbClr val="D8D8D8"/>
              </a:solidFill>
              <a:prstDash val="solid"/>
            </a:ln>
            <a:effectLst/>
          </c:spPr>
        </c:majorGridlines>
        <c:title>
          <c:layout>
            <c:manualLayout>
              <c:xMode val="edge"/>
              <c:yMode val="edge"/>
              <c:x val="0.552407932011331"/>
              <c:y val="0"/>
            </c:manualLayout>
          </c:layout>
          <c:overlay val="0"/>
          <c:spPr>
            <a:noFill/>
            <a:ln w="33789">
              <a:noFill/>
            </a:ln>
            <a:effectLst/>
          </c:spPr>
          <c:tx>
            <c:rich>
              <a:bodyPr/>
              <a:lstStyle/>
              <a:p>
                <a:pPr>
                  <a:defRPr/>
                </a:pPr>
              </a:p>
            </c:rich>
          </c:tx>
        </c:title>
        <c:numFmt formatCode="0" sourceLinked="0"/>
        <c:majorTickMark val="none"/>
        <c:minorTickMark val="none"/>
        <c:tickLblPos val="high"/>
        <c:spPr>
          <a:noFill/>
          <a:ln w="16895">
            <a:solidFill>
              <a:schemeClr val="tx1">
                <a:lumMod val="50000"/>
                <a:lumOff val="50000"/>
              </a:schemeClr>
            </a:solidFill>
            <a:prstDash val="solid"/>
          </a:ln>
          <a:effectLst/>
        </c:spPr>
        <c:txPr>
          <a:bodyPr rot="0" spcFirstLastPara="0" vertOverflow="ellipsis" horzOverflow="overflow" vert="horz" wrap="square" anchor="ctr" anchorCtr="1"/>
          <a:lstStyle/>
          <a:p>
            <a:pPr>
              <a:defRPr sz="1065" b="0" i="0" u="none" strike="noStrike" baseline="0">
                <a:solidFill>
                  <a:srgbClr val="595959"/>
                </a:solidFill>
                <a:latin typeface="+mn-lt"/>
                <a:ea typeface="+mn-lt"/>
                <a:cs typeface="+mn-lt"/>
              </a:defRPr>
            </a:pPr>
          </a:p>
        </c:txPr>
        <c:crossAx val="394882048"/>
        <c:crosses val="autoZero"/>
        <c:crossBetween val="between"/>
      </c:valAx>
      <c:spPr>
        <a:noFill/>
        <a:ln w="33789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 sz="1065" b="0" i="0" u="none" strike="noStrike" baseline="0">
          <a:solidFill>
            <a:srgbClr val="000000"/>
          </a:solidFill>
          <a:latin typeface="+mn-lt"/>
          <a:ea typeface="+mn-lt"/>
          <a:cs typeface="+mn-lt"/>
        </a:defRPr>
      </a:pPr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>
        <c:manualLayout>
          <c:xMode val="edge"/>
          <c:yMode val="edge"/>
          <c:x val="0.492917847025496"/>
          <c:y val="0.0187265917602996"/>
        </c:manualLayout>
      </c:layout>
      <c:overlay val="0"/>
      <c:spPr>
        <a:noFill/>
        <a:ln w="33784">
          <a:noFill/>
        </a:ln>
        <a:effectLst/>
      </c:spPr>
      <c:tx>
        <c:rich>
          <a:bodyPr/>
          <a:lstStyle/>
          <a:p>
            <a:pPr>
              <a:defRPr/>
            </a:pPr>
          </a:p>
        </c:rich>
      </c:tx>
    </c:title>
    <c:autoTitleDeleted val="0"/>
    <c:plotArea>
      <c:layout>
        <c:manualLayout>
          <c:layoutTarget val="inner"/>
          <c:xMode val="edge"/>
          <c:yMode val="edge"/>
          <c:x val="0.181303116147309"/>
          <c:y val="0.0786516853932584"/>
          <c:w val="0.764872521246459"/>
          <c:h val="0.752808988764045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标题</c:v>
                </c:pt>
              </c:strCache>
            </c:strRef>
          </c:tx>
          <c:spPr>
            <a:solidFill>
              <a:srgbClr val="0E7FB7"/>
            </a:solidFill>
            <a:ln w="33784">
              <a:noFill/>
            </a:ln>
            <a:effectLst/>
          </c:spPr>
          <c:invertIfNegative val="0"/>
          <c:cat>
            <c:strRef>
              <c:f>Sheet1!$B$1:$M$1</c:f>
              <c:strCache>
                <c:ptCount val="12"/>
                <c:pt idx="0">
                  <c:v>标题</c:v>
                </c:pt>
                <c:pt idx="1">
                  <c:v>标题</c:v>
                </c:pt>
                <c:pt idx="2">
                  <c:v>标题</c:v>
                </c:pt>
                <c:pt idx="3">
                  <c:v>标题</c:v>
                </c:pt>
                <c:pt idx="4">
                  <c:v>标题</c:v>
                </c:pt>
                <c:pt idx="5">
                  <c:v>标题</c:v>
                </c:pt>
                <c:pt idx="6">
                  <c:v>标题</c:v>
                </c:pt>
                <c:pt idx="7">
                  <c:v>标题</c:v>
                </c:pt>
                <c:pt idx="8">
                  <c:v>标题</c:v>
                </c:pt>
                <c:pt idx="9">
                  <c:v>标题</c:v>
                </c:pt>
                <c:pt idx="10">
                  <c:v>标题</c:v>
                </c:pt>
                <c:pt idx="11">
                  <c:v>标题</c:v>
                </c:pt>
              </c:strCache>
            </c:strRef>
          </c:cat>
          <c:val>
            <c:numRef>
              <c:f>Sheet1!$B$2:$M$2</c:f>
              <c:numCache>
                <c:formatCode>General</c:formatCode>
                <c:ptCount val="12"/>
                <c:pt idx="0" c:formatCode="General">
                  <c:v>10</c:v>
                </c:pt>
                <c:pt idx="1" c:formatCode="General">
                  <c:v>15</c:v>
                </c:pt>
                <c:pt idx="2" c:formatCode="General">
                  <c:v>25</c:v>
                </c:pt>
                <c:pt idx="3" c:formatCode="General">
                  <c:v>30</c:v>
                </c:pt>
                <c:pt idx="4" c:formatCode="General">
                  <c:v>40</c:v>
                </c:pt>
                <c:pt idx="5" c:formatCode="General">
                  <c:v>50</c:v>
                </c:pt>
                <c:pt idx="6" c:formatCode="General">
                  <c:v>60</c:v>
                </c:pt>
                <c:pt idx="7" c:formatCode="General">
                  <c:v>70</c:v>
                </c:pt>
                <c:pt idx="8" c:formatCode="General">
                  <c:v>80</c:v>
                </c:pt>
                <c:pt idx="9" c:formatCode="General">
                  <c:v>85</c:v>
                </c:pt>
                <c:pt idx="10" c:formatCode="General">
                  <c:v>95</c:v>
                </c:pt>
                <c:pt idx="11" c:formatCode="General">
                  <c:v>100</c:v>
                </c:pt>
              </c:numCache>
            </c:numRef>
          </c:val>
        </c:ser>
        <c:dLbls>
          <c:dLblPos val="outEnd"/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395465856"/>
        <c:axId val="395467776"/>
      </c:barChart>
      <c:catAx>
        <c:axId val="395465856"/>
        <c:scaling>
          <c:orientation val="maxMin"/>
        </c:scaling>
        <c:delete val="0"/>
        <c:axPos val="l"/>
        <c:title>
          <c:layout>
            <c:manualLayout>
              <c:xMode val="edge"/>
              <c:yMode val="edge"/>
              <c:x val="0.0764872521246459"/>
              <c:y val="0.370786516853933"/>
            </c:manualLayout>
          </c:layout>
          <c:overlay val="0"/>
          <c:spPr>
            <a:noFill/>
            <a:ln w="33784">
              <a:noFill/>
            </a:ln>
            <a:effectLst/>
          </c:spPr>
          <c:tx>
            <c:rich>
              <a:bodyPr/>
              <a:lstStyle/>
              <a:p>
                <a:pPr>
                  <a:defRPr/>
                </a:pPr>
              </a:p>
            </c:rich>
          </c:tx>
        </c:title>
        <c:numFmt formatCode="General" sourceLinked="0"/>
        <c:majorTickMark val="none"/>
        <c:minorTickMark val="none"/>
        <c:tickLblPos val="nextTo"/>
        <c:spPr>
          <a:noFill/>
          <a:ln w="16892">
            <a:solidFill>
              <a:schemeClr val="tx1">
                <a:lumMod val="50000"/>
                <a:lumOff val="50000"/>
              </a:schemeClr>
            </a:solidFill>
            <a:prstDash val="solid"/>
          </a:ln>
          <a:effectLst/>
        </c:spPr>
        <c:txPr>
          <a:bodyPr rot="0" spcFirstLastPara="0" vertOverflow="ellipsis" horzOverflow="overflow" vert="horz" wrap="square" anchor="ctr" anchorCtr="1"/>
          <a:lstStyle/>
          <a:p>
            <a:pPr>
              <a:defRPr sz="1065" b="0" i="0" u="none" strike="noStrike" baseline="0">
                <a:solidFill>
                  <a:srgbClr val="595959"/>
                </a:solidFill>
                <a:latin typeface="+mn-lt"/>
                <a:ea typeface="+mn-lt"/>
                <a:cs typeface="+mn-lt"/>
              </a:defRPr>
            </a:pPr>
          </a:p>
        </c:txPr>
        <c:crossAx val="395467776"/>
        <c:crosses val="autoZero"/>
        <c:auto val="1"/>
        <c:lblAlgn val="ctr"/>
        <c:lblOffset val="100"/>
        <c:tickLblSkip val="2"/>
        <c:tickMarkSkip val="1"/>
        <c:noMultiLvlLbl val="0"/>
      </c:catAx>
      <c:valAx>
        <c:axId val="395467776"/>
        <c:scaling>
          <c:orientation val="minMax"/>
          <c:max val="100"/>
        </c:scaling>
        <c:delete val="0"/>
        <c:axPos val="t"/>
        <c:majorGridlines>
          <c:spPr>
            <a:noFill/>
            <a:ln w="16892">
              <a:solidFill>
                <a:srgbClr val="D8D8D8"/>
              </a:solidFill>
              <a:prstDash val="solid"/>
            </a:ln>
            <a:effectLst/>
          </c:spPr>
        </c:majorGridlines>
        <c:title>
          <c:layout>
            <c:manualLayout>
              <c:xMode val="edge"/>
              <c:yMode val="edge"/>
              <c:x val="0.552407932011331"/>
              <c:y val="0"/>
            </c:manualLayout>
          </c:layout>
          <c:overlay val="0"/>
          <c:spPr>
            <a:noFill/>
            <a:ln w="33784">
              <a:noFill/>
            </a:ln>
            <a:effectLst/>
          </c:spPr>
          <c:tx>
            <c:rich>
              <a:bodyPr/>
              <a:lstStyle/>
              <a:p>
                <a:pPr>
                  <a:defRPr/>
                </a:pPr>
              </a:p>
            </c:rich>
          </c:tx>
        </c:title>
        <c:numFmt formatCode="0" sourceLinked="0"/>
        <c:majorTickMark val="none"/>
        <c:minorTickMark val="none"/>
        <c:tickLblPos val="high"/>
        <c:spPr>
          <a:noFill/>
          <a:ln w="16892">
            <a:solidFill>
              <a:schemeClr val="tx1">
                <a:lumMod val="50000"/>
                <a:lumOff val="50000"/>
              </a:schemeClr>
            </a:solidFill>
            <a:prstDash val="solid"/>
          </a:ln>
          <a:effectLst/>
        </c:spPr>
        <c:txPr>
          <a:bodyPr rot="0" spcFirstLastPara="0" vertOverflow="ellipsis" horzOverflow="overflow" vert="horz" wrap="square" anchor="ctr" anchorCtr="1"/>
          <a:lstStyle/>
          <a:p>
            <a:pPr>
              <a:defRPr sz="1065" b="0" i="0" u="none" strike="noStrike" baseline="0">
                <a:solidFill>
                  <a:srgbClr val="595959"/>
                </a:solidFill>
                <a:latin typeface="+mn-lt"/>
                <a:ea typeface="+mn-lt"/>
                <a:cs typeface="+mn-lt"/>
              </a:defRPr>
            </a:pPr>
          </a:p>
        </c:txPr>
        <c:crossAx val="395465856"/>
        <c:crosses val="autoZero"/>
        <c:crossBetween val="between"/>
      </c:valAx>
      <c:spPr>
        <a:noFill/>
        <a:ln w="33784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 sz="1065" b="0" i="0" u="none" strike="noStrike" baseline="0">
          <a:solidFill>
            <a:srgbClr val="000000"/>
          </a:solidFill>
          <a:latin typeface="+mn-lt"/>
          <a:ea typeface="+mn-lt"/>
          <a:cs typeface="+mn-lt"/>
        </a:defRPr>
      </a:pPr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>
        <c:manualLayout>
          <c:xMode val="edge"/>
          <c:yMode val="edge"/>
          <c:x val="0.480446927374302"/>
          <c:y val="0.0218978102189781"/>
        </c:manualLayout>
      </c:layout>
      <c:overlay val="0"/>
      <c:spPr>
        <a:noFill/>
        <a:ln w="33801">
          <a:noFill/>
        </a:ln>
        <a:effectLst/>
      </c:spPr>
      <c:tx>
        <c:rich>
          <a:bodyPr/>
          <a:lstStyle/>
          <a:p>
            <a:pPr>
              <a:defRPr/>
            </a:pPr>
          </a:p>
        </c:rich>
      </c:tx>
    </c:title>
    <c:autoTitleDeleted val="0"/>
    <c:plotArea>
      <c:layout>
        <c:manualLayout>
          <c:layoutTarget val="inner"/>
          <c:xMode val="edge"/>
          <c:yMode val="edge"/>
          <c:x val="0.157680877896821"/>
          <c:y val="0.0860892632069849"/>
          <c:w val="0.773319842698383"/>
          <c:h val="0.819020118434286"/>
        </c:manualLayout>
      </c:layout>
      <c:pieChart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rgbClr val="A5A5A5"/>
            </a:solidFill>
            <a:effectLst>
              <a:outerShdw dist="35921" dir="2700000" algn="br">
                <a:srgbClr val="000000"/>
              </a:outerShdw>
            </a:effectLst>
          </c:spPr>
          <c:explosion val="8"/>
          <c:dPt>
            <c:idx val="1"/>
            <c:bubble3D val="0"/>
            <c:explosion val="0"/>
            <c:spPr>
              <a:solidFill>
                <a:srgbClr val="8DC9CC"/>
              </a:solidFill>
              <a:ln w="33801">
                <a:noFill/>
              </a:ln>
              <a:effectLst>
                <a:outerShdw dist="35921" dir="2700000" algn="br">
                  <a:srgbClr val="000000"/>
                </a:outerShdw>
              </a:effectLst>
            </c:spPr>
          </c:dPt>
          <c:cat>
            <c:strRef>
              <c:f>Sheet1!$B$1:$C$1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 c:formatCode="General">
                  <c:v>5</c:v>
                </c:pt>
                <c:pt idx="1" c:formatCode="General">
                  <c:v>8</c:v>
                </c:pt>
              </c:numCache>
            </c:numRef>
          </c:val>
        </c:ser>
        <c:dLbls>
          <c:dLblPos val="bestFit"/>
          <c:showLegendKey val="0"/>
          <c:showVal val="0"/>
          <c:showCatName val="0"/>
          <c:showSerName val="0"/>
          <c:showPercent val="0"/>
          <c:showBubbleSize val="0"/>
        </c:dLbls>
        <c:firstSliceAng val="0"/>
      </c:pieChart>
      <c:spPr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 sz="2395" b="0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>
        <c:manualLayout>
          <c:xMode val="edge"/>
          <c:yMode val="edge"/>
          <c:x val="0.483695652173913"/>
          <c:y val="0.0220588235294118"/>
        </c:manualLayout>
      </c:layout>
      <c:overlay val="0"/>
      <c:spPr>
        <a:noFill/>
        <a:ln w="33668">
          <a:noFill/>
        </a:ln>
        <a:effectLst/>
      </c:spPr>
      <c:tx>
        <c:rich>
          <a:bodyPr/>
          <a:lstStyle/>
          <a:p>
            <a:pPr>
              <a:defRPr/>
            </a:pPr>
          </a:p>
        </c:rich>
      </c:tx>
    </c:title>
    <c:autoTitleDeleted val="0"/>
    <c:plotArea>
      <c:layout>
        <c:manualLayout>
          <c:layoutTarget val="inner"/>
          <c:xMode val="edge"/>
          <c:yMode val="edge"/>
          <c:x val="0.136666961964503"/>
          <c:y val="0.0940047474957074"/>
          <c:w val="0.742944795205272"/>
          <c:h val="0.810406866310795"/>
        </c:manualLayout>
      </c:layout>
      <c:pieChart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rgbClr val="A5A5A5"/>
            </a:solidFill>
            <a:effectLst>
              <a:outerShdw dist="35921" dir="2700000" algn="br">
                <a:srgbClr val="000000"/>
              </a:outerShdw>
            </a:effectLst>
          </c:spPr>
          <c:explosion val="7"/>
          <c:dPt>
            <c:idx val="1"/>
            <c:bubble3D val="0"/>
            <c:explosion val="0"/>
            <c:spPr>
              <a:solidFill>
                <a:srgbClr val="FFC000"/>
              </a:solidFill>
              <a:ln w="33668">
                <a:noFill/>
              </a:ln>
              <a:effectLst>
                <a:outerShdw dist="35921" dir="2700000" algn="br">
                  <a:srgbClr val="000000"/>
                </a:outerShdw>
              </a:effectLst>
            </c:spPr>
          </c:dPt>
          <c:cat>
            <c:strRef>
              <c:f>Sheet1!$B$1:$C$1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 c:formatCode="General">
                  <c:v>5</c:v>
                </c:pt>
                <c:pt idx="1" c:formatCode="General">
                  <c:v>5</c:v>
                </c:pt>
              </c:numCache>
            </c:numRef>
          </c:val>
        </c:ser>
        <c:dLbls>
          <c:dLblPos val="bestFit"/>
          <c:showLegendKey val="0"/>
          <c:showVal val="0"/>
          <c:showCatName val="0"/>
          <c:showSerName val="0"/>
          <c:showPercent val="0"/>
          <c:showBubbleSize val="0"/>
        </c:dLbls>
        <c:firstSliceAng val="0"/>
      </c:pieChart>
      <c:spPr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 sz="2385" b="0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>
        <c:manualLayout>
          <c:xMode val="edge"/>
          <c:yMode val="edge"/>
          <c:x val="0.48"/>
          <c:y val="0.0161290322580645"/>
        </c:manualLayout>
      </c:layout>
      <c:overlay val="0"/>
      <c:spPr>
        <a:noFill/>
        <a:ln w="33837">
          <a:noFill/>
        </a:ln>
        <a:effectLst/>
      </c:spPr>
      <c:tx>
        <c:rich>
          <a:bodyPr/>
          <a:lstStyle/>
          <a:p>
            <a:pPr>
              <a:defRPr/>
            </a:pPr>
          </a:p>
        </c:rich>
      </c:tx>
    </c:title>
    <c:autoTitleDeleted val="0"/>
    <c:plotArea>
      <c:layout>
        <c:manualLayout>
          <c:layoutTarget val="inner"/>
          <c:xMode val="edge"/>
          <c:yMode val="edge"/>
          <c:x val="0"/>
          <c:y val="0"/>
          <c:w val="1"/>
          <c:h val="0.975222255306478"/>
        </c:manualLayout>
      </c:layout>
      <c:pieChart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rgbClr val="A5A5A5"/>
            </a:solidFill>
            <a:effectLst>
              <a:outerShdw dist="35921" dir="2700000" algn="br">
                <a:srgbClr val="000000"/>
              </a:outerShdw>
            </a:effectLst>
          </c:spPr>
          <c:explosion val="28"/>
          <c:dPt>
            <c:idx val="1"/>
            <c:bubble3D val="0"/>
            <c:explosion val="0"/>
            <c:spPr>
              <a:solidFill>
                <a:srgbClr val="A0C6A2"/>
              </a:solidFill>
              <a:ln w="33837">
                <a:noFill/>
              </a:ln>
              <a:effectLst>
                <a:outerShdw dist="35921" dir="2700000" algn="br">
                  <a:srgbClr val="000000"/>
                </a:outerShdw>
              </a:effectLst>
            </c:spPr>
          </c:dPt>
          <c:cat>
            <c:strRef>
              <c:f>Sheet1!$B$1:$C$1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 c:formatCode="General">
                  <c:v>2</c:v>
                </c:pt>
                <c:pt idx="1" c:formatCode="General">
                  <c:v>15</c:v>
                </c:pt>
              </c:numCache>
            </c:numRef>
          </c:val>
        </c:ser>
        <c:dLbls>
          <c:dLblPos val="bestFit"/>
          <c:showLegendKey val="0"/>
          <c:showVal val="0"/>
          <c:showCatName val="0"/>
          <c:showSerName val="0"/>
          <c:showPercent val="0"/>
          <c:showBubbleSize val="0"/>
        </c:dLbls>
        <c:firstSliceAng val="0"/>
      </c:pieChart>
      <c:spPr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 sz="2400" b="0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>
        <c:manualLayout>
          <c:xMode val="edge"/>
          <c:yMode val="edge"/>
          <c:x val="0.483695652173913"/>
          <c:y val="0.0217391304347826"/>
        </c:manualLayout>
      </c:layout>
      <c:overlay val="0"/>
      <c:spPr>
        <a:noFill/>
        <a:ln w="33777">
          <a:noFill/>
        </a:ln>
        <a:effectLst/>
      </c:spPr>
      <c:tx>
        <c:rich>
          <a:bodyPr/>
          <a:lstStyle/>
          <a:p>
            <a:pPr>
              <a:defRPr/>
            </a:pPr>
          </a:p>
        </c:rich>
      </c:tx>
    </c:title>
    <c:autoTitleDeleted val="0"/>
    <c:plotArea>
      <c:layout>
        <c:manualLayout>
          <c:layoutTarget val="inner"/>
          <c:xMode val="edge"/>
          <c:yMode val="edge"/>
          <c:x val="0.00780779761020437"/>
          <c:y val="0.0319096927043412"/>
          <c:w val="0.817355943714583"/>
          <c:h val="0.873887533969758"/>
        </c:manualLayout>
      </c:layout>
      <c:pieChart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rgbClr val="A5A5A5"/>
            </a:solidFill>
            <a:effectLst>
              <a:outerShdw dist="35921" dir="2700000" algn="br">
                <a:srgbClr val="000000"/>
              </a:outerShdw>
            </a:effectLst>
          </c:spPr>
          <c:dPt>
            <c:idx val="1"/>
            <c:bubble3D val="0"/>
            <c:explosion val="13"/>
            <c:spPr>
              <a:solidFill>
                <a:srgbClr val="F89466"/>
              </a:solidFill>
              <a:ln w="33777">
                <a:noFill/>
              </a:ln>
              <a:effectLst>
                <a:outerShdw dist="35921" dir="2700000" algn="br">
                  <a:srgbClr val="000000"/>
                </a:outerShdw>
              </a:effectLst>
            </c:spPr>
          </c:dPt>
          <c:cat>
            <c:strRef>
              <c:f>Sheet1!$B$1:$C$1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 c:formatCode="General">
                  <c:v>16</c:v>
                </c:pt>
                <c:pt idx="1" c:formatCode="General">
                  <c:v>8</c:v>
                </c:pt>
              </c:numCache>
            </c:numRef>
          </c:val>
        </c:ser>
        <c:dLbls>
          <c:dLblPos val="bestFit"/>
          <c:showLegendKey val="0"/>
          <c:showVal val="0"/>
          <c:showCatName val="0"/>
          <c:showSerName val="0"/>
          <c:showPercent val="0"/>
          <c:showBubbleSize val="0"/>
        </c:dLbls>
        <c:firstSliceAng val="0"/>
      </c:pieChart>
      <c:spPr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 sz="2395" b="0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Rectangle 1"/>
          <p:cNvSpPr>
            <a:spLocks noGrp="1" noRot="1" noChangeAspec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sp>
      <p:sp>
        <p:nvSpPr>
          <p:cNvPr id="3074" name="Rectangle 2"/>
          <p:cNvSpPr>
            <a:spLocks noGrp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s-ES" noProof="0" smtClean="0">
                <a:sym typeface="Avenir" charset="0"/>
              </a:rPr>
              <a:t>Click to edit Master text styles</a:t>
            </a:r>
            <a:endParaRPr lang="es-ES" noProof="0" smtClean="0">
              <a:sym typeface="Avenir" charset="0"/>
            </a:endParaRPr>
          </a:p>
          <a:p>
            <a:pPr lvl="1"/>
            <a:r>
              <a:rPr lang="es-ES" noProof="0" smtClean="0">
                <a:sym typeface="Avenir" charset="0"/>
              </a:rPr>
              <a:t>Second level</a:t>
            </a:r>
            <a:endParaRPr lang="es-ES" noProof="0" smtClean="0">
              <a:sym typeface="Avenir" charset="0"/>
            </a:endParaRPr>
          </a:p>
          <a:p>
            <a:pPr lvl="2"/>
            <a:r>
              <a:rPr lang="es-ES" noProof="0" smtClean="0">
                <a:sym typeface="Avenir" charset="0"/>
              </a:rPr>
              <a:t>Third level</a:t>
            </a:r>
            <a:endParaRPr lang="es-ES" noProof="0" smtClean="0">
              <a:sym typeface="Avenir" charset="0"/>
            </a:endParaRPr>
          </a:p>
          <a:p>
            <a:pPr lvl="3"/>
            <a:r>
              <a:rPr lang="es-ES" noProof="0" smtClean="0">
                <a:sym typeface="Avenir" charset="0"/>
              </a:rPr>
              <a:t>Fourth level</a:t>
            </a:r>
            <a:endParaRPr lang="es-ES" noProof="0" smtClean="0">
              <a:sym typeface="Avenir" charset="0"/>
            </a:endParaRPr>
          </a:p>
          <a:p>
            <a:pPr lvl="4"/>
            <a:r>
              <a:rPr lang="es-ES" noProof="0" smtClean="0">
                <a:sym typeface="Avenir" charset="0"/>
              </a:rPr>
              <a:t>Fifth level</a:t>
            </a:r>
            <a:endParaRPr lang="es-ES" noProof="0" smtClean="0">
              <a:sym typeface="Avenir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457200" rtl="0" eaLnBrk="0" fontAlgn="base" hangingPunct="0">
      <a:lnSpc>
        <a:spcPct val="125000"/>
      </a:lnSpc>
      <a:spcBef>
        <a:spcPct val="0"/>
      </a:spcBef>
      <a:spcAft>
        <a:spcPct val="0"/>
      </a:spcAft>
      <a:defRPr sz="2400" kern="1200">
        <a:solidFill>
          <a:srgbClr val="000000"/>
        </a:solidFill>
        <a:latin typeface="Avenir" charset="0"/>
        <a:ea typeface="MS PGothic" pitchFamily="34" charset="-128"/>
        <a:cs typeface="Avenir" charset="0"/>
        <a:sym typeface="Avenir" charset="0"/>
      </a:defRPr>
    </a:lvl1pPr>
    <a:lvl2pPr marL="228600" algn="l" defTabSz="457200" rtl="0" eaLnBrk="0" fontAlgn="base" hangingPunct="0">
      <a:lnSpc>
        <a:spcPct val="125000"/>
      </a:lnSpc>
      <a:spcBef>
        <a:spcPct val="0"/>
      </a:spcBef>
      <a:spcAft>
        <a:spcPct val="0"/>
      </a:spcAft>
      <a:defRPr sz="2400" kern="1200">
        <a:solidFill>
          <a:srgbClr val="000000"/>
        </a:solidFill>
        <a:latin typeface="Avenir" charset="0"/>
        <a:ea typeface="Avenir" charset="0"/>
        <a:cs typeface="Avenir" charset="0"/>
        <a:sym typeface="Avenir" charset="0"/>
      </a:defRPr>
    </a:lvl2pPr>
    <a:lvl3pPr marL="457200" algn="l" defTabSz="457200" rtl="0" eaLnBrk="0" fontAlgn="base" hangingPunct="0">
      <a:lnSpc>
        <a:spcPct val="125000"/>
      </a:lnSpc>
      <a:spcBef>
        <a:spcPct val="0"/>
      </a:spcBef>
      <a:spcAft>
        <a:spcPct val="0"/>
      </a:spcAft>
      <a:defRPr sz="2400" kern="1200">
        <a:solidFill>
          <a:srgbClr val="000000"/>
        </a:solidFill>
        <a:latin typeface="Avenir" charset="0"/>
        <a:ea typeface="Avenir" charset="0"/>
        <a:cs typeface="Avenir" charset="0"/>
        <a:sym typeface="Avenir" charset="0"/>
      </a:defRPr>
    </a:lvl3pPr>
    <a:lvl4pPr marL="685800" algn="l" defTabSz="457200" rtl="0" eaLnBrk="0" fontAlgn="base" hangingPunct="0">
      <a:lnSpc>
        <a:spcPct val="125000"/>
      </a:lnSpc>
      <a:spcBef>
        <a:spcPct val="0"/>
      </a:spcBef>
      <a:spcAft>
        <a:spcPct val="0"/>
      </a:spcAft>
      <a:defRPr sz="2400" kern="1200">
        <a:solidFill>
          <a:srgbClr val="000000"/>
        </a:solidFill>
        <a:latin typeface="Avenir" charset="0"/>
        <a:ea typeface="Avenir" charset="0"/>
        <a:cs typeface="Avenir" charset="0"/>
        <a:sym typeface="Avenir" charset="0"/>
      </a:defRPr>
    </a:lvl4pPr>
    <a:lvl5pPr marL="914400" algn="l" defTabSz="457200" rtl="0" eaLnBrk="0" fontAlgn="base" hangingPunct="0">
      <a:lnSpc>
        <a:spcPct val="125000"/>
      </a:lnSpc>
      <a:spcBef>
        <a:spcPct val="0"/>
      </a:spcBef>
      <a:spcAft>
        <a:spcPct val="0"/>
      </a:spcAft>
      <a:defRPr sz="2400" kern="1200">
        <a:solidFill>
          <a:srgbClr val="000000"/>
        </a:solidFill>
        <a:latin typeface="Avenir" charset="0"/>
        <a:ea typeface="Avenir" charset="0"/>
        <a:cs typeface="Avenir" charset="0"/>
        <a:sym typeface="Avenir" charset="0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endParaRPr lang="es-ES" dirty="0"/>
          </a:p>
        </p:txBody>
      </p:sp>
      <p:sp>
        <p:nvSpPr>
          <p:cNvPr id="4" name="Rectangl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7BFA713D-F0A5-4E2E-8B3F-BCBF9E40B445}" type="slidenum">
              <a:rPr lang="es-ES" altLang="zh-CN"/>
            </a:fld>
            <a:endParaRPr lang="es-ES" altLang="zh-CN" sz="1200">
              <a:solidFill>
                <a:srgbClr val="888888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>
  <p:cSld name="Default - Begin with a single ste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0" name="Shape 570"/>
          <p:cNvSpPr>
            <a:spLocks noGrp="1"/>
          </p:cNvSpPr>
          <p:nvPr>
            <p:ph type="title" hasCustomPrompt="1"/>
          </p:nvPr>
        </p:nvSpPr>
        <p:spPr>
          <a:xfrm>
            <a:off x="1605994" y="312254"/>
            <a:ext cx="5931456" cy="428626"/>
          </a:xfrm>
          <a:prstGeom prst="rect">
            <a:avLst/>
          </a:prstGeom>
        </p:spPr>
        <p:txBody>
          <a:bodyPr/>
          <a:lstStyle>
            <a:lvl1pPr algn="ctr">
              <a:defRPr>
                <a:solidFill>
                  <a:srgbClr val="3194C6"/>
                </a:solidFill>
                <a:uFill>
                  <a:solidFill>
                    <a:srgbClr val="3194C6"/>
                  </a:solidFill>
                </a:uFill>
                <a:latin typeface="+mn-ea"/>
                <a:ea typeface="+mn-ea"/>
              </a:defRPr>
            </a:lvl1pPr>
          </a:lstStyle>
          <a:p>
            <a:pPr lvl="0">
              <a:defRPr sz="1800">
                <a:solidFill>
                  <a:srgbClr val="000000"/>
                </a:solidFill>
                <a:uFillTx/>
              </a:defRPr>
            </a:pPr>
            <a:r>
              <a:rPr sz="2000">
                <a:solidFill>
                  <a:srgbClr val="3194C6"/>
                </a:solidFill>
                <a:uFill>
                  <a:solidFill>
                    <a:srgbClr val="3194C6"/>
                  </a:solidFill>
                </a:uFill>
              </a:rPr>
              <a:t>标题文本</a:t>
            </a:r>
            <a:endParaRPr sz="2000">
              <a:solidFill>
                <a:srgbClr val="3194C6"/>
              </a:solidFill>
              <a:uFill>
                <a:solidFill>
                  <a:srgbClr val="3194C6"/>
                </a:solidFill>
              </a:uFill>
            </a:endParaRPr>
          </a:p>
        </p:txBody>
      </p:sp>
      <p:sp>
        <p:nvSpPr>
          <p:cNvPr id="571" name="Shape 571"/>
          <p:cNvSpPr>
            <a:spLocks noGrp="1"/>
          </p:cNvSpPr>
          <p:nvPr>
            <p:ph type="body" idx="1" hasCustomPrompt="1"/>
          </p:nvPr>
        </p:nvSpPr>
        <p:spPr>
          <a:xfrm>
            <a:off x="1605994" y="658048"/>
            <a:ext cx="5913370" cy="231914"/>
          </a:xfrm>
          <a:prstGeom prst="rect">
            <a:avLst/>
          </a:prstGeom>
        </p:spPr>
        <p:txBody>
          <a:bodyPr/>
          <a:lstStyle>
            <a:lvl1pPr>
              <a:spcBef>
                <a:spcPts val="100"/>
              </a:spcBef>
              <a:defRPr sz="800">
                <a:solidFill>
                  <a:srgbClr val="FFFFFF">
                    <a:alpha val="70000"/>
                  </a:srgbClr>
                </a:solidFill>
                <a:uFill>
                  <a:solidFill>
                    <a:srgbClr val="FFFFFF">
                      <a:alpha val="70000"/>
                    </a:srgbClr>
                  </a:solidFill>
                </a:uFill>
                <a:latin typeface="+mn-ea"/>
                <a:ea typeface="+mn-ea"/>
              </a:defRPr>
            </a:lvl1pPr>
            <a:lvl2pPr marL="539115" indent="-81915">
              <a:spcBef>
                <a:spcPts val="100"/>
              </a:spcBef>
              <a:defRPr sz="800">
                <a:solidFill>
                  <a:srgbClr val="FFFFFF">
                    <a:alpha val="70000"/>
                  </a:srgbClr>
                </a:solidFill>
                <a:uFill>
                  <a:solidFill>
                    <a:srgbClr val="FFFFFF">
                      <a:alpha val="70000"/>
                    </a:srgbClr>
                  </a:solidFill>
                </a:uFill>
                <a:latin typeface="+mn-ea"/>
                <a:ea typeface="+mn-ea"/>
              </a:defRPr>
            </a:lvl2pPr>
            <a:lvl3pPr marL="990600" indent="-76200">
              <a:spcBef>
                <a:spcPts val="100"/>
              </a:spcBef>
              <a:defRPr sz="800">
                <a:solidFill>
                  <a:srgbClr val="FFFFFF">
                    <a:alpha val="70000"/>
                  </a:srgbClr>
                </a:solidFill>
                <a:uFill>
                  <a:solidFill>
                    <a:srgbClr val="FFFFFF">
                      <a:alpha val="70000"/>
                    </a:srgbClr>
                  </a:solidFill>
                </a:uFill>
                <a:latin typeface="+mn-ea"/>
                <a:ea typeface="+mn-ea"/>
              </a:defRPr>
            </a:lvl3pPr>
            <a:lvl4pPr marL="1463040" indent="-91440">
              <a:spcBef>
                <a:spcPts val="100"/>
              </a:spcBef>
              <a:defRPr sz="800">
                <a:solidFill>
                  <a:srgbClr val="FFFFFF">
                    <a:alpha val="70000"/>
                  </a:srgbClr>
                </a:solidFill>
                <a:uFill>
                  <a:solidFill>
                    <a:srgbClr val="FFFFFF">
                      <a:alpha val="70000"/>
                    </a:srgbClr>
                  </a:solidFill>
                </a:uFill>
                <a:latin typeface="+mn-ea"/>
                <a:ea typeface="+mn-ea"/>
              </a:defRPr>
            </a:lvl4pPr>
            <a:lvl5pPr marL="1920240" indent="-91440">
              <a:spcBef>
                <a:spcPts val="100"/>
              </a:spcBef>
              <a:defRPr sz="800">
                <a:solidFill>
                  <a:srgbClr val="FFFFFF">
                    <a:alpha val="70000"/>
                  </a:srgbClr>
                </a:solidFill>
                <a:uFill>
                  <a:solidFill>
                    <a:srgbClr val="FFFFFF">
                      <a:alpha val="70000"/>
                    </a:srgbClr>
                  </a:solidFill>
                </a:uFill>
                <a:latin typeface="+mn-ea"/>
                <a:ea typeface="+mn-ea"/>
              </a:defRPr>
            </a:lvl5pPr>
          </a:lstStyle>
          <a:p>
            <a:pPr lvl="0">
              <a:defRPr sz="1800">
                <a:solidFill>
                  <a:srgbClr val="000000"/>
                </a:solidFill>
                <a:uFillTx/>
              </a:defRPr>
            </a:pPr>
            <a:r>
              <a:rPr sz="800">
                <a:solidFill>
                  <a:srgbClr val="FFFFFF">
                    <a:alpha val="70000"/>
                  </a:srgbClr>
                </a:solidFill>
                <a:uFill>
                  <a:solidFill>
                    <a:srgbClr val="FFFFFF">
                      <a:alpha val="70000"/>
                    </a:srgbClr>
                  </a:solidFill>
                </a:uFill>
              </a:rPr>
              <a:t>正文级别 1</a:t>
            </a:r>
            <a:endParaRPr sz="800">
              <a:solidFill>
                <a:srgbClr val="FFFFFF">
                  <a:alpha val="70000"/>
                </a:srgbClr>
              </a:solidFill>
              <a:uFill>
                <a:solidFill>
                  <a:srgbClr val="FFFFFF">
                    <a:alpha val="70000"/>
                  </a:srgbClr>
                </a:solidFill>
              </a:uFill>
            </a:endParaRPr>
          </a:p>
          <a:p>
            <a:pPr lvl="1">
              <a:defRPr sz="1800">
                <a:solidFill>
                  <a:srgbClr val="000000"/>
                </a:solidFill>
                <a:uFillTx/>
              </a:defRPr>
            </a:pPr>
            <a:r>
              <a:rPr sz="800">
                <a:solidFill>
                  <a:srgbClr val="FFFFFF">
                    <a:alpha val="70000"/>
                  </a:srgbClr>
                </a:solidFill>
                <a:uFill>
                  <a:solidFill>
                    <a:srgbClr val="FFFFFF">
                      <a:alpha val="70000"/>
                    </a:srgbClr>
                  </a:solidFill>
                </a:uFill>
              </a:rPr>
              <a:t>正文级别 2</a:t>
            </a:r>
            <a:endParaRPr sz="800">
              <a:solidFill>
                <a:srgbClr val="FFFFFF">
                  <a:alpha val="70000"/>
                </a:srgbClr>
              </a:solidFill>
              <a:uFill>
                <a:solidFill>
                  <a:srgbClr val="FFFFFF">
                    <a:alpha val="70000"/>
                  </a:srgbClr>
                </a:solidFill>
              </a:uFill>
            </a:endParaRPr>
          </a:p>
          <a:p>
            <a:pPr lvl="2">
              <a:defRPr sz="1800">
                <a:solidFill>
                  <a:srgbClr val="000000"/>
                </a:solidFill>
                <a:uFillTx/>
              </a:defRPr>
            </a:pPr>
            <a:r>
              <a:rPr sz="800">
                <a:solidFill>
                  <a:srgbClr val="FFFFFF">
                    <a:alpha val="70000"/>
                  </a:srgbClr>
                </a:solidFill>
                <a:uFill>
                  <a:solidFill>
                    <a:srgbClr val="FFFFFF">
                      <a:alpha val="70000"/>
                    </a:srgbClr>
                  </a:solidFill>
                </a:uFill>
              </a:rPr>
              <a:t>正文级别 3</a:t>
            </a:r>
            <a:endParaRPr sz="800">
              <a:solidFill>
                <a:srgbClr val="FFFFFF">
                  <a:alpha val="70000"/>
                </a:srgbClr>
              </a:solidFill>
              <a:uFill>
                <a:solidFill>
                  <a:srgbClr val="FFFFFF">
                    <a:alpha val="70000"/>
                  </a:srgbClr>
                </a:solidFill>
              </a:uFill>
            </a:endParaRPr>
          </a:p>
          <a:p>
            <a:pPr lvl="3">
              <a:defRPr sz="1800">
                <a:solidFill>
                  <a:srgbClr val="000000"/>
                </a:solidFill>
                <a:uFillTx/>
              </a:defRPr>
            </a:pPr>
            <a:r>
              <a:rPr sz="800">
                <a:solidFill>
                  <a:srgbClr val="FFFFFF">
                    <a:alpha val="70000"/>
                  </a:srgbClr>
                </a:solidFill>
                <a:uFill>
                  <a:solidFill>
                    <a:srgbClr val="FFFFFF">
                      <a:alpha val="70000"/>
                    </a:srgbClr>
                  </a:solidFill>
                </a:uFill>
              </a:rPr>
              <a:t>正文级别 4</a:t>
            </a:r>
            <a:endParaRPr sz="800">
              <a:solidFill>
                <a:srgbClr val="FFFFFF">
                  <a:alpha val="70000"/>
                </a:srgbClr>
              </a:solidFill>
              <a:uFill>
                <a:solidFill>
                  <a:srgbClr val="FFFFFF">
                    <a:alpha val="70000"/>
                  </a:srgbClr>
                </a:solidFill>
              </a:uFill>
            </a:endParaRPr>
          </a:p>
          <a:p>
            <a:pPr lvl="4">
              <a:defRPr sz="1800">
                <a:solidFill>
                  <a:srgbClr val="000000"/>
                </a:solidFill>
                <a:uFillTx/>
              </a:defRPr>
            </a:pPr>
            <a:r>
              <a:rPr sz="800">
                <a:solidFill>
                  <a:srgbClr val="FFFFFF">
                    <a:alpha val="70000"/>
                  </a:srgbClr>
                </a:solidFill>
                <a:uFill>
                  <a:solidFill>
                    <a:srgbClr val="FFFFFF">
                      <a:alpha val="70000"/>
                    </a:srgbClr>
                  </a:solidFill>
                </a:uFill>
              </a:rPr>
              <a:t>正文级别 5</a:t>
            </a:r>
            <a:endParaRPr sz="800">
              <a:solidFill>
                <a:srgbClr val="FFFFFF">
                  <a:alpha val="70000"/>
                </a:srgbClr>
              </a:solidFill>
              <a:uFill>
                <a:solidFill>
                  <a:srgbClr val="FFFFFF">
                    <a:alpha val="70000"/>
                  </a:srgbClr>
                </a:solidFill>
              </a:uFill>
            </a:endParaRPr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endParaRPr lang="es-ES" dirty="0"/>
          </a:p>
        </p:txBody>
      </p:sp>
      <p:sp>
        <p:nvSpPr>
          <p:cNvPr id="4" name="Rectangl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2E84CDF1-A7B1-4A13-A7F4-8681B34EDC7A}" type="slidenum">
              <a:rPr lang="es-ES" altLang="zh-CN"/>
            </a:fld>
            <a:endParaRPr lang="es-ES" altLang="zh-CN" sz="1200">
              <a:solidFill>
                <a:srgbClr val="888888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Default - Contact Us typ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9" name="Shape 1379"/>
          <p:cNvSpPr/>
          <p:nvPr userDrawn="1"/>
        </p:nvSpPr>
        <p:spPr>
          <a:xfrm>
            <a:off x="0" y="-2"/>
            <a:ext cx="9144000" cy="833785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 algn="ctr"/>
            <a:endParaRPr>
              <a:latin typeface="+mn-ea"/>
              <a:ea typeface="+mn-ea"/>
            </a:endParaRPr>
          </a:p>
        </p:txBody>
      </p:sp>
      <p:sp>
        <p:nvSpPr>
          <p:cNvPr id="1381" name="Shape 1381"/>
          <p:cNvSpPr/>
          <p:nvPr userDrawn="1"/>
        </p:nvSpPr>
        <p:spPr>
          <a:xfrm>
            <a:off x="0" y="828256"/>
            <a:ext cx="9144000" cy="1"/>
          </a:xfrm>
          <a:prstGeom prst="line">
            <a:avLst/>
          </a:prstGeom>
          <a:ln w="3175">
            <a:solidFill>
              <a:srgbClr val="D9D9D9"/>
            </a:solidFill>
            <a:round/>
          </a:ln>
        </p:spPr>
        <p:txBody>
          <a:bodyPr lIns="0" tIns="0" rIns="0" bIns="0"/>
          <a:lstStyle/>
          <a:p>
            <a:pPr lvl="0">
              <a:defRPr sz="1200">
                <a:uFillTx/>
                <a:latin typeface="+mj-lt"/>
                <a:ea typeface="+mj-ea"/>
                <a:cs typeface="+mj-cs"/>
                <a:sym typeface="Helvetica"/>
              </a:defRPr>
            </a:pPr>
            <a:endParaRPr>
              <a:latin typeface="+mn-ea"/>
              <a:ea typeface="+mn-ea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>
  <p:cSld name="Default - Fullscreen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5" Type="http://schemas.openxmlformats.org/officeDocument/2006/relationships/theme" Target="../theme/theme2.xml"/><Relationship Id="rId4" Type="http://schemas.openxmlformats.org/officeDocument/2006/relationships/image" Target="../media/image1.jpeg"/><Relationship Id="rId3" Type="http://schemas.openxmlformats.org/officeDocument/2006/relationships/slideLayout" Target="../slideLayouts/slideLayout5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3">
            <a:alphaModFix amt="7000"/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Grp="1"/>
          </p:cNvSpPr>
          <p:nvPr>
            <p:ph type="title"/>
          </p:nvPr>
        </p:nvSpPr>
        <p:spPr bwMode="auto">
          <a:xfrm>
            <a:off x="457200" y="68263"/>
            <a:ext cx="8229600" cy="1131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vert="horz" wrap="square" lIns="45719" tIns="45719" rIns="45719" bIns="45719" numCol="1" anchor="ctr" anchorCtr="0" compatLnSpc="1"/>
          <a:lstStyle/>
          <a:p>
            <a:pPr lvl="0"/>
            <a:endParaRPr lang="es-ES" dirty="0">
              <a:sym typeface="Helvetica" charset="0"/>
            </a:endParaRPr>
          </a:p>
        </p:txBody>
      </p:sp>
      <p:sp>
        <p:nvSpPr>
          <p:cNvPr id="1026" name="Rectangle 2"/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943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vert="horz" wrap="square" lIns="45719" tIns="45719" rIns="45719" bIns="45719" numCol="1" anchor="t" anchorCtr="0" compatLnSpc="1"/>
          <a:lstStyle/>
          <a:p>
            <a:pPr lvl="0"/>
            <a:endParaRPr lang="es-ES" dirty="0">
              <a:sym typeface="Helvetica" charset="0"/>
            </a:endParaRPr>
          </a:p>
        </p:txBody>
      </p:sp>
      <p:sp>
        <p:nvSpPr>
          <p:cNvPr id="1027" name="Rectangle 3"/>
          <p:cNvSpPr>
            <a:spLocks noGrp="1"/>
          </p:cNvSpPr>
          <p:nvPr>
            <p:ph type="sldNum" sz="quarter" idx="2"/>
          </p:nvPr>
        </p:nvSpPr>
        <p:spPr bwMode="auto">
          <a:xfrm>
            <a:off x="6553200" y="4768850"/>
            <a:ext cx="2133600" cy="269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vert="horz" wrap="square" lIns="45719" tIns="45719" rIns="45719" bIns="45719" numCol="1" anchor="ctr" anchorCtr="0" compatLnSpc="1"/>
          <a:lstStyle>
            <a:lvl1pPr algn="r">
              <a:defRPr/>
            </a:lvl1pPr>
          </a:lstStyle>
          <a:p>
            <a:fld id="{1E069090-FC7D-4DDD-8203-981363CDEEAF}" type="slidenum">
              <a:rPr lang="es-ES" altLang="zh-CN"/>
            </a:fld>
            <a:endParaRPr lang="es-ES" altLang="zh-CN" sz="1200">
              <a:solidFill>
                <a:srgbClr val="888888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1200">
          <a:solidFill>
            <a:srgbClr val="000000"/>
          </a:solidFill>
          <a:latin typeface="+mj-lt"/>
          <a:ea typeface="MS PGothic" pitchFamily="34" charset="-128"/>
          <a:cs typeface="+mj-cs"/>
          <a:sym typeface="Helvetica" panose="020B0604020202020204" pitchFamily="34" charset="0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1200">
          <a:solidFill>
            <a:srgbClr val="000000"/>
          </a:solidFill>
          <a:latin typeface="Helvetica" charset="0"/>
          <a:ea typeface="MS PGothic" pitchFamily="34" charset="-128"/>
          <a:cs typeface="Helvetica" charset="0"/>
          <a:sym typeface="Helvetica" panose="020B0604020202020204" pitchFamily="34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1200">
          <a:solidFill>
            <a:srgbClr val="000000"/>
          </a:solidFill>
          <a:latin typeface="Helvetica" charset="0"/>
          <a:ea typeface="MS PGothic" pitchFamily="34" charset="-128"/>
          <a:cs typeface="Helvetica" charset="0"/>
          <a:sym typeface="Helvetica" panose="020B0604020202020204" pitchFamily="34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1200">
          <a:solidFill>
            <a:srgbClr val="000000"/>
          </a:solidFill>
          <a:latin typeface="Helvetica" charset="0"/>
          <a:ea typeface="MS PGothic" pitchFamily="34" charset="-128"/>
          <a:cs typeface="Helvetica" charset="0"/>
          <a:sym typeface="Helvetica" panose="020B0604020202020204" pitchFamily="34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1200">
          <a:solidFill>
            <a:srgbClr val="000000"/>
          </a:solidFill>
          <a:latin typeface="Helvetica" charset="0"/>
          <a:ea typeface="MS PGothic" pitchFamily="34" charset="-128"/>
          <a:cs typeface="Helvetica" charset="0"/>
          <a:sym typeface="Helvetica" panose="020B0604020202020204" pitchFamily="34" charset="0"/>
        </a:defRPr>
      </a:lvl5pPr>
      <a:lvl6pPr marL="457200" algn="l" defTabSz="457200" rtl="0" fontAlgn="base" hangingPunct="0">
        <a:spcBef>
          <a:spcPct val="0"/>
        </a:spcBef>
        <a:spcAft>
          <a:spcPct val="0"/>
        </a:spcAft>
        <a:defRPr sz="1200">
          <a:solidFill>
            <a:srgbClr val="000000"/>
          </a:solidFill>
          <a:latin typeface="Helvetica" charset="0"/>
          <a:ea typeface="ＭＳ Ｐゴシック" charset="0"/>
          <a:cs typeface="Helvetica" charset="0"/>
          <a:sym typeface="Helvetica" charset="0"/>
        </a:defRPr>
      </a:lvl6pPr>
      <a:lvl7pPr marL="914400" algn="l" defTabSz="457200" rtl="0" fontAlgn="base" hangingPunct="0">
        <a:spcBef>
          <a:spcPct val="0"/>
        </a:spcBef>
        <a:spcAft>
          <a:spcPct val="0"/>
        </a:spcAft>
        <a:defRPr sz="1200">
          <a:solidFill>
            <a:srgbClr val="000000"/>
          </a:solidFill>
          <a:latin typeface="Helvetica" charset="0"/>
          <a:ea typeface="ＭＳ Ｐゴシック" charset="0"/>
          <a:cs typeface="Helvetica" charset="0"/>
          <a:sym typeface="Helvetica" charset="0"/>
        </a:defRPr>
      </a:lvl7pPr>
      <a:lvl8pPr marL="1371600" algn="l" defTabSz="457200" rtl="0" fontAlgn="base" hangingPunct="0">
        <a:spcBef>
          <a:spcPct val="0"/>
        </a:spcBef>
        <a:spcAft>
          <a:spcPct val="0"/>
        </a:spcAft>
        <a:defRPr sz="1200">
          <a:solidFill>
            <a:srgbClr val="000000"/>
          </a:solidFill>
          <a:latin typeface="Helvetica" charset="0"/>
          <a:ea typeface="ＭＳ Ｐゴシック" charset="0"/>
          <a:cs typeface="Helvetica" charset="0"/>
          <a:sym typeface="Helvetica" charset="0"/>
        </a:defRPr>
      </a:lvl8pPr>
      <a:lvl9pPr marL="1828800" algn="l" defTabSz="457200" rtl="0" fontAlgn="base" hangingPunct="0">
        <a:spcBef>
          <a:spcPct val="0"/>
        </a:spcBef>
        <a:spcAft>
          <a:spcPct val="0"/>
        </a:spcAft>
        <a:defRPr sz="1200">
          <a:solidFill>
            <a:srgbClr val="000000"/>
          </a:solidFill>
          <a:latin typeface="Helvetica" charset="0"/>
          <a:ea typeface="ＭＳ Ｐゴシック" charset="0"/>
          <a:cs typeface="Helvetica" charset="0"/>
          <a:sym typeface="Helvetica" charset="0"/>
        </a:defRPr>
      </a:lvl9pPr>
    </p:titleStyle>
    <p:bodyStyle>
      <a:lvl1pPr marL="342900" indent="-342900" algn="l" defTabSz="457200" rtl="0" eaLnBrk="0" fontAlgn="base" hangingPunct="0">
        <a:spcBef>
          <a:spcPct val="0"/>
        </a:spcBef>
        <a:spcAft>
          <a:spcPct val="0"/>
        </a:spcAft>
        <a:defRPr sz="1200">
          <a:solidFill>
            <a:srgbClr val="000000"/>
          </a:solidFill>
          <a:latin typeface="+mn-lt"/>
          <a:ea typeface="MS PGothic" pitchFamily="34" charset="-128"/>
          <a:cs typeface="+mn-cs"/>
          <a:sym typeface="Helvetica" panose="020B0604020202020204" pitchFamily="34" charset="0"/>
        </a:defRPr>
      </a:lvl1pPr>
      <a:lvl2pPr marL="228600" indent="228600" algn="l" defTabSz="457200" rtl="0" eaLnBrk="0" fontAlgn="base" hangingPunct="0">
        <a:spcBef>
          <a:spcPct val="0"/>
        </a:spcBef>
        <a:spcAft>
          <a:spcPct val="0"/>
        </a:spcAft>
        <a:defRPr sz="1200">
          <a:solidFill>
            <a:srgbClr val="000000"/>
          </a:solidFill>
          <a:latin typeface="+mn-lt"/>
          <a:ea typeface="Helvetica" charset="0"/>
          <a:cs typeface="+mn-cs"/>
          <a:sym typeface="Helvetica" panose="020B0604020202020204" pitchFamily="34" charset="0"/>
        </a:defRPr>
      </a:lvl2pPr>
      <a:lvl3pPr marL="457200" indent="457200" algn="l" defTabSz="457200" rtl="0" eaLnBrk="0" fontAlgn="base" hangingPunct="0">
        <a:spcBef>
          <a:spcPct val="0"/>
        </a:spcBef>
        <a:spcAft>
          <a:spcPct val="0"/>
        </a:spcAft>
        <a:defRPr sz="1200">
          <a:solidFill>
            <a:srgbClr val="000000"/>
          </a:solidFill>
          <a:latin typeface="+mn-lt"/>
          <a:ea typeface="Helvetica" charset="0"/>
          <a:cs typeface="+mn-cs"/>
          <a:sym typeface="Helvetica" panose="020B0604020202020204" pitchFamily="34" charset="0"/>
        </a:defRPr>
      </a:lvl3pPr>
      <a:lvl4pPr marL="685800" indent="685800" algn="l" defTabSz="457200" rtl="0" eaLnBrk="0" fontAlgn="base" hangingPunct="0">
        <a:spcBef>
          <a:spcPct val="0"/>
        </a:spcBef>
        <a:spcAft>
          <a:spcPct val="0"/>
        </a:spcAft>
        <a:defRPr sz="1200">
          <a:solidFill>
            <a:srgbClr val="000000"/>
          </a:solidFill>
          <a:latin typeface="+mn-lt"/>
          <a:ea typeface="Helvetica" charset="0"/>
          <a:cs typeface="+mn-cs"/>
          <a:sym typeface="Helvetica" panose="020B0604020202020204" pitchFamily="34" charset="0"/>
        </a:defRPr>
      </a:lvl4pPr>
      <a:lvl5pPr marL="914400" indent="914400" algn="l" defTabSz="457200" rtl="0" eaLnBrk="0" fontAlgn="base" hangingPunct="0">
        <a:spcBef>
          <a:spcPct val="0"/>
        </a:spcBef>
        <a:spcAft>
          <a:spcPct val="0"/>
        </a:spcAft>
        <a:defRPr sz="1200">
          <a:solidFill>
            <a:srgbClr val="000000"/>
          </a:solidFill>
          <a:latin typeface="+mn-lt"/>
          <a:ea typeface="Helvetica" charset="0"/>
          <a:cs typeface="+mn-cs"/>
          <a:sym typeface="Helvetica" panose="020B0604020202020204" pitchFamily="34" charset="0"/>
        </a:defRPr>
      </a:lvl5pPr>
      <a:lvl6pPr marL="1371600" algn="l" defTabSz="457200" rtl="0" fontAlgn="base" hangingPunct="0">
        <a:spcBef>
          <a:spcPct val="0"/>
        </a:spcBef>
        <a:spcAft>
          <a:spcPct val="0"/>
        </a:spcAft>
        <a:defRPr sz="1200">
          <a:solidFill>
            <a:srgbClr val="000000"/>
          </a:solidFill>
          <a:latin typeface="+mn-lt"/>
          <a:ea typeface="Helvetica" charset="0"/>
          <a:cs typeface="+mn-cs"/>
          <a:sym typeface="Helvetica" charset="0"/>
        </a:defRPr>
      </a:lvl6pPr>
      <a:lvl7pPr marL="1828800" algn="l" defTabSz="457200" rtl="0" fontAlgn="base" hangingPunct="0">
        <a:spcBef>
          <a:spcPct val="0"/>
        </a:spcBef>
        <a:spcAft>
          <a:spcPct val="0"/>
        </a:spcAft>
        <a:defRPr sz="1200">
          <a:solidFill>
            <a:srgbClr val="000000"/>
          </a:solidFill>
          <a:latin typeface="+mn-lt"/>
          <a:ea typeface="Helvetica" charset="0"/>
          <a:cs typeface="+mn-cs"/>
          <a:sym typeface="Helvetica" charset="0"/>
        </a:defRPr>
      </a:lvl7pPr>
      <a:lvl8pPr marL="2286000" algn="l" defTabSz="457200" rtl="0" fontAlgn="base" hangingPunct="0">
        <a:spcBef>
          <a:spcPct val="0"/>
        </a:spcBef>
        <a:spcAft>
          <a:spcPct val="0"/>
        </a:spcAft>
        <a:defRPr sz="1200">
          <a:solidFill>
            <a:srgbClr val="000000"/>
          </a:solidFill>
          <a:latin typeface="+mn-lt"/>
          <a:ea typeface="Helvetica" charset="0"/>
          <a:cs typeface="+mn-cs"/>
          <a:sym typeface="Helvetica" charset="0"/>
        </a:defRPr>
      </a:lvl8pPr>
      <a:lvl9pPr marL="2743200" algn="l" defTabSz="457200" rtl="0" fontAlgn="base" hangingPunct="0">
        <a:spcBef>
          <a:spcPct val="0"/>
        </a:spcBef>
        <a:spcAft>
          <a:spcPct val="0"/>
        </a:spcAft>
        <a:defRPr sz="1200">
          <a:solidFill>
            <a:srgbClr val="000000"/>
          </a:solidFill>
          <a:latin typeface="+mn-lt"/>
          <a:ea typeface="Helvetica" charset="0"/>
          <a:cs typeface="+mn-cs"/>
          <a:sym typeface="Helvetica" charset="0"/>
        </a:defRPr>
      </a:lvl9pPr>
    </p:bodyStyle>
    <p:otherStyle>
      <a:defPPr>
        <a:defRPr lang="es-E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4">
            <a:alphaModFix amt="7000"/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Grp="1"/>
          </p:cNvSpPr>
          <p:nvPr>
            <p:ph type="title"/>
          </p:nvPr>
        </p:nvSpPr>
        <p:spPr bwMode="auto">
          <a:xfrm>
            <a:off x="685800" y="1382713"/>
            <a:ext cx="7772400" cy="1530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vert="horz" wrap="square" lIns="45719" tIns="45719" rIns="45719" bIns="45719" numCol="1" anchor="ctr" anchorCtr="0" compatLnSpc="1"/>
          <a:lstStyle/>
          <a:p>
            <a:pPr lvl="0"/>
            <a:endParaRPr lang="es-ES" dirty="0">
              <a:sym typeface="Helvetica" charset="0"/>
            </a:endParaRPr>
          </a:p>
        </p:txBody>
      </p:sp>
      <p:sp>
        <p:nvSpPr>
          <p:cNvPr id="2050" name="Rectangle 2"/>
          <p:cNvSpPr>
            <a:spLocks noGrp="1"/>
          </p:cNvSpPr>
          <p:nvPr>
            <p:ph type="body" idx="1"/>
          </p:nvPr>
        </p:nvSpPr>
        <p:spPr bwMode="auto">
          <a:xfrm>
            <a:off x="1371600" y="2914650"/>
            <a:ext cx="6400800" cy="2227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vert="horz" wrap="square" lIns="45719" tIns="45719" rIns="45719" bIns="45719" numCol="1" anchor="t" anchorCtr="0" compatLnSpc="1"/>
          <a:lstStyle/>
          <a:p>
            <a:pPr lvl="0"/>
            <a:endParaRPr lang="es-ES" dirty="0">
              <a:sym typeface="Helvetica" charset="0"/>
            </a:endParaRPr>
          </a:p>
        </p:txBody>
      </p:sp>
      <p:sp>
        <p:nvSpPr>
          <p:cNvPr id="2051" name="Rectangle 3"/>
          <p:cNvSpPr>
            <a:spLocks noGrp="1"/>
          </p:cNvSpPr>
          <p:nvPr>
            <p:ph type="sldNum" sz="quarter" idx="2"/>
          </p:nvPr>
        </p:nvSpPr>
        <p:spPr bwMode="auto">
          <a:xfrm>
            <a:off x="6553200" y="4768850"/>
            <a:ext cx="2133600" cy="269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vert="horz" wrap="square" lIns="45719" tIns="45719" rIns="45719" bIns="45719" numCol="1" anchor="ctr" anchorCtr="0" compatLnSpc="1"/>
          <a:lstStyle>
            <a:lvl1pPr algn="r">
              <a:defRPr/>
            </a:lvl1pPr>
          </a:lstStyle>
          <a:p>
            <a:fld id="{6E67AA6D-11AC-4BF9-9AEA-B266577E2416}" type="slidenum">
              <a:rPr lang="es-ES" altLang="zh-CN"/>
            </a:fld>
            <a:endParaRPr lang="es-ES" altLang="zh-CN" sz="1200">
              <a:solidFill>
                <a:srgbClr val="888888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</p:sldLayoutIdLst>
  <p:timing>
    <p:tnLst>
      <p:par>
        <p:cTn id="1" dur="indefinite" restart="never" nodeType="tmRoot"/>
      </p:par>
    </p:tnLst>
  </p:timing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1200">
          <a:solidFill>
            <a:srgbClr val="000000"/>
          </a:solidFill>
          <a:latin typeface="+mj-lt"/>
          <a:ea typeface="MS PGothic" pitchFamily="34" charset="-128"/>
          <a:cs typeface="+mj-cs"/>
          <a:sym typeface="Helvetica" panose="020B0604020202020204" pitchFamily="34" charset="0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1200">
          <a:solidFill>
            <a:srgbClr val="000000"/>
          </a:solidFill>
          <a:latin typeface="Helvetica" charset="0"/>
          <a:ea typeface="MS PGothic" pitchFamily="34" charset="-128"/>
          <a:cs typeface="Helvetica" charset="0"/>
          <a:sym typeface="Helvetica" panose="020B0604020202020204" pitchFamily="34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1200">
          <a:solidFill>
            <a:srgbClr val="000000"/>
          </a:solidFill>
          <a:latin typeface="Helvetica" charset="0"/>
          <a:ea typeface="MS PGothic" pitchFamily="34" charset="-128"/>
          <a:cs typeface="Helvetica" charset="0"/>
          <a:sym typeface="Helvetica" panose="020B0604020202020204" pitchFamily="34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1200">
          <a:solidFill>
            <a:srgbClr val="000000"/>
          </a:solidFill>
          <a:latin typeface="Helvetica" charset="0"/>
          <a:ea typeface="MS PGothic" pitchFamily="34" charset="-128"/>
          <a:cs typeface="Helvetica" charset="0"/>
          <a:sym typeface="Helvetica" panose="020B0604020202020204" pitchFamily="34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1200">
          <a:solidFill>
            <a:srgbClr val="000000"/>
          </a:solidFill>
          <a:latin typeface="Helvetica" charset="0"/>
          <a:ea typeface="MS PGothic" pitchFamily="34" charset="-128"/>
          <a:cs typeface="Helvetica" charset="0"/>
          <a:sym typeface="Helvetica" panose="020B0604020202020204" pitchFamily="34" charset="0"/>
        </a:defRPr>
      </a:lvl5pPr>
      <a:lvl6pPr marL="457200" algn="l" defTabSz="457200" rtl="0" fontAlgn="base" hangingPunct="0">
        <a:spcBef>
          <a:spcPct val="0"/>
        </a:spcBef>
        <a:spcAft>
          <a:spcPct val="0"/>
        </a:spcAft>
        <a:defRPr sz="1200">
          <a:solidFill>
            <a:srgbClr val="000000"/>
          </a:solidFill>
          <a:latin typeface="Helvetica" charset="0"/>
          <a:ea typeface="ＭＳ Ｐゴシック" charset="0"/>
          <a:cs typeface="Helvetica" charset="0"/>
          <a:sym typeface="Helvetica" charset="0"/>
        </a:defRPr>
      </a:lvl6pPr>
      <a:lvl7pPr marL="914400" algn="l" defTabSz="457200" rtl="0" fontAlgn="base" hangingPunct="0">
        <a:spcBef>
          <a:spcPct val="0"/>
        </a:spcBef>
        <a:spcAft>
          <a:spcPct val="0"/>
        </a:spcAft>
        <a:defRPr sz="1200">
          <a:solidFill>
            <a:srgbClr val="000000"/>
          </a:solidFill>
          <a:latin typeface="Helvetica" charset="0"/>
          <a:ea typeface="ＭＳ Ｐゴシック" charset="0"/>
          <a:cs typeface="Helvetica" charset="0"/>
          <a:sym typeface="Helvetica" charset="0"/>
        </a:defRPr>
      </a:lvl7pPr>
      <a:lvl8pPr marL="1371600" algn="l" defTabSz="457200" rtl="0" fontAlgn="base" hangingPunct="0">
        <a:spcBef>
          <a:spcPct val="0"/>
        </a:spcBef>
        <a:spcAft>
          <a:spcPct val="0"/>
        </a:spcAft>
        <a:defRPr sz="1200">
          <a:solidFill>
            <a:srgbClr val="000000"/>
          </a:solidFill>
          <a:latin typeface="Helvetica" charset="0"/>
          <a:ea typeface="ＭＳ Ｐゴシック" charset="0"/>
          <a:cs typeface="Helvetica" charset="0"/>
          <a:sym typeface="Helvetica" charset="0"/>
        </a:defRPr>
      </a:lvl8pPr>
      <a:lvl9pPr marL="1828800" algn="l" defTabSz="457200" rtl="0" fontAlgn="base" hangingPunct="0">
        <a:spcBef>
          <a:spcPct val="0"/>
        </a:spcBef>
        <a:spcAft>
          <a:spcPct val="0"/>
        </a:spcAft>
        <a:defRPr sz="1200">
          <a:solidFill>
            <a:srgbClr val="000000"/>
          </a:solidFill>
          <a:latin typeface="Helvetica" charset="0"/>
          <a:ea typeface="ＭＳ Ｐゴシック" charset="0"/>
          <a:cs typeface="Helvetica" charset="0"/>
          <a:sym typeface="Helvetica" charset="0"/>
        </a:defRPr>
      </a:lvl9pPr>
    </p:titleStyle>
    <p:bodyStyle>
      <a:lvl1pPr marL="342900" indent="-342900" algn="l" defTabSz="457200" rtl="0" eaLnBrk="0" fontAlgn="base" hangingPunct="0">
        <a:spcBef>
          <a:spcPct val="0"/>
        </a:spcBef>
        <a:spcAft>
          <a:spcPct val="0"/>
        </a:spcAft>
        <a:defRPr sz="1200">
          <a:solidFill>
            <a:srgbClr val="000000"/>
          </a:solidFill>
          <a:latin typeface="+mn-lt"/>
          <a:ea typeface="MS PGothic" pitchFamily="34" charset="-128"/>
          <a:cs typeface="+mn-cs"/>
          <a:sym typeface="Helvetica" panose="020B0604020202020204" pitchFamily="34" charset="0"/>
        </a:defRPr>
      </a:lvl1pPr>
      <a:lvl2pPr marL="228600" indent="228600" algn="l" defTabSz="457200" rtl="0" eaLnBrk="0" fontAlgn="base" hangingPunct="0">
        <a:spcBef>
          <a:spcPct val="0"/>
        </a:spcBef>
        <a:spcAft>
          <a:spcPct val="0"/>
        </a:spcAft>
        <a:defRPr sz="1200">
          <a:solidFill>
            <a:srgbClr val="000000"/>
          </a:solidFill>
          <a:latin typeface="+mn-lt"/>
          <a:ea typeface="Helvetica" charset="0"/>
          <a:cs typeface="+mn-cs"/>
          <a:sym typeface="Helvetica" panose="020B0604020202020204" pitchFamily="34" charset="0"/>
        </a:defRPr>
      </a:lvl2pPr>
      <a:lvl3pPr marL="457200" indent="457200" algn="l" defTabSz="457200" rtl="0" eaLnBrk="0" fontAlgn="base" hangingPunct="0">
        <a:spcBef>
          <a:spcPct val="0"/>
        </a:spcBef>
        <a:spcAft>
          <a:spcPct val="0"/>
        </a:spcAft>
        <a:defRPr sz="1200">
          <a:solidFill>
            <a:srgbClr val="000000"/>
          </a:solidFill>
          <a:latin typeface="+mn-lt"/>
          <a:ea typeface="Helvetica" charset="0"/>
          <a:cs typeface="+mn-cs"/>
          <a:sym typeface="Helvetica" panose="020B0604020202020204" pitchFamily="34" charset="0"/>
        </a:defRPr>
      </a:lvl3pPr>
      <a:lvl4pPr marL="685800" indent="685800" algn="l" defTabSz="457200" rtl="0" eaLnBrk="0" fontAlgn="base" hangingPunct="0">
        <a:spcBef>
          <a:spcPct val="0"/>
        </a:spcBef>
        <a:spcAft>
          <a:spcPct val="0"/>
        </a:spcAft>
        <a:defRPr sz="1200">
          <a:solidFill>
            <a:srgbClr val="000000"/>
          </a:solidFill>
          <a:latin typeface="+mn-lt"/>
          <a:ea typeface="Helvetica" charset="0"/>
          <a:cs typeface="+mn-cs"/>
          <a:sym typeface="Helvetica" panose="020B0604020202020204" pitchFamily="34" charset="0"/>
        </a:defRPr>
      </a:lvl4pPr>
      <a:lvl5pPr marL="914400" indent="914400" algn="l" defTabSz="457200" rtl="0" eaLnBrk="0" fontAlgn="base" hangingPunct="0">
        <a:spcBef>
          <a:spcPct val="0"/>
        </a:spcBef>
        <a:spcAft>
          <a:spcPct val="0"/>
        </a:spcAft>
        <a:defRPr sz="1200">
          <a:solidFill>
            <a:srgbClr val="000000"/>
          </a:solidFill>
          <a:latin typeface="+mn-lt"/>
          <a:ea typeface="Helvetica" charset="0"/>
          <a:cs typeface="+mn-cs"/>
          <a:sym typeface="Helvetica" panose="020B0604020202020204" pitchFamily="34" charset="0"/>
        </a:defRPr>
      </a:lvl5pPr>
      <a:lvl6pPr marL="1371600" algn="l" defTabSz="457200" rtl="0" fontAlgn="base" hangingPunct="0">
        <a:spcBef>
          <a:spcPct val="0"/>
        </a:spcBef>
        <a:spcAft>
          <a:spcPct val="0"/>
        </a:spcAft>
        <a:defRPr sz="1200">
          <a:solidFill>
            <a:srgbClr val="000000"/>
          </a:solidFill>
          <a:latin typeface="+mn-lt"/>
          <a:ea typeface="Helvetica" charset="0"/>
          <a:cs typeface="+mn-cs"/>
          <a:sym typeface="Helvetica" charset="0"/>
        </a:defRPr>
      </a:lvl6pPr>
      <a:lvl7pPr marL="1828800" algn="l" defTabSz="457200" rtl="0" fontAlgn="base" hangingPunct="0">
        <a:spcBef>
          <a:spcPct val="0"/>
        </a:spcBef>
        <a:spcAft>
          <a:spcPct val="0"/>
        </a:spcAft>
        <a:defRPr sz="1200">
          <a:solidFill>
            <a:srgbClr val="000000"/>
          </a:solidFill>
          <a:latin typeface="+mn-lt"/>
          <a:ea typeface="Helvetica" charset="0"/>
          <a:cs typeface="+mn-cs"/>
          <a:sym typeface="Helvetica" charset="0"/>
        </a:defRPr>
      </a:lvl7pPr>
      <a:lvl8pPr marL="2286000" algn="l" defTabSz="457200" rtl="0" fontAlgn="base" hangingPunct="0">
        <a:spcBef>
          <a:spcPct val="0"/>
        </a:spcBef>
        <a:spcAft>
          <a:spcPct val="0"/>
        </a:spcAft>
        <a:defRPr sz="1200">
          <a:solidFill>
            <a:srgbClr val="000000"/>
          </a:solidFill>
          <a:latin typeface="+mn-lt"/>
          <a:ea typeface="Helvetica" charset="0"/>
          <a:cs typeface="+mn-cs"/>
          <a:sym typeface="Helvetica" charset="0"/>
        </a:defRPr>
      </a:lvl8pPr>
      <a:lvl9pPr marL="2743200" algn="l" defTabSz="457200" rtl="0" fontAlgn="base" hangingPunct="0">
        <a:spcBef>
          <a:spcPct val="0"/>
        </a:spcBef>
        <a:spcAft>
          <a:spcPct val="0"/>
        </a:spcAft>
        <a:defRPr sz="1200">
          <a:solidFill>
            <a:srgbClr val="000000"/>
          </a:solidFill>
          <a:latin typeface="+mn-lt"/>
          <a:ea typeface="Helvetica" charset="0"/>
          <a:cs typeface="+mn-cs"/>
          <a:sym typeface="Helvetica" charset="0"/>
        </a:defRPr>
      </a:lvl9pPr>
    </p:bodyStyle>
    <p:otherStyle>
      <a:defPPr>
        <a:defRPr lang="es-E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jpe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image" Target="../media/image9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9" Type="http://schemas.openxmlformats.org/officeDocument/2006/relationships/image" Target="../media/image20.png"/><Relationship Id="rId8" Type="http://schemas.openxmlformats.org/officeDocument/2006/relationships/image" Target="../media/image19.png"/><Relationship Id="rId7" Type="http://schemas.openxmlformats.org/officeDocument/2006/relationships/image" Target="../media/image18.png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31" Type="http://schemas.openxmlformats.org/officeDocument/2006/relationships/slideLayout" Target="../slideLayouts/slideLayout3.xml"/><Relationship Id="rId30" Type="http://schemas.openxmlformats.org/officeDocument/2006/relationships/image" Target="../media/image41.png"/><Relationship Id="rId3" Type="http://schemas.openxmlformats.org/officeDocument/2006/relationships/image" Target="../media/image14.png"/><Relationship Id="rId29" Type="http://schemas.openxmlformats.org/officeDocument/2006/relationships/image" Target="../media/image40.png"/><Relationship Id="rId28" Type="http://schemas.openxmlformats.org/officeDocument/2006/relationships/image" Target="../media/image39.png"/><Relationship Id="rId27" Type="http://schemas.openxmlformats.org/officeDocument/2006/relationships/image" Target="../media/image38.png"/><Relationship Id="rId26" Type="http://schemas.openxmlformats.org/officeDocument/2006/relationships/image" Target="../media/image37.png"/><Relationship Id="rId25" Type="http://schemas.openxmlformats.org/officeDocument/2006/relationships/image" Target="../media/image36.png"/><Relationship Id="rId24" Type="http://schemas.openxmlformats.org/officeDocument/2006/relationships/image" Target="../media/image35.png"/><Relationship Id="rId23" Type="http://schemas.openxmlformats.org/officeDocument/2006/relationships/image" Target="../media/image34.png"/><Relationship Id="rId22" Type="http://schemas.openxmlformats.org/officeDocument/2006/relationships/image" Target="../media/image33.png"/><Relationship Id="rId21" Type="http://schemas.openxmlformats.org/officeDocument/2006/relationships/image" Target="../media/image32.png"/><Relationship Id="rId20" Type="http://schemas.openxmlformats.org/officeDocument/2006/relationships/image" Target="../media/image31.png"/><Relationship Id="rId2" Type="http://schemas.openxmlformats.org/officeDocument/2006/relationships/image" Target="../media/image13.png"/><Relationship Id="rId19" Type="http://schemas.openxmlformats.org/officeDocument/2006/relationships/image" Target="../media/image30.png"/><Relationship Id="rId18" Type="http://schemas.openxmlformats.org/officeDocument/2006/relationships/image" Target="../media/image29.png"/><Relationship Id="rId17" Type="http://schemas.openxmlformats.org/officeDocument/2006/relationships/image" Target="../media/image28.png"/><Relationship Id="rId16" Type="http://schemas.openxmlformats.org/officeDocument/2006/relationships/image" Target="../media/image27.png"/><Relationship Id="rId15" Type="http://schemas.openxmlformats.org/officeDocument/2006/relationships/image" Target="../media/image26.png"/><Relationship Id="rId14" Type="http://schemas.openxmlformats.org/officeDocument/2006/relationships/image" Target="../media/image25.png"/><Relationship Id="rId13" Type="http://schemas.openxmlformats.org/officeDocument/2006/relationships/image" Target="../media/image24.png"/><Relationship Id="rId12" Type="http://schemas.openxmlformats.org/officeDocument/2006/relationships/image" Target="../media/image23.png"/><Relationship Id="rId11" Type="http://schemas.openxmlformats.org/officeDocument/2006/relationships/image" Target="../media/image22.png"/><Relationship Id="rId10" Type="http://schemas.openxmlformats.org/officeDocument/2006/relationships/image" Target="../media/image21.png"/><Relationship Id="rId1" Type="http://schemas.openxmlformats.org/officeDocument/2006/relationships/image" Target="../media/image12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2.pn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2.pn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chart" Target="../charts/char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chart" Target="../charts/char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chart" Target="../charts/chart3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chart" Target="../charts/chart5.xml"/><Relationship Id="rId1" Type="http://schemas.openxmlformats.org/officeDocument/2006/relationships/chart" Target="../charts/chart4.xml"/></Relationships>
</file>

<file path=ppt/slides/_rels/slide5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chart" Target="../charts/chart9.xml"/><Relationship Id="rId3" Type="http://schemas.openxmlformats.org/officeDocument/2006/relationships/chart" Target="../charts/chart8.xml"/><Relationship Id="rId2" Type="http://schemas.openxmlformats.org/officeDocument/2006/relationships/chart" Target="../charts/chart7.xml"/><Relationship Id="rId1" Type="http://schemas.openxmlformats.org/officeDocument/2006/relationships/chart" Target="../charts/chart6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chart" Target="../charts/chart10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chart" Target="../charts/chart12.xml"/><Relationship Id="rId1" Type="http://schemas.openxmlformats.org/officeDocument/2006/relationships/chart" Target="../charts/chart11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43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44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7.png"/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C:\Documents and Settings\Administrator\桌面\背景图\284897772054ae7537ccd8f9e9db2138.jpg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848"/>
          <a:stretch>
            <a:fillRect/>
          </a:stretch>
        </p:blipFill>
        <p:spPr bwMode="auto">
          <a:xfrm>
            <a:off x="-18040" y="6463"/>
            <a:ext cx="9162040" cy="5210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90" name="Rectangle 17"/>
          <p:cNvSpPr/>
          <p:nvPr/>
        </p:nvSpPr>
        <p:spPr bwMode="auto">
          <a:xfrm>
            <a:off x="0" y="2371104"/>
            <a:ext cx="9144000" cy="1458237"/>
          </a:xfrm>
          <a:prstGeom prst="rect">
            <a:avLst/>
          </a:prstGeom>
          <a:solidFill>
            <a:srgbClr val="00B0F0">
              <a:alpha val="75000"/>
            </a:srgb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sz="56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+mn-ea"/>
              <a:ea typeface="+mn-ea"/>
              <a:cs typeface="ヒラギノ角ゴ ProN W3" charset="0"/>
              <a:sym typeface="Gill Sans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959502" y="2371104"/>
            <a:ext cx="7206957" cy="11747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44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ea"/>
                <a:ea typeface="+mn-ea"/>
              </a:rPr>
              <a:t>高端商业计划通用</a:t>
            </a:r>
            <a:r>
              <a:rPr lang="en-US" altLang="zh-CN" sz="44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ea"/>
                <a:ea typeface="+mn-ea"/>
              </a:rPr>
              <a:t>PPT</a:t>
            </a:r>
            <a:r>
              <a:rPr lang="zh-CN" altLang="en-US" sz="44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ea"/>
                <a:ea typeface="+mn-ea"/>
              </a:rPr>
              <a:t>模板</a:t>
            </a:r>
            <a:br>
              <a:rPr lang="zh-CN" altLang="en-US" sz="44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ea"/>
                <a:ea typeface="+mn-ea"/>
              </a:rPr>
            </a:br>
            <a:r>
              <a:rPr lang="en-US" altLang="zh-CN" sz="24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ea"/>
                <a:ea typeface="+mn-ea"/>
              </a:rPr>
              <a:t>POWERPOINT TEMPLATE </a:t>
            </a:r>
            <a:endParaRPr lang="en-US" altLang="zh-CN" sz="24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+mn-ea"/>
              <a:ea typeface="+mn-ea"/>
            </a:endParaRPr>
          </a:p>
        </p:txBody>
      </p:sp>
      <p:sp>
        <p:nvSpPr>
          <p:cNvPr id="685" name="TextBox 684"/>
          <p:cNvSpPr txBox="1"/>
          <p:nvPr/>
        </p:nvSpPr>
        <p:spPr>
          <a:xfrm>
            <a:off x="1155622" y="1563638"/>
            <a:ext cx="6814717" cy="830975"/>
          </a:xfrm>
          <a:prstGeom prst="rect">
            <a:avLst/>
          </a:prstGeom>
          <a:noFill/>
        </p:spPr>
        <p:txBody>
          <a:bodyPr wrap="square" lIns="91421" tIns="45709" rIns="91421" bIns="45709" rtlCol="0">
            <a:spAutoFit/>
          </a:bodyPr>
          <a:lstStyle/>
          <a:p>
            <a:pPr algn="ctr"/>
            <a:r>
              <a:rPr lang="en-US" altLang="zh-CN" sz="4800" b="1" dirty="0">
                <a:solidFill>
                  <a:srgbClr val="FFC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造字工房力黑（非商用）常规体" pitchFamily="50" charset="-122"/>
                <a:ea typeface="造字工房力黑（非商用）常规体" pitchFamily="50" charset="-122"/>
              </a:rPr>
              <a:t>LOGO </a:t>
            </a:r>
            <a:endParaRPr lang="en-IN" sz="4800" b="1" dirty="0">
              <a:solidFill>
                <a:srgbClr val="FFC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造字工房力黑（非商用）常规体" pitchFamily="50" charset="-122"/>
              <a:ea typeface="造字工房力黑（非商用）常规体" pitchFamily="50" charset="-122"/>
            </a:endParaRPr>
          </a:p>
        </p:txBody>
      </p:sp>
      <p:cxnSp>
        <p:nvCxnSpPr>
          <p:cNvPr id="5" name="直接连接符 4"/>
          <p:cNvCxnSpPr/>
          <p:nvPr/>
        </p:nvCxnSpPr>
        <p:spPr bwMode="auto">
          <a:xfrm>
            <a:off x="-18040" y="2371104"/>
            <a:ext cx="9162040" cy="0"/>
          </a:xfrm>
          <a:prstGeom prst="line">
            <a:avLst/>
          </a:prstGeom>
          <a:solidFill>
            <a:srgbClr val="FFFFFF"/>
          </a:solidFill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</p:cxnSp>
      <p:cxnSp>
        <p:nvCxnSpPr>
          <p:cNvPr id="694" name="直接连接符 693"/>
          <p:cNvCxnSpPr/>
          <p:nvPr/>
        </p:nvCxnSpPr>
        <p:spPr bwMode="auto">
          <a:xfrm>
            <a:off x="-18040" y="3829341"/>
            <a:ext cx="9162040" cy="0"/>
          </a:xfrm>
          <a:prstGeom prst="line">
            <a:avLst/>
          </a:prstGeom>
          <a:solidFill>
            <a:srgbClr val="FFFFFF"/>
          </a:solidFill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0" grpId="0" animBg="1"/>
      <p:bldP spid="2" grpId="0"/>
      <p:bldP spid="68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AutoShape 1"/>
          <p:cNvSpPr/>
          <p:nvPr/>
        </p:nvSpPr>
        <p:spPr bwMode="auto">
          <a:xfrm>
            <a:off x="1223963" y="1900238"/>
            <a:ext cx="581025" cy="581025"/>
          </a:xfrm>
          <a:custGeom>
            <a:avLst/>
            <a:gdLst>
              <a:gd name="T0" fmla="*/ 290498 w 19679"/>
              <a:gd name="T1" fmla="*/ 318871 h 19679"/>
              <a:gd name="T2" fmla="*/ 290498 w 19679"/>
              <a:gd name="T3" fmla="*/ 318871 h 19679"/>
              <a:gd name="T4" fmla="*/ 290498 w 19679"/>
              <a:gd name="T5" fmla="*/ 318871 h 19679"/>
              <a:gd name="T6" fmla="*/ 290498 w 19679"/>
              <a:gd name="T7" fmla="*/ 318871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9"/>
                  <a:pt x="6724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chemeClr val="accent1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</a:ln>
          <a:effectLst/>
        </p:spPr>
        <p:txBody>
          <a:bodyPr lIns="0" tIns="0" rIns="0" bIns="0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9218" name="AutoShape 2"/>
          <p:cNvSpPr/>
          <p:nvPr/>
        </p:nvSpPr>
        <p:spPr bwMode="auto">
          <a:xfrm>
            <a:off x="1382713" y="2066925"/>
            <a:ext cx="268287" cy="222250"/>
          </a:xfrm>
          <a:custGeom>
            <a:avLst/>
            <a:gdLst>
              <a:gd name="T0" fmla="*/ 134144 w 21600"/>
              <a:gd name="T1" fmla="*/ 111125 h 21600"/>
              <a:gd name="T2" fmla="*/ 134144 w 21600"/>
              <a:gd name="T3" fmla="*/ 111125 h 21600"/>
              <a:gd name="T4" fmla="*/ 134144 w 21600"/>
              <a:gd name="T5" fmla="*/ 111125 h 21600"/>
              <a:gd name="T6" fmla="*/ 134144 w 21600"/>
              <a:gd name="T7" fmla="*/ 111125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0263" y="3223"/>
                </a:moveTo>
                <a:cubicBezTo>
                  <a:pt x="20633" y="3223"/>
                  <a:pt x="20946" y="3385"/>
                  <a:pt x="21208" y="3714"/>
                </a:cubicBezTo>
                <a:cubicBezTo>
                  <a:pt x="21470" y="4043"/>
                  <a:pt x="21600" y="4428"/>
                  <a:pt x="21600" y="4865"/>
                </a:cubicBezTo>
                <a:lnTo>
                  <a:pt x="21600" y="19983"/>
                </a:lnTo>
                <a:cubicBezTo>
                  <a:pt x="21600" y="20421"/>
                  <a:pt x="21470" y="20804"/>
                  <a:pt x="21208" y="21121"/>
                </a:cubicBezTo>
                <a:cubicBezTo>
                  <a:pt x="20946" y="21440"/>
                  <a:pt x="20633" y="21599"/>
                  <a:pt x="20263" y="21599"/>
                </a:cubicBezTo>
                <a:lnTo>
                  <a:pt x="1348" y="21599"/>
                </a:lnTo>
                <a:cubicBezTo>
                  <a:pt x="981" y="21599"/>
                  <a:pt x="662" y="21440"/>
                  <a:pt x="398" y="21121"/>
                </a:cubicBezTo>
                <a:cubicBezTo>
                  <a:pt x="134" y="20804"/>
                  <a:pt x="0" y="20421"/>
                  <a:pt x="0" y="19983"/>
                </a:cubicBezTo>
                <a:lnTo>
                  <a:pt x="0" y="4865"/>
                </a:lnTo>
                <a:cubicBezTo>
                  <a:pt x="0" y="4428"/>
                  <a:pt x="134" y="4043"/>
                  <a:pt x="398" y="3714"/>
                </a:cubicBezTo>
                <a:cubicBezTo>
                  <a:pt x="662" y="3385"/>
                  <a:pt x="981" y="3223"/>
                  <a:pt x="1348" y="3223"/>
                </a:cubicBezTo>
                <a:lnTo>
                  <a:pt x="5638" y="3223"/>
                </a:lnTo>
                <a:lnTo>
                  <a:pt x="6319" y="1460"/>
                </a:lnTo>
                <a:cubicBezTo>
                  <a:pt x="6458" y="1058"/>
                  <a:pt x="6718" y="714"/>
                  <a:pt x="7090" y="426"/>
                </a:cubicBezTo>
                <a:cubicBezTo>
                  <a:pt x="7467" y="144"/>
                  <a:pt x="7839" y="0"/>
                  <a:pt x="8204" y="0"/>
                </a:cubicBezTo>
                <a:lnTo>
                  <a:pt x="13396" y="0"/>
                </a:lnTo>
                <a:cubicBezTo>
                  <a:pt x="13763" y="0"/>
                  <a:pt x="14136" y="144"/>
                  <a:pt x="14510" y="426"/>
                </a:cubicBezTo>
                <a:cubicBezTo>
                  <a:pt x="14885" y="714"/>
                  <a:pt x="15147" y="1058"/>
                  <a:pt x="15294" y="1460"/>
                </a:cubicBezTo>
                <a:lnTo>
                  <a:pt x="15962" y="3223"/>
                </a:lnTo>
                <a:lnTo>
                  <a:pt x="20263" y="3223"/>
                </a:lnTo>
                <a:close/>
                <a:moveTo>
                  <a:pt x="10805" y="19184"/>
                </a:moveTo>
                <a:cubicBezTo>
                  <a:pt x="11572" y="19184"/>
                  <a:pt x="12299" y="19003"/>
                  <a:pt x="12987" y="18649"/>
                </a:cubicBezTo>
                <a:cubicBezTo>
                  <a:pt x="13673" y="18295"/>
                  <a:pt x="14270" y="17810"/>
                  <a:pt x="14775" y="17196"/>
                </a:cubicBezTo>
                <a:cubicBezTo>
                  <a:pt x="15279" y="16581"/>
                  <a:pt x="15678" y="15862"/>
                  <a:pt x="15974" y="15048"/>
                </a:cubicBezTo>
                <a:cubicBezTo>
                  <a:pt x="16270" y="14235"/>
                  <a:pt x="16420" y="13355"/>
                  <a:pt x="16420" y="12422"/>
                </a:cubicBezTo>
                <a:cubicBezTo>
                  <a:pt x="16420" y="11499"/>
                  <a:pt x="16270" y="10624"/>
                  <a:pt x="15974" y="9795"/>
                </a:cubicBezTo>
                <a:cubicBezTo>
                  <a:pt x="15678" y="8967"/>
                  <a:pt x="15279" y="8250"/>
                  <a:pt x="14775" y="7645"/>
                </a:cubicBezTo>
                <a:cubicBezTo>
                  <a:pt x="14270" y="7036"/>
                  <a:pt x="13673" y="6558"/>
                  <a:pt x="12987" y="6199"/>
                </a:cubicBezTo>
                <a:cubicBezTo>
                  <a:pt x="12299" y="5844"/>
                  <a:pt x="11572" y="5667"/>
                  <a:pt x="10805" y="5667"/>
                </a:cubicBezTo>
                <a:cubicBezTo>
                  <a:pt x="10039" y="5667"/>
                  <a:pt x="9312" y="5847"/>
                  <a:pt x="8620" y="6199"/>
                </a:cubicBezTo>
                <a:cubicBezTo>
                  <a:pt x="7930" y="6558"/>
                  <a:pt x="7332" y="7036"/>
                  <a:pt x="6828" y="7645"/>
                </a:cubicBezTo>
                <a:cubicBezTo>
                  <a:pt x="6324" y="8250"/>
                  <a:pt x="5922" y="8964"/>
                  <a:pt x="5626" y="9789"/>
                </a:cubicBezTo>
                <a:cubicBezTo>
                  <a:pt x="5330" y="10612"/>
                  <a:pt x="5180" y="11491"/>
                  <a:pt x="5180" y="12422"/>
                </a:cubicBezTo>
                <a:cubicBezTo>
                  <a:pt x="5180" y="13355"/>
                  <a:pt x="5330" y="14235"/>
                  <a:pt x="5626" y="15048"/>
                </a:cubicBezTo>
                <a:cubicBezTo>
                  <a:pt x="5922" y="15862"/>
                  <a:pt x="6324" y="16581"/>
                  <a:pt x="6828" y="17196"/>
                </a:cubicBezTo>
                <a:cubicBezTo>
                  <a:pt x="7332" y="17810"/>
                  <a:pt x="7930" y="18295"/>
                  <a:pt x="8620" y="18649"/>
                </a:cubicBezTo>
                <a:cubicBezTo>
                  <a:pt x="9312" y="19006"/>
                  <a:pt x="10039" y="19184"/>
                  <a:pt x="10805" y="19184"/>
                </a:cubicBezTo>
                <a:moveTo>
                  <a:pt x="10805" y="7833"/>
                </a:moveTo>
                <a:cubicBezTo>
                  <a:pt x="11337" y="7833"/>
                  <a:pt x="11834" y="7953"/>
                  <a:pt x="12295" y="8191"/>
                </a:cubicBezTo>
                <a:cubicBezTo>
                  <a:pt x="12755" y="8432"/>
                  <a:pt x="13159" y="8755"/>
                  <a:pt x="13502" y="9169"/>
                </a:cubicBezTo>
                <a:cubicBezTo>
                  <a:pt x="13847" y="9583"/>
                  <a:pt x="14118" y="10069"/>
                  <a:pt x="14317" y="10624"/>
                </a:cubicBezTo>
                <a:cubicBezTo>
                  <a:pt x="14515" y="11184"/>
                  <a:pt x="14615" y="11780"/>
                  <a:pt x="14615" y="12422"/>
                </a:cubicBezTo>
                <a:cubicBezTo>
                  <a:pt x="14615" y="13056"/>
                  <a:pt x="14515" y="13650"/>
                  <a:pt x="14317" y="14205"/>
                </a:cubicBezTo>
                <a:cubicBezTo>
                  <a:pt x="14118" y="14756"/>
                  <a:pt x="13847" y="15245"/>
                  <a:pt x="13502" y="15667"/>
                </a:cubicBezTo>
                <a:cubicBezTo>
                  <a:pt x="13159" y="16091"/>
                  <a:pt x="12752" y="16419"/>
                  <a:pt x="12290" y="16661"/>
                </a:cubicBezTo>
                <a:cubicBezTo>
                  <a:pt x="11825" y="16899"/>
                  <a:pt x="11330" y="17017"/>
                  <a:pt x="10805" y="17017"/>
                </a:cubicBezTo>
                <a:cubicBezTo>
                  <a:pt x="10275" y="17017"/>
                  <a:pt x="9778" y="16899"/>
                  <a:pt x="9312" y="16661"/>
                </a:cubicBezTo>
                <a:cubicBezTo>
                  <a:pt x="8848" y="16419"/>
                  <a:pt x="8444" y="16091"/>
                  <a:pt x="8101" y="15667"/>
                </a:cubicBezTo>
                <a:cubicBezTo>
                  <a:pt x="7756" y="15245"/>
                  <a:pt x="7484" y="14755"/>
                  <a:pt x="7286" y="14199"/>
                </a:cubicBezTo>
                <a:cubicBezTo>
                  <a:pt x="7085" y="13641"/>
                  <a:pt x="6985" y="13045"/>
                  <a:pt x="6985" y="12422"/>
                </a:cubicBezTo>
                <a:cubicBezTo>
                  <a:pt x="6985" y="11780"/>
                  <a:pt x="7085" y="11184"/>
                  <a:pt x="7286" y="10624"/>
                </a:cubicBezTo>
                <a:cubicBezTo>
                  <a:pt x="7484" y="10068"/>
                  <a:pt x="7756" y="9583"/>
                  <a:pt x="8101" y="9169"/>
                </a:cubicBezTo>
                <a:cubicBezTo>
                  <a:pt x="8444" y="8755"/>
                  <a:pt x="8848" y="8432"/>
                  <a:pt x="9312" y="8191"/>
                </a:cubicBezTo>
                <a:cubicBezTo>
                  <a:pt x="9778" y="7953"/>
                  <a:pt x="10275" y="7833"/>
                  <a:pt x="10805" y="7833"/>
                </a:cubicBezTo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9219" name="AutoShape 3"/>
          <p:cNvSpPr/>
          <p:nvPr/>
        </p:nvSpPr>
        <p:spPr bwMode="auto">
          <a:xfrm>
            <a:off x="1223963" y="2671763"/>
            <a:ext cx="581025" cy="581025"/>
          </a:xfrm>
          <a:custGeom>
            <a:avLst/>
            <a:gdLst>
              <a:gd name="T0" fmla="*/ 290498 w 19679"/>
              <a:gd name="T1" fmla="*/ 318871 h 19679"/>
              <a:gd name="T2" fmla="*/ 290498 w 19679"/>
              <a:gd name="T3" fmla="*/ 318871 h 19679"/>
              <a:gd name="T4" fmla="*/ 290498 w 19679"/>
              <a:gd name="T5" fmla="*/ 318871 h 19679"/>
              <a:gd name="T6" fmla="*/ 290498 w 19679"/>
              <a:gd name="T7" fmla="*/ 318871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9"/>
                  <a:pt x="6724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rgbClr val="3BB692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9220" name="AutoShape 4"/>
          <p:cNvSpPr/>
          <p:nvPr/>
        </p:nvSpPr>
        <p:spPr bwMode="auto">
          <a:xfrm>
            <a:off x="1223963" y="3475038"/>
            <a:ext cx="581025" cy="582612"/>
          </a:xfrm>
          <a:custGeom>
            <a:avLst/>
            <a:gdLst>
              <a:gd name="T0" fmla="*/ 290498 w 19679"/>
              <a:gd name="T1" fmla="*/ 319742 h 19679"/>
              <a:gd name="T2" fmla="*/ 290498 w 19679"/>
              <a:gd name="T3" fmla="*/ 319742 h 19679"/>
              <a:gd name="T4" fmla="*/ 290498 w 19679"/>
              <a:gd name="T5" fmla="*/ 319742 h 19679"/>
              <a:gd name="T6" fmla="*/ 290498 w 19679"/>
              <a:gd name="T7" fmla="*/ 319742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9"/>
                  <a:pt x="6724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rgbClr val="A1C450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9221" name="AutoShape 5"/>
          <p:cNvSpPr/>
          <p:nvPr/>
        </p:nvSpPr>
        <p:spPr bwMode="auto">
          <a:xfrm>
            <a:off x="1387475" y="2862263"/>
            <a:ext cx="268288" cy="222250"/>
          </a:xfrm>
          <a:custGeom>
            <a:avLst/>
            <a:gdLst>
              <a:gd name="T0" fmla="*/ 134144 w 21600"/>
              <a:gd name="T1" fmla="*/ 111125 h 21600"/>
              <a:gd name="T2" fmla="*/ 134144 w 21600"/>
              <a:gd name="T3" fmla="*/ 111125 h 21600"/>
              <a:gd name="T4" fmla="*/ 134144 w 21600"/>
              <a:gd name="T5" fmla="*/ 111125 h 21600"/>
              <a:gd name="T6" fmla="*/ 134144 w 21600"/>
              <a:gd name="T7" fmla="*/ 111125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0263" y="0"/>
                </a:moveTo>
                <a:cubicBezTo>
                  <a:pt x="20631" y="0"/>
                  <a:pt x="20944" y="162"/>
                  <a:pt x="21206" y="479"/>
                </a:cubicBezTo>
                <a:cubicBezTo>
                  <a:pt x="21468" y="799"/>
                  <a:pt x="21600" y="1178"/>
                  <a:pt x="21600" y="1618"/>
                </a:cubicBezTo>
                <a:lnTo>
                  <a:pt x="21600" y="19981"/>
                </a:lnTo>
                <a:cubicBezTo>
                  <a:pt x="21600" y="20421"/>
                  <a:pt x="21468" y="20801"/>
                  <a:pt x="21206" y="21121"/>
                </a:cubicBezTo>
                <a:cubicBezTo>
                  <a:pt x="20944" y="21437"/>
                  <a:pt x="20631" y="21599"/>
                  <a:pt x="20263" y="21599"/>
                </a:cubicBezTo>
                <a:lnTo>
                  <a:pt x="1345" y="21599"/>
                </a:lnTo>
                <a:cubicBezTo>
                  <a:pt x="981" y="21599"/>
                  <a:pt x="662" y="21437"/>
                  <a:pt x="398" y="21121"/>
                </a:cubicBezTo>
                <a:cubicBezTo>
                  <a:pt x="131" y="20801"/>
                  <a:pt x="0" y="20421"/>
                  <a:pt x="0" y="19981"/>
                </a:cubicBezTo>
                <a:lnTo>
                  <a:pt x="0" y="1618"/>
                </a:lnTo>
                <a:cubicBezTo>
                  <a:pt x="0" y="1178"/>
                  <a:pt x="131" y="799"/>
                  <a:pt x="398" y="479"/>
                </a:cubicBezTo>
                <a:cubicBezTo>
                  <a:pt x="662" y="162"/>
                  <a:pt x="981" y="0"/>
                  <a:pt x="1345" y="0"/>
                </a:cubicBezTo>
                <a:lnTo>
                  <a:pt x="20263" y="0"/>
                </a:lnTo>
                <a:close/>
                <a:moveTo>
                  <a:pt x="4052" y="2171"/>
                </a:moveTo>
                <a:cubicBezTo>
                  <a:pt x="4052" y="2021"/>
                  <a:pt x="4009" y="1892"/>
                  <a:pt x="3924" y="1783"/>
                </a:cubicBezTo>
                <a:cubicBezTo>
                  <a:pt x="3839" y="1677"/>
                  <a:pt x="3729" y="1621"/>
                  <a:pt x="3593" y="1621"/>
                </a:cubicBezTo>
                <a:lnTo>
                  <a:pt x="1801" y="1621"/>
                </a:lnTo>
                <a:cubicBezTo>
                  <a:pt x="1676" y="1621"/>
                  <a:pt x="1568" y="1674"/>
                  <a:pt x="1480" y="1777"/>
                </a:cubicBezTo>
                <a:cubicBezTo>
                  <a:pt x="1390" y="1880"/>
                  <a:pt x="1343" y="2012"/>
                  <a:pt x="1343" y="2171"/>
                </a:cubicBezTo>
                <a:lnTo>
                  <a:pt x="1343" y="4321"/>
                </a:lnTo>
                <a:cubicBezTo>
                  <a:pt x="1343" y="4470"/>
                  <a:pt x="1387" y="4603"/>
                  <a:pt x="1473" y="4708"/>
                </a:cubicBezTo>
                <a:cubicBezTo>
                  <a:pt x="1558" y="4817"/>
                  <a:pt x="1669" y="4867"/>
                  <a:pt x="1801" y="4867"/>
                </a:cubicBezTo>
                <a:lnTo>
                  <a:pt x="3593" y="4867"/>
                </a:lnTo>
                <a:cubicBezTo>
                  <a:pt x="3721" y="4867"/>
                  <a:pt x="3828" y="4820"/>
                  <a:pt x="3917" y="4717"/>
                </a:cubicBezTo>
                <a:cubicBezTo>
                  <a:pt x="4007" y="4614"/>
                  <a:pt x="4052" y="4482"/>
                  <a:pt x="4052" y="4321"/>
                </a:cubicBezTo>
                <a:lnTo>
                  <a:pt x="4052" y="2171"/>
                </a:lnTo>
                <a:close/>
                <a:moveTo>
                  <a:pt x="4052" y="7202"/>
                </a:moveTo>
                <a:cubicBezTo>
                  <a:pt x="4052" y="7055"/>
                  <a:pt x="4009" y="6926"/>
                  <a:pt x="3924" y="6817"/>
                </a:cubicBezTo>
                <a:cubicBezTo>
                  <a:pt x="3839" y="6709"/>
                  <a:pt x="3729" y="6656"/>
                  <a:pt x="3593" y="6656"/>
                </a:cubicBezTo>
                <a:lnTo>
                  <a:pt x="1801" y="6656"/>
                </a:lnTo>
                <a:cubicBezTo>
                  <a:pt x="1676" y="6656"/>
                  <a:pt x="1568" y="6709"/>
                  <a:pt x="1480" y="6817"/>
                </a:cubicBezTo>
                <a:cubicBezTo>
                  <a:pt x="1390" y="6926"/>
                  <a:pt x="1343" y="7055"/>
                  <a:pt x="1343" y="7202"/>
                </a:cubicBezTo>
                <a:lnTo>
                  <a:pt x="1343" y="9370"/>
                </a:lnTo>
                <a:cubicBezTo>
                  <a:pt x="1343" y="9516"/>
                  <a:pt x="1387" y="9646"/>
                  <a:pt x="1473" y="9757"/>
                </a:cubicBezTo>
                <a:cubicBezTo>
                  <a:pt x="1558" y="9863"/>
                  <a:pt x="1669" y="9916"/>
                  <a:pt x="1801" y="9916"/>
                </a:cubicBezTo>
                <a:lnTo>
                  <a:pt x="3593" y="9916"/>
                </a:lnTo>
                <a:cubicBezTo>
                  <a:pt x="3721" y="9916"/>
                  <a:pt x="3828" y="9863"/>
                  <a:pt x="3917" y="9757"/>
                </a:cubicBezTo>
                <a:cubicBezTo>
                  <a:pt x="4007" y="9646"/>
                  <a:pt x="4052" y="9516"/>
                  <a:pt x="4052" y="9370"/>
                </a:cubicBezTo>
                <a:lnTo>
                  <a:pt x="4052" y="7202"/>
                </a:lnTo>
                <a:close/>
                <a:moveTo>
                  <a:pt x="4052" y="12233"/>
                </a:moveTo>
                <a:cubicBezTo>
                  <a:pt x="4052" y="12083"/>
                  <a:pt x="4009" y="11957"/>
                  <a:pt x="3924" y="11846"/>
                </a:cubicBezTo>
                <a:cubicBezTo>
                  <a:pt x="3839" y="11740"/>
                  <a:pt x="3729" y="11686"/>
                  <a:pt x="3593" y="11686"/>
                </a:cubicBezTo>
                <a:lnTo>
                  <a:pt x="1801" y="11686"/>
                </a:lnTo>
                <a:cubicBezTo>
                  <a:pt x="1676" y="11686"/>
                  <a:pt x="1568" y="11740"/>
                  <a:pt x="1480" y="11846"/>
                </a:cubicBezTo>
                <a:cubicBezTo>
                  <a:pt x="1390" y="11957"/>
                  <a:pt x="1343" y="12083"/>
                  <a:pt x="1343" y="12233"/>
                </a:cubicBezTo>
                <a:lnTo>
                  <a:pt x="1343" y="14401"/>
                </a:lnTo>
                <a:cubicBezTo>
                  <a:pt x="1343" y="14548"/>
                  <a:pt x="1387" y="14677"/>
                  <a:pt x="1473" y="14786"/>
                </a:cubicBezTo>
                <a:cubicBezTo>
                  <a:pt x="1558" y="14894"/>
                  <a:pt x="1669" y="14947"/>
                  <a:pt x="1801" y="14947"/>
                </a:cubicBezTo>
                <a:lnTo>
                  <a:pt x="3593" y="14947"/>
                </a:lnTo>
                <a:cubicBezTo>
                  <a:pt x="3721" y="14947"/>
                  <a:pt x="3828" y="14894"/>
                  <a:pt x="3917" y="14786"/>
                </a:cubicBezTo>
                <a:cubicBezTo>
                  <a:pt x="4007" y="14677"/>
                  <a:pt x="4052" y="14548"/>
                  <a:pt x="4052" y="14401"/>
                </a:cubicBezTo>
                <a:lnTo>
                  <a:pt x="4052" y="12233"/>
                </a:lnTo>
                <a:close/>
                <a:moveTo>
                  <a:pt x="4052" y="17284"/>
                </a:moveTo>
                <a:cubicBezTo>
                  <a:pt x="4052" y="17136"/>
                  <a:pt x="4009" y="17005"/>
                  <a:pt x="3924" y="16897"/>
                </a:cubicBezTo>
                <a:cubicBezTo>
                  <a:pt x="3839" y="16791"/>
                  <a:pt x="3729" y="16736"/>
                  <a:pt x="3593" y="16736"/>
                </a:cubicBezTo>
                <a:lnTo>
                  <a:pt x="1801" y="16736"/>
                </a:lnTo>
                <a:cubicBezTo>
                  <a:pt x="1676" y="16736"/>
                  <a:pt x="1568" y="16788"/>
                  <a:pt x="1480" y="16891"/>
                </a:cubicBezTo>
                <a:cubicBezTo>
                  <a:pt x="1390" y="16995"/>
                  <a:pt x="1343" y="17124"/>
                  <a:pt x="1343" y="17284"/>
                </a:cubicBezTo>
                <a:lnTo>
                  <a:pt x="1343" y="19434"/>
                </a:lnTo>
                <a:cubicBezTo>
                  <a:pt x="1343" y="19584"/>
                  <a:pt x="1387" y="19714"/>
                  <a:pt x="1473" y="19822"/>
                </a:cubicBezTo>
                <a:cubicBezTo>
                  <a:pt x="1558" y="19929"/>
                  <a:pt x="1669" y="19984"/>
                  <a:pt x="1801" y="19984"/>
                </a:cubicBezTo>
                <a:lnTo>
                  <a:pt x="3593" y="19984"/>
                </a:lnTo>
                <a:cubicBezTo>
                  <a:pt x="3721" y="19984"/>
                  <a:pt x="3828" y="19932"/>
                  <a:pt x="3917" y="19828"/>
                </a:cubicBezTo>
                <a:cubicBezTo>
                  <a:pt x="4007" y="19726"/>
                  <a:pt x="4052" y="19596"/>
                  <a:pt x="4052" y="19434"/>
                </a:cubicBezTo>
                <a:lnTo>
                  <a:pt x="4052" y="17284"/>
                </a:lnTo>
                <a:close/>
                <a:moveTo>
                  <a:pt x="16194" y="2171"/>
                </a:moveTo>
                <a:cubicBezTo>
                  <a:pt x="16194" y="2021"/>
                  <a:pt x="16150" y="1892"/>
                  <a:pt x="16065" y="1783"/>
                </a:cubicBezTo>
                <a:cubicBezTo>
                  <a:pt x="15979" y="1677"/>
                  <a:pt x="15871" y="1621"/>
                  <a:pt x="15737" y="1621"/>
                </a:cubicBezTo>
                <a:lnTo>
                  <a:pt x="5858" y="1621"/>
                </a:lnTo>
                <a:cubicBezTo>
                  <a:pt x="5730" y="1621"/>
                  <a:pt x="5623" y="1674"/>
                  <a:pt x="5535" y="1777"/>
                </a:cubicBezTo>
                <a:cubicBezTo>
                  <a:pt x="5445" y="1880"/>
                  <a:pt x="5400" y="2012"/>
                  <a:pt x="5400" y="2171"/>
                </a:cubicBezTo>
                <a:lnTo>
                  <a:pt x="5400" y="9370"/>
                </a:lnTo>
                <a:cubicBezTo>
                  <a:pt x="5400" y="9516"/>
                  <a:pt x="5442" y="9646"/>
                  <a:pt x="5528" y="9757"/>
                </a:cubicBezTo>
                <a:cubicBezTo>
                  <a:pt x="5616" y="9863"/>
                  <a:pt x="5724" y="9916"/>
                  <a:pt x="5858" y="9916"/>
                </a:cubicBezTo>
                <a:lnTo>
                  <a:pt x="15737" y="9916"/>
                </a:lnTo>
                <a:cubicBezTo>
                  <a:pt x="15862" y="9916"/>
                  <a:pt x="15969" y="9863"/>
                  <a:pt x="16060" y="9757"/>
                </a:cubicBezTo>
                <a:cubicBezTo>
                  <a:pt x="16148" y="9646"/>
                  <a:pt x="16194" y="9516"/>
                  <a:pt x="16194" y="9370"/>
                </a:cubicBezTo>
                <a:lnTo>
                  <a:pt x="16194" y="2171"/>
                </a:lnTo>
                <a:close/>
                <a:moveTo>
                  <a:pt x="16194" y="12233"/>
                </a:moveTo>
                <a:cubicBezTo>
                  <a:pt x="16194" y="12083"/>
                  <a:pt x="16150" y="11957"/>
                  <a:pt x="16065" y="11846"/>
                </a:cubicBezTo>
                <a:cubicBezTo>
                  <a:pt x="15979" y="11740"/>
                  <a:pt x="15871" y="11686"/>
                  <a:pt x="15737" y="11686"/>
                </a:cubicBezTo>
                <a:lnTo>
                  <a:pt x="5858" y="11686"/>
                </a:lnTo>
                <a:cubicBezTo>
                  <a:pt x="5730" y="11686"/>
                  <a:pt x="5623" y="11740"/>
                  <a:pt x="5535" y="11846"/>
                </a:cubicBezTo>
                <a:cubicBezTo>
                  <a:pt x="5445" y="11957"/>
                  <a:pt x="5400" y="12083"/>
                  <a:pt x="5400" y="12233"/>
                </a:cubicBezTo>
                <a:lnTo>
                  <a:pt x="5400" y="19431"/>
                </a:lnTo>
                <a:cubicBezTo>
                  <a:pt x="5400" y="19581"/>
                  <a:pt x="5442" y="19711"/>
                  <a:pt x="5528" y="19819"/>
                </a:cubicBezTo>
                <a:cubicBezTo>
                  <a:pt x="5616" y="19926"/>
                  <a:pt x="5724" y="19981"/>
                  <a:pt x="5858" y="19981"/>
                </a:cubicBezTo>
                <a:lnTo>
                  <a:pt x="15737" y="19981"/>
                </a:lnTo>
                <a:cubicBezTo>
                  <a:pt x="15862" y="19981"/>
                  <a:pt x="15969" y="19929"/>
                  <a:pt x="16060" y="19825"/>
                </a:cubicBezTo>
                <a:cubicBezTo>
                  <a:pt x="16148" y="19723"/>
                  <a:pt x="16194" y="19593"/>
                  <a:pt x="16194" y="19431"/>
                </a:cubicBezTo>
                <a:lnTo>
                  <a:pt x="16194" y="12233"/>
                </a:lnTo>
                <a:close/>
                <a:moveTo>
                  <a:pt x="20263" y="2171"/>
                </a:moveTo>
                <a:cubicBezTo>
                  <a:pt x="20263" y="2021"/>
                  <a:pt x="20217" y="1892"/>
                  <a:pt x="20129" y="1783"/>
                </a:cubicBezTo>
                <a:cubicBezTo>
                  <a:pt x="20038" y="1677"/>
                  <a:pt x="19930" y="1621"/>
                  <a:pt x="19806" y="1621"/>
                </a:cubicBezTo>
                <a:lnTo>
                  <a:pt x="18001" y="1621"/>
                </a:lnTo>
                <a:cubicBezTo>
                  <a:pt x="17876" y="1621"/>
                  <a:pt x="17769" y="1674"/>
                  <a:pt x="17678" y="1777"/>
                </a:cubicBezTo>
                <a:cubicBezTo>
                  <a:pt x="17590" y="1880"/>
                  <a:pt x="17546" y="2012"/>
                  <a:pt x="17546" y="2171"/>
                </a:cubicBezTo>
                <a:lnTo>
                  <a:pt x="17546" y="4321"/>
                </a:lnTo>
                <a:cubicBezTo>
                  <a:pt x="17546" y="4470"/>
                  <a:pt x="17590" y="4603"/>
                  <a:pt x="17678" y="4708"/>
                </a:cubicBezTo>
                <a:cubicBezTo>
                  <a:pt x="17769" y="4817"/>
                  <a:pt x="17876" y="4867"/>
                  <a:pt x="18001" y="4867"/>
                </a:cubicBezTo>
                <a:lnTo>
                  <a:pt x="19806" y="4867"/>
                </a:lnTo>
                <a:cubicBezTo>
                  <a:pt x="19930" y="4867"/>
                  <a:pt x="20038" y="4820"/>
                  <a:pt x="20129" y="4717"/>
                </a:cubicBezTo>
                <a:cubicBezTo>
                  <a:pt x="20217" y="4614"/>
                  <a:pt x="20263" y="4482"/>
                  <a:pt x="20263" y="4321"/>
                </a:cubicBezTo>
                <a:lnTo>
                  <a:pt x="20263" y="2171"/>
                </a:lnTo>
                <a:close/>
                <a:moveTo>
                  <a:pt x="20263" y="7202"/>
                </a:moveTo>
                <a:cubicBezTo>
                  <a:pt x="20263" y="7055"/>
                  <a:pt x="20217" y="6926"/>
                  <a:pt x="20129" y="6817"/>
                </a:cubicBezTo>
                <a:cubicBezTo>
                  <a:pt x="20038" y="6709"/>
                  <a:pt x="19930" y="6656"/>
                  <a:pt x="19806" y="6656"/>
                </a:cubicBezTo>
                <a:lnTo>
                  <a:pt x="18001" y="6656"/>
                </a:lnTo>
                <a:cubicBezTo>
                  <a:pt x="17876" y="6656"/>
                  <a:pt x="17769" y="6709"/>
                  <a:pt x="17678" y="6817"/>
                </a:cubicBezTo>
                <a:cubicBezTo>
                  <a:pt x="17590" y="6926"/>
                  <a:pt x="17546" y="7055"/>
                  <a:pt x="17546" y="7202"/>
                </a:cubicBezTo>
                <a:lnTo>
                  <a:pt x="17546" y="9370"/>
                </a:lnTo>
                <a:cubicBezTo>
                  <a:pt x="17546" y="9516"/>
                  <a:pt x="17590" y="9646"/>
                  <a:pt x="17678" y="9757"/>
                </a:cubicBezTo>
                <a:cubicBezTo>
                  <a:pt x="17769" y="9863"/>
                  <a:pt x="17876" y="9916"/>
                  <a:pt x="18001" y="9916"/>
                </a:cubicBezTo>
                <a:lnTo>
                  <a:pt x="19806" y="9916"/>
                </a:lnTo>
                <a:cubicBezTo>
                  <a:pt x="19930" y="9916"/>
                  <a:pt x="20038" y="9863"/>
                  <a:pt x="20129" y="9757"/>
                </a:cubicBezTo>
                <a:cubicBezTo>
                  <a:pt x="20217" y="9646"/>
                  <a:pt x="20263" y="9516"/>
                  <a:pt x="20263" y="9370"/>
                </a:cubicBezTo>
                <a:lnTo>
                  <a:pt x="20263" y="7202"/>
                </a:lnTo>
                <a:close/>
                <a:moveTo>
                  <a:pt x="20263" y="12233"/>
                </a:moveTo>
                <a:cubicBezTo>
                  <a:pt x="20263" y="12083"/>
                  <a:pt x="20217" y="11957"/>
                  <a:pt x="20129" y="11846"/>
                </a:cubicBezTo>
                <a:cubicBezTo>
                  <a:pt x="20038" y="11740"/>
                  <a:pt x="19930" y="11686"/>
                  <a:pt x="19806" y="11686"/>
                </a:cubicBezTo>
                <a:lnTo>
                  <a:pt x="18001" y="11686"/>
                </a:lnTo>
                <a:cubicBezTo>
                  <a:pt x="17876" y="11686"/>
                  <a:pt x="17769" y="11740"/>
                  <a:pt x="17678" y="11846"/>
                </a:cubicBezTo>
                <a:cubicBezTo>
                  <a:pt x="17590" y="11957"/>
                  <a:pt x="17546" y="12083"/>
                  <a:pt x="17546" y="12233"/>
                </a:cubicBezTo>
                <a:lnTo>
                  <a:pt x="17546" y="14401"/>
                </a:lnTo>
                <a:cubicBezTo>
                  <a:pt x="17546" y="14548"/>
                  <a:pt x="17590" y="14677"/>
                  <a:pt x="17678" y="14786"/>
                </a:cubicBezTo>
                <a:cubicBezTo>
                  <a:pt x="17769" y="14894"/>
                  <a:pt x="17876" y="14947"/>
                  <a:pt x="18001" y="14947"/>
                </a:cubicBezTo>
                <a:lnTo>
                  <a:pt x="19806" y="14947"/>
                </a:lnTo>
                <a:cubicBezTo>
                  <a:pt x="19930" y="14947"/>
                  <a:pt x="20038" y="14894"/>
                  <a:pt x="20129" y="14786"/>
                </a:cubicBezTo>
                <a:cubicBezTo>
                  <a:pt x="20217" y="14677"/>
                  <a:pt x="20263" y="14548"/>
                  <a:pt x="20263" y="14401"/>
                </a:cubicBezTo>
                <a:lnTo>
                  <a:pt x="20263" y="12233"/>
                </a:lnTo>
                <a:close/>
                <a:moveTo>
                  <a:pt x="20263" y="17284"/>
                </a:moveTo>
                <a:cubicBezTo>
                  <a:pt x="20263" y="17136"/>
                  <a:pt x="20217" y="17005"/>
                  <a:pt x="20129" y="16897"/>
                </a:cubicBezTo>
                <a:cubicBezTo>
                  <a:pt x="20038" y="16791"/>
                  <a:pt x="19930" y="16736"/>
                  <a:pt x="19806" y="16736"/>
                </a:cubicBezTo>
                <a:lnTo>
                  <a:pt x="18001" y="16736"/>
                </a:lnTo>
                <a:cubicBezTo>
                  <a:pt x="17876" y="16736"/>
                  <a:pt x="17769" y="16788"/>
                  <a:pt x="17678" y="16891"/>
                </a:cubicBezTo>
                <a:cubicBezTo>
                  <a:pt x="17590" y="16995"/>
                  <a:pt x="17546" y="17124"/>
                  <a:pt x="17546" y="17284"/>
                </a:cubicBezTo>
                <a:lnTo>
                  <a:pt x="17546" y="19434"/>
                </a:lnTo>
                <a:cubicBezTo>
                  <a:pt x="17546" y="19584"/>
                  <a:pt x="17590" y="19714"/>
                  <a:pt x="17678" y="19822"/>
                </a:cubicBezTo>
                <a:cubicBezTo>
                  <a:pt x="17769" y="19929"/>
                  <a:pt x="17876" y="19984"/>
                  <a:pt x="18001" y="19984"/>
                </a:cubicBezTo>
                <a:lnTo>
                  <a:pt x="19806" y="19984"/>
                </a:lnTo>
                <a:cubicBezTo>
                  <a:pt x="19930" y="19984"/>
                  <a:pt x="20038" y="19932"/>
                  <a:pt x="20129" y="19828"/>
                </a:cubicBezTo>
                <a:cubicBezTo>
                  <a:pt x="20217" y="19726"/>
                  <a:pt x="20263" y="19596"/>
                  <a:pt x="20263" y="19434"/>
                </a:cubicBezTo>
                <a:lnTo>
                  <a:pt x="20263" y="1728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9223" name="AutoShape 7"/>
          <p:cNvSpPr/>
          <p:nvPr/>
        </p:nvSpPr>
        <p:spPr bwMode="auto">
          <a:xfrm>
            <a:off x="1898650" y="1955800"/>
            <a:ext cx="1778000" cy="1397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>
              <a:spcBef>
                <a:spcPts val="600"/>
              </a:spcBef>
            </a:pPr>
            <a:r>
              <a:rPr lang="zh-CN" altLang="en-US" sz="900" b="1" dirty="0" smtClean="0">
                <a:solidFill>
                  <a:srgbClr val="2C2C2C"/>
                </a:solidFill>
                <a:latin typeface="+mn-ea"/>
                <a:ea typeface="+mn-ea"/>
                <a:sym typeface="Lato Bold" panose="020F0802020204030203" pitchFamily="34" charset="0"/>
              </a:rPr>
              <a:t>图形图像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9224" name="AutoShape 8"/>
          <p:cNvSpPr/>
          <p:nvPr/>
        </p:nvSpPr>
        <p:spPr bwMode="auto">
          <a:xfrm>
            <a:off x="1898650" y="2773363"/>
            <a:ext cx="1778000" cy="1397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>
              <a:spcBef>
                <a:spcPts val="600"/>
              </a:spcBef>
            </a:pPr>
            <a:r>
              <a:rPr lang="zh-CN" altLang="en-US" sz="900" b="1" dirty="0" smtClean="0">
                <a:solidFill>
                  <a:srgbClr val="2C2C2C"/>
                </a:solidFill>
                <a:latin typeface="+mn-ea"/>
                <a:ea typeface="+mn-ea"/>
                <a:sym typeface="Lato Bold" panose="020F0802020204030203" pitchFamily="34" charset="0"/>
              </a:rPr>
              <a:t>视频设计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9225" name="AutoShape 9"/>
          <p:cNvSpPr/>
          <p:nvPr/>
        </p:nvSpPr>
        <p:spPr bwMode="auto">
          <a:xfrm>
            <a:off x="1898650" y="3556000"/>
            <a:ext cx="1778000" cy="1397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>
              <a:spcBef>
                <a:spcPts val="600"/>
              </a:spcBef>
            </a:pPr>
            <a:r>
              <a:rPr lang="zh-CN" altLang="en-US" sz="900" b="1" dirty="0" smtClean="0">
                <a:solidFill>
                  <a:srgbClr val="2C2C2C"/>
                </a:solidFill>
                <a:latin typeface="+mn-ea"/>
                <a:ea typeface="+mn-ea"/>
                <a:sym typeface="Lato Bold" panose="020F0802020204030203" pitchFamily="34" charset="0"/>
              </a:rPr>
              <a:t>社交平台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9226" name="AutoShape 10"/>
          <p:cNvSpPr/>
          <p:nvPr/>
        </p:nvSpPr>
        <p:spPr bwMode="auto">
          <a:xfrm>
            <a:off x="4875213" y="1900238"/>
            <a:ext cx="582612" cy="581025"/>
          </a:xfrm>
          <a:custGeom>
            <a:avLst/>
            <a:gdLst>
              <a:gd name="T0" fmla="*/ 291291 w 19679"/>
              <a:gd name="T1" fmla="*/ 318871 h 19679"/>
              <a:gd name="T2" fmla="*/ 291291 w 19679"/>
              <a:gd name="T3" fmla="*/ 318871 h 19679"/>
              <a:gd name="T4" fmla="*/ 291291 w 19679"/>
              <a:gd name="T5" fmla="*/ 318871 h 19679"/>
              <a:gd name="T6" fmla="*/ 291291 w 19679"/>
              <a:gd name="T7" fmla="*/ 318871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9"/>
                  <a:pt x="6724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rgbClr val="EBB91C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9227" name="AutoShape 11"/>
          <p:cNvSpPr/>
          <p:nvPr/>
        </p:nvSpPr>
        <p:spPr bwMode="auto">
          <a:xfrm>
            <a:off x="4875213" y="2671763"/>
            <a:ext cx="582612" cy="581025"/>
          </a:xfrm>
          <a:custGeom>
            <a:avLst/>
            <a:gdLst>
              <a:gd name="T0" fmla="*/ 291291 w 19679"/>
              <a:gd name="T1" fmla="*/ 318871 h 19679"/>
              <a:gd name="T2" fmla="*/ 291291 w 19679"/>
              <a:gd name="T3" fmla="*/ 318871 h 19679"/>
              <a:gd name="T4" fmla="*/ 291291 w 19679"/>
              <a:gd name="T5" fmla="*/ 318871 h 19679"/>
              <a:gd name="T6" fmla="*/ 291291 w 19679"/>
              <a:gd name="T7" fmla="*/ 318871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9"/>
                  <a:pt x="6724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rgbClr val="EC7747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9228" name="AutoShape 12"/>
          <p:cNvSpPr/>
          <p:nvPr/>
        </p:nvSpPr>
        <p:spPr bwMode="auto">
          <a:xfrm>
            <a:off x="4875213" y="3475038"/>
            <a:ext cx="582612" cy="582612"/>
          </a:xfrm>
          <a:custGeom>
            <a:avLst/>
            <a:gdLst>
              <a:gd name="T0" fmla="*/ 291291 w 19679"/>
              <a:gd name="T1" fmla="*/ 319742 h 19679"/>
              <a:gd name="T2" fmla="*/ 291291 w 19679"/>
              <a:gd name="T3" fmla="*/ 319742 h 19679"/>
              <a:gd name="T4" fmla="*/ 291291 w 19679"/>
              <a:gd name="T5" fmla="*/ 319742 h 19679"/>
              <a:gd name="T6" fmla="*/ 291291 w 19679"/>
              <a:gd name="T7" fmla="*/ 319742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9"/>
                  <a:pt x="6724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rgbClr val="EC2B51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9229" name="AutoShape 13"/>
          <p:cNvSpPr/>
          <p:nvPr/>
        </p:nvSpPr>
        <p:spPr bwMode="auto">
          <a:xfrm>
            <a:off x="5581650" y="1955800"/>
            <a:ext cx="1776413" cy="1397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>
              <a:spcBef>
                <a:spcPts val="600"/>
              </a:spcBef>
            </a:pPr>
            <a:r>
              <a:rPr lang="zh-CN" altLang="en-US" sz="900" b="1" dirty="0" smtClean="0">
                <a:solidFill>
                  <a:srgbClr val="2C2C2C"/>
                </a:solidFill>
                <a:latin typeface="+mn-ea"/>
                <a:ea typeface="+mn-ea"/>
                <a:sym typeface="Lato Bold" panose="020F0802020204030203" pitchFamily="34" charset="0"/>
              </a:rPr>
              <a:t>市场推广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9230" name="AutoShape 14"/>
          <p:cNvSpPr/>
          <p:nvPr/>
        </p:nvSpPr>
        <p:spPr bwMode="auto">
          <a:xfrm>
            <a:off x="5581650" y="2773363"/>
            <a:ext cx="1776413" cy="1397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>
              <a:spcBef>
                <a:spcPts val="600"/>
              </a:spcBef>
            </a:pPr>
            <a:r>
              <a:rPr lang="zh-CN" altLang="en-US" sz="900" b="1" dirty="0" smtClean="0">
                <a:solidFill>
                  <a:srgbClr val="2C2C2C"/>
                </a:solidFill>
                <a:latin typeface="+mn-ea"/>
                <a:ea typeface="+mn-ea"/>
                <a:sym typeface="Lato Bold" panose="020F0802020204030203" pitchFamily="34" charset="0"/>
              </a:rPr>
              <a:t>搜索引擎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9231" name="AutoShape 15"/>
          <p:cNvSpPr/>
          <p:nvPr/>
        </p:nvSpPr>
        <p:spPr bwMode="auto">
          <a:xfrm>
            <a:off x="5581650" y="3556000"/>
            <a:ext cx="1776413" cy="1397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>
              <a:spcBef>
                <a:spcPts val="600"/>
              </a:spcBef>
            </a:pPr>
            <a:r>
              <a:rPr lang="zh-CN" altLang="en-US" sz="900" b="1" dirty="0" smtClean="0">
                <a:solidFill>
                  <a:srgbClr val="2C2C2C"/>
                </a:solidFill>
                <a:latin typeface="+mn-ea"/>
                <a:ea typeface="+mn-ea"/>
                <a:sym typeface="Lato Bold" panose="020F0802020204030203" pitchFamily="34" charset="0"/>
              </a:rPr>
              <a:t>客户评价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9232" name="AutoShape 16"/>
          <p:cNvSpPr/>
          <p:nvPr/>
        </p:nvSpPr>
        <p:spPr bwMode="auto">
          <a:xfrm>
            <a:off x="1908175" y="2151063"/>
            <a:ext cx="2492478" cy="34448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just" eaLnBrk="1">
              <a:lnSpc>
                <a:spcPct val="120000"/>
              </a:lnSpc>
              <a:spcBef>
                <a:spcPts val="600"/>
              </a:spcBef>
            </a:pPr>
            <a:r>
              <a:rPr lang="zh-CN" altLang="en-US" sz="700" b="1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此处添加详细文本描述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，建议与标题相关并符合整体语言风格，语言描述尽量简洁生动。尽量将每页幻灯片的字数控制在</a:t>
            </a:r>
            <a:r>
              <a:rPr lang="en-US" altLang="zh-CN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200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字以内，据统计每页幻灯片的最好控制在</a:t>
            </a:r>
            <a:r>
              <a:rPr lang="en-US" altLang="zh-CN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5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分钟之内。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9233" name="AutoShape 17"/>
          <p:cNvSpPr/>
          <p:nvPr/>
        </p:nvSpPr>
        <p:spPr bwMode="auto">
          <a:xfrm>
            <a:off x="1908175" y="2981325"/>
            <a:ext cx="2492478" cy="34448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just" eaLnBrk="1">
              <a:lnSpc>
                <a:spcPct val="120000"/>
              </a:lnSpc>
              <a:spcBef>
                <a:spcPts val="600"/>
              </a:spcBef>
            </a:pPr>
            <a:r>
              <a:rPr lang="zh-CN" altLang="en-US" sz="700" b="1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此处添加详细文本描述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，建议与标题相关并符合整体语言风格，语言描述尽量简洁生动。尽量将每页幻灯片的字数控制在</a:t>
            </a:r>
            <a:r>
              <a:rPr lang="en-US" altLang="zh-CN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200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字以内，据统计每页幻灯片的最好控制在</a:t>
            </a:r>
            <a:r>
              <a:rPr lang="en-US" altLang="zh-CN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5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分钟之内。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9234" name="AutoShape 18"/>
          <p:cNvSpPr/>
          <p:nvPr/>
        </p:nvSpPr>
        <p:spPr bwMode="auto">
          <a:xfrm>
            <a:off x="1908175" y="3778250"/>
            <a:ext cx="2492478" cy="3460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just" eaLnBrk="1">
              <a:lnSpc>
                <a:spcPct val="120000"/>
              </a:lnSpc>
              <a:spcBef>
                <a:spcPts val="600"/>
              </a:spcBef>
            </a:pPr>
            <a:r>
              <a:rPr lang="zh-CN" altLang="en-US" sz="700" b="1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此处添加详细文本描述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，建议与标题相关并符合整体语言风格，语言描述尽量简洁生动。尽量将每页幻灯片的字数控制在</a:t>
            </a:r>
            <a:r>
              <a:rPr lang="en-US" altLang="zh-CN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200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字以内，据统计每页幻灯片的最好控制在</a:t>
            </a:r>
            <a:r>
              <a:rPr lang="en-US" altLang="zh-CN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5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分钟之内。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9235" name="AutoShape 19"/>
          <p:cNvSpPr/>
          <p:nvPr/>
        </p:nvSpPr>
        <p:spPr bwMode="auto">
          <a:xfrm>
            <a:off x="5045075" y="2065338"/>
            <a:ext cx="268288" cy="223837"/>
          </a:xfrm>
          <a:custGeom>
            <a:avLst/>
            <a:gdLst>
              <a:gd name="T0" fmla="*/ 134144 w 21600"/>
              <a:gd name="T1" fmla="*/ 111913 h 21579"/>
              <a:gd name="T2" fmla="*/ 134144 w 21600"/>
              <a:gd name="T3" fmla="*/ 111913 h 21579"/>
              <a:gd name="T4" fmla="*/ 134144 w 21600"/>
              <a:gd name="T5" fmla="*/ 111913 h 21579"/>
              <a:gd name="T6" fmla="*/ 134144 w 21600"/>
              <a:gd name="T7" fmla="*/ 111913 h 215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579">
                <a:moveTo>
                  <a:pt x="21600" y="9391"/>
                </a:moveTo>
                <a:cubicBezTo>
                  <a:pt x="21600" y="9887"/>
                  <a:pt x="21473" y="10321"/>
                  <a:pt x="21218" y="10697"/>
                </a:cubicBezTo>
                <a:cubicBezTo>
                  <a:pt x="20963" y="11073"/>
                  <a:pt x="20648" y="11313"/>
                  <a:pt x="20263" y="11428"/>
                </a:cubicBezTo>
                <a:lnTo>
                  <a:pt x="20263" y="16611"/>
                </a:lnTo>
                <a:cubicBezTo>
                  <a:pt x="20263" y="17201"/>
                  <a:pt x="20087" y="17708"/>
                  <a:pt x="19730" y="18128"/>
                </a:cubicBezTo>
                <a:cubicBezTo>
                  <a:pt x="19375" y="18551"/>
                  <a:pt x="18951" y="18759"/>
                  <a:pt x="18459" y="18759"/>
                </a:cubicBezTo>
                <a:cubicBezTo>
                  <a:pt x="17928" y="18122"/>
                  <a:pt x="17286" y="17506"/>
                  <a:pt x="16537" y="16904"/>
                </a:cubicBezTo>
                <a:cubicBezTo>
                  <a:pt x="15786" y="16306"/>
                  <a:pt x="14980" y="15757"/>
                  <a:pt x="14116" y="15255"/>
                </a:cubicBezTo>
                <a:cubicBezTo>
                  <a:pt x="13254" y="14756"/>
                  <a:pt x="12363" y="14325"/>
                  <a:pt x="11450" y="13969"/>
                </a:cubicBezTo>
                <a:cubicBezTo>
                  <a:pt x="10537" y="13614"/>
                  <a:pt x="9648" y="13380"/>
                  <a:pt x="8789" y="13268"/>
                </a:cubicBezTo>
                <a:cubicBezTo>
                  <a:pt x="8453" y="13379"/>
                  <a:pt x="8179" y="13564"/>
                  <a:pt x="7969" y="13829"/>
                </a:cubicBezTo>
                <a:cubicBezTo>
                  <a:pt x="7758" y="14093"/>
                  <a:pt x="7614" y="14386"/>
                  <a:pt x="7535" y="14706"/>
                </a:cubicBezTo>
                <a:cubicBezTo>
                  <a:pt x="7457" y="15029"/>
                  <a:pt x="7450" y="15361"/>
                  <a:pt x="7511" y="15698"/>
                </a:cubicBezTo>
                <a:cubicBezTo>
                  <a:pt x="7575" y="16036"/>
                  <a:pt x="7719" y="16341"/>
                  <a:pt x="7947" y="16611"/>
                </a:cubicBezTo>
                <a:cubicBezTo>
                  <a:pt x="7751" y="16992"/>
                  <a:pt x="7660" y="17347"/>
                  <a:pt x="7677" y="17673"/>
                </a:cubicBezTo>
                <a:cubicBezTo>
                  <a:pt x="7692" y="17993"/>
                  <a:pt x="7773" y="18307"/>
                  <a:pt x="7917" y="18606"/>
                </a:cubicBezTo>
                <a:cubicBezTo>
                  <a:pt x="8059" y="18909"/>
                  <a:pt x="8255" y="19193"/>
                  <a:pt x="8497" y="19469"/>
                </a:cubicBezTo>
                <a:cubicBezTo>
                  <a:pt x="8737" y="19744"/>
                  <a:pt x="8997" y="20021"/>
                  <a:pt x="9270" y="20291"/>
                </a:cubicBezTo>
                <a:cubicBezTo>
                  <a:pt x="9114" y="20696"/>
                  <a:pt x="8843" y="21001"/>
                  <a:pt x="8456" y="21213"/>
                </a:cubicBezTo>
                <a:cubicBezTo>
                  <a:pt x="8069" y="21424"/>
                  <a:pt x="7655" y="21541"/>
                  <a:pt x="7212" y="21571"/>
                </a:cubicBezTo>
                <a:cubicBezTo>
                  <a:pt x="6772" y="21599"/>
                  <a:pt x="6341" y="21549"/>
                  <a:pt x="5917" y="21424"/>
                </a:cubicBezTo>
                <a:cubicBezTo>
                  <a:pt x="5496" y="21295"/>
                  <a:pt x="5163" y="21092"/>
                  <a:pt x="4923" y="20811"/>
                </a:cubicBezTo>
                <a:cubicBezTo>
                  <a:pt x="4781" y="20241"/>
                  <a:pt x="4624" y="19657"/>
                  <a:pt x="4453" y="19056"/>
                </a:cubicBezTo>
                <a:cubicBezTo>
                  <a:pt x="4281" y="18454"/>
                  <a:pt x="4140" y="17843"/>
                  <a:pt x="4032" y="17224"/>
                </a:cubicBezTo>
                <a:cubicBezTo>
                  <a:pt x="3922" y="16599"/>
                  <a:pt x="3868" y="15953"/>
                  <a:pt x="3868" y="15281"/>
                </a:cubicBezTo>
                <a:cubicBezTo>
                  <a:pt x="3868" y="14615"/>
                  <a:pt x="3961" y="13905"/>
                  <a:pt x="4150" y="13154"/>
                </a:cubicBezTo>
                <a:lnTo>
                  <a:pt x="1803" y="13154"/>
                </a:lnTo>
                <a:cubicBezTo>
                  <a:pt x="1311" y="13154"/>
                  <a:pt x="888" y="12945"/>
                  <a:pt x="533" y="12523"/>
                </a:cubicBezTo>
                <a:cubicBezTo>
                  <a:pt x="175" y="12100"/>
                  <a:pt x="0" y="11592"/>
                  <a:pt x="0" y="10991"/>
                </a:cubicBezTo>
                <a:lnTo>
                  <a:pt x="0" y="7774"/>
                </a:lnTo>
                <a:cubicBezTo>
                  <a:pt x="0" y="7184"/>
                  <a:pt x="175" y="6677"/>
                  <a:pt x="525" y="6245"/>
                </a:cubicBezTo>
                <a:cubicBezTo>
                  <a:pt x="878" y="5820"/>
                  <a:pt x="1304" y="5605"/>
                  <a:pt x="1803" y="5605"/>
                </a:cubicBezTo>
                <a:lnTo>
                  <a:pt x="7653" y="5605"/>
                </a:lnTo>
                <a:cubicBezTo>
                  <a:pt x="8550" y="5605"/>
                  <a:pt x="9509" y="5450"/>
                  <a:pt x="10525" y="5136"/>
                </a:cubicBezTo>
                <a:cubicBezTo>
                  <a:pt x="11541" y="4822"/>
                  <a:pt x="12537" y="4399"/>
                  <a:pt x="13511" y="3874"/>
                </a:cubicBezTo>
                <a:cubicBezTo>
                  <a:pt x="14488" y="3343"/>
                  <a:pt x="15409" y="2744"/>
                  <a:pt x="16273" y="2072"/>
                </a:cubicBezTo>
                <a:cubicBezTo>
                  <a:pt x="17134" y="1406"/>
                  <a:pt x="17864" y="713"/>
                  <a:pt x="18459" y="0"/>
                </a:cubicBezTo>
                <a:cubicBezTo>
                  <a:pt x="18951" y="0"/>
                  <a:pt x="19375" y="214"/>
                  <a:pt x="19730" y="634"/>
                </a:cubicBezTo>
                <a:cubicBezTo>
                  <a:pt x="20087" y="1057"/>
                  <a:pt x="20263" y="1567"/>
                  <a:pt x="20263" y="2166"/>
                </a:cubicBezTo>
                <a:lnTo>
                  <a:pt x="20263" y="7334"/>
                </a:lnTo>
                <a:cubicBezTo>
                  <a:pt x="20648" y="7446"/>
                  <a:pt x="20963" y="7692"/>
                  <a:pt x="21218" y="8071"/>
                </a:cubicBezTo>
                <a:cubicBezTo>
                  <a:pt x="21473" y="8455"/>
                  <a:pt x="21600" y="8895"/>
                  <a:pt x="21600" y="9391"/>
                </a:cubicBezTo>
                <a:moveTo>
                  <a:pt x="18459" y="2855"/>
                </a:moveTo>
                <a:cubicBezTo>
                  <a:pt x="17864" y="3407"/>
                  <a:pt x="17215" y="3941"/>
                  <a:pt x="16513" y="4452"/>
                </a:cubicBezTo>
                <a:cubicBezTo>
                  <a:pt x="15810" y="4963"/>
                  <a:pt x="15066" y="5423"/>
                  <a:pt x="14280" y="5834"/>
                </a:cubicBezTo>
                <a:cubicBezTo>
                  <a:pt x="13494" y="6245"/>
                  <a:pt x="12694" y="6609"/>
                  <a:pt x="11878" y="6923"/>
                </a:cubicBezTo>
                <a:cubicBezTo>
                  <a:pt x="11061" y="7237"/>
                  <a:pt x="10255" y="7463"/>
                  <a:pt x="9457" y="7604"/>
                </a:cubicBezTo>
                <a:lnTo>
                  <a:pt x="9457" y="11173"/>
                </a:lnTo>
                <a:cubicBezTo>
                  <a:pt x="10255" y="11325"/>
                  <a:pt x="11061" y="11554"/>
                  <a:pt x="11878" y="11862"/>
                </a:cubicBezTo>
                <a:cubicBezTo>
                  <a:pt x="12694" y="12170"/>
                  <a:pt x="13494" y="12537"/>
                  <a:pt x="14280" y="12957"/>
                </a:cubicBezTo>
                <a:cubicBezTo>
                  <a:pt x="15066" y="13379"/>
                  <a:pt x="15813" y="13843"/>
                  <a:pt x="16525" y="14348"/>
                </a:cubicBezTo>
                <a:cubicBezTo>
                  <a:pt x="17235" y="14856"/>
                  <a:pt x="17881" y="15381"/>
                  <a:pt x="18459" y="15921"/>
                </a:cubicBezTo>
                <a:lnTo>
                  <a:pt x="18459" y="285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9236" name="AutoShape 20"/>
          <p:cNvSpPr/>
          <p:nvPr/>
        </p:nvSpPr>
        <p:spPr bwMode="auto">
          <a:xfrm>
            <a:off x="5045075" y="2828925"/>
            <a:ext cx="268288" cy="268288"/>
          </a:xfrm>
          <a:custGeom>
            <a:avLst/>
            <a:gdLst>
              <a:gd name="T0" fmla="*/ 134144 w 21600"/>
              <a:gd name="T1" fmla="*/ 134144 h 21600"/>
              <a:gd name="T2" fmla="*/ 134144 w 21600"/>
              <a:gd name="T3" fmla="*/ 134144 h 21600"/>
              <a:gd name="T4" fmla="*/ 134144 w 21600"/>
              <a:gd name="T5" fmla="*/ 134144 h 21600"/>
              <a:gd name="T6" fmla="*/ 134144 w 21600"/>
              <a:gd name="T7" fmla="*/ 134144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1357" y="18801"/>
                </a:moveTo>
                <a:cubicBezTo>
                  <a:pt x="21518" y="18965"/>
                  <a:pt x="21600" y="19177"/>
                  <a:pt x="21600" y="19437"/>
                </a:cubicBezTo>
                <a:cubicBezTo>
                  <a:pt x="21600" y="19581"/>
                  <a:pt x="21518" y="19776"/>
                  <a:pt x="21357" y="20018"/>
                </a:cubicBezTo>
                <a:cubicBezTo>
                  <a:pt x="21193" y="20260"/>
                  <a:pt x="20990" y="20504"/>
                  <a:pt x="20747" y="20741"/>
                </a:cubicBezTo>
                <a:cubicBezTo>
                  <a:pt x="20504" y="20978"/>
                  <a:pt x="20261" y="21185"/>
                  <a:pt x="20023" y="21348"/>
                </a:cubicBezTo>
                <a:cubicBezTo>
                  <a:pt x="19783" y="21518"/>
                  <a:pt x="19594" y="21599"/>
                  <a:pt x="19447" y="21599"/>
                </a:cubicBezTo>
                <a:cubicBezTo>
                  <a:pt x="19190" y="21599"/>
                  <a:pt x="18975" y="21514"/>
                  <a:pt x="18811" y="21343"/>
                </a:cubicBezTo>
                <a:lnTo>
                  <a:pt x="13957" y="16502"/>
                </a:lnTo>
                <a:cubicBezTo>
                  <a:pt x="13217" y="16980"/>
                  <a:pt x="12429" y="17350"/>
                  <a:pt x="11590" y="17604"/>
                </a:cubicBezTo>
                <a:cubicBezTo>
                  <a:pt x="10751" y="17864"/>
                  <a:pt x="9892" y="17990"/>
                  <a:pt x="9007" y="17990"/>
                </a:cubicBezTo>
                <a:cubicBezTo>
                  <a:pt x="7770" y="17990"/>
                  <a:pt x="6609" y="17759"/>
                  <a:pt x="5518" y="17291"/>
                </a:cubicBezTo>
                <a:cubicBezTo>
                  <a:pt x="4427" y="16821"/>
                  <a:pt x="3470" y="16175"/>
                  <a:pt x="2644" y="15353"/>
                </a:cubicBezTo>
                <a:cubicBezTo>
                  <a:pt x="1816" y="14534"/>
                  <a:pt x="1172" y="13580"/>
                  <a:pt x="700" y="12486"/>
                </a:cubicBezTo>
                <a:cubicBezTo>
                  <a:pt x="231" y="11400"/>
                  <a:pt x="0" y="10237"/>
                  <a:pt x="0" y="9000"/>
                </a:cubicBezTo>
                <a:cubicBezTo>
                  <a:pt x="0" y="7769"/>
                  <a:pt x="231" y="6602"/>
                  <a:pt x="700" y="5515"/>
                </a:cubicBezTo>
                <a:cubicBezTo>
                  <a:pt x="1169" y="4422"/>
                  <a:pt x="1816" y="3468"/>
                  <a:pt x="2644" y="2646"/>
                </a:cubicBezTo>
                <a:cubicBezTo>
                  <a:pt x="3470" y="1827"/>
                  <a:pt x="4425" y="1180"/>
                  <a:pt x="5512" y="709"/>
                </a:cubicBezTo>
                <a:cubicBezTo>
                  <a:pt x="6600" y="237"/>
                  <a:pt x="7764" y="0"/>
                  <a:pt x="9007" y="0"/>
                </a:cubicBezTo>
                <a:cubicBezTo>
                  <a:pt x="10245" y="0"/>
                  <a:pt x="11403" y="237"/>
                  <a:pt x="12488" y="709"/>
                </a:cubicBezTo>
                <a:cubicBezTo>
                  <a:pt x="13573" y="1180"/>
                  <a:pt x="14531" y="1827"/>
                  <a:pt x="15359" y="2646"/>
                </a:cubicBezTo>
                <a:cubicBezTo>
                  <a:pt x="16184" y="3468"/>
                  <a:pt x="16831" y="4422"/>
                  <a:pt x="17300" y="5515"/>
                </a:cubicBezTo>
                <a:cubicBezTo>
                  <a:pt x="17769" y="6602"/>
                  <a:pt x="18003" y="7769"/>
                  <a:pt x="18003" y="9000"/>
                </a:cubicBezTo>
                <a:cubicBezTo>
                  <a:pt x="18003" y="9886"/>
                  <a:pt x="17873" y="10748"/>
                  <a:pt x="17616" y="11589"/>
                </a:cubicBezTo>
                <a:cubicBezTo>
                  <a:pt x="17359" y="12434"/>
                  <a:pt x="16992" y="13218"/>
                  <a:pt x="16514" y="13946"/>
                </a:cubicBezTo>
                <a:lnTo>
                  <a:pt x="21357" y="18801"/>
                </a:lnTo>
                <a:close/>
                <a:moveTo>
                  <a:pt x="3596" y="9000"/>
                </a:moveTo>
                <a:cubicBezTo>
                  <a:pt x="3596" y="9759"/>
                  <a:pt x="3741" y="10465"/>
                  <a:pt x="4029" y="11118"/>
                </a:cubicBezTo>
                <a:cubicBezTo>
                  <a:pt x="4317" y="11770"/>
                  <a:pt x="4707" y="12337"/>
                  <a:pt x="5193" y="12821"/>
                </a:cubicBezTo>
                <a:cubicBezTo>
                  <a:pt x="5679" y="13301"/>
                  <a:pt x="6253" y="13685"/>
                  <a:pt x="6907" y="13970"/>
                </a:cubicBezTo>
                <a:cubicBezTo>
                  <a:pt x="7566" y="14251"/>
                  <a:pt x="8264" y="14393"/>
                  <a:pt x="9004" y="14393"/>
                </a:cubicBezTo>
                <a:cubicBezTo>
                  <a:pt x="9745" y="14393"/>
                  <a:pt x="10440" y="14251"/>
                  <a:pt x="11092" y="13970"/>
                </a:cubicBezTo>
                <a:cubicBezTo>
                  <a:pt x="11745" y="13685"/>
                  <a:pt x="12319" y="13301"/>
                  <a:pt x="12802" y="12821"/>
                </a:cubicBezTo>
                <a:cubicBezTo>
                  <a:pt x="13291" y="12337"/>
                  <a:pt x="13678" y="11770"/>
                  <a:pt x="13966" y="11118"/>
                </a:cubicBezTo>
                <a:cubicBezTo>
                  <a:pt x="14254" y="10465"/>
                  <a:pt x="14398" y="9759"/>
                  <a:pt x="14398" y="9000"/>
                </a:cubicBezTo>
                <a:cubicBezTo>
                  <a:pt x="14398" y="8259"/>
                  <a:pt x="14254" y="7564"/>
                  <a:pt x="13966" y="6913"/>
                </a:cubicBezTo>
                <a:cubicBezTo>
                  <a:pt x="13675" y="6257"/>
                  <a:pt x="13291" y="5684"/>
                  <a:pt x="12802" y="5193"/>
                </a:cubicBezTo>
                <a:cubicBezTo>
                  <a:pt x="12316" y="4704"/>
                  <a:pt x="11745" y="4317"/>
                  <a:pt x="11092" y="4032"/>
                </a:cubicBezTo>
                <a:cubicBezTo>
                  <a:pt x="10440" y="3750"/>
                  <a:pt x="9742" y="3606"/>
                  <a:pt x="9004" y="3606"/>
                </a:cubicBezTo>
                <a:cubicBezTo>
                  <a:pt x="8267" y="3606"/>
                  <a:pt x="7566" y="3750"/>
                  <a:pt x="6907" y="4032"/>
                </a:cubicBezTo>
                <a:cubicBezTo>
                  <a:pt x="6253" y="4317"/>
                  <a:pt x="5676" y="4704"/>
                  <a:pt x="5193" y="5193"/>
                </a:cubicBezTo>
                <a:cubicBezTo>
                  <a:pt x="4707" y="5684"/>
                  <a:pt x="4317" y="6257"/>
                  <a:pt x="4029" y="6913"/>
                </a:cubicBezTo>
                <a:cubicBezTo>
                  <a:pt x="3741" y="7564"/>
                  <a:pt x="3596" y="8257"/>
                  <a:pt x="3596" y="9000"/>
                </a:cubicBezTo>
                <a:moveTo>
                  <a:pt x="9007" y="5590"/>
                </a:moveTo>
                <a:cubicBezTo>
                  <a:pt x="9185" y="5590"/>
                  <a:pt x="9344" y="5656"/>
                  <a:pt x="9473" y="5786"/>
                </a:cubicBezTo>
                <a:cubicBezTo>
                  <a:pt x="9603" y="5918"/>
                  <a:pt x="9668" y="6082"/>
                  <a:pt x="9668" y="6280"/>
                </a:cubicBezTo>
                <a:cubicBezTo>
                  <a:pt x="9668" y="6460"/>
                  <a:pt x="9603" y="6616"/>
                  <a:pt x="9473" y="6746"/>
                </a:cubicBezTo>
                <a:cubicBezTo>
                  <a:pt x="9344" y="6879"/>
                  <a:pt x="9185" y="6944"/>
                  <a:pt x="9007" y="6944"/>
                </a:cubicBezTo>
                <a:cubicBezTo>
                  <a:pt x="8439" y="6944"/>
                  <a:pt x="7953" y="7144"/>
                  <a:pt x="7552" y="7537"/>
                </a:cubicBezTo>
                <a:cubicBezTo>
                  <a:pt x="7151" y="7935"/>
                  <a:pt x="6950" y="8422"/>
                  <a:pt x="6950" y="8997"/>
                </a:cubicBezTo>
                <a:cubicBezTo>
                  <a:pt x="6950" y="9179"/>
                  <a:pt x="6885" y="9332"/>
                  <a:pt x="6755" y="9465"/>
                </a:cubicBezTo>
                <a:cubicBezTo>
                  <a:pt x="6623" y="9596"/>
                  <a:pt x="6467" y="9658"/>
                  <a:pt x="6289" y="9658"/>
                </a:cubicBezTo>
                <a:cubicBezTo>
                  <a:pt x="6080" y="9658"/>
                  <a:pt x="5914" y="9596"/>
                  <a:pt x="5785" y="9465"/>
                </a:cubicBezTo>
                <a:cubicBezTo>
                  <a:pt x="5659" y="9332"/>
                  <a:pt x="5600" y="9179"/>
                  <a:pt x="5600" y="8997"/>
                </a:cubicBezTo>
                <a:cubicBezTo>
                  <a:pt x="5600" y="8538"/>
                  <a:pt x="5685" y="8104"/>
                  <a:pt x="5863" y="7686"/>
                </a:cubicBezTo>
                <a:cubicBezTo>
                  <a:pt x="6038" y="7271"/>
                  <a:pt x="6281" y="6906"/>
                  <a:pt x="6597" y="6591"/>
                </a:cubicBezTo>
                <a:cubicBezTo>
                  <a:pt x="6904" y="6277"/>
                  <a:pt x="7264" y="6029"/>
                  <a:pt x="7677" y="5857"/>
                </a:cubicBezTo>
                <a:cubicBezTo>
                  <a:pt x="8086" y="5681"/>
                  <a:pt x="8529" y="5590"/>
                  <a:pt x="9007" y="5590"/>
                </a:cubicBezTo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9237" name="AutoShape 21"/>
          <p:cNvSpPr/>
          <p:nvPr/>
        </p:nvSpPr>
        <p:spPr bwMode="auto">
          <a:xfrm>
            <a:off x="5041900" y="3625850"/>
            <a:ext cx="268288" cy="266700"/>
          </a:xfrm>
          <a:custGeom>
            <a:avLst/>
            <a:gdLst>
              <a:gd name="T0" fmla="*/ 134144 w 21600"/>
              <a:gd name="T1" fmla="*/ 133350 h 21600"/>
              <a:gd name="T2" fmla="*/ 134144 w 21600"/>
              <a:gd name="T3" fmla="*/ 133350 h 21600"/>
              <a:gd name="T4" fmla="*/ 134144 w 21600"/>
              <a:gd name="T5" fmla="*/ 133350 h 21600"/>
              <a:gd name="T6" fmla="*/ 134144 w 21600"/>
              <a:gd name="T7" fmla="*/ 133350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1329" y="11544"/>
                </a:moveTo>
                <a:cubicBezTo>
                  <a:pt x="21493" y="11931"/>
                  <a:pt x="21572" y="12338"/>
                  <a:pt x="21572" y="12758"/>
                </a:cubicBezTo>
                <a:cubicBezTo>
                  <a:pt x="21572" y="13464"/>
                  <a:pt x="21388" y="14105"/>
                  <a:pt x="21018" y="14679"/>
                </a:cubicBezTo>
                <a:cubicBezTo>
                  <a:pt x="21111" y="15215"/>
                  <a:pt x="21077" y="15746"/>
                  <a:pt x="20925" y="16285"/>
                </a:cubicBezTo>
                <a:cubicBezTo>
                  <a:pt x="20769" y="16819"/>
                  <a:pt x="20512" y="17288"/>
                  <a:pt x="20142" y="17697"/>
                </a:cubicBezTo>
                <a:cubicBezTo>
                  <a:pt x="20105" y="18451"/>
                  <a:pt x="19902" y="19081"/>
                  <a:pt x="19532" y="19581"/>
                </a:cubicBezTo>
                <a:cubicBezTo>
                  <a:pt x="19161" y="20081"/>
                  <a:pt x="18701" y="20482"/>
                  <a:pt x="18147" y="20784"/>
                </a:cubicBezTo>
                <a:cubicBezTo>
                  <a:pt x="17593" y="21089"/>
                  <a:pt x="16983" y="21298"/>
                  <a:pt x="16322" y="21419"/>
                </a:cubicBezTo>
                <a:cubicBezTo>
                  <a:pt x="15660" y="21541"/>
                  <a:pt x="15010" y="21600"/>
                  <a:pt x="14380" y="21600"/>
                </a:cubicBezTo>
                <a:cubicBezTo>
                  <a:pt x="13730" y="21600"/>
                  <a:pt x="13078" y="21555"/>
                  <a:pt x="12425" y="21462"/>
                </a:cubicBezTo>
                <a:cubicBezTo>
                  <a:pt x="11772" y="21363"/>
                  <a:pt x="11128" y="21236"/>
                  <a:pt x="10498" y="21075"/>
                </a:cubicBezTo>
                <a:cubicBezTo>
                  <a:pt x="9865" y="20894"/>
                  <a:pt x="9237" y="20702"/>
                  <a:pt x="8610" y="20493"/>
                </a:cubicBezTo>
                <a:cubicBezTo>
                  <a:pt x="7983" y="20287"/>
                  <a:pt x="7341" y="20181"/>
                  <a:pt x="6680" y="20181"/>
                </a:cubicBezTo>
                <a:lnTo>
                  <a:pt x="1607" y="20181"/>
                </a:lnTo>
                <a:cubicBezTo>
                  <a:pt x="1166" y="20181"/>
                  <a:pt x="785" y="20030"/>
                  <a:pt x="471" y="19714"/>
                </a:cubicBezTo>
                <a:cubicBezTo>
                  <a:pt x="157" y="19406"/>
                  <a:pt x="0" y="19025"/>
                  <a:pt x="0" y="18573"/>
                </a:cubicBezTo>
                <a:lnTo>
                  <a:pt x="0" y="9881"/>
                </a:lnTo>
                <a:cubicBezTo>
                  <a:pt x="0" y="9440"/>
                  <a:pt x="157" y="9065"/>
                  <a:pt x="471" y="8754"/>
                </a:cubicBezTo>
                <a:cubicBezTo>
                  <a:pt x="785" y="8441"/>
                  <a:pt x="1166" y="8285"/>
                  <a:pt x="1607" y="8285"/>
                </a:cubicBezTo>
                <a:lnTo>
                  <a:pt x="6316" y="8285"/>
                </a:lnTo>
                <a:cubicBezTo>
                  <a:pt x="6559" y="8161"/>
                  <a:pt x="6751" y="8023"/>
                  <a:pt x="6898" y="7873"/>
                </a:cubicBezTo>
                <a:cubicBezTo>
                  <a:pt x="7042" y="7723"/>
                  <a:pt x="7197" y="7548"/>
                  <a:pt x="7370" y="7342"/>
                </a:cubicBezTo>
                <a:cubicBezTo>
                  <a:pt x="7514" y="7161"/>
                  <a:pt x="7663" y="6986"/>
                  <a:pt x="7810" y="6820"/>
                </a:cubicBezTo>
                <a:cubicBezTo>
                  <a:pt x="7957" y="6653"/>
                  <a:pt x="8113" y="6484"/>
                  <a:pt x="8277" y="6311"/>
                </a:cubicBezTo>
                <a:cubicBezTo>
                  <a:pt x="8569" y="5998"/>
                  <a:pt x="8918" y="5690"/>
                  <a:pt x="9301" y="5384"/>
                </a:cubicBezTo>
                <a:cubicBezTo>
                  <a:pt x="9692" y="5086"/>
                  <a:pt x="9989" y="4750"/>
                  <a:pt x="10195" y="4380"/>
                </a:cubicBezTo>
                <a:cubicBezTo>
                  <a:pt x="10339" y="4117"/>
                  <a:pt x="10444" y="3825"/>
                  <a:pt x="10506" y="3507"/>
                </a:cubicBezTo>
                <a:cubicBezTo>
                  <a:pt x="10565" y="3188"/>
                  <a:pt x="10628" y="2865"/>
                  <a:pt x="10676" y="2539"/>
                </a:cubicBezTo>
                <a:cubicBezTo>
                  <a:pt x="10727" y="2217"/>
                  <a:pt x="10780" y="1899"/>
                  <a:pt x="10845" y="1592"/>
                </a:cubicBezTo>
                <a:cubicBezTo>
                  <a:pt x="10907" y="1287"/>
                  <a:pt x="11015" y="1016"/>
                  <a:pt x="11162" y="776"/>
                </a:cubicBezTo>
                <a:cubicBezTo>
                  <a:pt x="11311" y="536"/>
                  <a:pt x="11523" y="349"/>
                  <a:pt x="11800" y="208"/>
                </a:cubicBezTo>
                <a:cubicBezTo>
                  <a:pt x="12074" y="67"/>
                  <a:pt x="12442" y="0"/>
                  <a:pt x="12902" y="0"/>
                </a:cubicBezTo>
                <a:cubicBezTo>
                  <a:pt x="13451" y="0"/>
                  <a:pt x="13956" y="112"/>
                  <a:pt x="14411" y="344"/>
                </a:cubicBezTo>
                <a:cubicBezTo>
                  <a:pt x="14869" y="572"/>
                  <a:pt x="15251" y="880"/>
                  <a:pt x="15567" y="1270"/>
                </a:cubicBezTo>
                <a:cubicBezTo>
                  <a:pt x="15881" y="1657"/>
                  <a:pt x="16127" y="2100"/>
                  <a:pt x="16305" y="2601"/>
                </a:cubicBezTo>
                <a:cubicBezTo>
                  <a:pt x="16480" y="3104"/>
                  <a:pt x="16570" y="3608"/>
                  <a:pt x="16570" y="4123"/>
                </a:cubicBezTo>
                <a:cubicBezTo>
                  <a:pt x="16570" y="4653"/>
                  <a:pt x="16491" y="5162"/>
                  <a:pt x="16333" y="5645"/>
                </a:cubicBezTo>
                <a:cubicBezTo>
                  <a:pt x="16175" y="6124"/>
                  <a:pt x="15982" y="6611"/>
                  <a:pt x="15759" y="7097"/>
                </a:cubicBezTo>
                <a:cubicBezTo>
                  <a:pt x="16073" y="7080"/>
                  <a:pt x="16389" y="7057"/>
                  <a:pt x="16706" y="7035"/>
                </a:cubicBezTo>
                <a:cubicBezTo>
                  <a:pt x="17019" y="7012"/>
                  <a:pt x="17336" y="7001"/>
                  <a:pt x="17652" y="7001"/>
                </a:cubicBezTo>
                <a:cubicBezTo>
                  <a:pt x="18150" y="7001"/>
                  <a:pt x="18629" y="7049"/>
                  <a:pt x="19099" y="7145"/>
                </a:cubicBezTo>
                <a:cubicBezTo>
                  <a:pt x="19568" y="7238"/>
                  <a:pt x="19987" y="7396"/>
                  <a:pt x="20357" y="7616"/>
                </a:cubicBezTo>
                <a:cubicBezTo>
                  <a:pt x="20727" y="7839"/>
                  <a:pt x="21026" y="8144"/>
                  <a:pt x="21255" y="8527"/>
                </a:cubicBezTo>
                <a:cubicBezTo>
                  <a:pt x="21487" y="8918"/>
                  <a:pt x="21600" y="9409"/>
                  <a:pt x="21600" y="10002"/>
                </a:cubicBezTo>
                <a:cubicBezTo>
                  <a:pt x="21600" y="10265"/>
                  <a:pt x="21580" y="10519"/>
                  <a:pt x="21535" y="10773"/>
                </a:cubicBezTo>
                <a:cubicBezTo>
                  <a:pt x="21484" y="11030"/>
                  <a:pt x="21419" y="11284"/>
                  <a:pt x="21329" y="11544"/>
                </a:cubicBezTo>
                <a:moveTo>
                  <a:pt x="4257" y="18519"/>
                </a:moveTo>
                <a:cubicBezTo>
                  <a:pt x="4555" y="18519"/>
                  <a:pt x="4809" y="18417"/>
                  <a:pt x="5023" y="18214"/>
                </a:cubicBezTo>
                <a:cubicBezTo>
                  <a:pt x="5233" y="18014"/>
                  <a:pt x="5340" y="17759"/>
                  <a:pt x="5340" y="17454"/>
                </a:cubicBezTo>
                <a:cubicBezTo>
                  <a:pt x="5340" y="17154"/>
                  <a:pt x="5233" y="16901"/>
                  <a:pt x="5023" y="16686"/>
                </a:cubicBezTo>
                <a:cubicBezTo>
                  <a:pt x="4812" y="16477"/>
                  <a:pt x="4558" y="16373"/>
                  <a:pt x="4257" y="16373"/>
                </a:cubicBezTo>
                <a:cubicBezTo>
                  <a:pt x="3942" y="16373"/>
                  <a:pt x="3685" y="16477"/>
                  <a:pt x="3487" y="16686"/>
                </a:cubicBezTo>
                <a:cubicBezTo>
                  <a:pt x="3289" y="16901"/>
                  <a:pt x="3190" y="17154"/>
                  <a:pt x="3190" y="17454"/>
                </a:cubicBezTo>
                <a:cubicBezTo>
                  <a:pt x="3190" y="17768"/>
                  <a:pt x="3289" y="18025"/>
                  <a:pt x="3487" y="18223"/>
                </a:cubicBezTo>
                <a:cubicBezTo>
                  <a:pt x="3682" y="18420"/>
                  <a:pt x="3939" y="18519"/>
                  <a:pt x="4257" y="18519"/>
                </a:cubicBezTo>
                <a:moveTo>
                  <a:pt x="19164" y="14343"/>
                </a:moveTo>
                <a:cubicBezTo>
                  <a:pt x="19704" y="13902"/>
                  <a:pt x="19975" y="13346"/>
                  <a:pt x="19975" y="12679"/>
                </a:cubicBezTo>
                <a:cubicBezTo>
                  <a:pt x="19975" y="12473"/>
                  <a:pt x="19919" y="12281"/>
                  <a:pt x="19806" y="12098"/>
                </a:cubicBezTo>
                <a:cubicBezTo>
                  <a:pt x="19695" y="11920"/>
                  <a:pt x="19577" y="11762"/>
                  <a:pt x="19447" y="11623"/>
                </a:cubicBezTo>
                <a:cubicBezTo>
                  <a:pt x="19591" y="11363"/>
                  <a:pt x="19721" y="11106"/>
                  <a:pt x="19834" y="10849"/>
                </a:cubicBezTo>
                <a:cubicBezTo>
                  <a:pt x="19944" y="10592"/>
                  <a:pt x="20003" y="10313"/>
                  <a:pt x="20003" y="10002"/>
                </a:cubicBezTo>
                <a:cubicBezTo>
                  <a:pt x="20003" y="9689"/>
                  <a:pt x="19924" y="9440"/>
                  <a:pt x="19766" y="9250"/>
                </a:cubicBezTo>
                <a:cubicBezTo>
                  <a:pt x="19608" y="9070"/>
                  <a:pt x="19416" y="8929"/>
                  <a:pt x="19184" y="8833"/>
                </a:cubicBezTo>
                <a:cubicBezTo>
                  <a:pt x="18955" y="8740"/>
                  <a:pt x="18698" y="8683"/>
                  <a:pt x="18418" y="8664"/>
                </a:cubicBezTo>
                <a:cubicBezTo>
                  <a:pt x="18138" y="8644"/>
                  <a:pt x="17884" y="8635"/>
                  <a:pt x="17650" y="8635"/>
                </a:cubicBezTo>
                <a:cubicBezTo>
                  <a:pt x="17243" y="8635"/>
                  <a:pt x="16836" y="8650"/>
                  <a:pt x="16423" y="8678"/>
                </a:cubicBezTo>
                <a:cubicBezTo>
                  <a:pt x="16011" y="8706"/>
                  <a:pt x="15607" y="8720"/>
                  <a:pt x="15200" y="8720"/>
                </a:cubicBezTo>
                <a:cubicBezTo>
                  <a:pt x="14917" y="8720"/>
                  <a:pt x="14643" y="8706"/>
                  <a:pt x="14366" y="8678"/>
                </a:cubicBezTo>
                <a:cubicBezTo>
                  <a:pt x="14089" y="8650"/>
                  <a:pt x="13829" y="8584"/>
                  <a:pt x="13575" y="8474"/>
                </a:cubicBezTo>
                <a:cubicBezTo>
                  <a:pt x="13575" y="8105"/>
                  <a:pt x="13646" y="7754"/>
                  <a:pt x="13792" y="7421"/>
                </a:cubicBezTo>
                <a:cubicBezTo>
                  <a:pt x="13937" y="7088"/>
                  <a:pt x="14095" y="6752"/>
                  <a:pt x="14276" y="6413"/>
                </a:cubicBezTo>
                <a:cubicBezTo>
                  <a:pt x="14448" y="6074"/>
                  <a:pt x="14606" y="5721"/>
                  <a:pt x="14748" y="5350"/>
                </a:cubicBezTo>
                <a:cubicBezTo>
                  <a:pt x="14886" y="4983"/>
                  <a:pt x="14954" y="4574"/>
                  <a:pt x="14954" y="4123"/>
                </a:cubicBezTo>
                <a:cubicBezTo>
                  <a:pt x="14954" y="3823"/>
                  <a:pt x="14906" y="3530"/>
                  <a:pt x="14813" y="3235"/>
                </a:cubicBezTo>
                <a:cubicBezTo>
                  <a:pt x="14717" y="2945"/>
                  <a:pt x="14584" y="2676"/>
                  <a:pt x="14411" y="2439"/>
                </a:cubicBezTo>
                <a:cubicBezTo>
                  <a:pt x="14239" y="2200"/>
                  <a:pt x="14027" y="2001"/>
                  <a:pt x="13776" y="1843"/>
                </a:cubicBezTo>
                <a:cubicBezTo>
                  <a:pt x="13521" y="1688"/>
                  <a:pt x="13230" y="1606"/>
                  <a:pt x="12894" y="1606"/>
                </a:cubicBezTo>
                <a:lnTo>
                  <a:pt x="12744" y="1606"/>
                </a:lnTo>
                <a:cubicBezTo>
                  <a:pt x="12682" y="1606"/>
                  <a:pt x="12631" y="1617"/>
                  <a:pt x="12594" y="1634"/>
                </a:cubicBezTo>
                <a:cubicBezTo>
                  <a:pt x="12524" y="1671"/>
                  <a:pt x="12481" y="1705"/>
                  <a:pt x="12473" y="1741"/>
                </a:cubicBezTo>
                <a:cubicBezTo>
                  <a:pt x="12464" y="1778"/>
                  <a:pt x="12450" y="1837"/>
                  <a:pt x="12430" y="1920"/>
                </a:cubicBezTo>
                <a:cubicBezTo>
                  <a:pt x="12323" y="2450"/>
                  <a:pt x="12221" y="3006"/>
                  <a:pt x="12128" y="3585"/>
                </a:cubicBezTo>
                <a:cubicBezTo>
                  <a:pt x="12035" y="4168"/>
                  <a:pt x="11854" y="4699"/>
                  <a:pt x="11597" y="5176"/>
                </a:cubicBezTo>
                <a:cubicBezTo>
                  <a:pt x="11334" y="5636"/>
                  <a:pt x="11001" y="6035"/>
                  <a:pt x="10597" y="6368"/>
                </a:cubicBezTo>
                <a:cubicBezTo>
                  <a:pt x="10190" y="6701"/>
                  <a:pt x="9803" y="7051"/>
                  <a:pt x="9432" y="7421"/>
                </a:cubicBezTo>
                <a:cubicBezTo>
                  <a:pt x="9170" y="7701"/>
                  <a:pt x="8949" y="7955"/>
                  <a:pt x="8771" y="8183"/>
                </a:cubicBezTo>
                <a:cubicBezTo>
                  <a:pt x="8592" y="8412"/>
                  <a:pt x="8404" y="8632"/>
                  <a:pt x="8212" y="8833"/>
                </a:cubicBezTo>
                <a:cubicBezTo>
                  <a:pt x="8017" y="9036"/>
                  <a:pt x="7799" y="9223"/>
                  <a:pt x="7556" y="9401"/>
                </a:cubicBezTo>
                <a:cubicBezTo>
                  <a:pt x="7313" y="9576"/>
                  <a:pt x="7019" y="9737"/>
                  <a:pt x="6674" y="9881"/>
                </a:cubicBezTo>
                <a:lnTo>
                  <a:pt x="6646" y="9881"/>
                </a:lnTo>
                <a:lnTo>
                  <a:pt x="6646" y="18573"/>
                </a:lnTo>
                <a:cubicBezTo>
                  <a:pt x="7279" y="18573"/>
                  <a:pt x="7889" y="18648"/>
                  <a:pt x="8485" y="18796"/>
                </a:cubicBezTo>
                <a:cubicBezTo>
                  <a:pt x="9082" y="18946"/>
                  <a:pt x="9684" y="19104"/>
                  <a:pt x="10294" y="19270"/>
                </a:cubicBezTo>
                <a:cubicBezTo>
                  <a:pt x="10902" y="19440"/>
                  <a:pt x="11538" y="19592"/>
                  <a:pt x="12207" y="19742"/>
                </a:cubicBezTo>
                <a:cubicBezTo>
                  <a:pt x="12874" y="19892"/>
                  <a:pt x="13595" y="19965"/>
                  <a:pt x="14375" y="19965"/>
                </a:cubicBezTo>
                <a:cubicBezTo>
                  <a:pt x="14781" y="19965"/>
                  <a:pt x="15222" y="19940"/>
                  <a:pt x="15700" y="19886"/>
                </a:cubicBezTo>
                <a:cubicBezTo>
                  <a:pt x="16177" y="19830"/>
                  <a:pt x="16627" y="19711"/>
                  <a:pt x="17047" y="19527"/>
                </a:cubicBezTo>
                <a:cubicBezTo>
                  <a:pt x="17469" y="19344"/>
                  <a:pt x="17816" y="19087"/>
                  <a:pt x="18102" y="18762"/>
                </a:cubicBezTo>
                <a:cubicBezTo>
                  <a:pt x="18387" y="18440"/>
                  <a:pt x="18526" y="18011"/>
                  <a:pt x="18526" y="17477"/>
                </a:cubicBezTo>
                <a:cubicBezTo>
                  <a:pt x="18526" y="17387"/>
                  <a:pt x="18523" y="17305"/>
                  <a:pt x="18517" y="17226"/>
                </a:cubicBezTo>
                <a:cubicBezTo>
                  <a:pt x="18503" y="17151"/>
                  <a:pt x="18489" y="17070"/>
                  <a:pt x="18472" y="16980"/>
                </a:cubicBezTo>
                <a:cubicBezTo>
                  <a:pt x="18786" y="16836"/>
                  <a:pt x="19029" y="16596"/>
                  <a:pt x="19195" y="16263"/>
                </a:cubicBezTo>
                <a:cubicBezTo>
                  <a:pt x="19365" y="15930"/>
                  <a:pt x="19447" y="15594"/>
                  <a:pt x="19447" y="15263"/>
                </a:cubicBezTo>
                <a:cubicBezTo>
                  <a:pt x="19450" y="14913"/>
                  <a:pt x="19351" y="14605"/>
                  <a:pt x="19164" y="14343"/>
                </a:cubicBezTo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9238" name="AutoShape 22"/>
          <p:cNvSpPr/>
          <p:nvPr/>
        </p:nvSpPr>
        <p:spPr bwMode="auto">
          <a:xfrm>
            <a:off x="1223963" y="1160463"/>
            <a:ext cx="6715125" cy="1270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just" eaLnBrk="1">
              <a:spcBef>
                <a:spcPts val="600"/>
              </a:spcBef>
            </a:pPr>
            <a:r>
              <a:rPr lang="zh-CN" altLang="en-US" sz="700" dirty="0" smtClean="0">
                <a:solidFill>
                  <a:srgbClr val="32AA90"/>
                </a:solidFill>
                <a:latin typeface="+mn-ea"/>
                <a:ea typeface="+mn-ea"/>
                <a:sym typeface="Verdana" pitchFamily="34" charset="0"/>
              </a:rPr>
              <a:t>单击此处添加副标题或详细文本描述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9240" name="AutoShape 24"/>
          <p:cNvSpPr/>
          <p:nvPr/>
        </p:nvSpPr>
        <p:spPr bwMode="auto">
          <a:xfrm>
            <a:off x="5562600" y="2151063"/>
            <a:ext cx="2490788" cy="34448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just" eaLnBrk="1">
              <a:lnSpc>
                <a:spcPct val="120000"/>
              </a:lnSpc>
              <a:spcBef>
                <a:spcPts val="600"/>
              </a:spcBef>
            </a:pPr>
            <a:r>
              <a:rPr lang="zh-CN" altLang="en-US" sz="700" b="1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此处添加详细文本描述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，建议与标题相关并符合整体语言风格，语言描述尽量简洁生动。尽量将每页幻灯片的字数控制在</a:t>
            </a:r>
            <a:r>
              <a:rPr lang="en-US" altLang="zh-CN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200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字以内，据统计每页幻灯片的最好控制在</a:t>
            </a:r>
            <a:r>
              <a:rPr lang="en-US" altLang="zh-CN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5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分钟之内。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9241" name="AutoShape 25"/>
          <p:cNvSpPr/>
          <p:nvPr/>
        </p:nvSpPr>
        <p:spPr bwMode="auto">
          <a:xfrm>
            <a:off x="5562600" y="2981325"/>
            <a:ext cx="2490788" cy="34448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just" eaLnBrk="1">
              <a:lnSpc>
                <a:spcPct val="120000"/>
              </a:lnSpc>
              <a:spcBef>
                <a:spcPts val="600"/>
              </a:spcBef>
            </a:pPr>
            <a:r>
              <a:rPr lang="zh-CN" altLang="en-US" sz="700" b="1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此处添加详细文本描述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，建议与标题相关并符合整体语言风格，语言描述尽量简洁生动。尽量将每页幻灯片的字数控制在</a:t>
            </a:r>
            <a:r>
              <a:rPr lang="en-US" altLang="zh-CN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200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字以内，据统计每页幻灯片的最好控制在</a:t>
            </a:r>
            <a:r>
              <a:rPr lang="en-US" altLang="zh-CN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5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分钟之内。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9242" name="AutoShape 26"/>
          <p:cNvSpPr/>
          <p:nvPr/>
        </p:nvSpPr>
        <p:spPr bwMode="auto">
          <a:xfrm>
            <a:off x="5562600" y="3778250"/>
            <a:ext cx="2490788" cy="3460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just" eaLnBrk="1">
              <a:lnSpc>
                <a:spcPct val="120000"/>
              </a:lnSpc>
              <a:spcBef>
                <a:spcPts val="600"/>
              </a:spcBef>
            </a:pPr>
            <a:r>
              <a:rPr lang="zh-CN" altLang="en-US" sz="700" b="1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此处添加详细文本描述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，建议与标题相关并符合整体语言风格，语言描述尽量简洁生动。尽量将每页幻灯片的字数控制在</a:t>
            </a:r>
            <a:r>
              <a:rPr lang="en-US" altLang="zh-CN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200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字以内，据统计每页幻灯片的最好控制在</a:t>
            </a:r>
            <a:r>
              <a:rPr lang="en-US" altLang="zh-CN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5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分钟之内。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9243" name="AutoShape 27"/>
          <p:cNvSpPr/>
          <p:nvPr/>
        </p:nvSpPr>
        <p:spPr bwMode="auto">
          <a:xfrm>
            <a:off x="1238250" y="1347788"/>
            <a:ext cx="6677025" cy="3460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just" eaLnBrk="1">
              <a:lnSpc>
                <a:spcPct val="120000"/>
              </a:lnSpc>
              <a:spcBef>
                <a:spcPts val="1100"/>
              </a:spcBef>
            </a:pPr>
            <a:r>
              <a:rPr lang="zh-CN" altLang="en-US" sz="700" b="1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此处添加详细文本描述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，建议与标题相关并符合整体语言风格，语言描述尽量简洁生动。尽量将每页幻灯片的字数控制在</a:t>
            </a:r>
            <a:r>
              <a:rPr lang="en-US" altLang="zh-CN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200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字以内，据统计每页幻灯片的最好控制在</a:t>
            </a:r>
            <a:r>
              <a:rPr lang="en-US" altLang="zh-CN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5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200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字以内，据统计每页幻灯片的最好控制在</a:t>
            </a:r>
            <a:r>
              <a:rPr lang="en-US" altLang="zh-CN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5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200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字以内，据统计每页幻灯片的最好控制在</a:t>
            </a:r>
            <a:r>
              <a:rPr lang="en-US" altLang="zh-CN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5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分钟之内。</a:t>
            </a:r>
            <a:endParaRPr lang="en-US" altLang="zh-CN" sz="700" dirty="0">
              <a:solidFill>
                <a:srgbClr val="6F6F6F"/>
              </a:solidFill>
              <a:latin typeface="+mn-ea"/>
              <a:ea typeface="+mn-ea"/>
              <a:sym typeface="Lato Bold" panose="020F0802020204030203" pitchFamily="34" charset="0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1377602" y="3619192"/>
            <a:ext cx="288033" cy="287623"/>
            <a:chOff x="8782050" y="1495425"/>
            <a:chExt cx="1116013" cy="1114425"/>
          </a:xfrm>
          <a:solidFill>
            <a:schemeClr val="bg1"/>
          </a:solidFill>
        </p:grpSpPr>
        <p:sp>
          <p:nvSpPr>
            <p:cNvPr id="44" name="Oval 11"/>
            <p:cNvSpPr>
              <a:spLocks noChangeArrowheads="1"/>
            </p:cNvSpPr>
            <p:nvPr/>
          </p:nvSpPr>
          <p:spPr bwMode="auto">
            <a:xfrm>
              <a:off x="9047163" y="1809750"/>
              <a:ext cx="90488" cy="857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n-ea"/>
              </a:endParaRPr>
            </a:p>
          </p:txBody>
        </p:sp>
        <p:sp>
          <p:nvSpPr>
            <p:cNvPr id="45" name="Freeform 12"/>
            <p:cNvSpPr/>
            <p:nvPr/>
          </p:nvSpPr>
          <p:spPr bwMode="auto">
            <a:xfrm>
              <a:off x="9402763" y="2052638"/>
              <a:ext cx="74613" cy="65088"/>
            </a:xfrm>
            <a:custGeom>
              <a:avLst/>
              <a:gdLst>
                <a:gd name="T0" fmla="*/ 6 w 14"/>
                <a:gd name="T1" fmla="*/ 0 h 12"/>
                <a:gd name="T2" fmla="*/ 0 w 14"/>
                <a:gd name="T3" fmla="*/ 6 h 12"/>
                <a:gd name="T4" fmla="*/ 6 w 14"/>
                <a:gd name="T5" fmla="*/ 12 h 12"/>
                <a:gd name="T6" fmla="*/ 14 w 14"/>
                <a:gd name="T7" fmla="*/ 6 h 12"/>
                <a:gd name="T8" fmla="*/ 6 w 14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2">
                  <a:moveTo>
                    <a:pt x="6" y="0"/>
                  </a:move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11" y="12"/>
                    <a:pt x="14" y="9"/>
                    <a:pt x="14" y="6"/>
                  </a:cubicBezTo>
                  <a:cubicBezTo>
                    <a:pt x="14" y="3"/>
                    <a:pt x="11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n-ea"/>
              </a:endParaRPr>
            </a:p>
          </p:txBody>
        </p:sp>
        <p:sp>
          <p:nvSpPr>
            <p:cNvPr id="46" name="Freeform 13"/>
            <p:cNvSpPr>
              <a:spLocks noEditPoints="1"/>
            </p:cNvSpPr>
            <p:nvPr/>
          </p:nvSpPr>
          <p:spPr bwMode="auto">
            <a:xfrm>
              <a:off x="8782050" y="1495425"/>
              <a:ext cx="1116013" cy="1114425"/>
            </a:xfrm>
            <a:custGeom>
              <a:avLst/>
              <a:gdLst>
                <a:gd name="T0" fmla="*/ 207 w 207"/>
                <a:gd name="T1" fmla="*/ 31 h 206"/>
                <a:gd name="T2" fmla="*/ 175 w 207"/>
                <a:gd name="T3" fmla="*/ 0 h 206"/>
                <a:gd name="T4" fmla="*/ 31 w 207"/>
                <a:gd name="T5" fmla="*/ 0 h 206"/>
                <a:gd name="T6" fmla="*/ 0 w 207"/>
                <a:gd name="T7" fmla="*/ 31 h 206"/>
                <a:gd name="T8" fmla="*/ 0 w 207"/>
                <a:gd name="T9" fmla="*/ 175 h 206"/>
                <a:gd name="T10" fmla="*/ 31 w 207"/>
                <a:gd name="T11" fmla="*/ 206 h 206"/>
                <a:gd name="T12" fmla="*/ 175 w 207"/>
                <a:gd name="T13" fmla="*/ 206 h 206"/>
                <a:gd name="T14" fmla="*/ 207 w 207"/>
                <a:gd name="T15" fmla="*/ 175 h 206"/>
                <a:gd name="T16" fmla="*/ 207 w 207"/>
                <a:gd name="T17" fmla="*/ 31 h 206"/>
                <a:gd name="T18" fmla="*/ 78 w 207"/>
                <a:gd name="T19" fmla="*/ 137 h 206"/>
                <a:gd name="T20" fmla="*/ 57 w 207"/>
                <a:gd name="T21" fmla="*/ 134 h 206"/>
                <a:gd name="T22" fmla="*/ 35 w 207"/>
                <a:gd name="T23" fmla="*/ 145 h 206"/>
                <a:gd name="T24" fmla="*/ 42 w 207"/>
                <a:gd name="T25" fmla="*/ 126 h 206"/>
                <a:gd name="T26" fmla="*/ 17 w 207"/>
                <a:gd name="T27" fmla="*/ 85 h 206"/>
                <a:gd name="T28" fmla="*/ 78 w 207"/>
                <a:gd name="T29" fmla="*/ 32 h 206"/>
                <a:gd name="T30" fmla="*/ 140 w 207"/>
                <a:gd name="T31" fmla="*/ 75 h 206"/>
                <a:gd name="T32" fmla="*/ 135 w 207"/>
                <a:gd name="T33" fmla="*/ 75 h 206"/>
                <a:gd name="T34" fmla="*/ 82 w 207"/>
                <a:gd name="T35" fmla="*/ 124 h 206"/>
                <a:gd name="T36" fmla="*/ 84 w 207"/>
                <a:gd name="T37" fmla="*/ 137 h 206"/>
                <a:gd name="T38" fmla="*/ 78 w 207"/>
                <a:gd name="T39" fmla="*/ 137 h 206"/>
                <a:gd name="T40" fmla="*/ 169 w 207"/>
                <a:gd name="T41" fmla="*/ 158 h 206"/>
                <a:gd name="T42" fmla="*/ 174 w 207"/>
                <a:gd name="T43" fmla="*/ 174 h 206"/>
                <a:gd name="T44" fmla="*/ 157 w 207"/>
                <a:gd name="T45" fmla="*/ 165 h 206"/>
                <a:gd name="T46" fmla="*/ 138 w 207"/>
                <a:gd name="T47" fmla="*/ 168 h 206"/>
                <a:gd name="T48" fmla="*/ 86 w 207"/>
                <a:gd name="T49" fmla="*/ 123 h 206"/>
                <a:gd name="T50" fmla="*/ 138 w 207"/>
                <a:gd name="T51" fmla="*/ 78 h 206"/>
                <a:gd name="T52" fmla="*/ 191 w 207"/>
                <a:gd name="T53" fmla="*/ 123 h 206"/>
                <a:gd name="T54" fmla="*/ 169 w 207"/>
                <a:gd name="T55" fmla="*/ 158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07" h="206">
                  <a:moveTo>
                    <a:pt x="207" y="31"/>
                  </a:moveTo>
                  <a:cubicBezTo>
                    <a:pt x="207" y="14"/>
                    <a:pt x="193" y="0"/>
                    <a:pt x="175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14" y="0"/>
                    <a:pt x="0" y="14"/>
                    <a:pt x="0" y="31"/>
                  </a:cubicBezTo>
                  <a:cubicBezTo>
                    <a:pt x="0" y="175"/>
                    <a:pt x="0" y="175"/>
                    <a:pt x="0" y="175"/>
                  </a:cubicBezTo>
                  <a:cubicBezTo>
                    <a:pt x="0" y="192"/>
                    <a:pt x="14" y="206"/>
                    <a:pt x="31" y="206"/>
                  </a:cubicBezTo>
                  <a:cubicBezTo>
                    <a:pt x="175" y="206"/>
                    <a:pt x="175" y="206"/>
                    <a:pt x="175" y="206"/>
                  </a:cubicBezTo>
                  <a:cubicBezTo>
                    <a:pt x="193" y="206"/>
                    <a:pt x="207" y="192"/>
                    <a:pt x="207" y="175"/>
                  </a:cubicBezTo>
                  <a:lnTo>
                    <a:pt x="207" y="31"/>
                  </a:lnTo>
                  <a:close/>
                  <a:moveTo>
                    <a:pt x="78" y="137"/>
                  </a:moveTo>
                  <a:cubicBezTo>
                    <a:pt x="71" y="137"/>
                    <a:pt x="65" y="135"/>
                    <a:pt x="57" y="134"/>
                  </a:cubicBezTo>
                  <a:cubicBezTo>
                    <a:pt x="35" y="145"/>
                    <a:pt x="35" y="145"/>
                    <a:pt x="35" y="145"/>
                  </a:cubicBezTo>
                  <a:cubicBezTo>
                    <a:pt x="42" y="126"/>
                    <a:pt x="42" y="126"/>
                    <a:pt x="42" y="126"/>
                  </a:cubicBezTo>
                  <a:cubicBezTo>
                    <a:pt x="26" y="115"/>
                    <a:pt x="17" y="101"/>
                    <a:pt x="17" y="85"/>
                  </a:cubicBezTo>
                  <a:cubicBezTo>
                    <a:pt x="17" y="55"/>
                    <a:pt x="45" y="32"/>
                    <a:pt x="78" y="32"/>
                  </a:cubicBezTo>
                  <a:cubicBezTo>
                    <a:pt x="109" y="32"/>
                    <a:pt x="135" y="51"/>
                    <a:pt x="140" y="75"/>
                  </a:cubicBezTo>
                  <a:cubicBezTo>
                    <a:pt x="138" y="75"/>
                    <a:pt x="137" y="75"/>
                    <a:pt x="135" y="75"/>
                  </a:cubicBezTo>
                  <a:cubicBezTo>
                    <a:pt x="105" y="75"/>
                    <a:pt x="82" y="97"/>
                    <a:pt x="82" y="124"/>
                  </a:cubicBezTo>
                  <a:cubicBezTo>
                    <a:pt x="82" y="128"/>
                    <a:pt x="83" y="133"/>
                    <a:pt x="84" y="137"/>
                  </a:cubicBezTo>
                  <a:cubicBezTo>
                    <a:pt x="82" y="137"/>
                    <a:pt x="80" y="137"/>
                    <a:pt x="78" y="137"/>
                  </a:cubicBezTo>
                  <a:close/>
                  <a:moveTo>
                    <a:pt x="169" y="158"/>
                  </a:moveTo>
                  <a:cubicBezTo>
                    <a:pt x="174" y="174"/>
                    <a:pt x="174" y="174"/>
                    <a:pt x="174" y="174"/>
                  </a:cubicBezTo>
                  <a:cubicBezTo>
                    <a:pt x="157" y="165"/>
                    <a:pt x="157" y="165"/>
                    <a:pt x="157" y="165"/>
                  </a:cubicBezTo>
                  <a:cubicBezTo>
                    <a:pt x="151" y="166"/>
                    <a:pt x="145" y="168"/>
                    <a:pt x="138" y="168"/>
                  </a:cubicBezTo>
                  <a:cubicBezTo>
                    <a:pt x="109" y="168"/>
                    <a:pt x="86" y="148"/>
                    <a:pt x="86" y="123"/>
                  </a:cubicBezTo>
                  <a:cubicBezTo>
                    <a:pt x="86" y="98"/>
                    <a:pt x="109" y="78"/>
                    <a:pt x="138" y="78"/>
                  </a:cubicBezTo>
                  <a:cubicBezTo>
                    <a:pt x="166" y="78"/>
                    <a:pt x="191" y="98"/>
                    <a:pt x="191" y="123"/>
                  </a:cubicBezTo>
                  <a:cubicBezTo>
                    <a:pt x="191" y="137"/>
                    <a:pt x="181" y="149"/>
                    <a:pt x="169" y="1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n-ea"/>
              </a:endParaRPr>
            </a:p>
          </p:txBody>
        </p:sp>
        <p:sp>
          <p:nvSpPr>
            <p:cNvPr id="47" name="Freeform 14"/>
            <p:cNvSpPr/>
            <p:nvPr/>
          </p:nvSpPr>
          <p:spPr bwMode="auto">
            <a:xfrm>
              <a:off x="9585325" y="2052638"/>
              <a:ext cx="76200" cy="65088"/>
            </a:xfrm>
            <a:custGeom>
              <a:avLst/>
              <a:gdLst>
                <a:gd name="T0" fmla="*/ 6 w 14"/>
                <a:gd name="T1" fmla="*/ 0 h 12"/>
                <a:gd name="T2" fmla="*/ 0 w 14"/>
                <a:gd name="T3" fmla="*/ 6 h 12"/>
                <a:gd name="T4" fmla="*/ 6 w 14"/>
                <a:gd name="T5" fmla="*/ 12 h 12"/>
                <a:gd name="T6" fmla="*/ 14 w 14"/>
                <a:gd name="T7" fmla="*/ 6 h 12"/>
                <a:gd name="T8" fmla="*/ 6 w 14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2">
                  <a:moveTo>
                    <a:pt x="6" y="0"/>
                  </a:move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11" y="12"/>
                    <a:pt x="14" y="9"/>
                    <a:pt x="14" y="6"/>
                  </a:cubicBezTo>
                  <a:cubicBezTo>
                    <a:pt x="14" y="3"/>
                    <a:pt x="11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n-ea"/>
              </a:endParaRPr>
            </a:p>
          </p:txBody>
        </p:sp>
        <p:sp>
          <p:nvSpPr>
            <p:cNvPr id="48" name="Oval 15"/>
            <p:cNvSpPr>
              <a:spLocks noChangeArrowheads="1"/>
            </p:cNvSpPr>
            <p:nvPr/>
          </p:nvSpPr>
          <p:spPr bwMode="auto">
            <a:xfrm>
              <a:off x="9278938" y="1809750"/>
              <a:ext cx="90488" cy="857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n-ea"/>
              </a:endParaRPr>
            </a:p>
          </p:txBody>
        </p:sp>
      </p:grpSp>
      <p:sp>
        <p:nvSpPr>
          <p:cNvPr id="42" name="AutoShape 5"/>
          <p:cNvSpPr/>
          <p:nvPr/>
        </p:nvSpPr>
        <p:spPr bwMode="auto">
          <a:xfrm flipV="1">
            <a:off x="1266825" y="584392"/>
            <a:ext cx="6667500" cy="18000"/>
          </a:xfrm>
          <a:custGeom>
            <a:avLst/>
            <a:gdLst>
              <a:gd name="T0" fmla="*/ 3333750 w 21600"/>
              <a:gd name="T1" fmla="*/ 33338 h 21600"/>
              <a:gd name="T2" fmla="*/ 3333750 w 21600"/>
              <a:gd name="T3" fmla="*/ 33338 h 21600"/>
              <a:gd name="T4" fmla="*/ 3333750 w 21600"/>
              <a:gd name="T5" fmla="*/ 33338 h 21600"/>
              <a:gd name="T6" fmla="*/ 3333750 w 21600"/>
              <a:gd name="T7" fmla="*/ 33338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rgbClr val="32AA90"/>
          </a:solidFill>
          <a:ln w="25400" cap="flat" cmpd="sng">
            <a:noFill/>
            <a:prstDash val="solid"/>
            <a:miter lim="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43" name="AutoShape 16"/>
          <p:cNvSpPr/>
          <p:nvPr/>
        </p:nvSpPr>
        <p:spPr bwMode="auto">
          <a:xfrm>
            <a:off x="1243915" y="276126"/>
            <a:ext cx="4480213" cy="2794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/>
            <a:r>
              <a:rPr lang="zh-CN" altLang="en-US" sz="2000" b="1" dirty="0" smtClean="0">
                <a:solidFill>
                  <a:srgbClr val="002060"/>
                </a:solidFill>
                <a:latin typeface="+mn-ea"/>
                <a:ea typeface="+mn-ea"/>
              </a:rPr>
              <a:t>单击此处添加标题</a:t>
            </a:r>
            <a:endParaRPr lang="es-ES" altLang="zh-CN" sz="2000" b="1" dirty="0">
              <a:solidFill>
                <a:srgbClr val="002060"/>
              </a:solidFill>
              <a:latin typeface="+mn-ea"/>
              <a:ea typeface="+mn-ea"/>
            </a:endParaRPr>
          </a:p>
        </p:txBody>
      </p:sp>
      <p:sp>
        <p:nvSpPr>
          <p:cNvPr id="49" name="AutoShape 34"/>
          <p:cNvSpPr/>
          <p:nvPr/>
        </p:nvSpPr>
        <p:spPr bwMode="auto">
          <a:xfrm>
            <a:off x="3363293" y="415826"/>
            <a:ext cx="4004296" cy="1397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just" eaLnBrk="1">
              <a:spcBef>
                <a:spcPts val="600"/>
              </a:spcBef>
            </a:pPr>
            <a:r>
              <a:rPr lang="zh-CN" altLang="en-US" sz="700" dirty="0" smtClean="0">
                <a:solidFill>
                  <a:srgbClr val="3BB692"/>
                </a:solidFill>
                <a:latin typeface="+mn-ea"/>
                <a:ea typeface="+mn-ea"/>
                <a:sym typeface="Verdana" pitchFamily="34" charset="0"/>
              </a:rPr>
              <a:t>单击此处添加副标题或详细文本描述</a:t>
            </a:r>
            <a:endParaRPr lang="es-ES" altLang="zh-CN" sz="1800" dirty="0">
              <a:latin typeface="+mn-ea"/>
              <a:ea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2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2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2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2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6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2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80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400"/>
                            </p:stCondLst>
                            <p:childTnLst>
                              <p:par>
                                <p:cTn id="45" presetID="2" presetClass="entr" presetSubtype="4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0"/>
                            </p:stCondLst>
                            <p:childTnLst>
                              <p:par>
                                <p:cTn id="50" presetID="2" presetClass="entr" presetSubtype="4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600"/>
                            </p:stCondLst>
                            <p:childTnLst>
                              <p:par>
                                <p:cTn id="55" presetID="2" presetClass="entr" presetSubtype="4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200"/>
                            </p:stCondLst>
                            <p:childTnLst>
                              <p:par>
                                <p:cTn id="60" presetID="2" presetClass="entr" presetSubtype="4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800"/>
                            </p:stCondLst>
                            <p:childTnLst>
                              <p:par>
                                <p:cTn id="65" presetID="2" presetClass="entr" presetSubtype="4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7400"/>
                            </p:stCondLst>
                            <p:childTnLst>
                              <p:par>
                                <p:cTn id="70" presetID="2" presetClass="entr" presetSubtype="4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8000"/>
                            </p:stCondLst>
                            <p:childTnLst>
                              <p:par>
                                <p:cTn id="75" presetID="2" presetClass="entr" presetSubtype="4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92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92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8600"/>
                            </p:stCondLst>
                            <p:childTnLst>
                              <p:par>
                                <p:cTn id="80" presetID="2" presetClass="entr" presetSubtype="4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92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92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9200"/>
                            </p:stCondLst>
                            <p:childTnLst>
                              <p:par>
                                <p:cTn id="85" presetID="2" presetClass="entr" presetSubtype="4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92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92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9800"/>
                            </p:stCondLst>
                            <p:childTnLst>
                              <p:par>
                                <p:cTn id="90" presetID="2" presetClass="entr" presetSubtype="4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92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92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0400"/>
                            </p:stCondLst>
                            <p:childTnLst>
                              <p:par>
                                <p:cTn id="95" presetID="2" presetClass="entr" presetSubtype="4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92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92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1000"/>
                            </p:stCondLst>
                            <p:childTnLst>
                              <p:par>
                                <p:cTn id="100" presetID="2" presetClass="entr" presetSubtype="4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92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92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1600"/>
                            </p:stCondLst>
                            <p:childTnLst>
                              <p:par>
                                <p:cTn id="105" presetID="2" presetClass="entr" presetSubtype="4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92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92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2200"/>
                            </p:stCondLst>
                            <p:childTnLst>
                              <p:par>
                                <p:cTn id="110" presetID="2" presetClass="entr" presetSubtype="4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92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92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2800"/>
                            </p:stCondLst>
                            <p:childTnLst>
                              <p:par>
                                <p:cTn id="115" presetID="2" presetClass="entr" presetSubtype="4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92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92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13400"/>
                            </p:stCondLst>
                            <p:childTnLst>
                              <p:par>
                                <p:cTn id="120" presetID="2" presetClass="entr" presetSubtype="4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92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92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4000"/>
                            </p:stCondLst>
                            <p:childTnLst>
                              <p:par>
                                <p:cTn id="125" presetID="2" presetClass="entr" presetSubtype="4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92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92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14600"/>
                            </p:stCondLst>
                            <p:childTnLst>
                              <p:par>
                                <p:cTn id="130" presetID="2" presetClass="entr" presetSubtype="4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92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92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15200"/>
                            </p:stCondLst>
                            <p:childTnLst>
                              <p:par>
                                <p:cTn id="135" presetID="2" presetClass="entr" presetSubtype="4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9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9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7" grpId="0" animBg="1"/>
      <p:bldP spid="9218" grpId="0" animBg="1"/>
      <p:bldP spid="9219" grpId="0" animBg="1"/>
      <p:bldP spid="9220" grpId="0" animBg="1"/>
      <p:bldP spid="9221" grpId="0" animBg="1"/>
      <p:bldP spid="9223" grpId="0" autoUpdateAnimBg="0"/>
      <p:bldP spid="9224" grpId="0" autoUpdateAnimBg="0"/>
      <p:bldP spid="9225" grpId="0" autoUpdateAnimBg="0"/>
      <p:bldP spid="9226" grpId="0" animBg="1"/>
      <p:bldP spid="9227" grpId="0" animBg="1"/>
      <p:bldP spid="9228" grpId="0" animBg="1"/>
      <p:bldP spid="9229" grpId="0" autoUpdateAnimBg="0"/>
      <p:bldP spid="9230" grpId="0" autoUpdateAnimBg="0"/>
      <p:bldP spid="9231" grpId="0" autoUpdateAnimBg="0"/>
      <p:bldP spid="9232" grpId="0" autoUpdateAnimBg="0"/>
      <p:bldP spid="9233" grpId="0" autoUpdateAnimBg="0"/>
      <p:bldP spid="9234" grpId="0" autoUpdateAnimBg="0"/>
      <p:bldP spid="9235" grpId="0" animBg="1"/>
      <p:bldP spid="9236" grpId="0" animBg="1"/>
      <p:bldP spid="9237" grpId="0" animBg="1"/>
      <p:bldP spid="9238" grpId="0" autoUpdateAnimBg="0"/>
      <p:bldP spid="9240" grpId="0" autoUpdateAnimBg="0"/>
      <p:bldP spid="9241" grpId="0" autoUpdateAnimBg="0"/>
      <p:bldP spid="9242" grpId="0" autoUpdateAnimBg="0"/>
      <p:bldP spid="9243" grpId="0" autoUpdateAnimBg="0"/>
      <p:bldP spid="43" grpId="0" autoUpdateAnimBg="0"/>
      <p:bldP spid="49" grpId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AutoShape 1"/>
          <p:cNvSpPr/>
          <p:nvPr/>
        </p:nvSpPr>
        <p:spPr bwMode="auto">
          <a:xfrm>
            <a:off x="-571500" y="1651000"/>
            <a:ext cx="5191125" cy="2044700"/>
          </a:xfrm>
          <a:custGeom>
            <a:avLst/>
            <a:gdLst>
              <a:gd name="T0" fmla="*/ 2595563 w 21600"/>
              <a:gd name="T1" fmla="*/ 1022350 h 21600"/>
              <a:gd name="T2" fmla="*/ 2595563 w 21600"/>
              <a:gd name="T3" fmla="*/ 1022350 h 21600"/>
              <a:gd name="T4" fmla="*/ 2595563 w 21600"/>
              <a:gd name="T5" fmla="*/ 1022350 h 21600"/>
              <a:gd name="T6" fmla="*/ 2595563 w 21600"/>
              <a:gd name="T7" fmla="*/ 1022350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rgbClr val="3BB692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latin typeface="+mn-ea"/>
              <a:ea typeface="+mn-ea"/>
            </a:endParaRPr>
          </a:p>
        </p:txBody>
      </p:sp>
      <p:pic>
        <p:nvPicPr>
          <p:cNvPr id="14338" name="Picture 2" descr="1980-eruption-of-mount-st.-helens-volcano-wallpaper-1920x1200.jpg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57" t="15416" r="4794" b="17853"/>
          <a:stretch>
            <a:fillRect/>
          </a:stretch>
        </p:blipFill>
        <p:spPr bwMode="auto">
          <a:xfrm>
            <a:off x="4610100" y="1651000"/>
            <a:ext cx="4538663" cy="2044700"/>
          </a:xfrm>
          <a:prstGeom prst="rect">
            <a:avLst/>
          </a:prstGeom>
          <a:noFill/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sp>
        <p:nvSpPr>
          <p:cNvPr id="14339" name="AutoShape 3"/>
          <p:cNvSpPr/>
          <p:nvPr/>
        </p:nvSpPr>
        <p:spPr bwMode="auto">
          <a:xfrm>
            <a:off x="1184275" y="2597150"/>
            <a:ext cx="2905125" cy="6858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just" eaLnBrk="1">
              <a:lnSpc>
                <a:spcPct val="120000"/>
              </a:lnSpc>
              <a:spcBef>
                <a:spcPts val="1100"/>
              </a:spcBef>
            </a:pPr>
            <a:r>
              <a:rPr lang="zh-CN" altLang="en-US" sz="700" b="1" dirty="0">
                <a:solidFill>
                  <a:schemeClr val="bg1"/>
                </a:solidFill>
                <a:latin typeface="+mn-ea"/>
                <a:ea typeface="+mn-ea"/>
                <a:sym typeface="Lato Bold" panose="020F0802020204030203" pitchFamily="34" charset="0"/>
              </a:rPr>
              <a:t>此处添加详细文本描述</a:t>
            </a:r>
            <a:r>
              <a:rPr lang="zh-CN" altLang="en-US" sz="700" dirty="0">
                <a:solidFill>
                  <a:schemeClr val="bg1"/>
                </a:solidFill>
                <a:latin typeface="+mn-ea"/>
                <a:ea typeface="+mn-ea"/>
                <a:sym typeface="Lato Bold" panose="020F0802020204030203" pitchFamily="34" charset="0"/>
              </a:rPr>
              <a:t>，建议与标题相关并符合整体语言风格，语言描述尽量简洁生动。尽量将每页幻灯片的字数控制在</a:t>
            </a:r>
            <a:r>
              <a:rPr lang="en-US" altLang="zh-CN" sz="700" dirty="0">
                <a:solidFill>
                  <a:schemeClr val="bg1"/>
                </a:solidFill>
                <a:latin typeface="+mn-ea"/>
                <a:ea typeface="+mn-ea"/>
                <a:sym typeface="Lato Bold" panose="020F0802020204030203" pitchFamily="34" charset="0"/>
              </a:rPr>
              <a:t>200</a:t>
            </a:r>
            <a:r>
              <a:rPr lang="zh-CN" altLang="en-US" sz="700" dirty="0">
                <a:solidFill>
                  <a:schemeClr val="bg1"/>
                </a:solidFill>
                <a:latin typeface="+mn-ea"/>
                <a:ea typeface="+mn-ea"/>
                <a:sym typeface="Lato Bold" panose="020F0802020204030203" pitchFamily="34" charset="0"/>
              </a:rPr>
              <a:t>字以内，据统计每页幻灯片的最好控制在</a:t>
            </a:r>
            <a:r>
              <a:rPr lang="en-US" altLang="zh-CN" sz="700" dirty="0">
                <a:solidFill>
                  <a:schemeClr val="bg1"/>
                </a:solidFill>
                <a:latin typeface="+mn-ea"/>
                <a:ea typeface="+mn-ea"/>
                <a:sym typeface="Lato Bold" panose="020F0802020204030203" pitchFamily="34" charset="0"/>
              </a:rPr>
              <a:t>5</a:t>
            </a:r>
            <a:r>
              <a:rPr lang="zh-CN" altLang="en-US" sz="700" dirty="0">
                <a:solidFill>
                  <a:schemeClr val="bg1"/>
                </a:solidFill>
                <a:latin typeface="+mn-ea"/>
                <a:ea typeface="+mn-ea"/>
                <a:sym typeface="Lato Bold" panose="020F0802020204030203" pitchFamily="34" charset="0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700" dirty="0">
                <a:solidFill>
                  <a:schemeClr val="bg1"/>
                </a:solidFill>
                <a:latin typeface="+mn-ea"/>
                <a:ea typeface="+mn-ea"/>
                <a:sym typeface="Lato Bold" panose="020F0802020204030203" pitchFamily="34" charset="0"/>
              </a:rPr>
              <a:t>200</a:t>
            </a:r>
            <a:r>
              <a:rPr lang="zh-CN" altLang="en-US" sz="700" dirty="0">
                <a:solidFill>
                  <a:schemeClr val="bg1"/>
                </a:solidFill>
                <a:latin typeface="+mn-ea"/>
                <a:ea typeface="+mn-ea"/>
                <a:sym typeface="Lato Bold" panose="020F0802020204030203" pitchFamily="34" charset="0"/>
              </a:rPr>
              <a:t>字以内，据统计每页幻灯片的最好控制在</a:t>
            </a:r>
            <a:r>
              <a:rPr lang="en-US" altLang="zh-CN" sz="700" dirty="0">
                <a:solidFill>
                  <a:schemeClr val="bg1"/>
                </a:solidFill>
                <a:latin typeface="+mn-ea"/>
                <a:ea typeface="+mn-ea"/>
                <a:sym typeface="Lato Bold" panose="020F0802020204030203" pitchFamily="34" charset="0"/>
              </a:rPr>
              <a:t>5</a:t>
            </a:r>
            <a:r>
              <a:rPr lang="zh-CN" altLang="en-US" sz="700" dirty="0">
                <a:solidFill>
                  <a:schemeClr val="bg1"/>
                </a:solidFill>
                <a:latin typeface="+mn-ea"/>
                <a:ea typeface="+mn-ea"/>
                <a:sym typeface="Lato Bold" panose="020F0802020204030203" pitchFamily="34" charset="0"/>
              </a:rPr>
              <a:t>分钟之内。</a:t>
            </a:r>
            <a:endParaRPr lang="en-US" altLang="zh-CN" sz="700" dirty="0">
              <a:solidFill>
                <a:schemeClr val="bg1"/>
              </a:solidFill>
              <a:latin typeface="+mn-ea"/>
              <a:ea typeface="+mn-ea"/>
              <a:sym typeface="Lato Bold" panose="020F0802020204030203" pitchFamily="34" charset="0"/>
            </a:endParaRPr>
          </a:p>
        </p:txBody>
      </p:sp>
      <p:sp>
        <p:nvSpPr>
          <p:cNvPr id="14340" name="AutoShape 4"/>
          <p:cNvSpPr/>
          <p:nvPr/>
        </p:nvSpPr>
        <p:spPr bwMode="auto">
          <a:xfrm>
            <a:off x="1171575" y="2217738"/>
            <a:ext cx="2638425" cy="2794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/>
            <a:r>
              <a:rPr lang="zh-CN" altLang="en-US" sz="1800" b="1" dirty="0" smtClean="0">
                <a:solidFill>
                  <a:srgbClr val="FFFFFF"/>
                </a:solidFill>
                <a:latin typeface="+mn-ea"/>
                <a:ea typeface="+mn-ea"/>
                <a:cs typeface="Lato Black" panose="020F0A02020204030203" pitchFamily="34" charset="0"/>
                <a:sym typeface="Lato Black" panose="020F0A02020204030203" pitchFamily="34" charset="0"/>
              </a:rPr>
              <a:t>单击此处添加标题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14343" name="AutoShape 7"/>
          <p:cNvSpPr/>
          <p:nvPr/>
        </p:nvSpPr>
        <p:spPr bwMode="auto">
          <a:xfrm>
            <a:off x="1219200" y="1157288"/>
            <a:ext cx="6677025" cy="3460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just" eaLnBrk="1">
              <a:lnSpc>
                <a:spcPct val="120000"/>
              </a:lnSpc>
              <a:spcBef>
                <a:spcPts val="1100"/>
              </a:spcBef>
            </a:pPr>
            <a:r>
              <a:rPr lang="zh-CN" altLang="en-US" sz="700" b="1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此处添加详细文本描述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，建议与标题相关并符合整体语言风格，语言描述尽量简洁生动。尽量将每页幻灯片的字数控制在</a:t>
            </a:r>
            <a:r>
              <a:rPr lang="en-US" altLang="zh-CN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200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字以内，据统计每页幻灯片的最好控制在</a:t>
            </a:r>
            <a:r>
              <a:rPr lang="en-US" altLang="zh-CN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5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200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字以内，据统计每页幻灯片的最好控制在</a:t>
            </a:r>
            <a:r>
              <a:rPr lang="en-US" altLang="zh-CN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5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分钟之内。此处添加详细文本描述，建议与标题相关并符合整体语言风格，语言描述尽量简洁生动</a:t>
            </a:r>
            <a:r>
              <a:rPr lang="zh-CN" altLang="en-US" sz="700" dirty="0" smtClean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。</a:t>
            </a:r>
            <a:endParaRPr lang="en-US" altLang="zh-CN" sz="700" dirty="0">
              <a:solidFill>
                <a:srgbClr val="6F6F6F"/>
              </a:solidFill>
              <a:latin typeface="+mn-ea"/>
              <a:ea typeface="+mn-ea"/>
              <a:sym typeface="Lato Bold" panose="020F0802020204030203" pitchFamily="34" charset="0"/>
            </a:endParaRPr>
          </a:p>
        </p:txBody>
      </p:sp>
      <p:sp>
        <p:nvSpPr>
          <p:cNvPr id="14344" name="AutoShape 8"/>
          <p:cNvSpPr/>
          <p:nvPr/>
        </p:nvSpPr>
        <p:spPr bwMode="auto">
          <a:xfrm>
            <a:off x="1204913" y="4117975"/>
            <a:ext cx="6715125" cy="1270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just" eaLnBrk="1">
              <a:spcBef>
                <a:spcPts val="600"/>
              </a:spcBef>
            </a:pPr>
            <a:r>
              <a:rPr lang="zh-CN" altLang="en-US" sz="700" dirty="0" smtClean="0">
                <a:solidFill>
                  <a:srgbClr val="3BB692"/>
                </a:solidFill>
                <a:latin typeface="+mn-ea"/>
                <a:ea typeface="+mn-ea"/>
                <a:sym typeface="Verdana" pitchFamily="34" charset="0"/>
              </a:rPr>
              <a:t>单击此处添加副标题或详细文本描述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14345" name="AutoShape 9"/>
          <p:cNvSpPr/>
          <p:nvPr/>
        </p:nvSpPr>
        <p:spPr bwMode="auto">
          <a:xfrm>
            <a:off x="1200150" y="4300538"/>
            <a:ext cx="6677025" cy="3460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just" eaLnBrk="1">
              <a:lnSpc>
                <a:spcPct val="120000"/>
              </a:lnSpc>
              <a:spcBef>
                <a:spcPts val="1100"/>
              </a:spcBef>
            </a:pPr>
            <a:r>
              <a:rPr lang="zh-CN" altLang="en-US" sz="700" b="1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此处添加详细文本描述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，建议与标题相关并符合整体语言风格，语言描述尽量简洁生动。尽量将每页幻灯片的字数控制在</a:t>
            </a:r>
            <a:r>
              <a:rPr lang="en-US" altLang="zh-CN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200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字以内，据统计每页幻灯片的最好控制在</a:t>
            </a:r>
            <a:r>
              <a:rPr lang="en-US" altLang="zh-CN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5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200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字以内，据统计每页幻灯片的最好控制在</a:t>
            </a:r>
            <a:r>
              <a:rPr lang="en-US" altLang="zh-CN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5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200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字以内，据统计每页幻灯片的最好控制在</a:t>
            </a:r>
            <a:r>
              <a:rPr lang="en-US" altLang="zh-CN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5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分钟之内。</a:t>
            </a:r>
            <a:endParaRPr lang="en-US" altLang="zh-CN" sz="700" dirty="0">
              <a:solidFill>
                <a:srgbClr val="6F6F6F"/>
              </a:solidFill>
              <a:latin typeface="+mn-ea"/>
              <a:ea typeface="+mn-ea"/>
              <a:sym typeface="Lato Bold" panose="020F0802020204030203" pitchFamily="34" charset="0"/>
            </a:endParaRPr>
          </a:p>
        </p:txBody>
      </p:sp>
      <p:sp>
        <p:nvSpPr>
          <p:cNvPr id="14346" name="AutoShape 10"/>
          <p:cNvSpPr/>
          <p:nvPr/>
        </p:nvSpPr>
        <p:spPr bwMode="auto">
          <a:xfrm>
            <a:off x="1200150" y="3846513"/>
            <a:ext cx="838200" cy="2032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/>
            <a:r>
              <a:rPr lang="zh-CN" altLang="en-US" sz="1300" b="1" dirty="0" smtClean="0">
                <a:solidFill>
                  <a:srgbClr val="313131"/>
                </a:solidFill>
                <a:latin typeface="+mn-ea"/>
                <a:ea typeface="+mn-ea"/>
                <a:cs typeface="Lato Black" panose="020F0A02020204030203" pitchFamily="34" charset="0"/>
                <a:sym typeface="Lato Black" panose="020F0A02020204030203" pitchFamily="34" charset="0"/>
              </a:rPr>
              <a:t>更多详情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19" name="AutoShape 5"/>
          <p:cNvSpPr/>
          <p:nvPr/>
        </p:nvSpPr>
        <p:spPr bwMode="auto">
          <a:xfrm flipV="1">
            <a:off x="1266825" y="584392"/>
            <a:ext cx="6667500" cy="18000"/>
          </a:xfrm>
          <a:custGeom>
            <a:avLst/>
            <a:gdLst>
              <a:gd name="T0" fmla="*/ 3333750 w 21600"/>
              <a:gd name="T1" fmla="*/ 33338 h 21600"/>
              <a:gd name="T2" fmla="*/ 3333750 w 21600"/>
              <a:gd name="T3" fmla="*/ 33338 h 21600"/>
              <a:gd name="T4" fmla="*/ 3333750 w 21600"/>
              <a:gd name="T5" fmla="*/ 33338 h 21600"/>
              <a:gd name="T6" fmla="*/ 3333750 w 21600"/>
              <a:gd name="T7" fmla="*/ 33338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rgbClr val="32AA90"/>
          </a:solidFill>
          <a:ln w="25400" cap="flat" cmpd="sng">
            <a:noFill/>
            <a:prstDash val="solid"/>
            <a:miter lim="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20" name="AutoShape 16"/>
          <p:cNvSpPr/>
          <p:nvPr/>
        </p:nvSpPr>
        <p:spPr bwMode="auto">
          <a:xfrm>
            <a:off x="1243915" y="276126"/>
            <a:ext cx="4480213" cy="2794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/>
            <a:r>
              <a:rPr lang="zh-CN" altLang="en-US" sz="2000" b="1" dirty="0" smtClean="0">
                <a:solidFill>
                  <a:srgbClr val="002060"/>
                </a:solidFill>
                <a:latin typeface="+mn-ea"/>
                <a:ea typeface="+mn-ea"/>
              </a:rPr>
              <a:t>单击此处添加标题</a:t>
            </a:r>
            <a:endParaRPr lang="es-ES" altLang="zh-CN" sz="2000" b="1" dirty="0">
              <a:solidFill>
                <a:srgbClr val="002060"/>
              </a:solidFill>
              <a:latin typeface="+mn-ea"/>
              <a:ea typeface="+mn-ea"/>
            </a:endParaRPr>
          </a:p>
        </p:txBody>
      </p:sp>
      <p:sp>
        <p:nvSpPr>
          <p:cNvPr id="21" name="AutoShape 34"/>
          <p:cNvSpPr/>
          <p:nvPr/>
        </p:nvSpPr>
        <p:spPr bwMode="auto">
          <a:xfrm>
            <a:off x="3363293" y="415826"/>
            <a:ext cx="4004296" cy="1397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just" eaLnBrk="1">
              <a:spcBef>
                <a:spcPts val="600"/>
              </a:spcBef>
            </a:pPr>
            <a:r>
              <a:rPr lang="zh-CN" altLang="en-US" sz="700" dirty="0" smtClean="0">
                <a:solidFill>
                  <a:srgbClr val="3BB692"/>
                </a:solidFill>
                <a:latin typeface="+mn-ea"/>
                <a:ea typeface="+mn-ea"/>
                <a:sym typeface="Verdana" pitchFamily="34" charset="0"/>
              </a:rPr>
              <a:t>单击此处添加副标题或详细文本描述</a:t>
            </a:r>
            <a:endParaRPr lang="es-ES" altLang="zh-CN" sz="1800" dirty="0">
              <a:latin typeface="+mn-ea"/>
              <a:ea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43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3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7" grpId="0" animBg="1"/>
      <p:bldP spid="14339" grpId="0" autoUpdateAnimBg="0"/>
      <p:bldP spid="14340" grpId="0" autoUpdateAnimBg="0"/>
      <p:bldP spid="14343" grpId="0" autoUpdateAnimBg="0"/>
      <p:bldP spid="14344" grpId="0" autoUpdateAnimBg="0"/>
      <p:bldP spid="14345" grpId="0" autoUpdateAnimBg="0"/>
      <p:bldP spid="14346" grpId="0" autoUpdateAnimBg="0"/>
      <p:bldP spid="20" grpId="0" autoUpdateAnimBg="0"/>
      <p:bldP spid="21" grpId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67" name="Group 7"/>
          <p:cNvGrpSpPr/>
          <p:nvPr/>
        </p:nvGrpSpPr>
        <p:grpSpPr bwMode="auto">
          <a:xfrm>
            <a:off x="677863" y="3690938"/>
            <a:ext cx="2355850" cy="700087"/>
            <a:chOff x="6350" y="0"/>
            <a:chExt cx="2355850" cy="700252"/>
          </a:xfrm>
        </p:grpSpPr>
        <p:sp>
          <p:nvSpPr>
            <p:cNvPr id="15368" name="AutoShape 8"/>
            <p:cNvSpPr/>
            <p:nvPr/>
          </p:nvSpPr>
          <p:spPr bwMode="auto">
            <a:xfrm>
              <a:off x="6350" y="188957"/>
              <a:ext cx="2355850" cy="51129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45719" tIns="45719" rIns="45719" bIns="45719"/>
            <a:lstStyle>
              <a:lvl1pPr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1pPr>
              <a:lvl2pPr marL="742950" indent="-28575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2pPr>
              <a:lvl3pPr marL="11430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3pPr>
              <a:lvl4pPr marL="16002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4pPr>
              <a:lvl5pPr marL="20574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9pPr>
            </a:lstStyle>
            <a:p>
              <a:pPr eaLnBrk="1">
                <a:spcBef>
                  <a:spcPts val="200"/>
                </a:spcBef>
              </a:pPr>
              <a:r>
                <a:rPr lang="zh-CN" altLang="en-US" sz="900" dirty="0" smtClean="0">
                  <a:solidFill>
                    <a:srgbClr val="808080"/>
                  </a:solidFill>
                  <a:latin typeface="+mn-ea"/>
                  <a:ea typeface="+mn-ea"/>
                </a:rPr>
                <a:t>此处添加详细文本描述，建议与标题相关并符合整体语言风格，语言描述尽量简洁生动。</a:t>
              </a:r>
              <a:endParaRPr lang="es-ES" altLang="zh-CN" sz="1800" dirty="0">
                <a:latin typeface="+mn-ea"/>
                <a:ea typeface="+mn-ea"/>
              </a:endParaRPr>
            </a:p>
          </p:txBody>
        </p:sp>
        <p:sp>
          <p:nvSpPr>
            <p:cNvPr id="15369" name="AutoShape 9"/>
            <p:cNvSpPr/>
            <p:nvPr/>
          </p:nvSpPr>
          <p:spPr bwMode="auto">
            <a:xfrm>
              <a:off x="14286" y="0"/>
              <a:ext cx="1744663" cy="27311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6000" tIns="0" rIns="0" bIns="0" anchor="ctr"/>
            <a:lstStyle>
              <a:lvl1pPr defTabSz="83947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1pPr>
              <a:lvl2pPr marL="742950" indent="-285750" defTabSz="83947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2pPr>
              <a:lvl3pPr marL="1143000" indent="-228600" defTabSz="83947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3pPr>
              <a:lvl4pPr marL="1600200" indent="-228600" defTabSz="83947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4pPr>
              <a:lvl5pPr marL="2057400" indent="-228600" defTabSz="83947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5pPr>
              <a:lvl6pPr marL="2514600" indent="-228600" defTabSz="83947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6pPr>
              <a:lvl7pPr marL="2971800" indent="-228600" defTabSz="83947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7pPr>
              <a:lvl8pPr marL="3429000" indent="-228600" defTabSz="83947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8pPr>
              <a:lvl9pPr marL="3886200" indent="-228600" defTabSz="83947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9pPr>
            </a:lstStyle>
            <a:p>
              <a:pPr eaLnBrk="1">
                <a:lnSpc>
                  <a:spcPct val="80000"/>
                </a:lnSpc>
              </a:pPr>
              <a:r>
                <a:rPr lang="zh-CN" altLang="en-US" sz="1100" b="1" dirty="0" smtClean="0">
                  <a:solidFill>
                    <a:srgbClr val="FF8200"/>
                  </a:solidFill>
                  <a:latin typeface="+mn-ea"/>
                  <a:ea typeface="+mn-ea"/>
                </a:rPr>
                <a:t>单击此处添加标题</a:t>
              </a:r>
              <a:endParaRPr lang="es-ES" altLang="zh-CN" sz="1800" dirty="0">
                <a:latin typeface="+mn-ea"/>
                <a:ea typeface="+mn-ea"/>
              </a:endParaRPr>
            </a:p>
          </p:txBody>
        </p:sp>
      </p:grpSp>
      <p:grpSp>
        <p:nvGrpSpPr>
          <p:cNvPr id="15370" name="Group 10"/>
          <p:cNvGrpSpPr/>
          <p:nvPr/>
        </p:nvGrpSpPr>
        <p:grpSpPr bwMode="auto">
          <a:xfrm>
            <a:off x="3429000" y="3709988"/>
            <a:ext cx="2362200" cy="700087"/>
            <a:chOff x="0" y="0"/>
            <a:chExt cx="2362200" cy="700252"/>
          </a:xfrm>
        </p:grpSpPr>
        <p:sp>
          <p:nvSpPr>
            <p:cNvPr id="15371" name="AutoShape 11"/>
            <p:cNvSpPr/>
            <p:nvPr/>
          </p:nvSpPr>
          <p:spPr bwMode="auto">
            <a:xfrm>
              <a:off x="0" y="188957"/>
              <a:ext cx="2362200" cy="51129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45719" tIns="45719" rIns="45719" bIns="45719"/>
            <a:lstStyle>
              <a:lvl1pPr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1pPr>
              <a:lvl2pPr marL="742950" indent="-28575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2pPr>
              <a:lvl3pPr marL="11430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3pPr>
              <a:lvl4pPr marL="16002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4pPr>
              <a:lvl5pPr marL="20574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9pPr>
            </a:lstStyle>
            <a:p>
              <a:pPr eaLnBrk="1">
                <a:spcBef>
                  <a:spcPts val="200"/>
                </a:spcBef>
              </a:pPr>
              <a:r>
                <a:rPr lang="zh-CN" altLang="en-US" sz="900" dirty="0" smtClean="0">
                  <a:solidFill>
                    <a:srgbClr val="808080"/>
                  </a:solidFill>
                  <a:latin typeface="+mn-ea"/>
                  <a:ea typeface="+mn-ea"/>
                </a:rPr>
                <a:t>此处添加详细文本描述，建议与标题相关并符合整体语言风格，语言描述尽量简洁生动。</a:t>
              </a:r>
              <a:endParaRPr lang="es-ES" altLang="zh-CN" sz="1800" dirty="0">
                <a:latin typeface="+mn-ea"/>
                <a:ea typeface="+mn-ea"/>
              </a:endParaRPr>
            </a:p>
          </p:txBody>
        </p:sp>
        <p:sp>
          <p:nvSpPr>
            <p:cNvPr id="15372" name="AutoShape 12"/>
            <p:cNvSpPr/>
            <p:nvPr/>
          </p:nvSpPr>
          <p:spPr bwMode="auto">
            <a:xfrm>
              <a:off x="6350" y="0"/>
              <a:ext cx="1752600" cy="27311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6000" tIns="0" rIns="0" bIns="0" anchor="ctr"/>
            <a:lstStyle>
              <a:lvl1pPr defTabSz="83947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1pPr>
              <a:lvl2pPr marL="742950" indent="-285750" defTabSz="83947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2pPr>
              <a:lvl3pPr marL="1143000" indent="-228600" defTabSz="83947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3pPr>
              <a:lvl4pPr marL="1600200" indent="-228600" defTabSz="83947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4pPr>
              <a:lvl5pPr marL="2057400" indent="-228600" defTabSz="83947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5pPr>
              <a:lvl6pPr marL="2514600" indent="-228600" defTabSz="83947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6pPr>
              <a:lvl7pPr marL="2971800" indent="-228600" defTabSz="83947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7pPr>
              <a:lvl8pPr marL="3429000" indent="-228600" defTabSz="83947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8pPr>
              <a:lvl9pPr marL="3886200" indent="-228600" defTabSz="83947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9pPr>
            </a:lstStyle>
            <a:p>
              <a:pPr eaLnBrk="1">
                <a:lnSpc>
                  <a:spcPct val="80000"/>
                </a:lnSpc>
              </a:pPr>
              <a:r>
                <a:rPr lang="zh-CN" altLang="en-US" sz="1100" b="1" dirty="0" smtClean="0">
                  <a:solidFill>
                    <a:srgbClr val="FF8200"/>
                  </a:solidFill>
                  <a:latin typeface="+mn-ea"/>
                  <a:ea typeface="+mn-ea"/>
                </a:rPr>
                <a:t>单击此处添加标题</a:t>
              </a:r>
              <a:endParaRPr lang="es-ES" altLang="zh-CN" sz="1800" dirty="0">
                <a:latin typeface="+mn-ea"/>
                <a:ea typeface="+mn-ea"/>
              </a:endParaRPr>
            </a:p>
          </p:txBody>
        </p:sp>
      </p:grpSp>
      <p:grpSp>
        <p:nvGrpSpPr>
          <p:cNvPr id="15373" name="Group 13"/>
          <p:cNvGrpSpPr/>
          <p:nvPr/>
        </p:nvGrpSpPr>
        <p:grpSpPr bwMode="auto">
          <a:xfrm>
            <a:off x="6248400" y="3716338"/>
            <a:ext cx="2360613" cy="700087"/>
            <a:chOff x="0" y="0"/>
            <a:chExt cx="2362200" cy="700252"/>
          </a:xfrm>
        </p:grpSpPr>
        <p:sp>
          <p:nvSpPr>
            <p:cNvPr id="15374" name="AutoShape 14"/>
            <p:cNvSpPr/>
            <p:nvPr/>
          </p:nvSpPr>
          <p:spPr bwMode="auto">
            <a:xfrm>
              <a:off x="0" y="188957"/>
              <a:ext cx="2362200" cy="51129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45719" tIns="45719" rIns="45719" bIns="45719"/>
            <a:lstStyle>
              <a:lvl1pPr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1pPr>
              <a:lvl2pPr marL="742950" indent="-28575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2pPr>
              <a:lvl3pPr marL="11430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3pPr>
              <a:lvl4pPr marL="16002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4pPr>
              <a:lvl5pPr marL="20574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9pPr>
            </a:lstStyle>
            <a:p>
              <a:pPr eaLnBrk="1">
                <a:spcBef>
                  <a:spcPts val="200"/>
                </a:spcBef>
              </a:pPr>
              <a:r>
                <a:rPr lang="zh-CN" altLang="en-US" sz="900" dirty="0" smtClean="0">
                  <a:solidFill>
                    <a:srgbClr val="808080"/>
                  </a:solidFill>
                  <a:latin typeface="+mn-ea"/>
                  <a:ea typeface="+mn-ea"/>
                </a:rPr>
                <a:t>此处添加详细文本描述，建议与标题相关并符合整体语言风格，语言描述尽量简洁生动。</a:t>
              </a:r>
              <a:endParaRPr lang="es-ES" altLang="zh-CN" sz="1800" dirty="0">
                <a:latin typeface="+mn-ea"/>
                <a:ea typeface="+mn-ea"/>
              </a:endParaRPr>
            </a:p>
          </p:txBody>
        </p:sp>
        <p:sp>
          <p:nvSpPr>
            <p:cNvPr id="15375" name="AutoShape 15"/>
            <p:cNvSpPr/>
            <p:nvPr/>
          </p:nvSpPr>
          <p:spPr bwMode="auto">
            <a:xfrm>
              <a:off x="6354" y="0"/>
              <a:ext cx="1753778" cy="27311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6000" tIns="0" rIns="0" bIns="0" anchor="ctr"/>
            <a:lstStyle>
              <a:lvl1pPr defTabSz="83947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1pPr>
              <a:lvl2pPr marL="742950" indent="-285750" defTabSz="83947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2pPr>
              <a:lvl3pPr marL="1143000" indent="-228600" defTabSz="83947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3pPr>
              <a:lvl4pPr marL="1600200" indent="-228600" defTabSz="83947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4pPr>
              <a:lvl5pPr marL="2057400" indent="-228600" defTabSz="83947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5pPr>
              <a:lvl6pPr marL="2514600" indent="-228600" defTabSz="83947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6pPr>
              <a:lvl7pPr marL="2971800" indent="-228600" defTabSz="83947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7pPr>
              <a:lvl8pPr marL="3429000" indent="-228600" defTabSz="83947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8pPr>
              <a:lvl9pPr marL="3886200" indent="-228600" defTabSz="83947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9pPr>
            </a:lstStyle>
            <a:p>
              <a:pPr eaLnBrk="1">
                <a:lnSpc>
                  <a:spcPct val="80000"/>
                </a:lnSpc>
              </a:pPr>
              <a:r>
                <a:rPr lang="zh-CN" altLang="en-US" sz="1100" b="1" dirty="0" smtClean="0">
                  <a:solidFill>
                    <a:srgbClr val="FF8200"/>
                  </a:solidFill>
                  <a:latin typeface="+mn-ea"/>
                  <a:ea typeface="+mn-ea"/>
                </a:rPr>
                <a:t>单击此处添加标题</a:t>
              </a:r>
              <a:endParaRPr lang="es-ES" altLang="zh-CN" sz="1800" dirty="0">
                <a:latin typeface="+mn-ea"/>
                <a:ea typeface="+mn-ea"/>
              </a:endParaRPr>
            </a:p>
          </p:txBody>
        </p:sp>
      </p:grpSp>
      <p:pic>
        <p:nvPicPr>
          <p:cNvPr id="15376" name="Picture 16" descr="pic1.jpg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753" t="39827" r="4842" b="1247"/>
          <a:stretch>
            <a:fillRect/>
          </a:stretch>
        </p:blipFill>
        <p:spPr bwMode="auto">
          <a:xfrm>
            <a:off x="685800" y="1503363"/>
            <a:ext cx="2514600" cy="2133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pic>
        <p:nvPicPr>
          <p:cNvPr id="15377" name="Picture 17" descr="pic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26" t="34444" r="60971" b="24074"/>
          <a:stretch>
            <a:fillRect/>
          </a:stretch>
        </p:blipFill>
        <p:spPr bwMode="auto">
          <a:xfrm>
            <a:off x="3429000" y="1504950"/>
            <a:ext cx="2514600" cy="2133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pic>
        <p:nvPicPr>
          <p:cNvPr id="15378" name="Picture 18" descr="PIC3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990" t="18498" r="26509" b="780"/>
          <a:stretch>
            <a:fillRect/>
          </a:stretch>
        </p:blipFill>
        <p:spPr bwMode="auto">
          <a:xfrm>
            <a:off x="6161088" y="1504950"/>
            <a:ext cx="2514600" cy="2133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sp>
        <p:nvSpPr>
          <p:cNvPr id="23" name="AutoShape 5"/>
          <p:cNvSpPr/>
          <p:nvPr/>
        </p:nvSpPr>
        <p:spPr bwMode="auto">
          <a:xfrm flipV="1">
            <a:off x="1266825" y="584392"/>
            <a:ext cx="6667500" cy="18000"/>
          </a:xfrm>
          <a:custGeom>
            <a:avLst/>
            <a:gdLst>
              <a:gd name="T0" fmla="*/ 3333750 w 21600"/>
              <a:gd name="T1" fmla="*/ 33338 h 21600"/>
              <a:gd name="T2" fmla="*/ 3333750 w 21600"/>
              <a:gd name="T3" fmla="*/ 33338 h 21600"/>
              <a:gd name="T4" fmla="*/ 3333750 w 21600"/>
              <a:gd name="T5" fmla="*/ 33338 h 21600"/>
              <a:gd name="T6" fmla="*/ 3333750 w 21600"/>
              <a:gd name="T7" fmla="*/ 33338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rgbClr val="32AA90"/>
          </a:solidFill>
          <a:ln w="25400" cap="flat" cmpd="sng">
            <a:noFill/>
            <a:prstDash val="solid"/>
            <a:miter lim="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24" name="AutoShape 16"/>
          <p:cNvSpPr/>
          <p:nvPr/>
        </p:nvSpPr>
        <p:spPr bwMode="auto">
          <a:xfrm>
            <a:off x="1243915" y="276126"/>
            <a:ext cx="4480213" cy="2794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/>
            <a:r>
              <a:rPr lang="zh-CN" altLang="en-US" sz="2000" b="1" dirty="0" smtClean="0">
                <a:solidFill>
                  <a:srgbClr val="002060"/>
                </a:solidFill>
                <a:latin typeface="+mn-ea"/>
                <a:ea typeface="+mn-ea"/>
              </a:rPr>
              <a:t>单击此处添加标题</a:t>
            </a:r>
            <a:endParaRPr lang="es-ES" altLang="zh-CN" sz="2000" b="1" dirty="0">
              <a:solidFill>
                <a:srgbClr val="002060"/>
              </a:solidFill>
              <a:latin typeface="+mn-ea"/>
              <a:ea typeface="+mn-ea"/>
            </a:endParaRPr>
          </a:p>
        </p:txBody>
      </p:sp>
      <p:sp>
        <p:nvSpPr>
          <p:cNvPr id="25" name="AutoShape 34"/>
          <p:cNvSpPr/>
          <p:nvPr/>
        </p:nvSpPr>
        <p:spPr bwMode="auto">
          <a:xfrm>
            <a:off x="3363293" y="415826"/>
            <a:ext cx="4004296" cy="1397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just" eaLnBrk="1">
              <a:spcBef>
                <a:spcPts val="600"/>
              </a:spcBef>
            </a:pPr>
            <a:r>
              <a:rPr lang="zh-CN" altLang="en-US" sz="700" dirty="0" smtClean="0">
                <a:solidFill>
                  <a:srgbClr val="3BB692"/>
                </a:solidFill>
                <a:latin typeface="+mn-ea"/>
                <a:ea typeface="+mn-ea"/>
                <a:sym typeface="Verdana" pitchFamily="34" charset="0"/>
              </a:rPr>
              <a:t>单击此处添加副标题或详细文本描述</a:t>
            </a:r>
            <a:endParaRPr lang="es-ES" altLang="zh-CN" sz="1800" dirty="0">
              <a:latin typeface="+mn-ea"/>
              <a:ea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8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53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5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8200"/>
                            </p:stCondLst>
                            <p:childTnLst>
                              <p:par>
                                <p:cTn id="25" presetID="2" presetClass="entr" presetSubtype="2" fill="hold" nodeType="afterEffect">
                                  <p:stCondLst>
                                    <p:cond delay="51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53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53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utoUpdateAnimBg="0"/>
      <p:bldP spid="25" grpId="0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AutoShape 1"/>
          <p:cNvSpPr/>
          <p:nvPr/>
        </p:nvSpPr>
        <p:spPr bwMode="auto">
          <a:xfrm>
            <a:off x="2909888" y="1717675"/>
            <a:ext cx="1590675" cy="2044700"/>
          </a:xfrm>
          <a:custGeom>
            <a:avLst/>
            <a:gdLst>
              <a:gd name="T0" fmla="*/ 795338 w 21600"/>
              <a:gd name="T1" fmla="*/ 1022350 h 21600"/>
              <a:gd name="T2" fmla="*/ 795338 w 21600"/>
              <a:gd name="T3" fmla="*/ 1022350 h 21600"/>
              <a:gd name="T4" fmla="*/ 795338 w 21600"/>
              <a:gd name="T5" fmla="*/ 1022350 h 21600"/>
              <a:gd name="T6" fmla="*/ 795338 w 21600"/>
              <a:gd name="T7" fmla="*/ 1022350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rgbClr val="3BB692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21506" name="AutoShape 2"/>
          <p:cNvSpPr/>
          <p:nvPr/>
        </p:nvSpPr>
        <p:spPr bwMode="auto">
          <a:xfrm>
            <a:off x="4633913" y="1717675"/>
            <a:ext cx="1590675" cy="2044700"/>
          </a:xfrm>
          <a:custGeom>
            <a:avLst/>
            <a:gdLst>
              <a:gd name="T0" fmla="*/ 795338 w 21600"/>
              <a:gd name="T1" fmla="*/ 1022350 h 21600"/>
              <a:gd name="T2" fmla="*/ 795338 w 21600"/>
              <a:gd name="T3" fmla="*/ 1022350 h 21600"/>
              <a:gd name="T4" fmla="*/ 795338 w 21600"/>
              <a:gd name="T5" fmla="*/ 1022350 h 21600"/>
              <a:gd name="T6" fmla="*/ 795338 w 21600"/>
              <a:gd name="T7" fmla="*/ 1022350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rgbClr val="A1C450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21507" name="AutoShape 3"/>
          <p:cNvSpPr/>
          <p:nvPr/>
        </p:nvSpPr>
        <p:spPr bwMode="auto">
          <a:xfrm>
            <a:off x="6357938" y="1717675"/>
            <a:ext cx="1590675" cy="2044700"/>
          </a:xfrm>
          <a:custGeom>
            <a:avLst/>
            <a:gdLst>
              <a:gd name="T0" fmla="*/ 795338 w 21600"/>
              <a:gd name="T1" fmla="*/ 1022350 h 21600"/>
              <a:gd name="T2" fmla="*/ 795338 w 21600"/>
              <a:gd name="T3" fmla="*/ 1022350 h 21600"/>
              <a:gd name="T4" fmla="*/ 795338 w 21600"/>
              <a:gd name="T5" fmla="*/ 1022350 h 21600"/>
              <a:gd name="T6" fmla="*/ 795338 w 21600"/>
              <a:gd name="T7" fmla="*/ 1022350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rgbClr val="EBB91C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21508" name="AutoShape 4"/>
          <p:cNvSpPr/>
          <p:nvPr/>
        </p:nvSpPr>
        <p:spPr bwMode="auto">
          <a:xfrm>
            <a:off x="1200150" y="1717675"/>
            <a:ext cx="1590675" cy="2044700"/>
          </a:xfrm>
          <a:custGeom>
            <a:avLst/>
            <a:gdLst>
              <a:gd name="T0" fmla="*/ 795338 w 21600"/>
              <a:gd name="T1" fmla="*/ 1022350 h 21600"/>
              <a:gd name="T2" fmla="*/ 795338 w 21600"/>
              <a:gd name="T3" fmla="*/ 1022350 h 21600"/>
              <a:gd name="T4" fmla="*/ 795338 w 21600"/>
              <a:gd name="T5" fmla="*/ 1022350 h 21600"/>
              <a:gd name="T6" fmla="*/ 795338 w 21600"/>
              <a:gd name="T7" fmla="*/ 1022350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rgbClr val="4F81BD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latin typeface="+mn-ea"/>
              <a:ea typeface="+mn-ea"/>
            </a:endParaRPr>
          </a:p>
        </p:txBody>
      </p:sp>
      <p:grpSp>
        <p:nvGrpSpPr>
          <p:cNvPr id="21509" name="Group 5"/>
          <p:cNvGrpSpPr/>
          <p:nvPr/>
        </p:nvGrpSpPr>
        <p:grpSpPr bwMode="auto">
          <a:xfrm>
            <a:off x="1408113" y="2098675"/>
            <a:ext cx="1301750" cy="1036638"/>
            <a:chOff x="0" y="0"/>
            <a:chExt cx="1300758" cy="1036837"/>
          </a:xfrm>
        </p:grpSpPr>
        <p:sp>
          <p:nvSpPr>
            <p:cNvPr id="21510" name="AutoShape 6"/>
            <p:cNvSpPr/>
            <p:nvPr/>
          </p:nvSpPr>
          <p:spPr bwMode="auto">
            <a:xfrm>
              <a:off x="223666" y="0"/>
              <a:ext cx="1072332" cy="13972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>
              <a:lvl1pPr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1pPr>
              <a:lvl2pPr marL="742950" indent="-28575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2pPr>
              <a:lvl3pPr marL="11430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3pPr>
              <a:lvl4pPr marL="16002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4pPr>
              <a:lvl5pPr marL="20574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9pPr>
            </a:lstStyle>
            <a:p>
              <a:pPr eaLnBrk="1">
                <a:spcBef>
                  <a:spcPts val="600"/>
                </a:spcBef>
              </a:pPr>
              <a:r>
                <a:rPr lang="zh-CN" altLang="en-US" sz="900" b="1" dirty="0" smtClean="0">
                  <a:solidFill>
                    <a:srgbClr val="F4F4F4"/>
                  </a:solidFill>
                  <a:latin typeface="+mn-ea"/>
                  <a:ea typeface="+mn-ea"/>
                  <a:sym typeface="Lato Bold" panose="020F0802020204030203" pitchFamily="34" charset="0"/>
                </a:rPr>
                <a:t>市场推广</a:t>
              </a:r>
              <a:endParaRPr lang="es-ES" altLang="zh-CN" sz="1800" dirty="0">
                <a:latin typeface="+mn-ea"/>
                <a:ea typeface="+mn-ea"/>
              </a:endParaRPr>
            </a:p>
          </p:txBody>
        </p:sp>
        <p:sp>
          <p:nvSpPr>
            <p:cNvPr id="21511" name="AutoShape 7"/>
            <p:cNvSpPr/>
            <p:nvPr/>
          </p:nvSpPr>
          <p:spPr bwMode="auto">
            <a:xfrm>
              <a:off x="0" y="36909"/>
              <a:ext cx="119714" cy="82749"/>
            </a:xfrm>
            <a:custGeom>
              <a:avLst/>
              <a:gdLst>
                <a:gd name="T0" fmla="*/ 59854 w 21595"/>
                <a:gd name="T1" fmla="*/ 41375 h 21600"/>
                <a:gd name="T2" fmla="*/ 59854 w 21595"/>
                <a:gd name="T3" fmla="*/ 41375 h 21600"/>
                <a:gd name="T4" fmla="*/ 59854 w 21595"/>
                <a:gd name="T5" fmla="*/ 41375 h 21600"/>
                <a:gd name="T6" fmla="*/ 59854 w 21595"/>
                <a:gd name="T7" fmla="*/ 41375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595" h="21600">
                  <a:moveTo>
                    <a:pt x="8042" y="21599"/>
                  </a:moveTo>
                  <a:cubicBezTo>
                    <a:pt x="7768" y="21599"/>
                    <a:pt x="7477" y="21507"/>
                    <a:pt x="7163" y="21320"/>
                  </a:cubicBezTo>
                  <a:cubicBezTo>
                    <a:pt x="6850" y="21133"/>
                    <a:pt x="6608" y="20915"/>
                    <a:pt x="6437" y="20664"/>
                  </a:cubicBezTo>
                  <a:lnTo>
                    <a:pt x="266" y="11697"/>
                  </a:lnTo>
                  <a:cubicBezTo>
                    <a:pt x="87" y="11439"/>
                    <a:pt x="0" y="11120"/>
                    <a:pt x="0" y="10742"/>
                  </a:cubicBezTo>
                  <a:cubicBezTo>
                    <a:pt x="0" y="10362"/>
                    <a:pt x="87" y="10046"/>
                    <a:pt x="266" y="9798"/>
                  </a:cubicBezTo>
                  <a:lnTo>
                    <a:pt x="2306" y="6831"/>
                  </a:lnTo>
                  <a:cubicBezTo>
                    <a:pt x="2487" y="6573"/>
                    <a:pt x="2708" y="6445"/>
                    <a:pt x="2970" y="6452"/>
                  </a:cubicBezTo>
                  <a:cubicBezTo>
                    <a:pt x="3232" y="6459"/>
                    <a:pt x="3448" y="6583"/>
                    <a:pt x="3621" y="6831"/>
                  </a:cubicBezTo>
                  <a:lnTo>
                    <a:pt x="7904" y="13022"/>
                  </a:lnTo>
                  <a:cubicBezTo>
                    <a:pt x="8082" y="13281"/>
                    <a:pt x="8302" y="13407"/>
                    <a:pt x="8567" y="13407"/>
                  </a:cubicBezTo>
                  <a:cubicBezTo>
                    <a:pt x="8827" y="13407"/>
                    <a:pt x="9044" y="13281"/>
                    <a:pt x="9221" y="13022"/>
                  </a:cubicBezTo>
                  <a:lnTo>
                    <a:pt x="17965" y="393"/>
                  </a:lnTo>
                  <a:cubicBezTo>
                    <a:pt x="18144" y="127"/>
                    <a:pt x="18365" y="0"/>
                    <a:pt x="18629" y="0"/>
                  </a:cubicBezTo>
                  <a:cubicBezTo>
                    <a:pt x="18889" y="0"/>
                    <a:pt x="19109" y="127"/>
                    <a:pt x="19292" y="393"/>
                  </a:cubicBezTo>
                  <a:lnTo>
                    <a:pt x="21333" y="3339"/>
                  </a:lnTo>
                  <a:cubicBezTo>
                    <a:pt x="21511" y="3601"/>
                    <a:pt x="21600" y="3919"/>
                    <a:pt x="21595" y="4298"/>
                  </a:cubicBezTo>
                  <a:cubicBezTo>
                    <a:pt x="21590" y="4677"/>
                    <a:pt x="21501" y="4994"/>
                    <a:pt x="21333" y="5242"/>
                  </a:cubicBezTo>
                  <a:lnTo>
                    <a:pt x="10663" y="20664"/>
                  </a:lnTo>
                  <a:cubicBezTo>
                    <a:pt x="10483" y="20930"/>
                    <a:pt x="10238" y="21146"/>
                    <a:pt x="9929" y="21330"/>
                  </a:cubicBezTo>
                  <a:cubicBezTo>
                    <a:pt x="9620" y="21510"/>
                    <a:pt x="9338" y="21599"/>
                    <a:pt x="9079" y="21599"/>
                  </a:cubicBezTo>
                  <a:lnTo>
                    <a:pt x="8042" y="21599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21512" name="AutoShape 8"/>
            <p:cNvSpPr/>
            <p:nvPr/>
          </p:nvSpPr>
          <p:spPr bwMode="auto">
            <a:xfrm>
              <a:off x="223666" y="220705"/>
              <a:ext cx="1072332" cy="13972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>
              <a:lvl1pPr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1pPr>
              <a:lvl2pPr marL="742950" indent="-28575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2pPr>
              <a:lvl3pPr marL="11430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3pPr>
              <a:lvl4pPr marL="16002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4pPr>
              <a:lvl5pPr marL="20574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9pPr>
            </a:lstStyle>
            <a:p>
              <a:pPr eaLnBrk="1">
                <a:spcBef>
                  <a:spcPts val="600"/>
                </a:spcBef>
              </a:pPr>
              <a:r>
                <a:rPr lang="zh-CN" altLang="en-US" sz="900" b="1" dirty="0" smtClean="0">
                  <a:solidFill>
                    <a:srgbClr val="F4F4F4"/>
                  </a:solidFill>
                  <a:latin typeface="+mn-ea"/>
                  <a:ea typeface="+mn-ea"/>
                  <a:sym typeface="Lato Bold" panose="020F0802020204030203" pitchFamily="34" charset="0"/>
                </a:rPr>
                <a:t>社交平台</a:t>
              </a:r>
              <a:endParaRPr lang="es-ES" altLang="zh-CN" sz="1800" dirty="0">
                <a:latin typeface="+mn-ea"/>
                <a:ea typeface="+mn-ea"/>
              </a:endParaRPr>
            </a:p>
          </p:txBody>
        </p:sp>
        <p:sp>
          <p:nvSpPr>
            <p:cNvPr id="21513" name="AutoShape 9"/>
            <p:cNvSpPr/>
            <p:nvPr/>
          </p:nvSpPr>
          <p:spPr bwMode="auto">
            <a:xfrm>
              <a:off x="0" y="257770"/>
              <a:ext cx="119714" cy="83345"/>
            </a:xfrm>
            <a:custGeom>
              <a:avLst/>
              <a:gdLst>
                <a:gd name="T0" fmla="*/ 59854 w 21595"/>
                <a:gd name="T1" fmla="*/ 41673 h 21600"/>
                <a:gd name="T2" fmla="*/ 59854 w 21595"/>
                <a:gd name="T3" fmla="*/ 41673 h 21600"/>
                <a:gd name="T4" fmla="*/ 59854 w 21595"/>
                <a:gd name="T5" fmla="*/ 41673 h 21600"/>
                <a:gd name="T6" fmla="*/ 59854 w 21595"/>
                <a:gd name="T7" fmla="*/ 41673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595" h="21600">
                  <a:moveTo>
                    <a:pt x="8042" y="21600"/>
                  </a:moveTo>
                  <a:cubicBezTo>
                    <a:pt x="7768" y="21600"/>
                    <a:pt x="7477" y="21507"/>
                    <a:pt x="7163" y="21319"/>
                  </a:cubicBezTo>
                  <a:cubicBezTo>
                    <a:pt x="6850" y="21133"/>
                    <a:pt x="6608" y="20915"/>
                    <a:pt x="6437" y="20665"/>
                  </a:cubicBezTo>
                  <a:lnTo>
                    <a:pt x="266" y="11697"/>
                  </a:lnTo>
                  <a:cubicBezTo>
                    <a:pt x="87" y="11438"/>
                    <a:pt x="0" y="11120"/>
                    <a:pt x="0" y="10742"/>
                  </a:cubicBezTo>
                  <a:cubicBezTo>
                    <a:pt x="0" y="10362"/>
                    <a:pt x="87" y="10046"/>
                    <a:pt x="266" y="9798"/>
                  </a:cubicBezTo>
                  <a:lnTo>
                    <a:pt x="2306" y="6831"/>
                  </a:lnTo>
                  <a:cubicBezTo>
                    <a:pt x="2487" y="6572"/>
                    <a:pt x="2708" y="6445"/>
                    <a:pt x="2970" y="6452"/>
                  </a:cubicBezTo>
                  <a:cubicBezTo>
                    <a:pt x="3232" y="6459"/>
                    <a:pt x="3448" y="6584"/>
                    <a:pt x="3621" y="6831"/>
                  </a:cubicBezTo>
                  <a:lnTo>
                    <a:pt x="7904" y="13021"/>
                  </a:lnTo>
                  <a:cubicBezTo>
                    <a:pt x="8082" y="13280"/>
                    <a:pt x="8302" y="13407"/>
                    <a:pt x="8567" y="13407"/>
                  </a:cubicBezTo>
                  <a:cubicBezTo>
                    <a:pt x="8827" y="13407"/>
                    <a:pt x="9044" y="13280"/>
                    <a:pt x="9221" y="13021"/>
                  </a:cubicBezTo>
                  <a:lnTo>
                    <a:pt x="17965" y="392"/>
                  </a:lnTo>
                  <a:cubicBezTo>
                    <a:pt x="18144" y="126"/>
                    <a:pt x="18365" y="0"/>
                    <a:pt x="18629" y="0"/>
                  </a:cubicBezTo>
                  <a:cubicBezTo>
                    <a:pt x="18889" y="0"/>
                    <a:pt x="19109" y="126"/>
                    <a:pt x="19292" y="392"/>
                  </a:cubicBezTo>
                  <a:lnTo>
                    <a:pt x="21333" y="3339"/>
                  </a:lnTo>
                  <a:cubicBezTo>
                    <a:pt x="21511" y="3601"/>
                    <a:pt x="21600" y="3919"/>
                    <a:pt x="21595" y="4298"/>
                  </a:cubicBezTo>
                  <a:cubicBezTo>
                    <a:pt x="21590" y="4677"/>
                    <a:pt x="21501" y="4993"/>
                    <a:pt x="21333" y="5241"/>
                  </a:cubicBezTo>
                  <a:lnTo>
                    <a:pt x="10663" y="20665"/>
                  </a:lnTo>
                  <a:cubicBezTo>
                    <a:pt x="10483" y="20930"/>
                    <a:pt x="10238" y="21146"/>
                    <a:pt x="9929" y="21331"/>
                  </a:cubicBezTo>
                  <a:cubicBezTo>
                    <a:pt x="9620" y="21511"/>
                    <a:pt x="9338" y="21600"/>
                    <a:pt x="9079" y="21600"/>
                  </a:cubicBezTo>
                  <a:lnTo>
                    <a:pt x="8042" y="2160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21514" name="AutoShape 10"/>
            <p:cNvSpPr/>
            <p:nvPr/>
          </p:nvSpPr>
          <p:spPr bwMode="auto">
            <a:xfrm>
              <a:off x="223666" y="441410"/>
              <a:ext cx="1072332" cy="13972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>
              <a:lvl1pPr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1pPr>
              <a:lvl2pPr marL="742950" indent="-28575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2pPr>
              <a:lvl3pPr marL="11430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3pPr>
              <a:lvl4pPr marL="16002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4pPr>
              <a:lvl5pPr marL="20574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9pPr>
            </a:lstStyle>
            <a:p>
              <a:pPr eaLnBrk="1">
                <a:spcBef>
                  <a:spcPts val="600"/>
                </a:spcBef>
              </a:pPr>
              <a:r>
                <a:rPr lang="zh-CN" altLang="en-US" sz="900" b="1" dirty="0" smtClean="0">
                  <a:solidFill>
                    <a:srgbClr val="F4F4F4"/>
                  </a:solidFill>
                  <a:latin typeface="+mn-ea"/>
                  <a:ea typeface="+mn-ea"/>
                  <a:sym typeface="Lato Bold" panose="020F0802020204030203" pitchFamily="34" charset="0"/>
                </a:rPr>
                <a:t>产品开发</a:t>
              </a:r>
              <a:endParaRPr lang="es-ES" altLang="zh-CN" sz="1800" dirty="0">
                <a:latin typeface="+mn-ea"/>
                <a:ea typeface="+mn-ea"/>
              </a:endParaRPr>
            </a:p>
          </p:txBody>
        </p:sp>
        <p:sp>
          <p:nvSpPr>
            <p:cNvPr id="21515" name="AutoShape 11"/>
            <p:cNvSpPr/>
            <p:nvPr/>
          </p:nvSpPr>
          <p:spPr bwMode="auto">
            <a:xfrm>
              <a:off x="0" y="478631"/>
              <a:ext cx="119714" cy="83345"/>
            </a:xfrm>
            <a:custGeom>
              <a:avLst/>
              <a:gdLst>
                <a:gd name="T0" fmla="*/ 59854 w 21595"/>
                <a:gd name="T1" fmla="*/ 41673 h 21600"/>
                <a:gd name="T2" fmla="*/ 59854 w 21595"/>
                <a:gd name="T3" fmla="*/ 41673 h 21600"/>
                <a:gd name="T4" fmla="*/ 59854 w 21595"/>
                <a:gd name="T5" fmla="*/ 41673 h 21600"/>
                <a:gd name="T6" fmla="*/ 59854 w 21595"/>
                <a:gd name="T7" fmla="*/ 41673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595" h="21600">
                  <a:moveTo>
                    <a:pt x="8042" y="21600"/>
                  </a:moveTo>
                  <a:cubicBezTo>
                    <a:pt x="7768" y="21600"/>
                    <a:pt x="7477" y="21507"/>
                    <a:pt x="7163" y="21319"/>
                  </a:cubicBezTo>
                  <a:cubicBezTo>
                    <a:pt x="6850" y="21133"/>
                    <a:pt x="6608" y="20915"/>
                    <a:pt x="6437" y="20665"/>
                  </a:cubicBezTo>
                  <a:lnTo>
                    <a:pt x="266" y="11697"/>
                  </a:lnTo>
                  <a:cubicBezTo>
                    <a:pt x="87" y="11438"/>
                    <a:pt x="0" y="11120"/>
                    <a:pt x="0" y="10742"/>
                  </a:cubicBezTo>
                  <a:cubicBezTo>
                    <a:pt x="0" y="10362"/>
                    <a:pt x="87" y="10046"/>
                    <a:pt x="266" y="9798"/>
                  </a:cubicBezTo>
                  <a:lnTo>
                    <a:pt x="2306" y="6831"/>
                  </a:lnTo>
                  <a:cubicBezTo>
                    <a:pt x="2487" y="6572"/>
                    <a:pt x="2708" y="6445"/>
                    <a:pt x="2970" y="6452"/>
                  </a:cubicBezTo>
                  <a:cubicBezTo>
                    <a:pt x="3232" y="6459"/>
                    <a:pt x="3448" y="6584"/>
                    <a:pt x="3621" y="6831"/>
                  </a:cubicBezTo>
                  <a:lnTo>
                    <a:pt x="7904" y="13021"/>
                  </a:lnTo>
                  <a:cubicBezTo>
                    <a:pt x="8082" y="13280"/>
                    <a:pt x="8302" y="13407"/>
                    <a:pt x="8567" y="13407"/>
                  </a:cubicBezTo>
                  <a:cubicBezTo>
                    <a:pt x="8827" y="13407"/>
                    <a:pt x="9044" y="13280"/>
                    <a:pt x="9221" y="13021"/>
                  </a:cubicBezTo>
                  <a:lnTo>
                    <a:pt x="17965" y="392"/>
                  </a:lnTo>
                  <a:cubicBezTo>
                    <a:pt x="18144" y="126"/>
                    <a:pt x="18365" y="0"/>
                    <a:pt x="18629" y="0"/>
                  </a:cubicBezTo>
                  <a:cubicBezTo>
                    <a:pt x="18889" y="0"/>
                    <a:pt x="19109" y="126"/>
                    <a:pt x="19292" y="392"/>
                  </a:cubicBezTo>
                  <a:lnTo>
                    <a:pt x="21333" y="3339"/>
                  </a:lnTo>
                  <a:cubicBezTo>
                    <a:pt x="21511" y="3601"/>
                    <a:pt x="21600" y="3919"/>
                    <a:pt x="21595" y="4298"/>
                  </a:cubicBezTo>
                  <a:cubicBezTo>
                    <a:pt x="21590" y="4677"/>
                    <a:pt x="21501" y="4993"/>
                    <a:pt x="21333" y="5241"/>
                  </a:cubicBezTo>
                  <a:lnTo>
                    <a:pt x="10663" y="20665"/>
                  </a:lnTo>
                  <a:cubicBezTo>
                    <a:pt x="10483" y="20930"/>
                    <a:pt x="10238" y="21146"/>
                    <a:pt x="9929" y="21331"/>
                  </a:cubicBezTo>
                  <a:cubicBezTo>
                    <a:pt x="9620" y="21511"/>
                    <a:pt x="9338" y="21600"/>
                    <a:pt x="9079" y="21600"/>
                  </a:cubicBezTo>
                  <a:lnTo>
                    <a:pt x="8042" y="2160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21516" name="AutoShape 12"/>
            <p:cNvSpPr/>
            <p:nvPr/>
          </p:nvSpPr>
          <p:spPr bwMode="auto">
            <a:xfrm>
              <a:off x="228426" y="670054"/>
              <a:ext cx="1072332" cy="13972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>
              <a:lvl1pPr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1pPr>
              <a:lvl2pPr marL="742950" indent="-28575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2pPr>
              <a:lvl3pPr marL="11430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3pPr>
              <a:lvl4pPr marL="16002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4pPr>
              <a:lvl5pPr marL="20574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9pPr>
            </a:lstStyle>
            <a:p>
              <a:pPr eaLnBrk="1">
                <a:spcBef>
                  <a:spcPts val="600"/>
                </a:spcBef>
              </a:pPr>
              <a:r>
                <a:rPr lang="zh-CN" altLang="en-US" sz="900" b="1" dirty="0" smtClean="0">
                  <a:solidFill>
                    <a:srgbClr val="F4F4F4"/>
                  </a:solidFill>
                  <a:latin typeface="+mn-ea"/>
                  <a:ea typeface="+mn-ea"/>
                  <a:sym typeface="Lato Bold" panose="020F0802020204030203" pitchFamily="34" charset="0"/>
                </a:rPr>
                <a:t>市场规划</a:t>
              </a:r>
              <a:endParaRPr lang="es-ES" altLang="zh-CN" sz="1800" dirty="0">
                <a:latin typeface="+mn-ea"/>
                <a:ea typeface="+mn-ea"/>
              </a:endParaRPr>
            </a:p>
          </p:txBody>
        </p:sp>
        <p:sp>
          <p:nvSpPr>
            <p:cNvPr id="21517" name="AutoShape 13"/>
            <p:cNvSpPr/>
            <p:nvPr/>
          </p:nvSpPr>
          <p:spPr bwMode="auto">
            <a:xfrm>
              <a:off x="6551" y="706636"/>
              <a:ext cx="120310" cy="82749"/>
            </a:xfrm>
            <a:custGeom>
              <a:avLst/>
              <a:gdLst>
                <a:gd name="T0" fmla="*/ 60152 w 21595"/>
                <a:gd name="T1" fmla="*/ 41375 h 21600"/>
                <a:gd name="T2" fmla="*/ 60152 w 21595"/>
                <a:gd name="T3" fmla="*/ 41375 h 21600"/>
                <a:gd name="T4" fmla="*/ 60152 w 21595"/>
                <a:gd name="T5" fmla="*/ 41375 h 21600"/>
                <a:gd name="T6" fmla="*/ 60152 w 21595"/>
                <a:gd name="T7" fmla="*/ 41375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595" h="21600">
                  <a:moveTo>
                    <a:pt x="8042" y="21599"/>
                  </a:moveTo>
                  <a:cubicBezTo>
                    <a:pt x="7769" y="21599"/>
                    <a:pt x="7478" y="21507"/>
                    <a:pt x="7164" y="21320"/>
                  </a:cubicBezTo>
                  <a:cubicBezTo>
                    <a:pt x="6851" y="21133"/>
                    <a:pt x="6608" y="20915"/>
                    <a:pt x="6437" y="20664"/>
                  </a:cubicBezTo>
                  <a:lnTo>
                    <a:pt x="267" y="11697"/>
                  </a:lnTo>
                  <a:cubicBezTo>
                    <a:pt x="88" y="11439"/>
                    <a:pt x="0" y="11120"/>
                    <a:pt x="0" y="10742"/>
                  </a:cubicBezTo>
                  <a:cubicBezTo>
                    <a:pt x="0" y="10362"/>
                    <a:pt x="88" y="10046"/>
                    <a:pt x="267" y="9798"/>
                  </a:cubicBezTo>
                  <a:lnTo>
                    <a:pt x="2307" y="6831"/>
                  </a:lnTo>
                  <a:cubicBezTo>
                    <a:pt x="2488" y="6573"/>
                    <a:pt x="2709" y="6445"/>
                    <a:pt x="2971" y="6452"/>
                  </a:cubicBezTo>
                  <a:cubicBezTo>
                    <a:pt x="3233" y="6459"/>
                    <a:pt x="3449" y="6583"/>
                    <a:pt x="3622" y="6831"/>
                  </a:cubicBezTo>
                  <a:lnTo>
                    <a:pt x="7904" y="13022"/>
                  </a:lnTo>
                  <a:cubicBezTo>
                    <a:pt x="8083" y="13281"/>
                    <a:pt x="8303" y="13407"/>
                    <a:pt x="8568" y="13407"/>
                  </a:cubicBezTo>
                  <a:cubicBezTo>
                    <a:pt x="8827" y="13407"/>
                    <a:pt x="9045" y="13281"/>
                    <a:pt x="9221" y="13022"/>
                  </a:cubicBezTo>
                  <a:lnTo>
                    <a:pt x="17964" y="393"/>
                  </a:lnTo>
                  <a:cubicBezTo>
                    <a:pt x="18144" y="127"/>
                    <a:pt x="18364" y="0"/>
                    <a:pt x="18629" y="0"/>
                  </a:cubicBezTo>
                  <a:cubicBezTo>
                    <a:pt x="18888" y="0"/>
                    <a:pt x="19109" y="127"/>
                    <a:pt x="19292" y="393"/>
                  </a:cubicBezTo>
                  <a:lnTo>
                    <a:pt x="21333" y="3339"/>
                  </a:lnTo>
                  <a:cubicBezTo>
                    <a:pt x="21511" y="3601"/>
                    <a:pt x="21599" y="3919"/>
                    <a:pt x="21594" y="4298"/>
                  </a:cubicBezTo>
                  <a:cubicBezTo>
                    <a:pt x="21589" y="4677"/>
                    <a:pt x="21501" y="4994"/>
                    <a:pt x="21333" y="5242"/>
                  </a:cubicBezTo>
                  <a:lnTo>
                    <a:pt x="10664" y="20664"/>
                  </a:lnTo>
                  <a:cubicBezTo>
                    <a:pt x="10482" y="20930"/>
                    <a:pt x="10237" y="21146"/>
                    <a:pt x="9928" y="21330"/>
                  </a:cubicBezTo>
                  <a:cubicBezTo>
                    <a:pt x="9621" y="21510"/>
                    <a:pt x="9339" y="21599"/>
                    <a:pt x="9079" y="21599"/>
                  </a:cubicBezTo>
                  <a:lnTo>
                    <a:pt x="8042" y="21599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21518" name="AutoShape 14"/>
            <p:cNvSpPr/>
            <p:nvPr/>
          </p:nvSpPr>
          <p:spPr bwMode="auto">
            <a:xfrm>
              <a:off x="223666" y="897110"/>
              <a:ext cx="1072332" cy="13972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>
              <a:lvl1pPr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1pPr>
              <a:lvl2pPr marL="742950" indent="-28575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2pPr>
              <a:lvl3pPr marL="11430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3pPr>
              <a:lvl4pPr marL="16002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4pPr>
              <a:lvl5pPr marL="20574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9pPr>
            </a:lstStyle>
            <a:p>
              <a:pPr eaLnBrk="1">
                <a:spcBef>
                  <a:spcPts val="600"/>
                </a:spcBef>
              </a:pPr>
              <a:r>
                <a:rPr lang="zh-CN" altLang="en-US" sz="900" b="1" dirty="0" smtClean="0">
                  <a:solidFill>
                    <a:srgbClr val="F4F4F4"/>
                  </a:solidFill>
                  <a:latin typeface="+mn-ea"/>
                  <a:ea typeface="+mn-ea"/>
                  <a:sym typeface="Lato Bold" panose="020F0802020204030203" pitchFamily="34" charset="0"/>
                </a:rPr>
                <a:t>平面广告</a:t>
              </a:r>
              <a:endParaRPr lang="es-ES" altLang="zh-CN" sz="1800" dirty="0">
                <a:latin typeface="+mn-ea"/>
                <a:ea typeface="+mn-ea"/>
              </a:endParaRPr>
            </a:p>
          </p:txBody>
        </p:sp>
        <p:sp>
          <p:nvSpPr>
            <p:cNvPr id="2" name="AutoShape 15"/>
            <p:cNvSpPr/>
            <p:nvPr/>
          </p:nvSpPr>
          <p:spPr bwMode="auto">
            <a:xfrm>
              <a:off x="13102" y="934045"/>
              <a:ext cx="120311" cy="83345"/>
            </a:xfrm>
            <a:custGeom>
              <a:avLst/>
              <a:gdLst>
                <a:gd name="T0" fmla="*/ 60153 w 21595"/>
                <a:gd name="T1" fmla="*/ 41673 h 21600"/>
                <a:gd name="T2" fmla="*/ 60153 w 21595"/>
                <a:gd name="T3" fmla="*/ 41673 h 21600"/>
                <a:gd name="T4" fmla="*/ 60153 w 21595"/>
                <a:gd name="T5" fmla="*/ 41673 h 21600"/>
                <a:gd name="T6" fmla="*/ 60153 w 21595"/>
                <a:gd name="T7" fmla="*/ 41673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595" h="21600">
                  <a:moveTo>
                    <a:pt x="8042" y="21600"/>
                  </a:moveTo>
                  <a:cubicBezTo>
                    <a:pt x="7769" y="21600"/>
                    <a:pt x="7478" y="21507"/>
                    <a:pt x="7164" y="21319"/>
                  </a:cubicBezTo>
                  <a:cubicBezTo>
                    <a:pt x="6851" y="21133"/>
                    <a:pt x="6608" y="20915"/>
                    <a:pt x="6437" y="20665"/>
                  </a:cubicBezTo>
                  <a:lnTo>
                    <a:pt x="267" y="11697"/>
                  </a:lnTo>
                  <a:cubicBezTo>
                    <a:pt x="88" y="11438"/>
                    <a:pt x="0" y="11120"/>
                    <a:pt x="0" y="10742"/>
                  </a:cubicBezTo>
                  <a:cubicBezTo>
                    <a:pt x="0" y="10362"/>
                    <a:pt x="88" y="10046"/>
                    <a:pt x="267" y="9798"/>
                  </a:cubicBezTo>
                  <a:lnTo>
                    <a:pt x="2307" y="6831"/>
                  </a:lnTo>
                  <a:cubicBezTo>
                    <a:pt x="2488" y="6572"/>
                    <a:pt x="2709" y="6445"/>
                    <a:pt x="2971" y="6452"/>
                  </a:cubicBezTo>
                  <a:cubicBezTo>
                    <a:pt x="3233" y="6459"/>
                    <a:pt x="3449" y="6584"/>
                    <a:pt x="3622" y="6831"/>
                  </a:cubicBezTo>
                  <a:lnTo>
                    <a:pt x="7904" y="13021"/>
                  </a:lnTo>
                  <a:cubicBezTo>
                    <a:pt x="8083" y="13280"/>
                    <a:pt x="8303" y="13407"/>
                    <a:pt x="8568" y="13407"/>
                  </a:cubicBezTo>
                  <a:cubicBezTo>
                    <a:pt x="8827" y="13407"/>
                    <a:pt x="9045" y="13280"/>
                    <a:pt x="9221" y="13021"/>
                  </a:cubicBezTo>
                  <a:lnTo>
                    <a:pt x="17964" y="392"/>
                  </a:lnTo>
                  <a:cubicBezTo>
                    <a:pt x="18144" y="126"/>
                    <a:pt x="18364" y="0"/>
                    <a:pt x="18629" y="0"/>
                  </a:cubicBezTo>
                  <a:cubicBezTo>
                    <a:pt x="18888" y="0"/>
                    <a:pt x="19109" y="126"/>
                    <a:pt x="19292" y="392"/>
                  </a:cubicBezTo>
                  <a:lnTo>
                    <a:pt x="21333" y="3339"/>
                  </a:lnTo>
                  <a:cubicBezTo>
                    <a:pt x="21511" y="3601"/>
                    <a:pt x="21599" y="3919"/>
                    <a:pt x="21594" y="4298"/>
                  </a:cubicBezTo>
                  <a:cubicBezTo>
                    <a:pt x="21589" y="4677"/>
                    <a:pt x="21501" y="4993"/>
                    <a:pt x="21333" y="5241"/>
                  </a:cubicBezTo>
                  <a:lnTo>
                    <a:pt x="10664" y="20665"/>
                  </a:lnTo>
                  <a:cubicBezTo>
                    <a:pt x="10482" y="20930"/>
                    <a:pt x="10237" y="21146"/>
                    <a:pt x="9928" y="21331"/>
                  </a:cubicBezTo>
                  <a:cubicBezTo>
                    <a:pt x="9621" y="21511"/>
                    <a:pt x="9339" y="21600"/>
                    <a:pt x="9079" y="21600"/>
                  </a:cubicBezTo>
                  <a:lnTo>
                    <a:pt x="8042" y="2160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</p:grpSp>
      <p:grpSp>
        <p:nvGrpSpPr>
          <p:cNvPr id="21520" name="Group 16"/>
          <p:cNvGrpSpPr/>
          <p:nvPr/>
        </p:nvGrpSpPr>
        <p:grpSpPr bwMode="auto">
          <a:xfrm>
            <a:off x="4868863" y="2098675"/>
            <a:ext cx="1273175" cy="1036638"/>
            <a:chOff x="0" y="0"/>
            <a:chExt cx="1274564" cy="1036837"/>
          </a:xfrm>
        </p:grpSpPr>
        <p:sp>
          <p:nvSpPr>
            <p:cNvPr id="21521" name="AutoShape 17"/>
            <p:cNvSpPr/>
            <p:nvPr/>
          </p:nvSpPr>
          <p:spPr bwMode="auto">
            <a:xfrm>
              <a:off x="201832" y="0"/>
              <a:ext cx="1072732" cy="13972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>
              <a:lvl1pPr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1pPr>
              <a:lvl2pPr marL="742950" indent="-28575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2pPr>
              <a:lvl3pPr marL="11430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3pPr>
              <a:lvl4pPr marL="16002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4pPr>
              <a:lvl5pPr marL="20574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9pPr>
            </a:lstStyle>
            <a:p>
              <a:pPr eaLnBrk="1">
                <a:spcBef>
                  <a:spcPts val="600"/>
                </a:spcBef>
              </a:pPr>
              <a:r>
                <a:rPr lang="zh-CN" altLang="en-US" sz="900" b="1" dirty="0" smtClean="0">
                  <a:solidFill>
                    <a:srgbClr val="F4F4F4"/>
                  </a:solidFill>
                  <a:latin typeface="+mn-ea"/>
                  <a:ea typeface="+mn-ea"/>
                  <a:sym typeface="Lato Bold" panose="020F0802020204030203" pitchFamily="34" charset="0"/>
                </a:rPr>
                <a:t>市场推广</a:t>
              </a:r>
              <a:endParaRPr lang="es-ES" altLang="zh-CN" sz="1800" dirty="0">
                <a:latin typeface="+mn-ea"/>
                <a:ea typeface="+mn-ea"/>
              </a:endParaRPr>
            </a:p>
          </p:txBody>
        </p:sp>
        <p:sp>
          <p:nvSpPr>
            <p:cNvPr id="21522" name="AutoShape 18"/>
            <p:cNvSpPr/>
            <p:nvPr/>
          </p:nvSpPr>
          <p:spPr bwMode="auto">
            <a:xfrm>
              <a:off x="201832" y="220705"/>
              <a:ext cx="1072732" cy="13972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>
              <a:lvl1pPr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1pPr>
              <a:lvl2pPr marL="742950" indent="-28575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2pPr>
              <a:lvl3pPr marL="11430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3pPr>
              <a:lvl4pPr marL="16002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4pPr>
              <a:lvl5pPr marL="20574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9pPr>
            </a:lstStyle>
            <a:p>
              <a:pPr eaLnBrk="1">
                <a:spcBef>
                  <a:spcPts val="600"/>
                </a:spcBef>
              </a:pPr>
              <a:r>
                <a:rPr lang="zh-CN" altLang="en-US" sz="900" b="1" dirty="0" smtClean="0">
                  <a:solidFill>
                    <a:srgbClr val="F4F4F4"/>
                  </a:solidFill>
                  <a:latin typeface="+mn-ea"/>
                  <a:ea typeface="+mn-ea"/>
                  <a:sym typeface="Lato Bold" panose="020F0802020204030203" pitchFamily="34" charset="0"/>
                </a:rPr>
                <a:t>社交平台</a:t>
              </a:r>
              <a:endParaRPr lang="es-ES" altLang="zh-CN" sz="1800" dirty="0">
                <a:latin typeface="+mn-ea"/>
                <a:ea typeface="+mn-ea"/>
              </a:endParaRPr>
            </a:p>
          </p:txBody>
        </p:sp>
        <p:sp>
          <p:nvSpPr>
            <p:cNvPr id="21523" name="AutoShape 19"/>
            <p:cNvSpPr/>
            <p:nvPr/>
          </p:nvSpPr>
          <p:spPr bwMode="auto">
            <a:xfrm>
              <a:off x="201832" y="441410"/>
              <a:ext cx="1072732" cy="13972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>
              <a:lvl1pPr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1pPr>
              <a:lvl2pPr marL="742950" indent="-28575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2pPr>
              <a:lvl3pPr marL="11430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3pPr>
              <a:lvl4pPr marL="16002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4pPr>
              <a:lvl5pPr marL="20574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9pPr>
            </a:lstStyle>
            <a:p>
              <a:pPr eaLnBrk="1">
                <a:spcBef>
                  <a:spcPts val="600"/>
                </a:spcBef>
              </a:pPr>
              <a:r>
                <a:rPr lang="zh-CN" altLang="en-US" sz="900" b="1" dirty="0" smtClean="0">
                  <a:solidFill>
                    <a:srgbClr val="F4F4F4"/>
                  </a:solidFill>
                  <a:latin typeface="+mn-ea"/>
                  <a:ea typeface="+mn-ea"/>
                  <a:sym typeface="Lato Bold" panose="020F0802020204030203" pitchFamily="34" charset="0"/>
                </a:rPr>
                <a:t>产品开发</a:t>
              </a:r>
              <a:endParaRPr lang="es-ES" altLang="zh-CN" sz="1800" dirty="0">
                <a:latin typeface="+mn-ea"/>
                <a:ea typeface="+mn-ea"/>
              </a:endParaRPr>
            </a:p>
          </p:txBody>
        </p:sp>
        <p:sp>
          <p:nvSpPr>
            <p:cNvPr id="21524" name="AutoShape 20"/>
            <p:cNvSpPr/>
            <p:nvPr/>
          </p:nvSpPr>
          <p:spPr bwMode="auto">
            <a:xfrm>
              <a:off x="206600" y="670054"/>
              <a:ext cx="1067964" cy="13972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>
              <a:lvl1pPr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1pPr>
              <a:lvl2pPr marL="742950" indent="-28575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2pPr>
              <a:lvl3pPr marL="11430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3pPr>
              <a:lvl4pPr marL="16002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4pPr>
              <a:lvl5pPr marL="20574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9pPr>
            </a:lstStyle>
            <a:p>
              <a:pPr eaLnBrk="1">
                <a:spcBef>
                  <a:spcPts val="600"/>
                </a:spcBef>
              </a:pPr>
              <a:r>
                <a:rPr lang="zh-CN" altLang="en-US" sz="900" b="1" dirty="0" smtClean="0">
                  <a:solidFill>
                    <a:srgbClr val="F4F4F4"/>
                  </a:solidFill>
                  <a:latin typeface="+mn-ea"/>
                  <a:ea typeface="+mn-ea"/>
                  <a:sym typeface="Lato Bold" panose="020F0802020204030203" pitchFamily="34" charset="0"/>
                </a:rPr>
                <a:t>市场规划</a:t>
              </a:r>
              <a:endParaRPr lang="es-ES" altLang="zh-CN" sz="1800" dirty="0">
                <a:latin typeface="+mn-ea"/>
                <a:ea typeface="+mn-ea"/>
              </a:endParaRPr>
            </a:p>
          </p:txBody>
        </p:sp>
        <p:sp>
          <p:nvSpPr>
            <p:cNvPr id="21525" name="AutoShape 21"/>
            <p:cNvSpPr/>
            <p:nvPr/>
          </p:nvSpPr>
          <p:spPr bwMode="auto">
            <a:xfrm>
              <a:off x="201832" y="897110"/>
              <a:ext cx="1072732" cy="13972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>
              <a:lvl1pPr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1pPr>
              <a:lvl2pPr marL="742950" indent="-28575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2pPr>
              <a:lvl3pPr marL="11430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3pPr>
              <a:lvl4pPr marL="16002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4pPr>
              <a:lvl5pPr marL="20574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9pPr>
            </a:lstStyle>
            <a:p>
              <a:pPr eaLnBrk="1">
                <a:spcBef>
                  <a:spcPts val="600"/>
                </a:spcBef>
              </a:pPr>
              <a:r>
                <a:rPr lang="zh-CN" altLang="en-US" sz="900" b="1" dirty="0" smtClean="0">
                  <a:solidFill>
                    <a:srgbClr val="F4F4F4"/>
                  </a:solidFill>
                  <a:latin typeface="+mn-ea"/>
                  <a:ea typeface="+mn-ea"/>
                  <a:sym typeface="Lato Bold" panose="020F0802020204030203" pitchFamily="34" charset="0"/>
                </a:rPr>
                <a:t>平面广告</a:t>
              </a:r>
              <a:endParaRPr lang="es-ES" altLang="zh-CN" sz="1800" dirty="0">
                <a:latin typeface="+mn-ea"/>
                <a:ea typeface="+mn-ea"/>
              </a:endParaRPr>
            </a:p>
          </p:txBody>
        </p:sp>
        <p:sp>
          <p:nvSpPr>
            <p:cNvPr id="21526" name="AutoShape 22"/>
            <p:cNvSpPr/>
            <p:nvPr/>
          </p:nvSpPr>
          <p:spPr bwMode="auto">
            <a:xfrm>
              <a:off x="0" y="23217"/>
              <a:ext cx="100060" cy="100609"/>
            </a:xfrm>
            <a:custGeom>
              <a:avLst/>
              <a:gdLst>
                <a:gd name="T0" fmla="*/ 50030 w 21600"/>
                <a:gd name="T1" fmla="*/ 50304 h 21600"/>
                <a:gd name="T2" fmla="*/ 50030 w 21600"/>
                <a:gd name="T3" fmla="*/ 50304 h 21600"/>
                <a:gd name="T4" fmla="*/ 50030 w 21600"/>
                <a:gd name="T5" fmla="*/ 50304 h 21600"/>
                <a:gd name="T6" fmla="*/ 50030 w 21600"/>
                <a:gd name="T7" fmla="*/ 50304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0277" y="8468"/>
                  </a:moveTo>
                  <a:cubicBezTo>
                    <a:pt x="20641" y="8468"/>
                    <a:pt x="20953" y="8596"/>
                    <a:pt x="21211" y="8853"/>
                  </a:cubicBezTo>
                  <a:cubicBezTo>
                    <a:pt x="21470" y="9110"/>
                    <a:pt x="21599" y="9423"/>
                    <a:pt x="21599" y="9786"/>
                  </a:cubicBezTo>
                  <a:lnTo>
                    <a:pt x="21599" y="11813"/>
                  </a:lnTo>
                  <a:cubicBezTo>
                    <a:pt x="21599" y="12180"/>
                    <a:pt x="21470" y="12489"/>
                    <a:pt x="21211" y="12747"/>
                  </a:cubicBezTo>
                  <a:cubicBezTo>
                    <a:pt x="20953" y="13005"/>
                    <a:pt x="20641" y="13134"/>
                    <a:pt x="20277" y="13134"/>
                  </a:cubicBezTo>
                  <a:lnTo>
                    <a:pt x="13133" y="13134"/>
                  </a:lnTo>
                  <a:lnTo>
                    <a:pt x="13133" y="20252"/>
                  </a:lnTo>
                  <a:cubicBezTo>
                    <a:pt x="13133" y="20637"/>
                    <a:pt x="13004" y="20956"/>
                    <a:pt x="12746" y="21212"/>
                  </a:cubicBezTo>
                  <a:cubicBezTo>
                    <a:pt x="12487" y="21470"/>
                    <a:pt x="12176" y="21599"/>
                    <a:pt x="11811" y="21599"/>
                  </a:cubicBezTo>
                  <a:lnTo>
                    <a:pt x="9787" y="21599"/>
                  </a:lnTo>
                  <a:cubicBezTo>
                    <a:pt x="9423" y="21599"/>
                    <a:pt x="9111" y="21470"/>
                    <a:pt x="8853" y="21212"/>
                  </a:cubicBezTo>
                  <a:cubicBezTo>
                    <a:pt x="8591" y="20956"/>
                    <a:pt x="8466" y="20644"/>
                    <a:pt x="8466" y="20277"/>
                  </a:cubicBezTo>
                  <a:lnTo>
                    <a:pt x="8466" y="13134"/>
                  </a:lnTo>
                  <a:lnTo>
                    <a:pt x="1351" y="13134"/>
                  </a:lnTo>
                  <a:cubicBezTo>
                    <a:pt x="966" y="13134"/>
                    <a:pt x="646" y="13011"/>
                    <a:pt x="388" y="12762"/>
                  </a:cubicBezTo>
                  <a:cubicBezTo>
                    <a:pt x="129" y="12515"/>
                    <a:pt x="0" y="12198"/>
                    <a:pt x="0" y="11813"/>
                  </a:cubicBezTo>
                  <a:lnTo>
                    <a:pt x="0" y="9786"/>
                  </a:lnTo>
                  <a:cubicBezTo>
                    <a:pt x="0" y="9421"/>
                    <a:pt x="129" y="9114"/>
                    <a:pt x="388" y="8853"/>
                  </a:cubicBezTo>
                  <a:cubicBezTo>
                    <a:pt x="646" y="8596"/>
                    <a:pt x="955" y="8468"/>
                    <a:pt x="1322" y="8468"/>
                  </a:cubicBezTo>
                  <a:lnTo>
                    <a:pt x="8466" y="8468"/>
                  </a:lnTo>
                  <a:lnTo>
                    <a:pt x="8466" y="1351"/>
                  </a:lnTo>
                  <a:cubicBezTo>
                    <a:pt x="8466" y="966"/>
                    <a:pt x="8588" y="646"/>
                    <a:pt x="8839" y="388"/>
                  </a:cubicBezTo>
                  <a:cubicBezTo>
                    <a:pt x="9089" y="132"/>
                    <a:pt x="9402" y="0"/>
                    <a:pt x="9787" y="0"/>
                  </a:cubicBezTo>
                  <a:lnTo>
                    <a:pt x="11811" y="0"/>
                  </a:lnTo>
                  <a:cubicBezTo>
                    <a:pt x="12176" y="0"/>
                    <a:pt x="12487" y="132"/>
                    <a:pt x="12746" y="388"/>
                  </a:cubicBezTo>
                  <a:cubicBezTo>
                    <a:pt x="13004" y="646"/>
                    <a:pt x="13133" y="957"/>
                    <a:pt x="13133" y="1322"/>
                  </a:cubicBezTo>
                  <a:lnTo>
                    <a:pt x="13133" y="8468"/>
                  </a:lnTo>
                  <a:lnTo>
                    <a:pt x="20277" y="8468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21527" name="AutoShape 23"/>
            <p:cNvSpPr/>
            <p:nvPr/>
          </p:nvSpPr>
          <p:spPr bwMode="auto">
            <a:xfrm>
              <a:off x="0" y="244078"/>
              <a:ext cx="100060" cy="100609"/>
            </a:xfrm>
            <a:custGeom>
              <a:avLst/>
              <a:gdLst>
                <a:gd name="T0" fmla="*/ 50030 w 21600"/>
                <a:gd name="T1" fmla="*/ 50304 h 21600"/>
                <a:gd name="T2" fmla="*/ 50030 w 21600"/>
                <a:gd name="T3" fmla="*/ 50304 h 21600"/>
                <a:gd name="T4" fmla="*/ 50030 w 21600"/>
                <a:gd name="T5" fmla="*/ 50304 h 21600"/>
                <a:gd name="T6" fmla="*/ 50030 w 21600"/>
                <a:gd name="T7" fmla="*/ 50304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0277" y="8468"/>
                  </a:moveTo>
                  <a:cubicBezTo>
                    <a:pt x="20641" y="8468"/>
                    <a:pt x="20953" y="8596"/>
                    <a:pt x="21211" y="8853"/>
                  </a:cubicBezTo>
                  <a:cubicBezTo>
                    <a:pt x="21470" y="9110"/>
                    <a:pt x="21599" y="9423"/>
                    <a:pt x="21599" y="9786"/>
                  </a:cubicBezTo>
                  <a:lnTo>
                    <a:pt x="21599" y="11813"/>
                  </a:lnTo>
                  <a:cubicBezTo>
                    <a:pt x="21599" y="12180"/>
                    <a:pt x="21470" y="12489"/>
                    <a:pt x="21211" y="12747"/>
                  </a:cubicBezTo>
                  <a:cubicBezTo>
                    <a:pt x="20953" y="13005"/>
                    <a:pt x="20641" y="13134"/>
                    <a:pt x="20277" y="13134"/>
                  </a:cubicBezTo>
                  <a:lnTo>
                    <a:pt x="13133" y="13134"/>
                  </a:lnTo>
                  <a:lnTo>
                    <a:pt x="13133" y="20252"/>
                  </a:lnTo>
                  <a:cubicBezTo>
                    <a:pt x="13133" y="20637"/>
                    <a:pt x="13004" y="20956"/>
                    <a:pt x="12746" y="21212"/>
                  </a:cubicBezTo>
                  <a:cubicBezTo>
                    <a:pt x="12487" y="21470"/>
                    <a:pt x="12176" y="21599"/>
                    <a:pt x="11811" y="21599"/>
                  </a:cubicBezTo>
                  <a:lnTo>
                    <a:pt x="9787" y="21599"/>
                  </a:lnTo>
                  <a:cubicBezTo>
                    <a:pt x="9423" y="21599"/>
                    <a:pt x="9111" y="21470"/>
                    <a:pt x="8853" y="21212"/>
                  </a:cubicBezTo>
                  <a:cubicBezTo>
                    <a:pt x="8591" y="20956"/>
                    <a:pt x="8466" y="20644"/>
                    <a:pt x="8466" y="20277"/>
                  </a:cubicBezTo>
                  <a:lnTo>
                    <a:pt x="8466" y="13134"/>
                  </a:lnTo>
                  <a:lnTo>
                    <a:pt x="1351" y="13134"/>
                  </a:lnTo>
                  <a:cubicBezTo>
                    <a:pt x="966" y="13134"/>
                    <a:pt x="646" y="13011"/>
                    <a:pt x="388" y="12762"/>
                  </a:cubicBezTo>
                  <a:cubicBezTo>
                    <a:pt x="129" y="12515"/>
                    <a:pt x="0" y="12198"/>
                    <a:pt x="0" y="11813"/>
                  </a:cubicBezTo>
                  <a:lnTo>
                    <a:pt x="0" y="9786"/>
                  </a:lnTo>
                  <a:cubicBezTo>
                    <a:pt x="0" y="9421"/>
                    <a:pt x="129" y="9114"/>
                    <a:pt x="388" y="8853"/>
                  </a:cubicBezTo>
                  <a:cubicBezTo>
                    <a:pt x="646" y="8596"/>
                    <a:pt x="955" y="8468"/>
                    <a:pt x="1322" y="8468"/>
                  </a:cubicBezTo>
                  <a:lnTo>
                    <a:pt x="8466" y="8468"/>
                  </a:lnTo>
                  <a:lnTo>
                    <a:pt x="8466" y="1351"/>
                  </a:lnTo>
                  <a:cubicBezTo>
                    <a:pt x="8466" y="966"/>
                    <a:pt x="8588" y="646"/>
                    <a:pt x="8839" y="388"/>
                  </a:cubicBezTo>
                  <a:cubicBezTo>
                    <a:pt x="9089" y="132"/>
                    <a:pt x="9402" y="0"/>
                    <a:pt x="9787" y="0"/>
                  </a:cubicBezTo>
                  <a:lnTo>
                    <a:pt x="11811" y="0"/>
                  </a:lnTo>
                  <a:cubicBezTo>
                    <a:pt x="12176" y="0"/>
                    <a:pt x="12487" y="132"/>
                    <a:pt x="12746" y="388"/>
                  </a:cubicBezTo>
                  <a:cubicBezTo>
                    <a:pt x="13004" y="646"/>
                    <a:pt x="13133" y="957"/>
                    <a:pt x="13133" y="1322"/>
                  </a:cubicBezTo>
                  <a:lnTo>
                    <a:pt x="13133" y="8468"/>
                  </a:lnTo>
                  <a:lnTo>
                    <a:pt x="20277" y="8468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21528" name="AutoShape 24"/>
            <p:cNvSpPr/>
            <p:nvPr/>
          </p:nvSpPr>
          <p:spPr bwMode="auto">
            <a:xfrm>
              <a:off x="0" y="458390"/>
              <a:ext cx="100060" cy="100609"/>
            </a:xfrm>
            <a:custGeom>
              <a:avLst/>
              <a:gdLst>
                <a:gd name="T0" fmla="*/ 50030 w 21600"/>
                <a:gd name="T1" fmla="*/ 50304 h 21600"/>
                <a:gd name="T2" fmla="*/ 50030 w 21600"/>
                <a:gd name="T3" fmla="*/ 50304 h 21600"/>
                <a:gd name="T4" fmla="*/ 50030 w 21600"/>
                <a:gd name="T5" fmla="*/ 50304 h 21600"/>
                <a:gd name="T6" fmla="*/ 50030 w 21600"/>
                <a:gd name="T7" fmla="*/ 50304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0277" y="8468"/>
                  </a:moveTo>
                  <a:cubicBezTo>
                    <a:pt x="20641" y="8468"/>
                    <a:pt x="20953" y="8596"/>
                    <a:pt x="21211" y="8853"/>
                  </a:cubicBezTo>
                  <a:cubicBezTo>
                    <a:pt x="21470" y="9110"/>
                    <a:pt x="21599" y="9423"/>
                    <a:pt x="21599" y="9786"/>
                  </a:cubicBezTo>
                  <a:lnTo>
                    <a:pt x="21599" y="11813"/>
                  </a:lnTo>
                  <a:cubicBezTo>
                    <a:pt x="21599" y="12180"/>
                    <a:pt x="21470" y="12489"/>
                    <a:pt x="21211" y="12747"/>
                  </a:cubicBezTo>
                  <a:cubicBezTo>
                    <a:pt x="20953" y="13005"/>
                    <a:pt x="20641" y="13134"/>
                    <a:pt x="20277" y="13134"/>
                  </a:cubicBezTo>
                  <a:lnTo>
                    <a:pt x="13133" y="13134"/>
                  </a:lnTo>
                  <a:lnTo>
                    <a:pt x="13133" y="20252"/>
                  </a:lnTo>
                  <a:cubicBezTo>
                    <a:pt x="13133" y="20637"/>
                    <a:pt x="13004" y="20956"/>
                    <a:pt x="12746" y="21212"/>
                  </a:cubicBezTo>
                  <a:cubicBezTo>
                    <a:pt x="12487" y="21470"/>
                    <a:pt x="12176" y="21599"/>
                    <a:pt x="11811" y="21599"/>
                  </a:cubicBezTo>
                  <a:lnTo>
                    <a:pt x="9787" y="21599"/>
                  </a:lnTo>
                  <a:cubicBezTo>
                    <a:pt x="9423" y="21599"/>
                    <a:pt x="9111" y="21470"/>
                    <a:pt x="8853" y="21212"/>
                  </a:cubicBezTo>
                  <a:cubicBezTo>
                    <a:pt x="8591" y="20956"/>
                    <a:pt x="8466" y="20644"/>
                    <a:pt x="8466" y="20277"/>
                  </a:cubicBezTo>
                  <a:lnTo>
                    <a:pt x="8466" y="13134"/>
                  </a:lnTo>
                  <a:lnTo>
                    <a:pt x="1351" y="13134"/>
                  </a:lnTo>
                  <a:cubicBezTo>
                    <a:pt x="966" y="13134"/>
                    <a:pt x="646" y="13011"/>
                    <a:pt x="388" y="12762"/>
                  </a:cubicBezTo>
                  <a:cubicBezTo>
                    <a:pt x="129" y="12515"/>
                    <a:pt x="0" y="12198"/>
                    <a:pt x="0" y="11813"/>
                  </a:cubicBezTo>
                  <a:lnTo>
                    <a:pt x="0" y="9786"/>
                  </a:lnTo>
                  <a:cubicBezTo>
                    <a:pt x="0" y="9421"/>
                    <a:pt x="129" y="9114"/>
                    <a:pt x="388" y="8853"/>
                  </a:cubicBezTo>
                  <a:cubicBezTo>
                    <a:pt x="646" y="8596"/>
                    <a:pt x="955" y="8468"/>
                    <a:pt x="1322" y="8468"/>
                  </a:cubicBezTo>
                  <a:lnTo>
                    <a:pt x="8466" y="8468"/>
                  </a:lnTo>
                  <a:lnTo>
                    <a:pt x="8466" y="1351"/>
                  </a:lnTo>
                  <a:cubicBezTo>
                    <a:pt x="8466" y="966"/>
                    <a:pt x="8588" y="646"/>
                    <a:pt x="8839" y="388"/>
                  </a:cubicBezTo>
                  <a:cubicBezTo>
                    <a:pt x="9089" y="132"/>
                    <a:pt x="9402" y="0"/>
                    <a:pt x="9787" y="0"/>
                  </a:cubicBezTo>
                  <a:lnTo>
                    <a:pt x="11811" y="0"/>
                  </a:lnTo>
                  <a:cubicBezTo>
                    <a:pt x="12176" y="0"/>
                    <a:pt x="12487" y="132"/>
                    <a:pt x="12746" y="388"/>
                  </a:cubicBezTo>
                  <a:cubicBezTo>
                    <a:pt x="13004" y="646"/>
                    <a:pt x="13133" y="957"/>
                    <a:pt x="13133" y="1322"/>
                  </a:cubicBezTo>
                  <a:lnTo>
                    <a:pt x="13133" y="8468"/>
                  </a:lnTo>
                  <a:lnTo>
                    <a:pt x="20277" y="8468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21529" name="AutoShape 25"/>
            <p:cNvSpPr/>
            <p:nvPr/>
          </p:nvSpPr>
          <p:spPr bwMode="auto">
            <a:xfrm>
              <a:off x="0" y="692944"/>
              <a:ext cx="100060" cy="100609"/>
            </a:xfrm>
            <a:custGeom>
              <a:avLst/>
              <a:gdLst>
                <a:gd name="T0" fmla="*/ 50030 w 21600"/>
                <a:gd name="T1" fmla="*/ 50304 h 21600"/>
                <a:gd name="T2" fmla="*/ 50030 w 21600"/>
                <a:gd name="T3" fmla="*/ 50304 h 21600"/>
                <a:gd name="T4" fmla="*/ 50030 w 21600"/>
                <a:gd name="T5" fmla="*/ 50304 h 21600"/>
                <a:gd name="T6" fmla="*/ 50030 w 21600"/>
                <a:gd name="T7" fmla="*/ 50304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0277" y="8468"/>
                  </a:moveTo>
                  <a:cubicBezTo>
                    <a:pt x="20641" y="8468"/>
                    <a:pt x="20953" y="8596"/>
                    <a:pt x="21211" y="8853"/>
                  </a:cubicBezTo>
                  <a:cubicBezTo>
                    <a:pt x="21470" y="9110"/>
                    <a:pt x="21599" y="9423"/>
                    <a:pt x="21599" y="9786"/>
                  </a:cubicBezTo>
                  <a:lnTo>
                    <a:pt x="21599" y="11813"/>
                  </a:lnTo>
                  <a:cubicBezTo>
                    <a:pt x="21599" y="12180"/>
                    <a:pt x="21470" y="12489"/>
                    <a:pt x="21211" y="12747"/>
                  </a:cubicBezTo>
                  <a:cubicBezTo>
                    <a:pt x="20953" y="13005"/>
                    <a:pt x="20641" y="13134"/>
                    <a:pt x="20277" y="13134"/>
                  </a:cubicBezTo>
                  <a:lnTo>
                    <a:pt x="13133" y="13134"/>
                  </a:lnTo>
                  <a:lnTo>
                    <a:pt x="13133" y="20252"/>
                  </a:lnTo>
                  <a:cubicBezTo>
                    <a:pt x="13133" y="20637"/>
                    <a:pt x="13004" y="20956"/>
                    <a:pt x="12746" y="21212"/>
                  </a:cubicBezTo>
                  <a:cubicBezTo>
                    <a:pt x="12487" y="21470"/>
                    <a:pt x="12176" y="21599"/>
                    <a:pt x="11811" y="21599"/>
                  </a:cubicBezTo>
                  <a:lnTo>
                    <a:pt x="9787" y="21599"/>
                  </a:lnTo>
                  <a:cubicBezTo>
                    <a:pt x="9423" y="21599"/>
                    <a:pt x="9111" y="21470"/>
                    <a:pt x="8853" y="21212"/>
                  </a:cubicBezTo>
                  <a:cubicBezTo>
                    <a:pt x="8591" y="20956"/>
                    <a:pt x="8466" y="20644"/>
                    <a:pt x="8466" y="20277"/>
                  </a:cubicBezTo>
                  <a:lnTo>
                    <a:pt x="8466" y="13134"/>
                  </a:lnTo>
                  <a:lnTo>
                    <a:pt x="1351" y="13134"/>
                  </a:lnTo>
                  <a:cubicBezTo>
                    <a:pt x="966" y="13134"/>
                    <a:pt x="646" y="13011"/>
                    <a:pt x="388" y="12762"/>
                  </a:cubicBezTo>
                  <a:cubicBezTo>
                    <a:pt x="129" y="12515"/>
                    <a:pt x="0" y="12198"/>
                    <a:pt x="0" y="11813"/>
                  </a:cubicBezTo>
                  <a:lnTo>
                    <a:pt x="0" y="9786"/>
                  </a:lnTo>
                  <a:cubicBezTo>
                    <a:pt x="0" y="9421"/>
                    <a:pt x="129" y="9114"/>
                    <a:pt x="388" y="8853"/>
                  </a:cubicBezTo>
                  <a:cubicBezTo>
                    <a:pt x="646" y="8596"/>
                    <a:pt x="955" y="8468"/>
                    <a:pt x="1322" y="8468"/>
                  </a:cubicBezTo>
                  <a:lnTo>
                    <a:pt x="8466" y="8468"/>
                  </a:lnTo>
                  <a:lnTo>
                    <a:pt x="8466" y="1351"/>
                  </a:lnTo>
                  <a:cubicBezTo>
                    <a:pt x="8466" y="966"/>
                    <a:pt x="8588" y="646"/>
                    <a:pt x="8839" y="388"/>
                  </a:cubicBezTo>
                  <a:cubicBezTo>
                    <a:pt x="9089" y="132"/>
                    <a:pt x="9402" y="0"/>
                    <a:pt x="9787" y="0"/>
                  </a:cubicBezTo>
                  <a:lnTo>
                    <a:pt x="11811" y="0"/>
                  </a:lnTo>
                  <a:cubicBezTo>
                    <a:pt x="12176" y="0"/>
                    <a:pt x="12487" y="132"/>
                    <a:pt x="12746" y="388"/>
                  </a:cubicBezTo>
                  <a:cubicBezTo>
                    <a:pt x="13004" y="646"/>
                    <a:pt x="13133" y="957"/>
                    <a:pt x="13133" y="1322"/>
                  </a:cubicBezTo>
                  <a:lnTo>
                    <a:pt x="13133" y="8468"/>
                  </a:lnTo>
                  <a:lnTo>
                    <a:pt x="20277" y="8468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21530" name="AutoShape 26"/>
            <p:cNvSpPr/>
            <p:nvPr/>
          </p:nvSpPr>
          <p:spPr bwMode="auto">
            <a:xfrm>
              <a:off x="0" y="920948"/>
              <a:ext cx="100060" cy="100014"/>
            </a:xfrm>
            <a:custGeom>
              <a:avLst/>
              <a:gdLst>
                <a:gd name="T0" fmla="*/ 50030 w 21600"/>
                <a:gd name="T1" fmla="*/ 50007 h 21600"/>
                <a:gd name="T2" fmla="*/ 50030 w 21600"/>
                <a:gd name="T3" fmla="*/ 50007 h 21600"/>
                <a:gd name="T4" fmla="*/ 50030 w 21600"/>
                <a:gd name="T5" fmla="*/ 50007 h 21600"/>
                <a:gd name="T6" fmla="*/ 50030 w 21600"/>
                <a:gd name="T7" fmla="*/ 50007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0277" y="8468"/>
                  </a:moveTo>
                  <a:cubicBezTo>
                    <a:pt x="20641" y="8468"/>
                    <a:pt x="20953" y="8597"/>
                    <a:pt x="21211" y="8853"/>
                  </a:cubicBezTo>
                  <a:cubicBezTo>
                    <a:pt x="21470" y="9111"/>
                    <a:pt x="21599" y="9422"/>
                    <a:pt x="21599" y="9787"/>
                  </a:cubicBezTo>
                  <a:lnTo>
                    <a:pt x="21599" y="11812"/>
                  </a:lnTo>
                  <a:cubicBezTo>
                    <a:pt x="21599" y="12180"/>
                    <a:pt x="21470" y="12488"/>
                    <a:pt x="21211" y="12747"/>
                  </a:cubicBezTo>
                  <a:cubicBezTo>
                    <a:pt x="20953" y="13006"/>
                    <a:pt x="20641" y="13135"/>
                    <a:pt x="20277" y="13135"/>
                  </a:cubicBezTo>
                  <a:lnTo>
                    <a:pt x="13133" y="13135"/>
                  </a:lnTo>
                  <a:lnTo>
                    <a:pt x="13133" y="20252"/>
                  </a:lnTo>
                  <a:cubicBezTo>
                    <a:pt x="13133" y="20637"/>
                    <a:pt x="13004" y="20957"/>
                    <a:pt x="12746" y="21212"/>
                  </a:cubicBezTo>
                  <a:cubicBezTo>
                    <a:pt x="12487" y="21471"/>
                    <a:pt x="12176" y="21600"/>
                    <a:pt x="11811" y="21600"/>
                  </a:cubicBezTo>
                  <a:lnTo>
                    <a:pt x="9787" y="21600"/>
                  </a:lnTo>
                  <a:cubicBezTo>
                    <a:pt x="9423" y="21600"/>
                    <a:pt x="9111" y="21471"/>
                    <a:pt x="8853" y="21212"/>
                  </a:cubicBezTo>
                  <a:cubicBezTo>
                    <a:pt x="8591" y="20957"/>
                    <a:pt x="8466" y="20645"/>
                    <a:pt x="8466" y="20278"/>
                  </a:cubicBezTo>
                  <a:lnTo>
                    <a:pt x="8466" y="13135"/>
                  </a:lnTo>
                  <a:lnTo>
                    <a:pt x="1351" y="13135"/>
                  </a:lnTo>
                  <a:cubicBezTo>
                    <a:pt x="966" y="13135"/>
                    <a:pt x="646" y="13011"/>
                    <a:pt x="388" y="12762"/>
                  </a:cubicBezTo>
                  <a:cubicBezTo>
                    <a:pt x="129" y="12515"/>
                    <a:pt x="0" y="12197"/>
                    <a:pt x="0" y="11812"/>
                  </a:cubicBezTo>
                  <a:lnTo>
                    <a:pt x="0" y="9787"/>
                  </a:lnTo>
                  <a:cubicBezTo>
                    <a:pt x="0" y="9421"/>
                    <a:pt x="129" y="9114"/>
                    <a:pt x="388" y="8853"/>
                  </a:cubicBezTo>
                  <a:cubicBezTo>
                    <a:pt x="646" y="8597"/>
                    <a:pt x="955" y="8468"/>
                    <a:pt x="1322" y="8468"/>
                  </a:cubicBezTo>
                  <a:lnTo>
                    <a:pt x="8466" y="8468"/>
                  </a:lnTo>
                  <a:lnTo>
                    <a:pt x="8466" y="1350"/>
                  </a:lnTo>
                  <a:cubicBezTo>
                    <a:pt x="8466" y="965"/>
                    <a:pt x="8588" y="645"/>
                    <a:pt x="8839" y="387"/>
                  </a:cubicBezTo>
                  <a:cubicBezTo>
                    <a:pt x="9089" y="131"/>
                    <a:pt x="9402" y="0"/>
                    <a:pt x="9787" y="0"/>
                  </a:cubicBezTo>
                  <a:lnTo>
                    <a:pt x="11811" y="0"/>
                  </a:lnTo>
                  <a:cubicBezTo>
                    <a:pt x="12176" y="0"/>
                    <a:pt x="12487" y="131"/>
                    <a:pt x="12746" y="387"/>
                  </a:cubicBezTo>
                  <a:cubicBezTo>
                    <a:pt x="13004" y="645"/>
                    <a:pt x="13133" y="956"/>
                    <a:pt x="13133" y="1321"/>
                  </a:cubicBezTo>
                  <a:lnTo>
                    <a:pt x="13133" y="8468"/>
                  </a:lnTo>
                  <a:lnTo>
                    <a:pt x="20277" y="8468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</p:grpSp>
      <p:grpSp>
        <p:nvGrpSpPr>
          <p:cNvPr id="21531" name="Group 27"/>
          <p:cNvGrpSpPr/>
          <p:nvPr/>
        </p:nvGrpSpPr>
        <p:grpSpPr bwMode="auto">
          <a:xfrm>
            <a:off x="3201988" y="2098675"/>
            <a:ext cx="1301750" cy="1036638"/>
            <a:chOff x="-1" y="0"/>
            <a:chExt cx="1302545" cy="1036837"/>
          </a:xfrm>
        </p:grpSpPr>
        <p:sp>
          <p:nvSpPr>
            <p:cNvPr id="21532" name="AutoShape 28"/>
            <p:cNvSpPr/>
            <p:nvPr/>
          </p:nvSpPr>
          <p:spPr bwMode="auto">
            <a:xfrm>
              <a:off x="220796" y="0"/>
              <a:ext cx="1072217" cy="13972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>
              <a:lvl1pPr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1pPr>
              <a:lvl2pPr marL="742950" indent="-28575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2pPr>
              <a:lvl3pPr marL="11430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3pPr>
              <a:lvl4pPr marL="16002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4pPr>
              <a:lvl5pPr marL="20574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9pPr>
            </a:lstStyle>
            <a:p>
              <a:pPr eaLnBrk="1">
                <a:spcBef>
                  <a:spcPts val="600"/>
                </a:spcBef>
              </a:pPr>
              <a:r>
                <a:rPr lang="zh-CN" altLang="en-US" sz="900" b="1" dirty="0" smtClean="0">
                  <a:solidFill>
                    <a:srgbClr val="F4F4F4"/>
                  </a:solidFill>
                  <a:latin typeface="+mn-ea"/>
                  <a:ea typeface="+mn-ea"/>
                  <a:sym typeface="Lato Bold" panose="020F0802020204030203" pitchFamily="34" charset="0"/>
                </a:rPr>
                <a:t>市场推广</a:t>
              </a:r>
              <a:endParaRPr lang="es-ES" altLang="zh-CN" sz="1800" dirty="0">
                <a:latin typeface="+mn-ea"/>
                <a:ea typeface="+mn-ea"/>
              </a:endParaRPr>
            </a:p>
          </p:txBody>
        </p:sp>
        <p:sp>
          <p:nvSpPr>
            <p:cNvPr id="21533" name="AutoShape 29"/>
            <p:cNvSpPr/>
            <p:nvPr/>
          </p:nvSpPr>
          <p:spPr bwMode="auto">
            <a:xfrm>
              <a:off x="220796" y="220705"/>
              <a:ext cx="1072217" cy="13972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>
              <a:lvl1pPr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1pPr>
              <a:lvl2pPr marL="742950" indent="-28575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2pPr>
              <a:lvl3pPr marL="11430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3pPr>
              <a:lvl4pPr marL="16002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4pPr>
              <a:lvl5pPr marL="20574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9pPr>
            </a:lstStyle>
            <a:p>
              <a:pPr eaLnBrk="1">
                <a:spcBef>
                  <a:spcPts val="600"/>
                </a:spcBef>
              </a:pPr>
              <a:r>
                <a:rPr lang="zh-CN" altLang="en-US" sz="900" b="1" dirty="0" smtClean="0">
                  <a:solidFill>
                    <a:srgbClr val="F4F4F4"/>
                  </a:solidFill>
                  <a:latin typeface="+mn-ea"/>
                  <a:ea typeface="+mn-ea"/>
                  <a:sym typeface="Lato Bold" panose="020F0802020204030203" pitchFamily="34" charset="0"/>
                </a:rPr>
                <a:t>社交平台</a:t>
              </a:r>
              <a:endParaRPr lang="es-ES" altLang="zh-CN" sz="1800" dirty="0">
                <a:latin typeface="+mn-ea"/>
                <a:ea typeface="+mn-ea"/>
              </a:endParaRPr>
            </a:p>
          </p:txBody>
        </p:sp>
        <p:sp>
          <p:nvSpPr>
            <p:cNvPr id="21534" name="AutoShape 30"/>
            <p:cNvSpPr/>
            <p:nvPr/>
          </p:nvSpPr>
          <p:spPr bwMode="auto">
            <a:xfrm>
              <a:off x="220796" y="441410"/>
              <a:ext cx="1072217" cy="13972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>
              <a:lvl1pPr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1pPr>
              <a:lvl2pPr marL="742950" indent="-28575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2pPr>
              <a:lvl3pPr marL="11430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3pPr>
              <a:lvl4pPr marL="16002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4pPr>
              <a:lvl5pPr marL="20574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9pPr>
            </a:lstStyle>
            <a:p>
              <a:pPr eaLnBrk="1">
                <a:spcBef>
                  <a:spcPts val="600"/>
                </a:spcBef>
              </a:pPr>
              <a:r>
                <a:rPr lang="zh-CN" altLang="en-US" sz="900" b="1" dirty="0" smtClean="0">
                  <a:solidFill>
                    <a:srgbClr val="F4F4F4"/>
                  </a:solidFill>
                  <a:latin typeface="+mn-ea"/>
                  <a:ea typeface="+mn-ea"/>
                  <a:sym typeface="Lato Bold" panose="020F0802020204030203" pitchFamily="34" charset="0"/>
                </a:rPr>
                <a:t>产品开发</a:t>
              </a:r>
              <a:endParaRPr lang="es-ES" altLang="zh-CN" sz="1800" dirty="0">
                <a:latin typeface="+mn-ea"/>
                <a:ea typeface="+mn-ea"/>
              </a:endParaRPr>
            </a:p>
          </p:txBody>
        </p:sp>
        <p:sp>
          <p:nvSpPr>
            <p:cNvPr id="21535" name="AutoShape 31"/>
            <p:cNvSpPr/>
            <p:nvPr/>
          </p:nvSpPr>
          <p:spPr bwMode="auto">
            <a:xfrm>
              <a:off x="230327" y="670054"/>
              <a:ext cx="1072217" cy="13972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>
              <a:lvl1pPr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1pPr>
              <a:lvl2pPr marL="742950" indent="-28575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2pPr>
              <a:lvl3pPr marL="11430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3pPr>
              <a:lvl4pPr marL="16002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4pPr>
              <a:lvl5pPr marL="20574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9pPr>
            </a:lstStyle>
            <a:p>
              <a:pPr eaLnBrk="1">
                <a:spcBef>
                  <a:spcPts val="600"/>
                </a:spcBef>
              </a:pPr>
              <a:r>
                <a:rPr lang="zh-CN" altLang="en-US" sz="900" b="1" dirty="0" smtClean="0">
                  <a:solidFill>
                    <a:srgbClr val="F4F4F4"/>
                  </a:solidFill>
                  <a:latin typeface="+mn-ea"/>
                  <a:ea typeface="+mn-ea"/>
                  <a:sym typeface="Lato Bold" panose="020F0802020204030203" pitchFamily="34" charset="0"/>
                </a:rPr>
                <a:t>市场规划</a:t>
              </a:r>
              <a:endParaRPr lang="es-ES" altLang="zh-CN" sz="1800" dirty="0">
                <a:latin typeface="+mn-ea"/>
                <a:ea typeface="+mn-ea"/>
              </a:endParaRPr>
            </a:p>
          </p:txBody>
        </p:sp>
        <p:sp>
          <p:nvSpPr>
            <p:cNvPr id="21536" name="AutoShape 32"/>
            <p:cNvSpPr/>
            <p:nvPr/>
          </p:nvSpPr>
          <p:spPr bwMode="auto">
            <a:xfrm>
              <a:off x="220796" y="897110"/>
              <a:ext cx="1072217" cy="13972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>
              <a:lvl1pPr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1pPr>
              <a:lvl2pPr marL="742950" indent="-28575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2pPr>
              <a:lvl3pPr marL="11430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3pPr>
              <a:lvl4pPr marL="16002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4pPr>
              <a:lvl5pPr marL="20574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9pPr>
            </a:lstStyle>
            <a:p>
              <a:pPr eaLnBrk="1">
                <a:spcBef>
                  <a:spcPts val="600"/>
                </a:spcBef>
              </a:pPr>
              <a:r>
                <a:rPr lang="zh-CN" altLang="en-US" sz="900" b="1" dirty="0" smtClean="0">
                  <a:solidFill>
                    <a:srgbClr val="F4F4F4"/>
                  </a:solidFill>
                  <a:latin typeface="+mn-ea"/>
                  <a:ea typeface="+mn-ea"/>
                  <a:sym typeface="Lato Bold" panose="020F0802020204030203" pitchFamily="34" charset="0"/>
                </a:rPr>
                <a:t>平面广告</a:t>
              </a:r>
              <a:endParaRPr lang="es-ES" altLang="zh-CN" sz="1800" dirty="0">
                <a:latin typeface="+mn-ea"/>
                <a:ea typeface="+mn-ea"/>
              </a:endParaRPr>
            </a:p>
          </p:txBody>
        </p:sp>
        <p:sp>
          <p:nvSpPr>
            <p:cNvPr id="21537" name="AutoShape 33"/>
            <p:cNvSpPr/>
            <p:nvPr/>
          </p:nvSpPr>
          <p:spPr bwMode="auto">
            <a:xfrm>
              <a:off x="0" y="21431"/>
              <a:ext cx="120309" cy="100609"/>
            </a:xfrm>
            <a:custGeom>
              <a:avLst/>
              <a:gdLst>
                <a:gd name="T0" fmla="*/ 60154 w 21598"/>
                <a:gd name="T1" fmla="*/ 50304 h 21600"/>
                <a:gd name="T2" fmla="*/ 60154 w 21598"/>
                <a:gd name="T3" fmla="*/ 50304 h 21600"/>
                <a:gd name="T4" fmla="*/ 60154 w 21598"/>
                <a:gd name="T5" fmla="*/ 50304 h 21600"/>
                <a:gd name="T6" fmla="*/ 60154 w 21598"/>
                <a:gd name="T7" fmla="*/ 50304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598" h="21600">
                  <a:moveTo>
                    <a:pt x="17536" y="12698"/>
                  </a:moveTo>
                  <a:lnTo>
                    <a:pt x="19799" y="9997"/>
                  </a:lnTo>
                  <a:lnTo>
                    <a:pt x="19799" y="17284"/>
                  </a:lnTo>
                  <a:cubicBezTo>
                    <a:pt x="19799" y="17874"/>
                    <a:pt x="19700" y="18430"/>
                    <a:pt x="19505" y="18950"/>
                  </a:cubicBezTo>
                  <a:cubicBezTo>
                    <a:pt x="19308" y="19470"/>
                    <a:pt x="19049" y="19928"/>
                    <a:pt x="18721" y="20322"/>
                  </a:cubicBezTo>
                  <a:cubicBezTo>
                    <a:pt x="18393" y="20716"/>
                    <a:pt x="18015" y="21027"/>
                    <a:pt x="17583" y="21256"/>
                  </a:cubicBezTo>
                  <a:cubicBezTo>
                    <a:pt x="17152" y="21484"/>
                    <a:pt x="16690" y="21599"/>
                    <a:pt x="16189" y="21599"/>
                  </a:cubicBezTo>
                  <a:lnTo>
                    <a:pt x="3595" y="21599"/>
                  </a:lnTo>
                  <a:cubicBezTo>
                    <a:pt x="3103" y="21599"/>
                    <a:pt x="2636" y="21484"/>
                    <a:pt x="2195" y="21256"/>
                  </a:cubicBezTo>
                  <a:cubicBezTo>
                    <a:pt x="1755" y="21027"/>
                    <a:pt x="1373" y="20716"/>
                    <a:pt x="1052" y="20322"/>
                  </a:cubicBezTo>
                  <a:cubicBezTo>
                    <a:pt x="734" y="19928"/>
                    <a:pt x="477" y="19470"/>
                    <a:pt x="286" y="18950"/>
                  </a:cubicBezTo>
                  <a:cubicBezTo>
                    <a:pt x="95" y="18430"/>
                    <a:pt x="0" y="17874"/>
                    <a:pt x="0" y="17284"/>
                  </a:cubicBezTo>
                  <a:lnTo>
                    <a:pt x="0" y="4316"/>
                  </a:lnTo>
                  <a:cubicBezTo>
                    <a:pt x="0" y="3722"/>
                    <a:pt x="95" y="3164"/>
                    <a:pt x="286" y="2632"/>
                  </a:cubicBezTo>
                  <a:cubicBezTo>
                    <a:pt x="477" y="2107"/>
                    <a:pt x="734" y="1645"/>
                    <a:pt x="1052" y="1263"/>
                  </a:cubicBezTo>
                  <a:cubicBezTo>
                    <a:pt x="1373" y="878"/>
                    <a:pt x="1755" y="573"/>
                    <a:pt x="2195" y="344"/>
                  </a:cubicBezTo>
                  <a:cubicBezTo>
                    <a:pt x="2636" y="115"/>
                    <a:pt x="3103" y="0"/>
                    <a:pt x="3595" y="0"/>
                  </a:cubicBezTo>
                  <a:lnTo>
                    <a:pt x="16189" y="0"/>
                  </a:lnTo>
                  <a:cubicBezTo>
                    <a:pt x="16401" y="0"/>
                    <a:pt x="16604" y="26"/>
                    <a:pt x="16797" y="82"/>
                  </a:cubicBezTo>
                  <a:lnTo>
                    <a:pt x="14607" y="2715"/>
                  </a:lnTo>
                  <a:lnTo>
                    <a:pt x="3595" y="2715"/>
                  </a:lnTo>
                  <a:cubicBezTo>
                    <a:pt x="3228" y="2715"/>
                    <a:pt x="2915" y="2867"/>
                    <a:pt x="2653" y="3185"/>
                  </a:cubicBezTo>
                  <a:cubicBezTo>
                    <a:pt x="2391" y="3496"/>
                    <a:pt x="2261" y="3875"/>
                    <a:pt x="2261" y="4316"/>
                  </a:cubicBezTo>
                  <a:lnTo>
                    <a:pt x="2261" y="17284"/>
                  </a:lnTo>
                  <a:cubicBezTo>
                    <a:pt x="2261" y="17725"/>
                    <a:pt x="2391" y="18101"/>
                    <a:pt x="2653" y="18412"/>
                  </a:cubicBezTo>
                  <a:cubicBezTo>
                    <a:pt x="2915" y="18729"/>
                    <a:pt x="3228" y="18887"/>
                    <a:pt x="3595" y="18887"/>
                  </a:cubicBezTo>
                  <a:lnTo>
                    <a:pt x="16189" y="18887"/>
                  </a:lnTo>
                  <a:cubicBezTo>
                    <a:pt x="16555" y="18887"/>
                    <a:pt x="16873" y="18729"/>
                    <a:pt x="17138" y="18412"/>
                  </a:cubicBezTo>
                  <a:cubicBezTo>
                    <a:pt x="17404" y="18101"/>
                    <a:pt x="17536" y="17725"/>
                    <a:pt x="17536" y="17284"/>
                  </a:cubicBezTo>
                  <a:lnTo>
                    <a:pt x="17536" y="12698"/>
                  </a:lnTo>
                  <a:close/>
                  <a:moveTo>
                    <a:pt x="21333" y="2796"/>
                  </a:moveTo>
                  <a:cubicBezTo>
                    <a:pt x="21513" y="3010"/>
                    <a:pt x="21599" y="3272"/>
                    <a:pt x="21597" y="3578"/>
                  </a:cubicBezTo>
                  <a:cubicBezTo>
                    <a:pt x="21592" y="3880"/>
                    <a:pt x="21504" y="4137"/>
                    <a:pt x="21333" y="4341"/>
                  </a:cubicBezTo>
                  <a:lnTo>
                    <a:pt x="13004" y="14346"/>
                  </a:lnTo>
                  <a:lnTo>
                    <a:pt x="11855" y="15721"/>
                  </a:lnTo>
                  <a:cubicBezTo>
                    <a:pt x="11675" y="15939"/>
                    <a:pt x="11457" y="16043"/>
                    <a:pt x="11205" y="16043"/>
                  </a:cubicBezTo>
                  <a:cubicBezTo>
                    <a:pt x="10951" y="16043"/>
                    <a:pt x="10733" y="15938"/>
                    <a:pt x="10554" y="15721"/>
                  </a:cubicBezTo>
                  <a:lnTo>
                    <a:pt x="9382" y="14346"/>
                  </a:lnTo>
                  <a:lnTo>
                    <a:pt x="4779" y="8787"/>
                  </a:lnTo>
                  <a:cubicBezTo>
                    <a:pt x="4600" y="8573"/>
                    <a:pt x="4508" y="8314"/>
                    <a:pt x="4508" y="8006"/>
                  </a:cubicBezTo>
                  <a:cubicBezTo>
                    <a:pt x="4508" y="7702"/>
                    <a:pt x="4600" y="7442"/>
                    <a:pt x="4779" y="7227"/>
                  </a:cubicBezTo>
                  <a:lnTo>
                    <a:pt x="5927" y="5846"/>
                  </a:lnTo>
                  <a:cubicBezTo>
                    <a:pt x="6105" y="5635"/>
                    <a:pt x="6323" y="5525"/>
                    <a:pt x="6578" y="5525"/>
                  </a:cubicBezTo>
                  <a:cubicBezTo>
                    <a:pt x="6829" y="5525"/>
                    <a:pt x="7043" y="5635"/>
                    <a:pt x="7214" y="5846"/>
                  </a:cubicBezTo>
                  <a:lnTo>
                    <a:pt x="11198" y="10633"/>
                  </a:lnTo>
                  <a:lnTo>
                    <a:pt x="18860" y="1403"/>
                  </a:lnTo>
                  <a:cubicBezTo>
                    <a:pt x="19039" y="1187"/>
                    <a:pt x="19262" y="1084"/>
                    <a:pt x="19524" y="1087"/>
                  </a:cubicBezTo>
                  <a:cubicBezTo>
                    <a:pt x="19786" y="1093"/>
                    <a:pt x="20002" y="1199"/>
                    <a:pt x="20172" y="1403"/>
                  </a:cubicBezTo>
                  <a:lnTo>
                    <a:pt x="21333" y="2796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21538" name="AutoShape 34"/>
            <p:cNvSpPr/>
            <p:nvPr/>
          </p:nvSpPr>
          <p:spPr bwMode="auto">
            <a:xfrm>
              <a:off x="0" y="242292"/>
              <a:ext cx="120309" cy="100609"/>
            </a:xfrm>
            <a:custGeom>
              <a:avLst/>
              <a:gdLst>
                <a:gd name="T0" fmla="*/ 60154 w 21598"/>
                <a:gd name="T1" fmla="*/ 50304 h 21600"/>
                <a:gd name="T2" fmla="*/ 60154 w 21598"/>
                <a:gd name="T3" fmla="*/ 50304 h 21600"/>
                <a:gd name="T4" fmla="*/ 60154 w 21598"/>
                <a:gd name="T5" fmla="*/ 50304 h 21600"/>
                <a:gd name="T6" fmla="*/ 60154 w 21598"/>
                <a:gd name="T7" fmla="*/ 50304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598" h="21600">
                  <a:moveTo>
                    <a:pt x="17536" y="12698"/>
                  </a:moveTo>
                  <a:lnTo>
                    <a:pt x="19799" y="9997"/>
                  </a:lnTo>
                  <a:lnTo>
                    <a:pt x="19799" y="17284"/>
                  </a:lnTo>
                  <a:cubicBezTo>
                    <a:pt x="19799" y="17874"/>
                    <a:pt x="19700" y="18430"/>
                    <a:pt x="19505" y="18950"/>
                  </a:cubicBezTo>
                  <a:cubicBezTo>
                    <a:pt x="19308" y="19470"/>
                    <a:pt x="19049" y="19928"/>
                    <a:pt x="18721" y="20322"/>
                  </a:cubicBezTo>
                  <a:cubicBezTo>
                    <a:pt x="18393" y="20716"/>
                    <a:pt x="18015" y="21027"/>
                    <a:pt x="17583" y="21256"/>
                  </a:cubicBezTo>
                  <a:cubicBezTo>
                    <a:pt x="17152" y="21484"/>
                    <a:pt x="16690" y="21599"/>
                    <a:pt x="16189" y="21599"/>
                  </a:cubicBezTo>
                  <a:lnTo>
                    <a:pt x="3595" y="21599"/>
                  </a:lnTo>
                  <a:cubicBezTo>
                    <a:pt x="3103" y="21599"/>
                    <a:pt x="2636" y="21484"/>
                    <a:pt x="2195" y="21256"/>
                  </a:cubicBezTo>
                  <a:cubicBezTo>
                    <a:pt x="1755" y="21027"/>
                    <a:pt x="1373" y="20716"/>
                    <a:pt x="1052" y="20322"/>
                  </a:cubicBezTo>
                  <a:cubicBezTo>
                    <a:pt x="734" y="19928"/>
                    <a:pt x="477" y="19470"/>
                    <a:pt x="286" y="18950"/>
                  </a:cubicBezTo>
                  <a:cubicBezTo>
                    <a:pt x="95" y="18430"/>
                    <a:pt x="0" y="17874"/>
                    <a:pt x="0" y="17284"/>
                  </a:cubicBezTo>
                  <a:lnTo>
                    <a:pt x="0" y="4316"/>
                  </a:lnTo>
                  <a:cubicBezTo>
                    <a:pt x="0" y="3722"/>
                    <a:pt x="95" y="3164"/>
                    <a:pt x="286" y="2632"/>
                  </a:cubicBezTo>
                  <a:cubicBezTo>
                    <a:pt x="477" y="2107"/>
                    <a:pt x="734" y="1645"/>
                    <a:pt x="1052" y="1263"/>
                  </a:cubicBezTo>
                  <a:cubicBezTo>
                    <a:pt x="1373" y="878"/>
                    <a:pt x="1755" y="573"/>
                    <a:pt x="2195" y="344"/>
                  </a:cubicBezTo>
                  <a:cubicBezTo>
                    <a:pt x="2636" y="115"/>
                    <a:pt x="3103" y="0"/>
                    <a:pt x="3595" y="0"/>
                  </a:cubicBezTo>
                  <a:lnTo>
                    <a:pt x="16189" y="0"/>
                  </a:lnTo>
                  <a:cubicBezTo>
                    <a:pt x="16401" y="0"/>
                    <a:pt x="16604" y="26"/>
                    <a:pt x="16797" y="82"/>
                  </a:cubicBezTo>
                  <a:lnTo>
                    <a:pt x="14607" y="2715"/>
                  </a:lnTo>
                  <a:lnTo>
                    <a:pt x="3595" y="2715"/>
                  </a:lnTo>
                  <a:cubicBezTo>
                    <a:pt x="3228" y="2715"/>
                    <a:pt x="2915" y="2867"/>
                    <a:pt x="2653" y="3185"/>
                  </a:cubicBezTo>
                  <a:cubicBezTo>
                    <a:pt x="2391" y="3496"/>
                    <a:pt x="2261" y="3875"/>
                    <a:pt x="2261" y="4316"/>
                  </a:cubicBezTo>
                  <a:lnTo>
                    <a:pt x="2261" y="17284"/>
                  </a:lnTo>
                  <a:cubicBezTo>
                    <a:pt x="2261" y="17725"/>
                    <a:pt x="2391" y="18101"/>
                    <a:pt x="2653" y="18412"/>
                  </a:cubicBezTo>
                  <a:cubicBezTo>
                    <a:pt x="2915" y="18729"/>
                    <a:pt x="3228" y="18887"/>
                    <a:pt x="3595" y="18887"/>
                  </a:cubicBezTo>
                  <a:lnTo>
                    <a:pt x="16189" y="18887"/>
                  </a:lnTo>
                  <a:cubicBezTo>
                    <a:pt x="16555" y="18887"/>
                    <a:pt x="16873" y="18729"/>
                    <a:pt x="17138" y="18412"/>
                  </a:cubicBezTo>
                  <a:cubicBezTo>
                    <a:pt x="17404" y="18101"/>
                    <a:pt x="17536" y="17725"/>
                    <a:pt x="17536" y="17284"/>
                  </a:cubicBezTo>
                  <a:lnTo>
                    <a:pt x="17536" y="12698"/>
                  </a:lnTo>
                  <a:close/>
                  <a:moveTo>
                    <a:pt x="21333" y="2796"/>
                  </a:moveTo>
                  <a:cubicBezTo>
                    <a:pt x="21513" y="3010"/>
                    <a:pt x="21599" y="3272"/>
                    <a:pt x="21597" y="3578"/>
                  </a:cubicBezTo>
                  <a:cubicBezTo>
                    <a:pt x="21592" y="3880"/>
                    <a:pt x="21504" y="4137"/>
                    <a:pt x="21333" y="4341"/>
                  </a:cubicBezTo>
                  <a:lnTo>
                    <a:pt x="13004" y="14346"/>
                  </a:lnTo>
                  <a:lnTo>
                    <a:pt x="11855" y="15721"/>
                  </a:lnTo>
                  <a:cubicBezTo>
                    <a:pt x="11675" y="15939"/>
                    <a:pt x="11457" y="16043"/>
                    <a:pt x="11205" y="16043"/>
                  </a:cubicBezTo>
                  <a:cubicBezTo>
                    <a:pt x="10951" y="16043"/>
                    <a:pt x="10733" y="15938"/>
                    <a:pt x="10554" y="15721"/>
                  </a:cubicBezTo>
                  <a:lnTo>
                    <a:pt x="9382" y="14346"/>
                  </a:lnTo>
                  <a:lnTo>
                    <a:pt x="4779" y="8787"/>
                  </a:lnTo>
                  <a:cubicBezTo>
                    <a:pt x="4600" y="8573"/>
                    <a:pt x="4508" y="8314"/>
                    <a:pt x="4508" y="8006"/>
                  </a:cubicBezTo>
                  <a:cubicBezTo>
                    <a:pt x="4508" y="7702"/>
                    <a:pt x="4600" y="7442"/>
                    <a:pt x="4779" y="7227"/>
                  </a:cubicBezTo>
                  <a:lnTo>
                    <a:pt x="5927" y="5846"/>
                  </a:lnTo>
                  <a:cubicBezTo>
                    <a:pt x="6105" y="5635"/>
                    <a:pt x="6323" y="5525"/>
                    <a:pt x="6578" y="5525"/>
                  </a:cubicBezTo>
                  <a:cubicBezTo>
                    <a:pt x="6829" y="5525"/>
                    <a:pt x="7043" y="5635"/>
                    <a:pt x="7214" y="5846"/>
                  </a:cubicBezTo>
                  <a:lnTo>
                    <a:pt x="11198" y="10633"/>
                  </a:lnTo>
                  <a:lnTo>
                    <a:pt x="18860" y="1403"/>
                  </a:lnTo>
                  <a:cubicBezTo>
                    <a:pt x="19039" y="1187"/>
                    <a:pt x="19262" y="1084"/>
                    <a:pt x="19524" y="1087"/>
                  </a:cubicBezTo>
                  <a:cubicBezTo>
                    <a:pt x="19786" y="1093"/>
                    <a:pt x="20002" y="1199"/>
                    <a:pt x="20172" y="1403"/>
                  </a:cubicBezTo>
                  <a:lnTo>
                    <a:pt x="21333" y="2796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21539" name="AutoShape 35"/>
            <p:cNvSpPr/>
            <p:nvPr/>
          </p:nvSpPr>
          <p:spPr bwMode="auto">
            <a:xfrm>
              <a:off x="0" y="463748"/>
              <a:ext cx="120309" cy="100014"/>
            </a:xfrm>
            <a:custGeom>
              <a:avLst/>
              <a:gdLst>
                <a:gd name="T0" fmla="*/ 60154 w 21598"/>
                <a:gd name="T1" fmla="*/ 50007 h 21600"/>
                <a:gd name="T2" fmla="*/ 60154 w 21598"/>
                <a:gd name="T3" fmla="*/ 50007 h 21600"/>
                <a:gd name="T4" fmla="*/ 60154 w 21598"/>
                <a:gd name="T5" fmla="*/ 50007 h 21600"/>
                <a:gd name="T6" fmla="*/ 60154 w 21598"/>
                <a:gd name="T7" fmla="*/ 50007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598" h="21600">
                  <a:moveTo>
                    <a:pt x="17536" y="12698"/>
                  </a:moveTo>
                  <a:lnTo>
                    <a:pt x="19799" y="9998"/>
                  </a:lnTo>
                  <a:lnTo>
                    <a:pt x="19799" y="17283"/>
                  </a:lnTo>
                  <a:cubicBezTo>
                    <a:pt x="19799" y="17875"/>
                    <a:pt x="19700" y="18430"/>
                    <a:pt x="19505" y="18950"/>
                  </a:cubicBezTo>
                  <a:cubicBezTo>
                    <a:pt x="19308" y="19470"/>
                    <a:pt x="19049" y="19928"/>
                    <a:pt x="18721" y="20322"/>
                  </a:cubicBezTo>
                  <a:cubicBezTo>
                    <a:pt x="18393" y="20716"/>
                    <a:pt x="18015" y="21027"/>
                    <a:pt x="17583" y="21256"/>
                  </a:cubicBezTo>
                  <a:cubicBezTo>
                    <a:pt x="17152" y="21485"/>
                    <a:pt x="16690" y="21600"/>
                    <a:pt x="16189" y="21600"/>
                  </a:cubicBezTo>
                  <a:lnTo>
                    <a:pt x="3595" y="21600"/>
                  </a:lnTo>
                  <a:cubicBezTo>
                    <a:pt x="3103" y="21600"/>
                    <a:pt x="2636" y="21485"/>
                    <a:pt x="2195" y="21256"/>
                  </a:cubicBezTo>
                  <a:cubicBezTo>
                    <a:pt x="1755" y="21027"/>
                    <a:pt x="1373" y="20716"/>
                    <a:pt x="1052" y="20322"/>
                  </a:cubicBezTo>
                  <a:cubicBezTo>
                    <a:pt x="734" y="19928"/>
                    <a:pt x="477" y="19470"/>
                    <a:pt x="286" y="18950"/>
                  </a:cubicBezTo>
                  <a:cubicBezTo>
                    <a:pt x="95" y="18430"/>
                    <a:pt x="0" y="17875"/>
                    <a:pt x="0" y="17283"/>
                  </a:cubicBezTo>
                  <a:lnTo>
                    <a:pt x="0" y="4316"/>
                  </a:lnTo>
                  <a:cubicBezTo>
                    <a:pt x="0" y="3721"/>
                    <a:pt x="95" y="3163"/>
                    <a:pt x="286" y="2631"/>
                  </a:cubicBezTo>
                  <a:cubicBezTo>
                    <a:pt x="477" y="2106"/>
                    <a:pt x="734" y="1644"/>
                    <a:pt x="1052" y="1262"/>
                  </a:cubicBezTo>
                  <a:cubicBezTo>
                    <a:pt x="1373" y="877"/>
                    <a:pt x="1755" y="572"/>
                    <a:pt x="2195" y="343"/>
                  </a:cubicBezTo>
                  <a:cubicBezTo>
                    <a:pt x="2636" y="114"/>
                    <a:pt x="3103" y="0"/>
                    <a:pt x="3595" y="0"/>
                  </a:cubicBezTo>
                  <a:lnTo>
                    <a:pt x="16189" y="0"/>
                  </a:lnTo>
                  <a:cubicBezTo>
                    <a:pt x="16401" y="0"/>
                    <a:pt x="16604" y="25"/>
                    <a:pt x="16797" y="81"/>
                  </a:cubicBezTo>
                  <a:lnTo>
                    <a:pt x="14607" y="2714"/>
                  </a:lnTo>
                  <a:lnTo>
                    <a:pt x="3595" y="2714"/>
                  </a:lnTo>
                  <a:cubicBezTo>
                    <a:pt x="3228" y="2714"/>
                    <a:pt x="2915" y="2867"/>
                    <a:pt x="2653" y="3185"/>
                  </a:cubicBezTo>
                  <a:cubicBezTo>
                    <a:pt x="2391" y="3495"/>
                    <a:pt x="2261" y="3874"/>
                    <a:pt x="2261" y="4316"/>
                  </a:cubicBezTo>
                  <a:lnTo>
                    <a:pt x="2261" y="17283"/>
                  </a:lnTo>
                  <a:cubicBezTo>
                    <a:pt x="2261" y="17725"/>
                    <a:pt x="2391" y="18101"/>
                    <a:pt x="2653" y="18412"/>
                  </a:cubicBezTo>
                  <a:cubicBezTo>
                    <a:pt x="2915" y="18730"/>
                    <a:pt x="3228" y="18888"/>
                    <a:pt x="3595" y="18888"/>
                  </a:cubicBezTo>
                  <a:lnTo>
                    <a:pt x="16189" y="18888"/>
                  </a:lnTo>
                  <a:cubicBezTo>
                    <a:pt x="16555" y="18888"/>
                    <a:pt x="16873" y="18730"/>
                    <a:pt x="17138" y="18412"/>
                  </a:cubicBezTo>
                  <a:cubicBezTo>
                    <a:pt x="17404" y="18101"/>
                    <a:pt x="17536" y="17725"/>
                    <a:pt x="17536" y="17283"/>
                  </a:cubicBezTo>
                  <a:lnTo>
                    <a:pt x="17536" y="12698"/>
                  </a:lnTo>
                  <a:close/>
                  <a:moveTo>
                    <a:pt x="21333" y="2796"/>
                  </a:moveTo>
                  <a:cubicBezTo>
                    <a:pt x="21513" y="3010"/>
                    <a:pt x="21599" y="3272"/>
                    <a:pt x="21597" y="3578"/>
                  </a:cubicBezTo>
                  <a:cubicBezTo>
                    <a:pt x="21592" y="3880"/>
                    <a:pt x="21504" y="4136"/>
                    <a:pt x="21333" y="4342"/>
                  </a:cubicBezTo>
                  <a:lnTo>
                    <a:pt x="13004" y="14346"/>
                  </a:lnTo>
                  <a:lnTo>
                    <a:pt x="11855" y="15721"/>
                  </a:lnTo>
                  <a:cubicBezTo>
                    <a:pt x="11675" y="15939"/>
                    <a:pt x="11457" y="16043"/>
                    <a:pt x="11205" y="16043"/>
                  </a:cubicBezTo>
                  <a:cubicBezTo>
                    <a:pt x="10951" y="16043"/>
                    <a:pt x="10733" y="15938"/>
                    <a:pt x="10554" y="15721"/>
                  </a:cubicBezTo>
                  <a:lnTo>
                    <a:pt x="9382" y="14346"/>
                  </a:lnTo>
                  <a:lnTo>
                    <a:pt x="4779" y="8787"/>
                  </a:lnTo>
                  <a:cubicBezTo>
                    <a:pt x="4600" y="8572"/>
                    <a:pt x="4508" y="8313"/>
                    <a:pt x="4508" y="8006"/>
                  </a:cubicBezTo>
                  <a:cubicBezTo>
                    <a:pt x="4508" y="7703"/>
                    <a:pt x="4600" y="7441"/>
                    <a:pt x="4779" y="7227"/>
                  </a:cubicBezTo>
                  <a:lnTo>
                    <a:pt x="5927" y="5847"/>
                  </a:lnTo>
                  <a:cubicBezTo>
                    <a:pt x="6105" y="5635"/>
                    <a:pt x="6323" y="5526"/>
                    <a:pt x="6578" y="5526"/>
                  </a:cubicBezTo>
                  <a:cubicBezTo>
                    <a:pt x="6829" y="5526"/>
                    <a:pt x="7043" y="5635"/>
                    <a:pt x="7214" y="5847"/>
                  </a:cubicBezTo>
                  <a:lnTo>
                    <a:pt x="11198" y="10633"/>
                  </a:lnTo>
                  <a:lnTo>
                    <a:pt x="18860" y="1403"/>
                  </a:lnTo>
                  <a:cubicBezTo>
                    <a:pt x="19039" y="1186"/>
                    <a:pt x="19262" y="1083"/>
                    <a:pt x="19524" y="1086"/>
                  </a:cubicBezTo>
                  <a:cubicBezTo>
                    <a:pt x="19786" y="1092"/>
                    <a:pt x="20002" y="1198"/>
                    <a:pt x="20172" y="1403"/>
                  </a:cubicBezTo>
                  <a:lnTo>
                    <a:pt x="21333" y="2796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21540" name="AutoShape 36"/>
            <p:cNvSpPr/>
            <p:nvPr/>
          </p:nvSpPr>
          <p:spPr bwMode="auto">
            <a:xfrm>
              <a:off x="0" y="684609"/>
              <a:ext cx="120309" cy="100014"/>
            </a:xfrm>
            <a:custGeom>
              <a:avLst/>
              <a:gdLst>
                <a:gd name="T0" fmla="*/ 60154 w 21598"/>
                <a:gd name="T1" fmla="*/ 50007 h 21600"/>
                <a:gd name="T2" fmla="*/ 60154 w 21598"/>
                <a:gd name="T3" fmla="*/ 50007 h 21600"/>
                <a:gd name="T4" fmla="*/ 60154 w 21598"/>
                <a:gd name="T5" fmla="*/ 50007 h 21600"/>
                <a:gd name="T6" fmla="*/ 60154 w 21598"/>
                <a:gd name="T7" fmla="*/ 50007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598" h="21600">
                  <a:moveTo>
                    <a:pt x="17536" y="12698"/>
                  </a:moveTo>
                  <a:lnTo>
                    <a:pt x="19799" y="9998"/>
                  </a:lnTo>
                  <a:lnTo>
                    <a:pt x="19799" y="17283"/>
                  </a:lnTo>
                  <a:cubicBezTo>
                    <a:pt x="19799" y="17875"/>
                    <a:pt x="19700" y="18430"/>
                    <a:pt x="19505" y="18950"/>
                  </a:cubicBezTo>
                  <a:cubicBezTo>
                    <a:pt x="19308" y="19470"/>
                    <a:pt x="19049" y="19928"/>
                    <a:pt x="18721" y="20322"/>
                  </a:cubicBezTo>
                  <a:cubicBezTo>
                    <a:pt x="18393" y="20716"/>
                    <a:pt x="18015" y="21027"/>
                    <a:pt x="17583" y="21256"/>
                  </a:cubicBezTo>
                  <a:cubicBezTo>
                    <a:pt x="17152" y="21485"/>
                    <a:pt x="16690" y="21600"/>
                    <a:pt x="16189" y="21600"/>
                  </a:cubicBezTo>
                  <a:lnTo>
                    <a:pt x="3595" y="21600"/>
                  </a:lnTo>
                  <a:cubicBezTo>
                    <a:pt x="3103" y="21600"/>
                    <a:pt x="2636" y="21485"/>
                    <a:pt x="2195" y="21256"/>
                  </a:cubicBezTo>
                  <a:cubicBezTo>
                    <a:pt x="1755" y="21027"/>
                    <a:pt x="1373" y="20716"/>
                    <a:pt x="1052" y="20322"/>
                  </a:cubicBezTo>
                  <a:cubicBezTo>
                    <a:pt x="734" y="19928"/>
                    <a:pt x="477" y="19470"/>
                    <a:pt x="286" y="18950"/>
                  </a:cubicBezTo>
                  <a:cubicBezTo>
                    <a:pt x="95" y="18430"/>
                    <a:pt x="0" y="17875"/>
                    <a:pt x="0" y="17283"/>
                  </a:cubicBezTo>
                  <a:lnTo>
                    <a:pt x="0" y="4316"/>
                  </a:lnTo>
                  <a:cubicBezTo>
                    <a:pt x="0" y="3721"/>
                    <a:pt x="95" y="3163"/>
                    <a:pt x="286" y="2631"/>
                  </a:cubicBezTo>
                  <a:cubicBezTo>
                    <a:pt x="477" y="2106"/>
                    <a:pt x="734" y="1644"/>
                    <a:pt x="1052" y="1262"/>
                  </a:cubicBezTo>
                  <a:cubicBezTo>
                    <a:pt x="1373" y="877"/>
                    <a:pt x="1755" y="572"/>
                    <a:pt x="2195" y="343"/>
                  </a:cubicBezTo>
                  <a:cubicBezTo>
                    <a:pt x="2636" y="114"/>
                    <a:pt x="3103" y="0"/>
                    <a:pt x="3595" y="0"/>
                  </a:cubicBezTo>
                  <a:lnTo>
                    <a:pt x="16189" y="0"/>
                  </a:lnTo>
                  <a:cubicBezTo>
                    <a:pt x="16401" y="0"/>
                    <a:pt x="16604" y="25"/>
                    <a:pt x="16797" y="81"/>
                  </a:cubicBezTo>
                  <a:lnTo>
                    <a:pt x="14607" y="2714"/>
                  </a:lnTo>
                  <a:lnTo>
                    <a:pt x="3595" y="2714"/>
                  </a:lnTo>
                  <a:cubicBezTo>
                    <a:pt x="3228" y="2714"/>
                    <a:pt x="2915" y="2867"/>
                    <a:pt x="2653" y="3185"/>
                  </a:cubicBezTo>
                  <a:cubicBezTo>
                    <a:pt x="2391" y="3495"/>
                    <a:pt x="2261" y="3874"/>
                    <a:pt x="2261" y="4316"/>
                  </a:cubicBezTo>
                  <a:lnTo>
                    <a:pt x="2261" y="17283"/>
                  </a:lnTo>
                  <a:cubicBezTo>
                    <a:pt x="2261" y="17725"/>
                    <a:pt x="2391" y="18101"/>
                    <a:pt x="2653" y="18412"/>
                  </a:cubicBezTo>
                  <a:cubicBezTo>
                    <a:pt x="2915" y="18730"/>
                    <a:pt x="3228" y="18888"/>
                    <a:pt x="3595" y="18888"/>
                  </a:cubicBezTo>
                  <a:lnTo>
                    <a:pt x="16189" y="18888"/>
                  </a:lnTo>
                  <a:cubicBezTo>
                    <a:pt x="16555" y="18888"/>
                    <a:pt x="16873" y="18730"/>
                    <a:pt x="17138" y="18412"/>
                  </a:cubicBezTo>
                  <a:cubicBezTo>
                    <a:pt x="17404" y="18101"/>
                    <a:pt x="17536" y="17725"/>
                    <a:pt x="17536" y="17283"/>
                  </a:cubicBezTo>
                  <a:lnTo>
                    <a:pt x="17536" y="12698"/>
                  </a:lnTo>
                  <a:close/>
                  <a:moveTo>
                    <a:pt x="21333" y="2796"/>
                  </a:moveTo>
                  <a:cubicBezTo>
                    <a:pt x="21513" y="3010"/>
                    <a:pt x="21599" y="3272"/>
                    <a:pt x="21597" y="3578"/>
                  </a:cubicBezTo>
                  <a:cubicBezTo>
                    <a:pt x="21592" y="3880"/>
                    <a:pt x="21504" y="4136"/>
                    <a:pt x="21333" y="4342"/>
                  </a:cubicBezTo>
                  <a:lnTo>
                    <a:pt x="13004" y="14346"/>
                  </a:lnTo>
                  <a:lnTo>
                    <a:pt x="11855" y="15721"/>
                  </a:lnTo>
                  <a:cubicBezTo>
                    <a:pt x="11675" y="15939"/>
                    <a:pt x="11457" y="16043"/>
                    <a:pt x="11205" y="16043"/>
                  </a:cubicBezTo>
                  <a:cubicBezTo>
                    <a:pt x="10951" y="16043"/>
                    <a:pt x="10733" y="15938"/>
                    <a:pt x="10554" y="15721"/>
                  </a:cubicBezTo>
                  <a:lnTo>
                    <a:pt x="9382" y="14346"/>
                  </a:lnTo>
                  <a:lnTo>
                    <a:pt x="4779" y="8787"/>
                  </a:lnTo>
                  <a:cubicBezTo>
                    <a:pt x="4600" y="8572"/>
                    <a:pt x="4508" y="8313"/>
                    <a:pt x="4508" y="8006"/>
                  </a:cubicBezTo>
                  <a:cubicBezTo>
                    <a:pt x="4508" y="7703"/>
                    <a:pt x="4600" y="7441"/>
                    <a:pt x="4779" y="7227"/>
                  </a:cubicBezTo>
                  <a:lnTo>
                    <a:pt x="5927" y="5847"/>
                  </a:lnTo>
                  <a:cubicBezTo>
                    <a:pt x="6105" y="5635"/>
                    <a:pt x="6323" y="5526"/>
                    <a:pt x="6578" y="5526"/>
                  </a:cubicBezTo>
                  <a:cubicBezTo>
                    <a:pt x="6829" y="5526"/>
                    <a:pt x="7043" y="5635"/>
                    <a:pt x="7214" y="5847"/>
                  </a:cubicBezTo>
                  <a:lnTo>
                    <a:pt x="11198" y="10633"/>
                  </a:lnTo>
                  <a:lnTo>
                    <a:pt x="18860" y="1403"/>
                  </a:lnTo>
                  <a:cubicBezTo>
                    <a:pt x="19039" y="1186"/>
                    <a:pt x="19262" y="1083"/>
                    <a:pt x="19524" y="1086"/>
                  </a:cubicBezTo>
                  <a:cubicBezTo>
                    <a:pt x="19786" y="1092"/>
                    <a:pt x="20002" y="1198"/>
                    <a:pt x="20172" y="1403"/>
                  </a:cubicBezTo>
                  <a:lnTo>
                    <a:pt x="21333" y="2796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21541" name="AutoShape 37"/>
            <p:cNvSpPr/>
            <p:nvPr/>
          </p:nvSpPr>
          <p:spPr bwMode="auto">
            <a:xfrm>
              <a:off x="0" y="919162"/>
              <a:ext cx="120309" cy="100014"/>
            </a:xfrm>
            <a:custGeom>
              <a:avLst/>
              <a:gdLst>
                <a:gd name="T0" fmla="*/ 60154 w 21598"/>
                <a:gd name="T1" fmla="*/ 50007 h 21600"/>
                <a:gd name="T2" fmla="*/ 60154 w 21598"/>
                <a:gd name="T3" fmla="*/ 50007 h 21600"/>
                <a:gd name="T4" fmla="*/ 60154 w 21598"/>
                <a:gd name="T5" fmla="*/ 50007 h 21600"/>
                <a:gd name="T6" fmla="*/ 60154 w 21598"/>
                <a:gd name="T7" fmla="*/ 50007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598" h="21600">
                  <a:moveTo>
                    <a:pt x="17536" y="12698"/>
                  </a:moveTo>
                  <a:lnTo>
                    <a:pt x="19799" y="9998"/>
                  </a:lnTo>
                  <a:lnTo>
                    <a:pt x="19799" y="17283"/>
                  </a:lnTo>
                  <a:cubicBezTo>
                    <a:pt x="19799" y="17875"/>
                    <a:pt x="19700" y="18430"/>
                    <a:pt x="19505" y="18950"/>
                  </a:cubicBezTo>
                  <a:cubicBezTo>
                    <a:pt x="19308" y="19470"/>
                    <a:pt x="19049" y="19928"/>
                    <a:pt x="18721" y="20322"/>
                  </a:cubicBezTo>
                  <a:cubicBezTo>
                    <a:pt x="18393" y="20716"/>
                    <a:pt x="18015" y="21027"/>
                    <a:pt x="17583" y="21256"/>
                  </a:cubicBezTo>
                  <a:cubicBezTo>
                    <a:pt x="17152" y="21485"/>
                    <a:pt x="16690" y="21600"/>
                    <a:pt x="16189" y="21600"/>
                  </a:cubicBezTo>
                  <a:lnTo>
                    <a:pt x="3595" y="21600"/>
                  </a:lnTo>
                  <a:cubicBezTo>
                    <a:pt x="3103" y="21600"/>
                    <a:pt x="2636" y="21485"/>
                    <a:pt x="2195" y="21256"/>
                  </a:cubicBezTo>
                  <a:cubicBezTo>
                    <a:pt x="1755" y="21027"/>
                    <a:pt x="1373" y="20716"/>
                    <a:pt x="1052" y="20322"/>
                  </a:cubicBezTo>
                  <a:cubicBezTo>
                    <a:pt x="734" y="19928"/>
                    <a:pt x="477" y="19470"/>
                    <a:pt x="286" y="18950"/>
                  </a:cubicBezTo>
                  <a:cubicBezTo>
                    <a:pt x="95" y="18430"/>
                    <a:pt x="0" y="17875"/>
                    <a:pt x="0" y="17283"/>
                  </a:cubicBezTo>
                  <a:lnTo>
                    <a:pt x="0" y="4316"/>
                  </a:lnTo>
                  <a:cubicBezTo>
                    <a:pt x="0" y="3721"/>
                    <a:pt x="95" y="3163"/>
                    <a:pt x="286" y="2631"/>
                  </a:cubicBezTo>
                  <a:cubicBezTo>
                    <a:pt x="477" y="2106"/>
                    <a:pt x="734" y="1644"/>
                    <a:pt x="1052" y="1262"/>
                  </a:cubicBezTo>
                  <a:cubicBezTo>
                    <a:pt x="1373" y="877"/>
                    <a:pt x="1755" y="572"/>
                    <a:pt x="2195" y="343"/>
                  </a:cubicBezTo>
                  <a:cubicBezTo>
                    <a:pt x="2636" y="114"/>
                    <a:pt x="3103" y="0"/>
                    <a:pt x="3595" y="0"/>
                  </a:cubicBezTo>
                  <a:lnTo>
                    <a:pt x="16189" y="0"/>
                  </a:lnTo>
                  <a:cubicBezTo>
                    <a:pt x="16401" y="0"/>
                    <a:pt x="16604" y="25"/>
                    <a:pt x="16797" y="81"/>
                  </a:cubicBezTo>
                  <a:lnTo>
                    <a:pt x="14607" y="2714"/>
                  </a:lnTo>
                  <a:lnTo>
                    <a:pt x="3595" y="2714"/>
                  </a:lnTo>
                  <a:cubicBezTo>
                    <a:pt x="3228" y="2714"/>
                    <a:pt x="2915" y="2867"/>
                    <a:pt x="2653" y="3185"/>
                  </a:cubicBezTo>
                  <a:cubicBezTo>
                    <a:pt x="2391" y="3495"/>
                    <a:pt x="2261" y="3874"/>
                    <a:pt x="2261" y="4316"/>
                  </a:cubicBezTo>
                  <a:lnTo>
                    <a:pt x="2261" y="17283"/>
                  </a:lnTo>
                  <a:cubicBezTo>
                    <a:pt x="2261" y="17725"/>
                    <a:pt x="2391" y="18101"/>
                    <a:pt x="2653" y="18412"/>
                  </a:cubicBezTo>
                  <a:cubicBezTo>
                    <a:pt x="2915" y="18730"/>
                    <a:pt x="3228" y="18888"/>
                    <a:pt x="3595" y="18888"/>
                  </a:cubicBezTo>
                  <a:lnTo>
                    <a:pt x="16189" y="18888"/>
                  </a:lnTo>
                  <a:cubicBezTo>
                    <a:pt x="16555" y="18888"/>
                    <a:pt x="16873" y="18730"/>
                    <a:pt x="17138" y="18412"/>
                  </a:cubicBezTo>
                  <a:cubicBezTo>
                    <a:pt x="17404" y="18101"/>
                    <a:pt x="17536" y="17725"/>
                    <a:pt x="17536" y="17283"/>
                  </a:cubicBezTo>
                  <a:lnTo>
                    <a:pt x="17536" y="12698"/>
                  </a:lnTo>
                  <a:close/>
                  <a:moveTo>
                    <a:pt x="21333" y="2796"/>
                  </a:moveTo>
                  <a:cubicBezTo>
                    <a:pt x="21513" y="3010"/>
                    <a:pt x="21599" y="3272"/>
                    <a:pt x="21597" y="3578"/>
                  </a:cubicBezTo>
                  <a:cubicBezTo>
                    <a:pt x="21592" y="3880"/>
                    <a:pt x="21504" y="4136"/>
                    <a:pt x="21333" y="4342"/>
                  </a:cubicBezTo>
                  <a:lnTo>
                    <a:pt x="13004" y="14346"/>
                  </a:lnTo>
                  <a:lnTo>
                    <a:pt x="11855" y="15721"/>
                  </a:lnTo>
                  <a:cubicBezTo>
                    <a:pt x="11675" y="15939"/>
                    <a:pt x="11457" y="16043"/>
                    <a:pt x="11205" y="16043"/>
                  </a:cubicBezTo>
                  <a:cubicBezTo>
                    <a:pt x="10951" y="16043"/>
                    <a:pt x="10733" y="15938"/>
                    <a:pt x="10554" y="15721"/>
                  </a:cubicBezTo>
                  <a:lnTo>
                    <a:pt x="9382" y="14346"/>
                  </a:lnTo>
                  <a:lnTo>
                    <a:pt x="4779" y="8787"/>
                  </a:lnTo>
                  <a:cubicBezTo>
                    <a:pt x="4600" y="8572"/>
                    <a:pt x="4508" y="8313"/>
                    <a:pt x="4508" y="8006"/>
                  </a:cubicBezTo>
                  <a:cubicBezTo>
                    <a:pt x="4508" y="7703"/>
                    <a:pt x="4600" y="7441"/>
                    <a:pt x="4779" y="7227"/>
                  </a:cubicBezTo>
                  <a:lnTo>
                    <a:pt x="5927" y="5847"/>
                  </a:lnTo>
                  <a:cubicBezTo>
                    <a:pt x="6105" y="5635"/>
                    <a:pt x="6323" y="5526"/>
                    <a:pt x="6578" y="5526"/>
                  </a:cubicBezTo>
                  <a:cubicBezTo>
                    <a:pt x="6829" y="5526"/>
                    <a:pt x="7043" y="5635"/>
                    <a:pt x="7214" y="5847"/>
                  </a:cubicBezTo>
                  <a:lnTo>
                    <a:pt x="11198" y="10633"/>
                  </a:lnTo>
                  <a:lnTo>
                    <a:pt x="18860" y="1403"/>
                  </a:lnTo>
                  <a:cubicBezTo>
                    <a:pt x="19039" y="1186"/>
                    <a:pt x="19262" y="1083"/>
                    <a:pt x="19524" y="1086"/>
                  </a:cubicBezTo>
                  <a:cubicBezTo>
                    <a:pt x="19786" y="1092"/>
                    <a:pt x="20002" y="1198"/>
                    <a:pt x="20172" y="1403"/>
                  </a:cubicBezTo>
                  <a:lnTo>
                    <a:pt x="21333" y="2796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</p:grpSp>
      <p:grpSp>
        <p:nvGrpSpPr>
          <p:cNvPr id="21542" name="Group 38"/>
          <p:cNvGrpSpPr/>
          <p:nvPr/>
        </p:nvGrpSpPr>
        <p:grpSpPr bwMode="auto">
          <a:xfrm>
            <a:off x="6546850" y="2098675"/>
            <a:ext cx="1292225" cy="1036638"/>
            <a:chOff x="0" y="0"/>
            <a:chExt cx="1291234" cy="1036837"/>
          </a:xfrm>
        </p:grpSpPr>
        <p:sp>
          <p:nvSpPr>
            <p:cNvPr id="21543" name="AutoShape 39"/>
            <p:cNvSpPr/>
            <p:nvPr/>
          </p:nvSpPr>
          <p:spPr bwMode="auto">
            <a:xfrm>
              <a:off x="214149" y="0"/>
              <a:ext cx="1072327" cy="13972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>
              <a:lvl1pPr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1pPr>
              <a:lvl2pPr marL="742950" indent="-28575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2pPr>
              <a:lvl3pPr marL="11430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3pPr>
              <a:lvl4pPr marL="16002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4pPr>
              <a:lvl5pPr marL="20574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9pPr>
            </a:lstStyle>
            <a:p>
              <a:pPr eaLnBrk="1">
                <a:spcBef>
                  <a:spcPts val="600"/>
                </a:spcBef>
              </a:pPr>
              <a:r>
                <a:rPr lang="zh-CN" altLang="en-US" sz="900" b="1" dirty="0" smtClean="0">
                  <a:solidFill>
                    <a:srgbClr val="313131"/>
                  </a:solidFill>
                  <a:latin typeface="+mn-ea"/>
                  <a:ea typeface="+mn-ea"/>
                  <a:sym typeface="Lato Bold" panose="020F0802020204030203" pitchFamily="34" charset="0"/>
                </a:rPr>
                <a:t>市场推广</a:t>
              </a:r>
              <a:endParaRPr lang="es-ES" altLang="zh-CN" sz="1800" dirty="0">
                <a:latin typeface="+mn-ea"/>
                <a:ea typeface="+mn-ea"/>
              </a:endParaRPr>
            </a:p>
          </p:txBody>
        </p:sp>
        <p:sp>
          <p:nvSpPr>
            <p:cNvPr id="21544" name="AutoShape 40"/>
            <p:cNvSpPr/>
            <p:nvPr/>
          </p:nvSpPr>
          <p:spPr bwMode="auto">
            <a:xfrm>
              <a:off x="214149" y="220705"/>
              <a:ext cx="1072327" cy="13972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>
              <a:lvl1pPr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1pPr>
              <a:lvl2pPr marL="742950" indent="-28575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2pPr>
              <a:lvl3pPr marL="11430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3pPr>
              <a:lvl4pPr marL="16002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4pPr>
              <a:lvl5pPr marL="20574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9pPr>
            </a:lstStyle>
            <a:p>
              <a:pPr eaLnBrk="1">
                <a:spcBef>
                  <a:spcPts val="600"/>
                </a:spcBef>
              </a:pPr>
              <a:r>
                <a:rPr lang="zh-CN" altLang="en-US" sz="900" b="1" dirty="0" smtClean="0">
                  <a:solidFill>
                    <a:srgbClr val="313131"/>
                  </a:solidFill>
                  <a:latin typeface="+mn-ea"/>
                  <a:ea typeface="+mn-ea"/>
                  <a:sym typeface="Lato Bold" panose="020F0802020204030203" pitchFamily="34" charset="0"/>
                </a:rPr>
                <a:t>社交平台</a:t>
              </a:r>
              <a:endParaRPr lang="es-ES" altLang="zh-CN" sz="1800" dirty="0">
                <a:latin typeface="+mn-ea"/>
                <a:ea typeface="+mn-ea"/>
              </a:endParaRPr>
            </a:p>
          </p:txBody>
        </p:sp>
        <p:sp>
          <p:nvSpPr>
            <p:cNvPr id="21545" name="AutoShape 41"/>
            <p:cNvSpPr/>
            <p:nvPr/>
          </p:nvSpPr>
          <p:spPr bwMode="auto">
            <a:xfrm>
              <a:off x="214149" y="441410"/>
              <a:ext cx="1072327" cy="13972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>
              <a:lvl1pPr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1pPr>
              <a:lvl2pPr marL="742950" indent="-28575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2pPr>
              <a:lvl3pPr marL="11430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3pPr>
              <a:lvl4pPr marL="16002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4pPr>
              <a:lvl5pPr marL="20574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9pPr>
            </a:lstStyle>
            <a:p>
              <a:pPr eaLnBrk="1">
                <a:spcBef>
                  <a:spcPts val="600"/>
                </a:spcBef>
              </a:pPr>
              <a:r>
                <a:rPr lang="zh-CN" altLang="en-US" sz="900" b="1" dirty="0" smtClean="0">
                  <a:solidFill>
                    <a:srgbClr val="313131"/>
                  </a:solidFill>
                  <a:latin typeface="+mn-ea"/>
                  <a:ea typeface="+mn-ea"/>
                  <a:sym typeface="Lato Bold" panose="020F0802020204030203" pitchFamily="34" charset="0"/>
                </a:rPr>
                <a:t>产品开发</a:t>
              </a:r>
              <a:endParaRPr lang="es-ES" altLang="zh-CN" sz="1800" dirty="0">
                <a:latin typeface="+mn-ea"/>
                <a:ea typeface="+mn-ea"/>
              </a:endParaRPr>
            </a:p>
          </p:txBody>
        </p:sp>
        <p:sp>
          <p:nvSpPr>
            <p:cNvPr id="21546" name="AutoShape 42"/>
            <p:cNvSpPr/>
            <p:nvPr/>
          </p:nvSpPr>
          <p:spPr bwMode="auto">
            <a:xfrm>
              <a:off x="218907" y="670054"/>
              <a:ext cx="1072327" cy="13972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>
              <a:lvl1pPr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1pPr>
              <a:lvl2pPr marL="742950" indent="-28575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2pPr>
              <a:lvl3pPr marL="11430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3pPr>
              <a:lvl4pPr marL="16002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4pPr>
              <a:lvl5pPr marL="20574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9pPr>
            </a:lstStyle>
            <a:p>
              <a:pPr eaLnBrk="1">
                <a:spcBef>
                  <a:spcPts val="600"/>
                </a:spcBef>
              </a:pPr>
              <a:r>
                <a:rPr lang="zh-CN" altLang="en-US" sz="900" b="1" dirty="0" smtClean="0">
                  <a:solidFill>
                    <a:srgbClr val="313131"/>
                  </a:solidFill>
                  <a:latin typeface="+mn-ea"/>
                  <a:ea typeface="+mn-ea"/>
                  <a:sym typeface="Lato Bold" panose="020F0802020204030203" pitchFamily="34" charset="0"/>
                </a:rPr>
                <a:t>市场规划</a:t>
              </a:r>
              <a:endParaRPr lang="es-ES" altLang="zh-CN" sz="1800" dirty="0">
                <a:latin typeface="+mn-ea"/>
                <a:ea typeface="+mn-ea"/>
              </a:endParaRPr>
            </a:p>
          </p:txBody>
        </p:sp>
        <p:sp>
          <p:nvSpPr>
            <p:cNvPr id="21547" name="AutoShape 43"/>
            <p:cNvSpPr/>
            <p:nvPr/>
          </p:nvSpPr>
          <p:spPr bwMode="auto">
            <a:xfrm>
              <a:off x="214149" y="897110"/>
              <a:ext cx="1072327" cy="13972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>
              <a:lvl1pPr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1pPr>
              <a:lvl2pPr marL="742950" indent="-28575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2pPr>
              <a:lvl3pPr marL="11430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3pPr>
              <a:lvl4pPr marL="16002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4pPr>
              <a:lvl5pPr marL="20574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9pPr>
            </a:lstStyle>
            <a:p>
              <a:pPr eaLnBrk="1">
                <a:spcBef>
                  <a:spcPts val="600"/>
                </a:spcBef>
              </a:pPr>
              <a:r>
                <a:rPr lang="zh-CN" altLang="en-US" sz="900" b="1" dirty="0" smtClean="0">
                  <a:solidFill>
                    <a:srgbClr val="313131"/>
                  </a:solidFill>
                  <a:latin typeface="+mn-ea"/>
                  <a:ea typeface="+mn-ea"/>
                  <a:sym typeface="Lato Bold" panose="020F0802020204030203" pitchFamily="34" charset="0"/>
                </a:rPr>
                <a:t>平面广告</a:t>
              </a:r>
              <a:endParaRPr lang="es-ES" altLang="zh-CN" sz="1800" dirty="0">
                <a:latin typeface="+mn-ea"/>
                <a:ea typeface="+mn-ea"/>
              </a:endParaRPr>
            </a:p>
          </p:txBody>
        </p:sp>
        <p:sp>
          <p:nvSpPr>
            <p:cNvPr id="21548" name="AutoShape 44"/>
            <p:cNvSpPr/>
            <p:nvPr/>
          </p:nvSpPr>
          <p:spPr bwMode="auto">
            <a:xfrm>
              <a:off x="0" y="5953"/>
              <a:ext cx="125074" cy="104180"/>
            </a:xfrm>
            <a:custGeom>
              <a:avLst/>
              <a:gdLst>
                <a:gd name="T0" fmla="*/ 62537 w 21600"/>
                <a:gd name="T1" fmla="*/ 52090 h 21600"/>
                <a:gd name="T2" fmla="*/ 62537 w 21600"/>
                <a:gd name="T3" fmla="*/ 52090 h 21600"/>
                <a:gd name="T4" fmla="*/ 62537 w 21600"/>
                <a:gd name="T5" fmla="*/ 52090 h 21600"/>
                <a:gd name="T6" fmla="*/ 62537 w 21600"/>
                <a:gd name="T7" fmla="*/ 52090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4683" y="6869"/>
                  </a:moveTo>
                  <a:lnTo>
                    <a:pt x="18920" y="6897"/>
                  </a:lnTo>
                  <a:cubicBezTo>
                    <a:pt x="19287" y="6897"/>
                    <a:pt x="19640" y="6980"/>
                    <a:pt x="19972" y="7135"/>
                  </a:cubicBezTo>
                  <a:cubicBezTo>
                    <a:pt x="20307" y="7292"/>
                    <a:pt x="20594" y="7516"/>
                    <a:pt x="20830" y="7807"/>
                  </a:cubicBezTo>
                  <a:cubicBezTo>
                    <a:pt x="21068" y="8091"/>
                    <a:pt x="21254" y="8430"/>
                    <a:pt x="21393" y="8814"/>
                  </a:cubicBezTo>
                  <a:cubicBezTo>
                    <a:pt x="21532" y="9204"/>
                    <a:pt x="21600" y="9624"/>
                    <a:pt x="21600" y="10085"/>
                  </a:cubicBezTo>
                  <a:cubicBezTo>
                    <a:pt x="21600" y="10529"/>
                    <a:pt x="21532" y="10943"/>
                    <a:pt x="21393" y="11328"/>
                  </a:cubicBezTo>
                  <a:cubicBezTo>
                    <a:pt x="21252" y="11717"/>
                    <a:pt x="21065" y="12050"/>
                    <a:pt x="20830" y="12332"/>
                  </a:cubicBezTo>
                  <a:cubicBezTo>
                    <a:pt x="20594" y="12614"/>
                    <a:pt x="20307" y="12838"/>
                    <a:pt x="19980" y="12996"/>
                  </a:cubicBezTo>
                  <a:cubicBezTo>
                    <a:pt x="19649" y="13155"/>
                    <a:pt x="19295" y="13230"/>
                    <a:pt x="18920" y="13230"/>
                  </a:cubicBezTo>
                  <a:lnTo>
                    <a:pt x="16666" y="13230"/>
                  </a:lnTo>
                  <a:cubicBezTo>
                    <a:pt x="16593" y="13762"/>
                    <a:pt x="16444" y="14245"/>
                    <a:pt x="16226" y="14679"/>
                  </a:cubicBezTo>
                  <a:cubicBezTo>
                    <a:pt x="16300" y="15212"/>
                    <a:pt x="16272" y="15740"/>
                    <a:pt x="16140" y="16266"/>
                  </a:cubicBezTo>
                  <a:cubicBezTo>
                    <a:pt x="16008" y="16792"/>
                    <a:pt x="15796" y="17259"/>
                    <a:pt x="15503" y="17664"/>
                  </a:cubicBezTo>
                  <a:cubicBezTo>
                    <a:pt x="15503" y="18350"/>
                    <a:pt x="15396" y="18939"/>
                    <a:pt x="15182" y="19436"/>
                  </a:cubicBezTo>
                  <a:cubicBezTo>
                    <a:pt x="14969" y="19930"/>
                    <a:pt x="14683" y="20334"/>
                    <a:pt x="14333" y="20650"/>
                  </a:cubicBezTo>
                  <a:cubicBezTo>
                    <a:pt x="13979" y="20966"/>
                    <a:pt x="13568" y="21206"/>
                    <a:pt x="13100" y="21362"/>
                  </a:cubicBezTo>
                  <a:cubicBezTo>
                    <a:pt x="12630" y="21520"/>
                    <a:pt x="12131" y="21600"/>
                    <a:pt x="11604" y="21600"/>
                  </a:cubicBezTo>
                  <a:cubicBezTo>
                    <a:pt x="11018" y="21600"/>
                    <a:pt x="10462" y="21527"/>
                    <a:pt x="9930" y="21376"/>
                  </a:cubicBezTo>
                  <a:cubicBezTo>
                    <a:pt x="9401" y="21227"/>
                    <a:pt x="8892" y="21065"/>
                    <a:pt x="8400" y="20887"/>
                  </a:cubicBezTo>
                  <a:cubicBezTo>
                    <a:pt x="7908" y="20712"/>
                    <a:pt x="7427" y="20551"/>
                    <a:pt x="6957" y="20402"/>
                  </a:cubicBezTo>
                  <a:cubicBezTo>
                    <a:pt x="6489" y="20252"/>
                    <a:pt x="6025" y="20179"/>
                    <a:pt x="5566" y="20179"/>
                  </a:cubicBezTo>
                  <a:lnTo>
                    <a:pt x="1338" y="20179"/>
                  </a:lnTo>
                  <a:cubicBezTo>
                    <a:pt x="971" y="20179"/>
                    <a:pt x="656" y="20024"/>
                    <a:pt x="394" y="19714"/>
                  </a:cubicBezTo>
                  <a:cubicBezTo>
                    <a:pt x="131" y="19402"/>
                    <a:pt x="0" y="19022"/>
                    <a:pt x="0" y="18572"/>
                  </a:cubicBezTo>
                  <a:lnTo>
                    <a:pt x="0" y="9881"/>
                  </a:lnTo>
                  <a:cubicBezTo>
                    <a:pt x="0" y="9441"/>
                    <a:pt x="131" y="9062"/>
                    <a:pt x="394" y="8752"/>
                  </a:cubicBezTo>
                  <a:cubicBezTo>
                    <a:pt x="656" y="8444"/>
                    <a:pt x="971" y="8287"/>
                    <a:pt x="1338" y="8287"/>
                  </a:cubicBezTo>
                  <a:lnTo>
                    <a:pt x="5260" y="8287"/>
                  </a:lnTo>
                  <a:cubicBezTo>
                    <a:pt x="5465" y="8162"/>
                    <a:pt x="5620" y="8024"/>
                    <a:pt x="5733" y="7874"/>
                  </a:cubicBezTo>
                  <a:cubicBezTo>
                    <a:pt x="5846" y="7725"/>
                    <a:pt x="5976" y="7546"/>
                    <a:pt x="6117" y="7340"/>
                  </a:cubicBezTo>
                  <a:cubicBezTo>
                    <a:pt x="6237" y="7163"/>
                    <a:pt x="6363" y="6987"/>
                    <a:pt x="6495" y="6818"/>
                  </a:cubicBezTo>
                  <a:cubicBezTo>
                    <a:pt x="6625" y="6651"/>
                    <a:pt x="6750" y="6485"/>
                    <a:pt x="6870" y="6312"/>
                  </a:cubicBezTo>
                  <a:cubicBezTo>
                    <a:pt x="7134" y="5996"/>
                    <a:pt x="7424" y="5686"/>
                    <a:pt x="7739" y="5386"/>
                  </a:cubicBezTo>
                  <a:cubicBezTo>
                    <a:pt x="8055" y="5084"/>
                    <a:pt x="8297" y="4745"/>
                    <a:pt x="8471" y="4378"/>
                  </a:cubicBezTo>
                  <a:cubicBezTo>
                    <a:pt x="8660" y="3991"/>
                    <a:pt x="8770" y="3545"/>
                    <a:pt x="8805" y="3034"/>
                  </a:cubicBezTo>
                  <a:cubicBezTo>
                    <a:pt x="8840" y="2523"/>
                    <a:pt x="8902" y="2043"/>
                    <a:pt x="8997" y="1591"/>
                  </a:cubicBezTo>
                  <a:cubicBezTo>
                    <a:pt x="9090" y="1143"/>
                    <a:pt x="9256" y="764"/>
                    <a:pt x="9492" y="459"/>
                  </a:cubicBezTo>
                  <a:cubicBezTo>
                    <a:pt x="9731" y="154"/>
                    <a:pt x="10140" y="0"/>
                    <a:pt x="10726" y="0"/>
                  </a:cubicBezTo>
                  <a:cubicBezTo>
                    <a:pt x="11184" y="0"/>
                    <a:pt x="11603" y="115"/>
                    <a:pt x="11981" y="343"/>
                  </a:cubicBezTo>
                  <a:cubicBezTo>
                    <a:pt x="12360" y="572"/>
                    <a:pt x="12682" y="880"/>
                    <a:pt x="12946" y="1270"/>
                  </a:cubicBezTo>
                  <a:cubicBezTo>
                    <a:pt x="13208" y="1659"/>
                    <a:pt x="13412" y="2100"/>
                    <a:pt x="13560" y="2602"/>
                  </a:cubicBezTo>
                  <a:cubicBezTo>
                    <a:pt x="13707" y="3102"/>
                    <a:pt x="13782" y="3607"/>
                    <a:pt x="13782" y="4121"/>
                  </a:cubicBezTo>
                  <a:cubicBezTo>
                    <a:pt x="13782" y="4599"/>
                    <a:pt x="13723" y="5070"/>
                    <a:pt x="13605" y="5536"/>
                  </a:cubicBezTo>
                  <a:cubicBezTo>
                    <a:pt x="13490" y="6000"/>
                    <a:pt x="13346" y="6442"/>
                    <a:pt x="13173" y="6866"/>
                  </a:cubicBezTo>
                  <a:lnTo>
                    <a:pt x="14683" y="6866"/>
                  </a:lnTo>
                  <a:lnTo>
                    <a:pt x="14683" y="6869"/>
                  </a:lnTo>
                  <a:close/>
                  <a:moveTo>
                    <a:pt x="3523" y="18521"/>
                  </a:moveTo>
                  <a:cubicBezTo>
                    <a:pt x="3772" y="18521"/>
                    <a:pt x="3984" y="18420"/>
                    <a:pt x="4161" y="18219"/>
                  </a:cubicBezTo>
                  <a:cubicBezTo>
                    <a:pt x="4337" y="18017"/>
                    <a:pt x="4427" y="17763"/>
                    <a:pt x="4427" y="17455"/>
                  </a:cubicBezTo>
                  <a:cubicBezTo>
                    <a:pt x="4427" y="17158"/>
                    <a:pt x="4337" y="16903"/>
                    <a:pt x="4161" y="16689"/>
                  </a:cubicBezTo>
                  <a:cubicBezTo>
                    <a:pt x="3987" y="16477"/>
                    <a:pt x="3775" y="16374"/>
                    <a:pt x="3523" y="16374"/>
                  </a:cubicBezTo>
                  <a:cubicBezTo>
                    <a:pt x="3262" y="16374"/>
                    <a:pt x="3045" y="16477"/>
                    <a:pt x="2878" y="16689"/>
                  </a:cubicBezTo>
                  <a:cubicBezTo>
                    <a:pt x="2708" y="16902"/>
                    <a:pt x="2624" y="17156"/>
                    <a:pt x="2624" y="17455"/>
                  </a:cubicBezTo>
                  <a:cubicBezTo>
                    <a:pt x="2624" y="17767"/>
                    <a:pt x="2708" y="18024"/>
                    <a:pt x="2878" y="18222"/>
                  </a:cubicBezTo>
                  <a:cubicBezTo>
                    <a:pt x="3045" y="18422"/>
                    <a:pt x="3262" y="18521"/>
                    <a:pt x="3523" y="18521"/>
                  </a:cubicBezTo>
                  <a:moveTo>
                    <a:pt x="14907" y="11629"/>
                  </a:moveTo>
                  <a:cubicBezTo>
                    <a:pt x="15583" y="11629"/>
                    <a:pt x="16251" y="11623"/>
                    <a:pt x="16913" y="11615"/>
                  </a:cubicBezTo>
                  <a:cubicBezTo>
                    <a:pt x="17574" y="11606"/>
                    <a:pt x="18242" y="11602"/>
                    <a:pt x="18920" y="11602"/>
                  </a:cubicBezTo>
                  <a:cubicBezTo>
                    <a:pt x="19302" y="11602"/>
                    <a:pt x="19619" y="11463"/>
                    <a:pt x="19867" y="11189"/>
                  </a:cubicBezTo>
                  <a:cubicBezTo>
                    <a:pt x="20111" y="10912"/>
                    <a:pt x="20236" y="10546"/>
                    <a:pt x="20236" y="10085"/>
                  </a:cubicBezTo>
                  <a:cubicBezTo>
                    <a:pt x="20236" y="9607"/>
                    <a:pt x="20114" y="9223"/>
                    <a:pt x="19871" y="8935"/>
                  </a:cubicBezTo>
                  <a:cubicBezTo>
                    <a:pt x="19627" y="8647"/>
                    <a:pt x="19311" y="8506"/>
                    <a:pt x="18920" y="8506"/>
                  </a:cubicBezTo>
                  <a:cubicBezTo>
                    <a:pt x="17629" y="8506"/>
                    <a:pt x="16351" y="8500"/>
                    <a:pt x="15089" y="8492"/>
                  </a:cubicBezTo>
                  <a:cubicBezTo>
                    <a:pt x="13827" y="8484"/>
                    <a:pt x="12557" y="8479"/>
                    <a:pt x="11280" y="8479"/>
                  </a:cubicBezTo>
                  <a:cubicBezTo>
                    <a:pt x="11280" y="8108"/>
                    <a:pt x="11340" y="7755"/>
                    <a:pt x="11465" y="7426"/>
                  </a:cubicBezTo>
                  <a:cubicBezTo>
                    <a:pt x="11591" y="7090"/>
                    <a:pt x="11723" y="6756"/>
                    <a:pt x="11861" y="6418"/>
                  </a:cubicBezTo>
                  <a:cubicBezTo>
                    <a:pt x="12000" y="6082"/>
                    <a:pt x="12125" y="5729"/>
                    <a:pt x="12243" y="5358"/>
                  </a:cubicBezTo>
                  <a:cubicBezTo>
                    <a:pt x="12360" y="4988"/>
                    <a:pt x="12417" y="4579"/>
                    <a:pt x="12417" y="4124"/>
                  </a:cubicBezTo>
                  <a:cubicBezTo>
                    <a:pt x="12417" y="3830"/>
                    <a:pt x="12377" y="3531"/>
                    <a:pt x="12299" y="3240"/>
                  </a:cubicBezTo>
                  <a:cubicBezTo>
                    <a:pt x="12219" y="2947"/>
                    <a:pt x="12113" y="2684"/>
                    <a:pt x="11971" y="2444"/>
                  </a:cubicBezTo>
                  <a:cubicBezTo>
                    <a:pt x="11831" y="2204"/>
                    <a:pt x="11659" y="2006"/>
                    <a:pt x="11452" y="1848"/>
                  </a:cubicBezTo>
                  <a:cubicBezTo>
                    <a:pt x="11245" y="1690"/>
                    <a:pt x="11005" y="1614"/>
                    <a:pt x="10725" y="1614"/>
                  </a:cubicBezTo>
                  <a:lnTo>
                    <a:pt x="10599" y="1614"/>
                  </a:lnTo>
                  <a:cubicBezTo>
                    <a:pt x="10547" y="1614"/>
                    <a:pt x="10506" y="1622"/>
                    <a:pt x="10474" y="1639"/>
                  </a:cubicBezTo>
                  <a:cubicBezTo>
                    <a:pt x="10415" y="1676"/>
                    <a:pt x="10381" y="1713"/>
                    <a:pt x="10374" y="1747"/>
                  </a:cubicBezTo>
                  <a:cubicBezTo>
                    <a:pt x="10366" y="1786"/>
                    <a:pt x="10354" y="1843"/>
                    <a:pt x="10341" y="1922"/>
                  </a:cubicBezTo>
                  <a:cubicBezTo>
                    <a:pt x="10249" y="2452"/>
                    <a:pt x="10163" y="3011"/>
                    <a:pt x="10087" y="3593"/>
                  </a:cubicBezTo>
                  <a:cubicBezTo>
                    <a:pt x="10008" y="4172"/>
                    <a:pt x="9858" y="4703"/>
                    <a:pt x="9641" y="5180"/>
                  </a:cubicBezTo>
                  <a:cubicBezTo>
                    <a:pt x="9423" y="5638"/>
                    <a:pt x="9149" y="6037"/>
                    <a:pt x="8817" y="6369"/>
                  </a:cubicBezTo>
                  <a:cubicBezTo>
                    <a:pt x="8488" y="6702"/>
                    <a:pt x="8170" y="7055"/>
                    <a:pt x="7861" y="7426"/>
                  </a:cubicBezTo>
                  <a:cubicBezTo>
                    <a:pt x="7642" y="7704"/>
                    <a:pt x="7459" y="7956"/>
                    <a:pt x="7310" y="8188"/>
                  </a:cubicBezTo>
                  <a:cubicBezTo>
                    <a:pt x="7160" y="8419"/>
                    <a:pt x="7002" y="8633"/>
                    <a:pt x="6842" y="8836"/>
                  </a:cubicBezTo>
                  <a:cubicBezTo>
                    <a:pt x="6682" y="9037"/>
                    <a:pt x="6498" y="9229"/>
                    <a:pt x="6297" y="9404"/>
                  </a:cubicBezTo>
                  <a:cubicBezTo>
                    <a:pt x="6093" y="9579"/>
                    <a:pt x="5852" y="9737"/>
                    <a:pt x="5564" y="9885"/>
                  </a:cubicBezTo>
                  <a:lnTo>
                    <a:pt x="5508" y="9885"/>
                  </a:lnTo>
                  <a:lnTo>
                    <a:pt x="5508" y="18575"/>
                  </a:lnTo>
                  <a:cubicBezTo>
                    <a:pt x="6036" y="18575"/>
                    <a:pt x="6546" y="18648"/>
                    <a:pt x="7045" y="18795"/>
                  </a:cubicBezTo>
                  <a:cubicBezTo>
                    <a:pt x="7547" y="18945"/>
                    <a:pt x="8046" y="19103"/>
                    <a:pt x="8545" y="19269"/>
                  </a:cubicBezTo>
                  <a:cubicBezTo>
                    <a:pt x="9045" y="19440"/>
                    <a:pt x="9544" y="19595"/>
                    <a:pt x="10043" y="19744"/>
                  </a:cubicBezTo>
                  <a:cubicBezTo>
                    <a:pt x="10546" y="19894"/>
                    <a:pt x="11065" y="19964"/>
                    <a:pt x="11604" y="19964"/>
                  </a:cubicBezTo>
                  <a:cubicBezTo>
                    <a:pt x="11930" y="19964"/>
                    <a:pt x="12243" y="19930"/>
                    <a:pt x="12550" y="19860"/>
                  </a:cubicBezTo>
                  <a:cubicBezTo>
                    <a:pt x="12859" y="19786"/>
                    <a:pt x="13129" y="19662"/>
                    <a:pt x="13363" y="19485"/>
                  </a:cubicBezTo>
                  <a:cubicBezTo>
                    <a:pt x="13595" y="19309"/>
                    <a:pt x="13784" y="19072"/>
                    <a:pt x="13926" y="18775"/>
                  </a:cubicBezTo>
                  <a:cubicBezTo>
                    <a:pt x="14067" y="18480"/>
                    <a:pt x="14139" y="18112"/>
                    <a:pt x="14139" y="17666"/>
                  </a:cubicBezTo>
                  <a:cubicBezTo>
                    <a:pt x="14139" y="17541"/>
                    <a:pt x="14138" y="17420"/>
                    <a:pt x="14128" y="17307"/>
                  </a:cubicBezTo>
                  <a:cubicBezTo>
                    <a:pt x="14121" y="17194"/>
                    <a:pt x="14109" y="17084"/>
                    <a:pt x="14096" y="16981"/>
                  </a:cubicBezTo>
                  <a:cubicBezTo>
                    <a:pt x="14356" y="16833"/>
                    <a:pt x="14557" y="16594"/>
                    <a:pt x="14698" y="16262"/>
                  </a:cubicBezTo>
                  <a:cubicBezTo>
                    <a:pt x="14837" y="15927"/>
                    <a:pt x="14907" y="15596"/>
                    <a:pt x="14907" y="15263"/>
                  </a:cubicBezTo>
                  <a:cubicBezTo>
                    <a:pt x="14907" y="14911"/>
                    <a:pt x="14832" y="14605"/>
                    <a:pt x="14682" y="14342"/>
                  </a:cubicBezTo>
                  <a:cubicBezTo>
                    <a:pt x="15124" y="13902"/>
                    <a:pt x="15348" y="13346"/>
                    <a:pt x="15348" y="12679"/>
                  </a:cubicBezTo>
                  <a:cubicBezTo>
                    <a:pt x="15348" y="12474"/>
                    <a:pt x="15297" y="12276"/>
                    <a:pt x="15201" y="12092"/>
                  </a:cubicBezTo>
                  <a:cubicBezTo>
                    <a:pt x="15112" y="11912"/>
                    <a:pt x="15010" y="11757"/>
                    <a:pt x="14907" y="11629"/>
                  </a:cubicBezTo>
                </a:path>
              </a:pathLst>
            </a:custGeom>
            <a:solidFill>
              <a:srgbClr val="F4F4F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21549" name="AutoShape 45"/>
            <p:cNvSpPr/>
            <p:nvPr/>
          </p:nvSpPr>
          <p:spPr bwMode="auto">
            <a:xfrm>
              <a:off x="30970" y="239911"/>
              <a:ext cx="63133" cy="100013"/>
            </a:xfrm>
            <a:custGeom>
              <a:avLst/>
              <a:gdLst>
                <a:gd name="T0" fmla="*/ 31566 w 21600"/>
                <a:gd name="T1" fmla="*/ 50007 h 21600"/>
                <a:gd name="T2" fmla="*/ 31566 w 21600"/>
                <a:gd name="T3" fmla="*/ 50007 h 21600"/>
                <a:gd name="T4" fmla="*/ 31566 w 21600"/>
                <a:gd name="T5" fmla="*/ 50007 h 21600"/>
                <a:gd name="T6" fmla="*/ 31566 w 21600"/>
                <a:gd name="T7" fmla="*/ 50007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0944" y="9858"/>
                  </a:moveTo>
                  <a:cubicBezTo>
                    <a:pt x="21380" y="10131"/>
                    <a:pt x="21600" y="10448"/>
                    <a:pt x="21600" y="10811"/>
                  </a:cubicBezTo>
                  <a:cubicBezTo>
                    <a:pt x="21600" y="11179"/>
                    <a:pt x="21380" y="11495"/>
                    <a:pt x="20944" y="11768"/>
                  </a:cubicBezTo>
                  <a:lnTo>
                    <a:pt x="5904" y="21192"/>
                  </a:lnTo>
                  <a:cubicBezTo>
                    <a:pt x="5469" y="21465"/>
                    <a:pt x="4969" y="21600"/>
                    <a:pt x="4394" y="21600"/>
                  </a:cubicBezTo>
                  <a:cubicBezTo>
                    <a:pt x="3823" y="21600"/>
                    <a:pt x="3319" y="21465"/>
                    <a:pt x="2884" y="21192"/>
                  </a:cubicBezTo>
                  <a:lnTo>
                    <a:pt x="644" y="19787"/>
                  </a:lnTo>
                  <a:cubicBezTo>
                    <a:pt x="209" y="19514"/>
                    <a:pt x="0" y="19200"/>
                    <a:pt x="0" y="18839"/>
                  </a:cubicBezTo>
                  <a:cubicBezTo>
                    <a:pt x="0" y="18475"/>
                    <a:pt x="209" y="18164"/>
                    <a:pt x="644" y="17891"/>
                  </a:cubicBezTo>
                  <a:lnTo>
                    <a:pt x="12019" y="10756"/>
                  </a:lnTo>
                  <a:lnTo>
                    <a:pt x="644" y="3705"/>
                  </a:lnTo>
                  <a:cubicBezTo>
                    <a:pt x="209" y="3432"/>
                    <a:pt x="0" y="3121"/>
                    <a:pt x="0" y="2772"/>
                  </a:cubicBezTo>
                  <a:cubicBezTo>
                    <a:pt x="0" y="2423"/>
                    <a:pt x="209" y="2109"/>
                    <a:pt x="644" y="1839"/>
                  </a:cubicBezTo>
                  <a:lnTo>
                    <a:pt x="2884" y="407"/>
                  </a:lnTo>
                  <a:cubicBezTo>
                    <a:pt x="3319" y="134"/>
                    <a:pt x="3823" y="0"/>
                    <a:pt x="4408" y="0"/>
                  </a:cubicBezTo>
                  <a:cubicBezTo>
                    <a:pt x="4988" y="0"/>
                    <a:pt x="5488" y="134"/>
                    <a:pt x="5904" y="407"/>
                  </a:cubicBezTo>
                  <a:lnTo>
                    <a:pt x="20944" y="9858"/>
                  </a:ln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21550" name="AutoShape 46"/>
            <p:cNvSpPr/>
            <p:nvPr/>
          </p:nvSpPr>
          <p:spPr bwMode="auto">
            <a:xfrm>
              <a:off x="36926" y="475061"/>
              <a:ext cx="45266" cy="80964"/>
            </a:xfrm>
            <a:custGeom>
              <a:avLst/>
              <a:gdLst>
                <a:gd name="T0" fmla="*/ 22633 w 21582"/>
                <a:gd name="T1" fmla="*/ 40883 h 21382"/>
                <a:gd name="T2" fmla="*/ 22633 w 21582"/>
                <a:gd name="T3" fmla="*/ 40883 h 21382"/>
                <a:gd name="T4" fmla="*/ 22633 w 21582"/>
                <a:gd name="T5" fmla="*/ 40883 h 21382"/>
                <a:gd name="T6" fmla="*/ 22633 w 21582"/>
                <a:gd name="T7" fmla="*/ 40883 h 2138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582" h="21382">
                  <a:moveTo>
                    <a:pt x="0" y="1323"/>
                  </a:moveTo>
                  <a:cubicBezTo>
                    <a:pt x="0" y="757"/>
                    <a:pt x="488" y="354"/>
                    <a:pt x="1465" y="122"/>
                  </a:cubicBezTo>
                  <a:cubicBezTo>
                    <a:pt x="2443" y="-106"/>
                    <a:pt x="3316" y="-16"/>
                    <a:pt x="4083" y="401"/>
                  </a:cubicBezTo>
                  <a:lnTo>
                    <a:pt x="20890" y="9728"/>
                  </a:lnTo>
                  <a:cubicBezTo>
                    <a:pt x="21372" y="9993"/>
                    <a:pt x="21600" y="10312"/>
                    <a:pt x="21581" y="10686"/>
                  </a:cubicBezTo>
                  <a:cubicBezTo>
                    <a:pt x="21581" y="11045"/>
                    <a:pt x="21346" y="11354"/>
                    <a:pt x="20890" y="11608"/>
                  </a:cubicBezTo>
                  <a:lnTo>
                    <a:pt x="4083" y="20971"/>
                  </a:lnTo>
                  <a:cubicBezTo>
                    <a:pt x="3316" y="21399"/>
                    <a:pt x="2443" y="21494"/>
                    <a:pt x="1465" y="21250"/>
                  </a:cubicBezTo>
                  <a:cubicBezTo>
                    <a:pt x="494" y="21018"/>
                    <a:pt x="0" y="20605"/>
                    <a:pt x="0" y="20017"/>
                  </a:cubicBezTo>
                  <a:lnTo>
                    <a:pt x="0" y="1323"/>
                  </a:ln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21551" name="AutoShape 47"/>
            <p:cNvSpPr/>
            <p:nvPr/>
          </p:nvSpPr>
          <p:spPr bwMode="auto">
            <a:xfrm>
              <a:off x="14294" y="689372"/>
              <a:ext cx="100059" cy="100013"/>
            </a:xfrm>
            <a:custGeom>
              <a:avLst/>
              <a:gdLst>
                <a:gd name="T0" fmla="*/ 50030 w 21600"/>
                <a:gd name="T1" fmla="*/ 50007 h 21600"/>
                <a:gd name="T2" fmla="*/ 50030 w 21600"/>
                <a:gd name="T3" fmla="*/ 50007 h 21600"/>
                <a:gd name="T4" fmla="*/ 50030 w 21600"/>
                <a:gd name="T5" fmla="*/ 50007 h 21600"/>
                <a:gd name="T6" fmla="*/ 50030 w 21600"/>
                <a:gd name="T7" fmla="*/ 50007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192" y="9858"/>
                  </a:moveTo>
                  <a:cubicBezTo>
                    <a:pt x="21462" y="10128"/>
                    <a:pt x="21600" y="10442"/>
                    <a:pt x="21600" y="10797"/>
                  </a:cubicBezTo>
                  <a:cubicBezTo>
                    <a:pt x="21600" y="11151"/>
                    <a:pt x="21462" y="11468"/>
                    <a:pt x="21192" y="11736"/>
                  </a:cubicBezTo>
                  <a:lnTo>
                    <a:pt x="11754" y="21192"/>
                  </a:lnTo>
                  <a:cubicBezTo>
                    <a:pt x="11484" y="21462"/>
                    <a:pt x="11164" y="21600"/>
                    <a:pt x="10800" y="21600"/>
                  </a:cubicBezTo>
                  <a:cubicBezTo>
                    <a:pt x="10435" y="21600"/>
                    <a:pt x="10116" y="21462"/>
                    <a:pt x="9845" y="21192"/>
                  </a:cubicBezTo>
                  <a:lnTo>
                    <a:pt x="8437" y="19787"/>
                  </a:lnTo>
                  <a:cubicBezTo>
                    <a:pt x="8164" y="19514"/>
                    <a:pt x="8032" y="19197"/>
                    <a:pt x="8032" y="18830"/>
                  </a:cubicBezTo>
                  <a:cubicBezTo>
                    <a:pt x="8032" y="18464"/>
                    <a:pt x="8164" y="18153"/>
                    <a:pt x="8437" y="17891"/>
                  </a:cubicBezTo>
                  <a:lnTo>
                    <a:pt x="13188" y="13144"/>
                  </a:lnTo>
                  <a:lnTo>
                    <a:pt x="1321" y="13144"/>
                  </a:lnTo>
                  <a:cubicBezTo>
                    <a:pt x="957" y="13144"/>
                    <a:pt x="645" y="13015"/>
                    <a:pt x="387" y="12757"/>
                  </a:cubicBezTo>
                  <a:cubicBezTo>
                    <a:pt x="131" y="12499"/>
                    <a:pt x="0" y="12178"/>
                    <a:pt x="0" y="11795"/>
                  </a:cubicBezTo>
                  <a:lnTo>
                    <a:pt x="0" y="9772"/>
                  </a:lnTo>
                  <a:cubicBezTo>
                    <a:pt x="0" y="9409"/>
                    <a:pt x="131" y="9098"/>
                    <a:pt x="387" y="8840"/>
                  </a:cubicBezTo>
                  <a:cubicBezTo>
                    <a:pt x="645" y="8582"/>
                    <a:pt x="957" y="8456"/>
                    <a:pt x="1321" y="8456"/>
                  </a:cubicBezTo>
                  <a:lnTo>
                    <a:pt x="13188" y="8456"/>
                  </a:lnTo>
                  <a:lnTo>
                    <a:pt x="8437" y="3705"/>
                  </a:lnTo>
                  <a:cubicBezTo>
                    <a:pt x="8164" y="3435"/>
                    <a:pt x="8032" y="3121"/>
                    <a:pt x="8032" y="2760"/>
                  </a:cubicBezTo>
                  <a:cubicBezTo>
                    <a:pt x="8032" y="2399"/>
                    <a:pt x="8164" y="2085"/>
                    <a:pt x="8437" y="1812"/>
                  </a:cubicBezTo>
                  <a:lnTo>
                    <a:pt x="9845" y="407"/>
                  </a:lnTo>
                  <a:cubicBezTo>
                    <a:pt x="10116" y="137"/>
                    <a:pt x="10435" y="0"/>
                    <a:pt x="10800" y="0"/>
                  </a:cubicBezTo>
                  <a:cubicBezTo>
                    <a:pt x="11164" y="0"/>
                    <a:pt x="11484" y="137"/>
                    <a:pt x="11754" y="407"/>
                  </a:cubicBezTo>
                  <a:lnTo>
                    <a:pt x="21192" y="9858"/>
                  </a:ln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21552" name="AutoShape 48"/>
            <p:cNvSpPr/>
            <p:nvPr/>
          </p:nvSpPr>
          <p:spPr bwMode="auto">
            <a:xfrm>
              <a:off x="6551" y="923330"/>
              <a:ext cx="104229" cy="104776"/>
            </a:xfrm>
            <a:custGeom>
              <a:avLst/>
              <a:gdLst>
                <a:gd name="T0" fmla="*/ 52115 w 21600"/>
                <a:gd name="T1" fmla="*/ 52388 h 21600"/>
                <a:gd name="T2" fmla="*/ 52115 w 21600"/>
                <a:gd name="T3" fmla="*/ 52388 h 21600"/>
                <a:gd name="T4" fmla="*/ 52115 w 21600"/>
                <a:gd name="T5" fmla="*/ 52388 h 21600"/>
                <a:gd name="T6" fmla="*/ 52115 w 21600"/>
                <a:gd name="T7" fmla="*/ 52388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10800"/>
                  </a:moveTo>
                  <a:cubicBezTo>
                    <a:pt x="21600" y="12297"/>
                    <a:pt x="21320" y="13696"/>
                    <a:pt x="20761" y="15009"/>
                  </a:cubicBezTo>
                  <a:cubicBezTo>
                    <a:pt x="20204" y="16323"/>
                    <a:pt x="19430" y="17465"/>
                    <a:pt x="18447" y="18442"/>
                  </a:cubicBezTo>
                  <a:cubicBezTo>
                    <a:pt x="17466" y="19422"/>
                    <a:pt x="16322" y="20190"/>
                    <a:pt x="15014" y="20752"/>
                  </a:cubicBezTo>
                  <a:cubicBezTo>
                    <a:pt x="13706" y="21319"/>
                    <a:pt x="12305" y="21600"/>
                    <a:pt x="10804" y="21600"/>
                  </a:cubicBezTo>
                  <a:cubicBezTo>
                    <a:pt x="9310" y="21600"/>
                    <a:pt x="7905" y="21319"/>
                    <a:pt x="6593" y="20752"/>
                  </a:cubicBezTo>
                  <a:cubicBezTo>
                    <a:pt x="5281" y="20190"/>
                    <a:pt x="4135" y="19419"/>
                    <a:pt x="3155" y="18442"/>
                  </a:cubicBezTo>
                  <a:cubicBezTo>
                    <a:pt x="2180" y="17465"/>
                    <a:pt x="1406" y="16323"/>
                    <a:pt x="844" y="15009"/>
                  </a:cubicBezTo>
                  <a:cubicBezTo>
                    <a:pt x="282" y="13696"/>
                    <a:pt x="0" y="12297"/>
                    <a:pt x="0" y="10800"/>
                  </a:cubicBezTo>
                  <a:cubicBezTo>
                    <a:pt x="0" y="9303"/>
                    <a:pt x="282" y="7902"/>
                    <a:pt x="844" y="6589"/>
                  </a:cubicBezTo>
                  <a:cubicBezTo>
                    <a:pt x="1406" y="5276"/>
                    <a:pt x="2180" y="4136"/>
                    <a:pt x="3155" y="3156"/>
                  </a:cubicBezTo>
                  <a:cubicBezTo>
                    <a:pt x="4135" y="2176"/>
                    <a:pt x="5281" y="1408"/>
                    <a:pt x="6593" y="843"/>
                  </a:cubicBezTo>
                  <a:cubicBezTo>
                    <a:pt x="7905" y="281"/>
                    <a:pt x="9310" y="0"/>
                    <a:pt x="10804" y="0"/>
                  </a:cubicBezTo>
                  <a:cubicBezTo>
                    <a:pt x="12305" y="0"/>
                    <a:pt x="13706" y="281"/>
                    <a:pt x="15014" y="843"/>
                  </a:cubicBezTo>
                  <a:cubicBezTo>
                    <a:pt x="16322" y="1408"/>
                    <a:pt x="17466" y="2179"/>
                    <a:pt x="18447" y="3156"/>
                  </a:cubicBezTo>
                  <a:cubicBezTo>
                    <a:pt x="19430" y="4135"/>
                    <a:pt x="20204" y="5276"/>
                    <a:pt x="20761" y="6589"/>
                  </a:cubicBezTo>
                  <a:cubicBezTo>
                    <a:pt x="21320" y="7902"/>
                    <a:pt x="21600" y="9303"/>
                    <a:pt x="21600" y="10800"/>
                  </a:cubicBezTo>
                  <a:moveTo>
                    <a:pt x="10143" y="18085"/>
                  </a:moveTo>
                  <a:cubicBezTo>
                    <a:pt x="10324" y="18262"/>
                    <a:pt x="10541" y="18356"/>
                    <a:pt x="10787" y="18356"/>
                  </a:cubicBezTo>
                  <a:cubicBezTo>
                    <a:pt x="11033" y="18356"/>
                    <a:pt x="11262" y="18264"/>
                    <a:pt x="11471" y="18085"/>
                  </a:cubicBezTo>
                  <a:lnTo>
                    <a:pt x="18085" y="11460"/>
                  </a:lnTo>
                  <a:cubicBezTo>
                    <a:pt x="18263" y="11282"/>
                    <a:pt x="18354" y="11060"/>
                    <a:pt x="18359" y="10800"/>
                  </a:cubicBezTo>
                  <a:cubicBezTo>
                    <a:pt x="18365" y="10539"/>
                    <a:pt x="18272" y="10316"/>
                    <a:pt x="18085" y="10141"/>
                  </a:cubicBezTo>
                  <a:lnTo>
                    <a:pt x="11471" y="3514"/>
                  </a:lnTo>
                  <a:cubicBezTo>
                    <a:pt x="11290" y="3336"/>
                    <a:pt x="11070" y="3243"/>
                    <a:pt x="10804" y="3243"/>
                  </a:cubicBezTo>
                  <a:cubicBezTo>
                    <a:pt x="10547" y="3243"/>
                    <a:pt x="10324" y="3334"/>
                    <a:pt x="10143" y="3514"/>
                  </a:cubicBezTo>
                  <a:lnTo>
                    <a:pt x="9143" y="4514"/>
                  </a:lnTo>
                  <a:cubicBezTo>
                    <a:pt x="8962" y="4692"/>
                    <a:pt x="8869" y="4909"/>
                    <a:pt x="8866" y="5160"/>
                  </a:cubicBezTo>
                  <a:cubicBezTo>
                    <a:pt x="8863" y="5412"/>
                    <a:pt x="8954" y="5638"/>
                    <a:pt x="9143" y="5835"/>
                  </a:cubicBezTo>
                  <a:lnTo>
                    <a:pt x="12471" y="9161"/>
                  </a:lnTo>
                  <a:lnTo>
                    <a:pt x="4179" y="9161"/>
                  </a:lnTo>
                  <a:cubicBezTo>
                    <a:pt x="3919" y="9161"/>
                    <a:pt x="3698" y="9249"/>
                    <a:pt x="3514" y="9427"/>
                  </a:cubicBezTo>
                  <a:cubicBezTo>
                    <a:pt x="3336" y="9602"/>
                    <a:pt x="3246" y="9819"/>
                    <a:pt x="3246" y="10079"/>
                  </a:cubicBezTo>
                  <a:lnTo>
                    <a:pt x="3246" y="11485"/>
                  </a:lnTo>
                  <a:cubicBezTo>
                    <a:pt x="3246" y="11748"/>
                    <a:pt x="3339" y="11971"/>
                    <a:pt x="3522" y="12154"/>
                  </a:cubicBezTo>
                  <a:cubicBezTo>
                    <a:pt x="3710" y="12339"/>
                    <a:pt x="3927" y="12431"/>
                    <a:pt x="4179" y="12431"/>
                  </a:cubicBezTo>
                  <a:lnTo>
                    <a:pt x="12471" y="12431"/>
                  </a:lnTo>
                  <a:lnTo>
                    <a:pt x="9143" y="15757"/>
                  </a:lnTo>
                  <a:cubicBezTo>
                    <a:pt x="8962" y="15938"/>
                    <a:pt x="8869" y="16158"/>
                    <a:pt x="8866" y="16412"/>
                  </a:cubicBezTo>
                  <a:cubicBezTo>
                    <a:pt x="8863" y="16666"/>
                    <a:pt x="8954" y="16892"/>
                    <a:pt x="9143" y="17082"/>
                  </a:cubicBezTo>
                  <a:lnTo>
                    <a:pt x="10143" y="18085"/>
                  </a:ln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</p:grpSp>
      <p:sp>
        <p:nvSpPr>
          <p:cNvPr id="21555" name="AutoShape 51"/>
          <p:cNvSpPr/>
          <p:nvPr/>
        </p:nvSpPr>
        <p:spPr bwMode="auto">
          <a:xfrm>
            <a:off x="1219200" y="1157288"/>
            <a:ext cx="6677025" cy="3460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just" eaLnBrk="1">
              <a:lnSpc>
                <a:spcPct val="120000"/>
              </a:lnSpc>
              <a:spcBef>
                <a:spcPts val="1100"/>
              </a:spcBef>
            </a:pPr>
            <a:r>
              <a:rPr lang="zh-CN" altLang="en-US" sz="700" b="1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此处添加详细文本描述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，建议与标题相关并符合整体语言风格，语言描述尽量简洁生动。尽量将每页幻灯片的字数控制在</a:t>
            </a:r>
            <a:r>
              <a:rPr lang="en-US" altLang="zh-CN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200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字以内，据统计每页幻灯片的最好控制在</a:t>
            </a:r>
            <a:r>
              <a:rPr lang="en-US" altLang="zh-CN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5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200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字以内，据统计每页幻灯片的最好控制在</a:t>
            </a:r>
            <a:r>
              <a:rPr lang="en-US" altLang="zh-CN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5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200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字以内，据统计每页幻灯片的最好控制在</a:t>
            </a:r>
            <a:r>
              <a:rPr lang="en-US" altLang="zh-CN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5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分钟之内。</a:t>
            </a:r>
            <a:endParaRPr lang="en-US" altLang="zh-CN" sz="700" dirty="0">
              <a:solidFill>
                <a:srgbClr val="6F6F6F"/>
              </a:solidFill>
              <a:latin typeface="+mn-ea"/>
              <a:ea typeface="+mn-ea"/>
              <a:sym typeface="Lato Bold" panose="020F0802020204030203" pitchFamily="34" charset="0"/>
            </a:endParaRPr>
          </a:p>
        </p:txBody>
      </p:sp>
      <p:sp>
        <p:nvSpPr>
          <p:cNvPr id="21556" name="AutoShape 52"/>
          <p:cNvSpPr/>
          <p:nvPr/>
        </p:nvSpPr>
        <p:spPr bwMode="auto">
          <a:xfrm>
            <a:off x="1204913" y="4165600"/>
            <a:ext cx="6715125" cy="1270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just" eaLnBrk="1">
              <a:spcBef>
                <a:spcPts val="600"/>
              </a:spcBef>
            </a:pPr>
            <a:r>
              <a:rPr lang="zh-CN" altLang="en-US" sz="700" dirty="0" smtClean="0">
                <a:solidFill>
                  <a:srgbClr val="3BB692"/>
                </a:solidFill>
                <a:latin typeface="+mn-ea"/>
                <a:ea typeface="+mn-ea"/>
                <a:sym typeface="Verdana" pitchFamily="34" charset="0"/>
              </a:rPr>
              <a:t>单击此处添加副标题或详细文本描述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21557" name="AutoShape 53"/>
          <p:cNvSpPr/>
          <p:nvPr/>
        </p:nvSpPr>
        <p:spPr bwMode="auto">
          <a:xfrm>
            <a:off x="1200150" y="4348163"/>
            <a:ext cx="6677025" cy="3460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just" eaLnBrk="1">
              <a:lnSpc>
                <a:spcPct val="120000"/>
              </a:lnSpc>
              <a:spcBef>
                <a:spcPts val="1100"/>
              </a:spcBef>
            </a:pPr>
            <a:r>
              <a:rPr lang="zh-CN" altLang="en-US" sz="700" b="1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此处添加详细文本描述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，建议与标题相关并符合整体语言风格，语言描述尽量简洁生动。尽量将每页幻灯片的字数控制在</a:t>
            </a:r>
            <a:r>
              <a:rPr lang="en-US" altLang="zh-CN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200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字以内，据统计每页幻灯片的最好控制在</a:t>
            </a:r>
            <a:r>
              <a:rPr lang="en-US" altLang="zh-CN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5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200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字以内，据统计每页幻灯片的最好控制在</a:t>
            </a:r>
            <a:r>
              <a:rPr lang="en-US" altLang="zh-CN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5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200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字以内，据统计每页幻灯片的最好控制在</a:t>
            </a:r>
            <a:r>
              <a:rPr lang="en-US" altLang="zh-CN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5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分钟之内。</a:t>
            </a:r>
            <a:endParaRPr lang="en-US" altLang="zh-CN" sz="700" dirty="0">
              <a:solidFill>
                <a:srgbClr val="6F6F6F"/>
              </a:solidFill>
              <a:latin typeface="+mn-ea"/>
              <a:ea typeface="+mn-ea"/>
              <a:sym typeface="Lato Bold" panose="020F0802020204030203" pitchFamily="34" charset="0"/>
            </a:endParaRPr>
          </a:p>
        </p:txBody>
      </p:sp>
      <p:sp>
        <p:nvSpPr>
          <p:cNvPr id="21558" name="AutoShape 54"/>
          <p:cNvSpPr/>
          <p:nvPr/>
        </p:nvSpPr>
        <p:spPr bwMode="auto">
          <a:xfrm>
            <a:off x="1200150" y="3894138"/>
            <a:ext cx="838200" cy="2032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/>
            <a:r>
              <a:rPr lang="zh-CN" altLang="en-US" sz="1300" b="1" dirty="0" smtClean="0">
                <a:solidFill>
                  <a:srgbClr val="313131"/>
                </a:solidFill>
                <a:latin typeface="+mn-ea"/>
                <a:ea typeface="+mn-ea"/>
                <a:cs typeface="Lato Black" panose="020F0A02020204030203" pitchFamily="34" charset="0"/>
                <a:sym typeface="Lato Black" panose="020F0A02020204030203" pitchFamily="34" charset="0"/>
              </a:rPr>
              <a:t>产品特征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63" name="AutoShape 5"/>
          <p:cNvSpPr/>
          <p:nvPr/>
        </p:nvSpPr>
        <p:spPr bwMode="auto">
          <a:xfrm flipV="1">
            <a:off x="1266825" y="584392"/>
            <a:ext cx="6667500" cy="18000"/>
          </a:xfrm>
          <a:custGeom>
            <a:avLst/>
            <a:gdLst>
              <a:gd name="T0" fmla="*/ 3333750 w 21600"/>
              <a:gd name="T1" fmla="*/ 33338 h 21600"/>
              <a:gd name="T2" fmla="*/ 3333750 w 21600"/>
              <a:gd name="T3" fmla="*/ 33338 h 21600"/>
              <a:gd name="T4" fmla="*/ 3333750 w 21600"/>
              <a:gd name="T5" fmla="*/ 33338 h 21600"/>
              <a:gd name="T6" fmla="*/ 3333750 w 21600"/>
              <a:gd name="T7" fmla="*/ 33338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rgbClr val="32AA90"/>
          </a:solidFill>
          <a:ln w="25400" cap="flat" cmpd="sng">
            <a:noFill/>
            <a:prstDash val="solid"/>
            <a:miter lim="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64" name="AutoShape 16"/>
          <p:cNvSpPr/>
          <p:nvPr/>
        </p:nvSpPr>
        <p:spPr bwMode="auto">
          <a:xfrm>
            <a:off x="1243915" y="276126"/>
            <a:ext cx="4480213" cy="2794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/>
            <a:r>
              <a:rPr lang="zh-CN" altLang="en-US" sz="2000" b="1" dirty="0" smtClean="0">
                <a:solidFill>
                  <a:srgbClr val="002060"/>
                </a:solidFill>
                <a:latin typeface="+mn-ea"/>
                <a:ea typeface="+mn-ea"/>
              </a:rPr>
              <a:t>单击此处添加标题</a:t>
            </a:r>
            <a:endParaRPr lang="es-ES" altLang="zh-CN" sz="2000" b="1" dirty="0">
              <a:solidFill>
                <a:srgbClr val="002060"/>
              </a:solidFill>
              <a:latin typeface="+mn-ea"/>
              <a:ea typeface="+mn-ea"/>
            </a:endParaRPr>
          </a:p>
        </p:txBody>
      </p:sp>
      <p:sp>
        <p:nvSpPr>
          <p:cNvPr id="65" name="AutoShape 34"/>
          <p:cNvSpPr/>
          <p:nvPr/>
        </p:nvSpPr>
        <p:spPr bwMode="auto">
          <a:xfrm>
            <a:off x="3363293" y="415826"/>
            <a:ext cx="4004296" cy="1397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just" eaLnBrk="1">
              <a:spcBef>
                <a:spcPts val="600"/>
              </a:spcBef>
            </a:pPr>
            <a:r>
              <a:rPr lang="zh-CN" altLang="en-US" sz="700" dirty="0" smtClean="0">
                <a:solidFill>
                  <a:srgbClr val="3BB692"/>
                </a:solidFill>
                <a:latin typeface="+mn-ea"/>
                <a:ea typeface="+mn-ea"/>
                <a:sym typeface="Verdana" pitchFamily="34" charset="0"/>
              </a:rPr>
              <a:t>单击此处添加副标题或详细文本描述</a:t>
            </a:r>
            <a:endParaRPr lang="es-ES" altLang="zh-CN" sz="1800" dirty="0">
              <a:latin typeface="+mn-ea"/>
              <a:ea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15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1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15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15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15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15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15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15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15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15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500"/>
                            </p:stCondLst>
                            <p:childTnLst>
                              <p:par>
                                <p:cTn id="6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15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15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15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15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500"/>
                            </p:stCondLst>
                            <p:childTnLst>
                              <p:par>
                                <p:cTn id="7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15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15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5" grpId="0" animBg="1"/>
      <p:bldP spid="21506" grpId="0" animBg="1"/>
      <p:bldP spid="21507" grpId="0" animBg="1"/>
      <p:bldP spid="21508" grpId="0" animBg="1"/>
      <p:bldP spid="21555" grpId="0" autoUpdateAnimBg="0"/>
      <p:bldP spid="21556" grpId="0" autoUpdateAnimBg="0"/>
      <p:bldP spid="21557" grpId="0" autoUpdateAnimBg="0"/>
      <p:bldP spid="21558" grpId="0" autoUpdateAnimBg="0"/>
      <p:bldP spid="64" grpId="0" autoUpdateAnimBg="0"/>
      <p:bldP spid="65" grpId="0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9"/>
          <p:cNvGrpSpPr/>
          <p:nvPr/>
        </p:nvGrpSpPr>
        <p:grpSpPr bwMode="auto">
          <a:xfrm>
            <a:off x="1074043" y="665862"/>
            <a:ext cx="4097337" cy="4221160"/>
            <a:chOff x="-1" y="0"/>
            <a:chExt cx="4096570" cy="4220812"/>
          </a:xfrm>
        </p:grpSpPr>
        <p:sp>
          <p:nvSpPr>
            <p:cNvPr id="22538" name="AutoShape 10"/>
            <p:cNvSpPr/>
            <p:nvPr/>
          </p:nvSpPr>
          <p:spPr bwMode="auto">
            <a:xfrm>
              <a:off x="450072" y="2877467"/>
              <a:ext cx="844299" cy="735377"/>
            </a:xfrm>
            <a:custGeom>
              <a:avLst/>
              <a:gdLst>
                <a:gd name="T0" fmla="*/ 422129 w 20437"/>
                <a:gd name="T1" fmla="*/ 406548 h 19416"/>
                <a:gd name="T2" fmla="*/ 422129 w 20437"/>
                <a:gd name="T3" fmla="*/ 406548 h 19416"/>
                <a:gd name="T4" fmla="*/ 422129 w 20437"/>
                <a:gd name="T5" fmla="*/ 406548 h 19416"/>
                <a:gd name="T6" fmla="*/ 422129 w 20437"/>
                <a:gd name="T7" fmla="*/ 406548 h 1941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437" h="19416">
                  <a:moveTo>
                    <a:pt x="5957" y="540"/>
                  </a:moveTo>
                  <a:cubicBezTo>
                    <a:pt x="1170" y="2497"/>
                    <a:pt x="-1163" y="8044"/>
                    <a:pt x="572" y="13004"/>
                  </a:cubicBezTo>
                  <a:cubicBezTo>
                    <a:pt x="2187" y="17833"/>
                    <a:pt x="7453" y="20573"/>
                    <a:pt x="12179" y="18942"/>
                  </a:cubicBezTo>
                  <a:cubicBezTo>
                    <a:pt x="16368" y="17115"/>
                    <a:pt x="18821" y="12547"/>
                    <a:pt x="18043" y="7979"/>
                  </a:cubicBezTo>
                  <a:cubicBezTo>
                    <a:pt x="20437" y="5173"/>
                    <a:pt x="20437" y="5173"/>
                    <a:pt x="20437" y="5173"/>
                  </a:cubicBezTo>
                  <a:cubicBezTo>
                    <a:pt x="17026" y="4847"/>
                    <a:pt x="17026" y="4847"/>
                    <a:pt x="17026" y="4847"/>
                  </a:cubicBezTo>
                  <a:cubicBezTo>
                    <a:pt x="14812" y="931"/>
                    <a:pt x="10145" y="-1026"/>
                    <a:pt x="5957" y="540"/>
                  </a:cubicBezTo>
                  <a:close/>
                </a:path>
              </a:pathLst>
            </a:custGeom>
            <a:solidFill>
              <a:srgbClr val="A8BCB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22539" name="AutoShape 11"/>
            <p:cNvSpPr/>
            <p:nvPr/>
          </p:nvSpPr>
          <p:spPr bwMode="auto">
            <a:xfrm>
              <a:off x="1816761" y="2218531"/>
              <a:ext cx="432504" cy="466375"/>
            </a:xfrm>
            <a:custGeom>
              <a:avLst/>
              <a:gdLst>
                <a:gd name="T0" fmla="*/ 216252 w 21600"/>
                <a:gd name="T1" fmla="*/ 233188 h 21600"/>
                <a:gd name="T2" fmla="*/ 216252 w 21600"/>
                <a:gd name="T3" fmla="*/ 233188 h 21600"/>
                <a:gd name="T4" fmla="*/ 216252 w 21600"/>
                <a:gd name="T5" fmla="*/ 233188 h 21600"/>
                <a:gd name="T6" fmla="*/ 216252 w 21600"/>
                <a:gd name="T7" fmla="*/ 233188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0861" y="21599"/>
                  </a:moveTo>
                  <a:cubicBezTo>
                    <a:pt x="11231" y="21599"/>
                    <a:pt x="11725" y="21599"/>
                    <a:pt x="12095" y="21599"/>
                  </a:cubicBezTo>
                  <a:cubicBezTo>
                    <a:pt x="14811" y="20914"/>
                    <a:pt x="16786" y="19428"/>
                    <a:pt x="18637" y="16342"/>
                  </a:cubicBezTo>
                  <a:cubicBezTo>
                    <a:pt x="18637" y="16342"/>
                    <a:pt x="18637" y="16228"/>
                    <a:pt x="19131" y="15885"/>
                  </a:cubicBezTo>
                  <a:cubicBezTo>
                    <a:pt x="19131" y="15428"/>
                    <a:pt x="19131" y="14628"/>
                    <a:pt x="19625" y="14057"/>
                  </a:cubicBezTo>
                  <a:cubicBezTo>
                    <a:pt x="19625" y="13714"/>
                    <a:pt x="19625" y="13371"/>
                    <a:pt x="20118" y="13028"/>
                  </a:cubicBezTo>
                  <a:cubicBezTo>
                    <a:pt x="20118" y="13028"/>
                    <a:pt x="20118" y="13028"/>
                    <a:pt x="20489" y="13028"/>
                  </a:cubicBezTo>
                  <a:cubicBezTo>
                    <a:pt x="21229" y="13028"/>
                    <a:pt x="21600" y="12799"/>
                    <a:pt x="21600" y="12114"/>
                  </a:cubicBezTo>
                  <a:cubicBezTo>
                    <a:pt x="21600" y="9599"/>
                    <a:pt x="21600" y="9599"/>
                    <a:pt x="21600" y="9599"/>
                  </a:cubicBezTo>
                  <a:cubicBezTo>
                    <a:pt x="21600" y="6857"/>
                    <a:pt x="21600" y="6857"/>
                    <a:pt x="21600" y="6857"/>
                  </a:cubicBezTo>
                  <a:cubicBezTo>
                    <a:pt x="21600" y="6399"/>
                    <a:pt x="21229" y="5714"/>
                    <a:pt x="20489" y="5714"/>
                  </a:cubicBezTo>
                  <a:cubicBezTo>
                    <a:pt x="20118" y="5714"/>
                    <a:pt x="20118" y="5714"/>
                    <a:pt x="20118" y="5714"/>
                  </a:cubicBezTo>
                  <a:cubicBezTo>
                    <a:pt x="19625" y="5599"/>
                    <a:pt x="19625" y="5257"/>
                    <a:pt x="19131" y="4457"/>
                  </a:cubicBezTo>
                  <a:cubicBezTo>
                    <a:pt x="19131" y="4457"/>
                    <a:pt x="19131" y="4457"/>
                    <a:pt x="19131" y="4457"/>
                  </a:cubicBezTo>
                  <a:cubicBezTo>
                    <a:pt x="19131" y="4457"/>
                    <a:pt x="18637" y="4457"/>
                    <a:pt x="18143" y="4457"/>
                  </a:cubicBezTo>
                  <a:cubicBezTo>
                    <a:pt x="16786" y="4342"/>
                    <a:pt x="15798" y="4342"/>
                    <a:pt x="15058" y="3771"/>
                  </a:cubicBezTo>
                  <a:cubicBezTo>
                    <a:pt x="14070" y="3771"/>
                    <a:pt x="13453" y="2971"/>
                    <a:pt x="12466" y="2742"/>
                  </a:cubicBezTo>
                  <a:cubicBezTo>
                    <a:pt x="12466" y="2399"/>
                    <a:pt x="12466" y="2399"/>
                    <a:pt x="12466" y="2399"/>
                  </a:cubicBezTo>
                  <a:cubicBezTo>
                    <a:pt x="12095" y="2057"/>
                    <a:pt x="11725" y="2057"/>
                    <a:pt x="11725" y="1599"/>
                  </a:cubicBezTo>
                  <a:cubicBezTo>
                    <a:pt x="10491" y="1257"/>
                    <a:pt x="9874" y="571"/>
                    <a:pt x="9503" y="0"/>
                  </a:cubicBezTo>
                  <a:cubicBezTo>
                    <a:pt x="9257" y="457"/>
                    <a:pt x="8886" y="799"/>
                    <a:pt x="8516" y="1257"/>
                  </a:cubicBezTo>
                  <a:cubicBezTo>
                    <a:pt x="7775" y="1257"/>
                    <a:pt x="7405" y="1485"/>
                    <a:pt x="7158" y="1485"/>
                  </a:cubicBezTo>
                  <a:cubicBezTo>
                    <a:pt x="6418" y="1599"/>
                    <a:pt x="5801" y="2057"/>
                    <a:pt x="5430" y="2399"/>
                  </a:cubicBezTo>
                  <a:cubicBezTo>
                    <a:pt x="4813" y="2971"/>
                    <a:pt x="3949" y="3771"/>
                    <a:pt x="3579" y="4342"/>
                  </a:cubicBezTo>
                  <a:cubicBezTo>
                    <a:pt x="2591" y="5257"/>
                    <a:pt x="2098" y="6171"/>
                    <a:pt x="2098" y="6171"/>
                  </a:cubicBezTo>
                  <a:cubicBezTo>
                    <a:pt x="1851" y="6399"/>
                    <a:pt x="1851" y="6399"/>
                    <a:pt x="1851" y="6399"/>
                  </a:cubicBezTo>
                  <a:cubicBezTo>
                    <a:pt x="1234" y="7771"/>
                    <a:pt x="1234" y="7771"/>
                    <a:pt x="1234" y="7771"/>
                  </a:cubicBezTo>
                  <a:cubicBezTo>
                    <a:pt x="1234" y="7199"/>
                    <a:pt x="1234" y="7199"/>
                    <a:pt x="1234" y="7199"/>
                  </a:cubicBezTo>
                  <a:cubicBezTo>
                    <a:pt x="1234" y="5714"/>
                    <a:pt x="1234" y="5714"/>
                    <a:pt x="1234" y="5714"/>
                  </a:cubicBezTo>
                  <a:cubicBezTo>
                    <a:pt x="1234" y="5714"/>
                    <a:pt x="1234" y="5714"/>
                    <a:pt x="1234" y="5714"/>
                  </a:cubicBezTo>
                  <a:cubicBezTo>
                    <a:pt x="493" y="5714"/>
                    <a:pt x="0" y="6399"/>
                    <a:pt x="0" y="6857"/>
                  </a:cubicBezTo>
                  <a:cubicBezTo>
                    <a:pt x="0" y="9599"/>
                    <a:pt x="0" y="9599"/>
                    <a:pt x="0" y="9599"/>
                  </a:cubicBezTo>
                  <a:cubicBezTo>
                    <a:pt x="0" y="12114"/>
                    <a:pt x="0" y="12114"/>
                    <a:pt x="0" y="12114"/>
                  </a:cubicBezTo>
                  <a:cubicBezTo>
                    <a:pt x="0" y="12799"/>
                    <a:pt x="493" y="13028"/>
                    <a:pt x="1234" y="13028"/>
                  </a:cubicBezTo>
                  <a:cubicBezTo>
                    <a:pt x="1481" y="13028"/>
                    <a:pt x="1481" y="13028"/>
                    <a:pt x="1851" y="13028"/>
                  </a:cubicBezTo>
                  <a:cubicBezTo>
                    <a:pt x="1851" y="13714"/>
                    <a:pt x="1851" y="14057"/>
                    <a:pt x="2098" y="14628"/>
                  </a:cubicBezTo>
                  <a:cubicBezTo>
                    <a:pt x="2098" y="15085"/>
                    <a:pt x="2591" y="15657"/>
                    <a:pt x="2838" y="15885"/>
                  </a:cubicBezTo>
                  <a:cubicBezTo>
                    <a:pt x="2838" y="16342"/>
                    <a:pt x="3332" y="16342"/>
                    <a:pt x="3332" y="17371"/>
                  </a:cubicBezTo>
                  <a:cubicBezTo>
                    <a:pt x="4937" y="19428"/>
                    <a:pt x="7158" y="20914"/>
                    <a:pt x="9503" y="21599"/>
                  </a:cubicBezTo>
                  <a:cubicBezTo>
                    <a:pt x="9874" y="21599"/>
                    <a:pt x="10244" y="21599"/>
                    <a:pt x="10861" y="21599"/>
                  </a:cubicBezTo>
                  <a:close/>
                </a:path>
              </a:pathLst>
            </a:custGeom>
            <a:solidFill>
              <a:srgbClr val="F8946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22540" name="AutoShape 12"/>
            <p:cNvSpPr/>
            <p:nvPr/>
          </p:nvSpPr>
          <p:spPr bwMode="auto">
            <a:xfrm>
              <a:off x="2229723" y="2032242"/>
              <a:ext cx="437715" cy="462467"/>
            </a:xfrm>
            <a:custGeom>
              <a:avLst/>
              <a:gdLst>
                <a:gd name="T0" fmla="*/ 218858 w 21600"/>
                <a:gd name="T1" fmla="*/ 231234 h 21600"/>
                <a:gd name="T2" fmla="*/ 218858 w 21600"/>
                <a:gd name="T3" fmla="*/ 231234 h 21600"/>
                <a:gd name="T4" fmla="*/ 218858 w 21600"/>
                <a:gd name="T5" fmla="*/ 231234 h 21600"/>
                <a:gd name="T6" fmla="*/ 218858 w 21600"/>
                <a:gd name="T7" fmla="*/ 231234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1593" y="21599"/>
                  </a:moveTo>
                  <a:cubicBezTo>
                    <a:pt x="12447" y="21599"/>
                    <a:pt x="13667" y="21253"/>
                    <a:pt x="14644" y="20675"/>
                  </a:cubicBezTo>
                  <a:cubicBezTo>
                    <a:pt x="16596" y="19289"/>
                    <a:pt x="18549" y="17210"/>
                    <a:pt x="19525" y="14438"/>
                  </a:cubicBezTo>
                  <a:cubicBezTo>
                    <a:pt x="19525" y="13976"/>
                    <a:pt x="19769" y="13629"/>
                    <a:pt x="19769" y="13052"/>
                  </a:cubicBezTo>
                  <a:cubicBezTo>
                    <a:pt x="19769" y="13167"/>
                    <a:pt x="20257" y="13167"/>
                    <a:pt x="20257" y="13167"/>
                  </a:cubicBezTo>
                  <a:cubicBezTo>
                    <a:pt x="20867" y="13167"/>
                    <a:pt x="21599" y="12705"/>
                    <a:pt x="21599" y="12474"/>
                  </a:cubicBezTo>
                  <a:cubicBezTo>
                    <a:pt x="21599" y="11666"/>
                    <a:pt x="21599" y="11666"/>
                    <a:pt x="21599" y="11666"/>
                  </a:cubicBezTo>
                  <a:cubicBezTo>
                    <a:pt x="21599" y="6930"/>
                    <a:pt x="21599" y="6930"/>
                    <a:pt x="21599" y="6930"/>
                  </a:cubicBezTo>
                  <a:cubicBezTo>
                    <a:pt x="21599" y="6352"/>
                    <a:pt x="20867" y="6006"/>
                    <a:pt x="20257" y="6006"/>
                  </a:cubicBezTo>
                  <a:cubicBezTo>
                    <a:pt x="19769" y="6006"/>
                    <a:pt x="19769" y="6006"/>
                    <a:pt x="19769" y="6006"/>
                  </a:cubicBezTo>
                  <a:cubicBezTo>
                    <a:pt x="19769" y="5313"/>
                    <a:pt x="19525" y="5082"/>
                    <a:pt x="19525" y="4504"/>
                  </a:cubicBezTo>
                  <a:cubicBezTo>
                    <a:pt x="19281" y="4504"/>
                    <a:pt x="19281" y="4504"/>
                    <a:pt x="19281" y="4504"/>
                  </a:cubicBezTo>
                  <a:cubicBezTo>
                    <a:pt x="16230" y="4504"/>
                    <a:pt x="13911" y="3465"/>
                    <a:pt x="12081" y="2194"/>
                  </a:cubicBezTo>
                  <a:cubicBezTo>
                    <a:pt x="11105" y="1039"/>
                    <a:pt x="10128" y="693"/>
                    <a:pt x="9518" y="0"/>
                  </a:cubicBezTo>
                  <a:cubicBezTo>
                    <a:pt x="9518" y="0"/>
                    <a:pt x="9518" y="0"/>
                    <a:pt x="9518" y="0"/>
                  </a:cubicBezTo>
                  <a:cubicBezTo>
                    <a:pt x="9518" y="0"/>
                    <a:pt x="9518" y="0"/>
                    <a:pt x="9152" y="231"/>
                  </a:cubicBezTo>
                  <a:cubicBezTo>
                    <a:pt x="8542" y="693"/>
                    <a:pt x="8176" y="1039"/>
                    <a:pt x="7200" y="1501"/>
                  </a:cubicBezTo>
                  <a:cubicBezTo>
                    <a:pt x="6711" y="1501"/>
                    <a:pt x="6711" y="1501"/>
                    <a:pt x="6589" y="1848"/>
                  </a:cubicBezTo>
                  <a:cubicBezTo>
                    <a:pt x="5491" y="2310"/>
                    <a:pt x="4149" y="3465"/>
                    <a:pt x="3661" y="4504"/>
                  </a:cubicBezTo>
                  <a:cubicBezTo>
                    <a:pt x="2928" y="5313"/>
                    <a:pt x="2196" y="6006"/>
                    <a:pt x="2196" y="6006"/>
                  </a:cubicBezTo>
                  <a:cubicBezTo>
                    <a:pt x="1464" y="7508"/>
                    <a:pt x="1464" y="7508"/>
                    <a:pt x="1464" y="7508"/>
                  </a:cubicBezTo>
                  <a:cubicBezTo>
                    <a:pt x="1464" y="6006"/>
                    <a:pt x="1464" y="6006"/>
                    <a:pt x="1464" y="6006"/>
                  </a:cubicBezTo>
                  <a:cubicBezTo>
                    <a:pt x="1464" y="6006"/>
                    <a:pt x="1464" y="6006"/>
                    <a:pt x="1464" y="6006"/>
                  </a:cubicBezTo>
                  <a:cubicBezTo>
                    <a:pt x="976" y="6006"/>
                    <a:pt x="0" y="6352"/>
                    <a:pt x="0" y="6930"/>
                  </a:cubicBezTo>
                  <a:cubicBezTo>
                    <a:pt x="0" y="7277"/>
                    <a:pt x="0" y="7277"/>
                    <a:pt x="0" y="7277"/>
                  </a:cubicBezTo>
                  <a:cubicBezTo>
                    <a:pt x="610" y="7508"/>
                    <a:pt x="976" y="7970"/>
                    <a:pt x="976" y="8316"/>
                  </a:cubicBezTo>
                  <a:cubicBezTo>
                    <a:pt x="1464" y="9240"/>
                    <a:pt x="1952" y="10164"/>
                    <a:pt x="1952" y="10742"/>
                  </a:cubicBezTo>
                  <a:cubicBezTo>
                    <a:pt x="1952" y="11088"/>
                    <a:pt x="1952" y="11435"/>
                    <a:pt x="1952" y="11666"/>
                  </a:cubicBezTo>
                  <a:cubicBezTo>
                    <a:pt x="3172" y="13976"/>
                    <a:pt x="3172" y="13976"/>
                    <a:pt x="3172" y="13976"/>
                  </a:cubicBezTo>
                  <a:cubicBezTo>
                    <a:pt x="3172" y="13976"/>
                    <a:pt x="3172" y="14322"/>
                    <a:pt x="3661" y="14322"/>
                  </a:cubicBezTo>
                  <a:cubicBezTo>
                    <a:pt x="3661" y="14322"/>
                    <a:pt x="3661" y="14322"/>
                    <a:pt x="3661" y="14322"/>
                  </a:cubicBezTo>
                  <a:cubicBezTo>
                    <a:pt x="3661" y="14322"/>
                    <a:pt x="3661" y="14322"/>
                    <a:pt x="3661" y="14322"/>
                  </a:cubicBezTo>
                  <a:cubicBezTo>
                    <a:pt x="3661" y="14900"/>
                    <a:pt x="3783" y="15131"/>
                    <a:pt x="3783" y="15940"/>
                  </a:cubicBezTo>
                  <a:cubicBezTo>
                    <a:pt x="3783" y="17903"/>
                    <a:pt x="3783" y="17903"/>
                    <a:pt x="3783" y="17903"/>
                  </a:cubicBezTo>
                  <a:cubicBezTo>
                    <a:pt x="5491" y="19982"/>
                    <a:pt x="8176" y="21599"/>
                    <a:pt x="11105" y="21599"/>
                  </a:cubicBezTo>
                  <a:cubicBezTo>
                    <a:pt x="11105" y="21599"/>
                    <a:pt x="11105" y="21599"/>
                    <a:pt x="11593" y="21599"/>
                  </a:cubicBezTo>
                  <a:close/>
                </a:path>
              </a:pathLst>
            </a:custGeom>
            <a:solidFill>
              <a:srgbClr val="46BAD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22541" name="AutoShape 13"/>
            <p:cNvSpPr/>
            <p:nvPr/>
          </p:nvSpPr>
          <p:spPr bwMode="auto">
            <a:xfrm>
              <a:off x="2283135" y="1486403"/>
              <a:ext cx="368670" cy="184987"/>
            </a:xfrm>
            <a:custGeom>
              <a:avLst/>
              <a:gdLst>
                <a:gd name="T0" fmla="*/ 184335 w 21600"/>
                <a:gd name="T1" fmla="*/ 92493 h 21600"/>
                <a:gd name="T2" fmla="*/ 184335 w 21600"/>
                <a:gd name="T3" fmla="*/ 92493 h 21600"/>
                <a:gd name="T4" fmla="*/ 184335 w 21600"/>
                <a:gd name="T5" fmla="*/ 92493 h 21600"/>
                <a:gd name="T6" fmla="*/ 184335 w 21600"/>
                <a:gd name="T7" fmla="*/ 92493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20735"/>
                  </a:moveTo>
                  <a:cubicBezTo>
                    <a:pt x="289" y="21600"/>
                    <a:pt x="289" y="21600"/>
                    <a:pt x="289" y="21600"/>
                  </a:cubicBezTo>
                  <a:cubicBezTo>
                    <a:pt x="1159" y="19296"/>
                    <a:pt x="1159" y="19296"/>
                    <a:pt x="1159" y="19296"/>
                  </a:cubicBezTo>
                  <a:cubicBezTo>
                    <a:pt x="1159" y="18143"/>
                    <a:pt x="1159" y="18143"/>
                    <a:pt x="1159" y="18143"/>
                  </a:cubicBezTo>
                  <a:cubicBezTo>
                    <a:pt x="1159" y="18143"/>
                    <a:pt x="1159" y="18143"/>
                    <a:pt x="1159" y="18143"/>
                  </a:cubicBezTo>
                  <a:cubicBezTo>
                    <a:pt x="2174" y="15263"/>
                    <a:pt x="4638" y="10943"/>
                    <a:pt x="6523" y="9503"/>
                  </a:cubicBezTo>
                  <a:cubicBezTo>
                    <a:pt x="8842" y="7199"/>
                    <a:pt x="9422" y="4607"/>
                    <a:pt x="9422" y="4607"/>
                  </a:cubicBezTo>
                  <a:cubicBezTo>
                    <a:pt x="9422" y="4607"/>
                    <a:pt x="13771" y="16128"/>
                    <a:pt x="20295" y="16415"/>
                  </a:cubicBezTo>
                  <a:cubicBezTo>
                    <a:pt x="20875" y="16415"/>
                    <a:pt x="20875" y="16415"/>
                    <a:pt x="20875" y="16415"/>
                  </a:cubicBezTo>
                  <a:cubicBezTo>
                    <a:pt x="20875" y="16415"/>
                    <a:pt x="20875" y="16415"/>
                    <a:pt x="20875" y="16415"/>
                  </a:cubicBezTo>
                  <a:cubicBezTo>
                    <a:pt x="21455" y="16415"/>
                    <a:pt x="21599" y="16415"/>
                    <a:pt x="21599" y="16415"/>
                  </a:cubicBezTo>
                  <a:cubicBezTo>
                    <a:pt x="21599" y="16415"/>
                    <a:pt x="21599" y="16415"/>
                    <a:pt x="21599" y="16415"/>
                  </a:cubicBezTo>
                  <a:cubicBezTo>
                    <a:pt x="21599" y="16415"/>
                    <a:pt x="21599" y="16415"/>
                    <a:pt x="21599" y="16415"/>
                  </a:cubicBezTo>
                  <a:cubicBezTo>
                    <a:pt x="21599" y="16415"/>
                    <a:pt x="21599" y="16415"/>
                    <a:pt x="21599" y="16415"/>
                  </a:cubicBezTo>
                  <a:cubicBezTo>
                    <a:pt x="21599" y="14399"/>
                    <a:pt x="21455" y="9503"/>
                    <a:pt x="19425" y="5471"/>
                  </a:cubicBezTo>
                  <a:cubicBezTo>
                    <a:pt x="17540" y="1727"/>
                    <a:pt x="15076" y="0"/>
                    <a:pt x="11162" y="0"/>
                  </a:cubicBezTo>
                  <a:cubicBezTo>
                    <a:pt x="11017" y="0"/>
                    <a:pt x="10582" y="0"/>
                    <a:pt x="10002" y="0"/>
                  </a:cubicBezTo>
                  <a:cubicBezTo>
                    <a:pt x="10002" y="0"/>
                    <a:pt x="5653" y="0"/>
                    <a:pt x="2754" y="6336"/>
                  </a:cubicBezTo>
                  <a:cubicBezTo>
                    <a:pt x="579" y="10655"/>
                    <a:pt x="0" y="15263"/>
                    <a:pt x="0" y="20735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22542" name="AutoShape 14"/>
            <p:cNvSpPr/>
            <p:nvPr/>
          </p:nvSpPr>
          <p:spPr bwMode="auto">
            <a:xfrm>
              <a:off x="2684372" y="1688324"/>
              <a:ext cx="375184" cy="181079"/>
            </a:xfrm>
            <a:custGeom>
              <a:avLst/>
              <a:gdLst>
                <a:gd name="T0" fmla="*/ 187592 w 21600"/>
                <a:gd name="T1" fmla="*/ 90540 h 21600"/>
                <a:gd name="T2" fmla="*/ 187592 w 21600"/>
                <a:gd name="T3" fmla="*/ 90540 h 21600"/>
                <a:gd name="T4" fmla="*/ 187592 w 21600"/>
                <a:gd name="T5" fmla="*/ 90540 h 21600"/>
                <a:gd name="T6" fmla="*/ 187592 w 21600"/>
                <a:gd name="T7" fmla="*/ 90540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cubicBezTo>
                    <a:pt x="0" y="21599"/>
                    <a:pt x="0" y="21599"/>
                    <a:pt x="710" y="21599"/>
                  </a:cubicBezTo>
                  <a:cubicBezTo>
                    <a:pt x="1421" y="19232"/>
                    <a:pt x="1421" y="19232"/>
                    <a:pt x="1421" y="19232"/>
                  </a:cubicBezTo>
                  <a:cubicBezTo>
                    <a:pt x="1421" y="19232"/>
                    <a:pt x="1421" y="19232"/>
                    <a:pt x="1421" y="18345"/>
                  </a:cubicBezTo>
                  <a:cubicBezTo>
                    <a:pt x="1421" y="19232"/>
                    <a:pt x="1421" y="19232"/>
                    <a:pt x="1421" y="19232"/>
                  </a:cubicBezTo>
                  <a:cubicBezTo>
                    <a:pt x="1847" y="17753"/>
                    <a:pt x="2700" y="14794"/>
                    <a:pt x="3836" y="12723"/>
                  </a:cubicBezTo>
                  <a:cubicBezTo>
                    <a:pt x="4547" y="11539"/>
                    <a:pt x="5400" y="10060"/>
                    <a:pt x="6252" y="9468"/>
                  </a:cubicBezTo>
                  <a:cubicBezTo>
                    <a:pt x="8952" y="7693"/>
                    <a:pt x="9521" y="4438"/>
                    <a:pt x="9521" y="4438"/>
                  </a:cubicBezTo>
                  <a:cubicBezTo>
                    <a:pt x="9521" y="4438"/>
                    <a:pt x="14068" y="16273"/>
                    <a:pt x="20463" y="17753"/>
                  </a:cubicBezTo>
                  <a:cubicBezTo>
                    <a:pt x="20747" y="17753"/>
                    <a:pt x="20747" y="17753"/>
                    <a:pt x="20747" y="17753"/>
                  </a:cubicBezTo>
                  <a:cubicBezTo>
                    <a:pt x="20747" y="17753"/>
                    <a:pt x="20747" y="17753"/>
                    <a:pt x="20747" y="17753"/>
                  </a:cubicBezTo>
                  <a:cubicBezTo>
                    <a:pt x="21173" y="17753"/>
                    <a:pt x="21173" y="17753"/>
                    <a:pt x="21599" y="17753"/>
                  </a:cubicBezTo>
                  <a:cubicBezTo>
                    <a:pt x="21599" y="17753"/>
                    <a:pt x="21599" y="17753"/>
                    <a:pt x="21599" y="17753"/>
                  </a:cubicBezTo>
                  <a:cubicBezTo>
                    <a:pt x="21599" y="17753"/>
                    <a:pt x="21599" y="17753"/>
                    <a:pt x="21599" y="17753"/>
                  </a:cubicBezTo>
                  <a:cubicBezTo>
                    <a:pt x="21599" y="17753"/>
                    <a:pt x="21599" y="17753"/>
                    <a:pt x="21599" y="17753"/>
                  </a:cubicBezTo>
                  <a:cubicBezTo>
                    <a:pt x="21599" y="14794"/>
                    <a:pt x="21173" y="9468"/>
                    <a:pt x="19326" y="5030"/>
                  </a:cubicBezTo>
                  <a:cubicBezTo>
                    <a:pt x="17621" y="2071"/>
                    <a:pt x="14778" y="0"/>
                    <a:pt x="11368" y="0"/>
                  </a:cubicBezTo>
                  <a:cubicBezTo>
                    <a:pt x="11084" y="0"/>
                    <a:pt x="10657" y="0"/>
                    <a:pt x="10231" y="0"/>
                  </a:cubicBezTo>
                  <a:cubicBezTo>
                    <a:pt x="10231" y="0"/>
                    <a:pt x="6678" y="0"/>
                    <a:pt x="3836" y="5030"/>
                  </a:cubicBezTo>
                  <a:cubicBezTo>
                    <a:pt x="3268" y="5030"/>
                    <a:pt x="2984" y="5917"/>
                    <a:pt x="2984" y="7101"/>
                  </a:cubicBezTo>
                  <a:cubicBezTo>
                    <a:pt x="852" y="10060"/>
                    <a:pt x="0" y="14794"/>
                    <a:pt x="0" y="21599"/>
                  </a:cubicBezTo>
                  <a:close/>
                </a:path>
              </a:pathLst>
            </a:custGeom>
            <a:solidFill>
              <a:srgbClr val="43415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22543" name="AutoShape 15"/>
            <p:cNvSpPr/>
            <p:nvPr/>
          </p:nvSpPr>
          <p:spPr bwMode="auto">
            <a:xfrm>
              <a:off x="1395983" y="2032242"/>
              <a:ext cx="437714" cy="462467"/>
            </a:xfrm>
            <a:custGeom>
              <a:avLst/>
              <a:gdLst>
                <a:gd name="T0" fmla="*/ 218857 w 21600"/>
                <a:gd name="T1" fmla="*/ 231234 h 21600"/>
                <a:gd name="T2" fmla="*/ 218857 w 21600"/>
                <a:gd name="T3" fmla="*/ 231234 h 21600"/>
                <a:gd name="T4" fmla="*/ 218857 w 21600"/>
                <a:gd name="T5" fmla="*/ 231234 h 21600"/>
                <a:gd name="T6" fmla="*/ 218857 w 21600"/>
                <a:gd name="T7" fmla="*/ 231234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7077" y="20675"/>
                  </a:moveTo>
                  <a:cubicBezTo>
                    <a:pt x="8054" y="21253"/>
                    <a:pt x="9152" y="21599"/>
                    <a:pt x="10128" y="21599"/>
                  </a:cubicBezTo>
                  <a:cubicBezTo>
                    <a:pt x="10372" y="21599"/>
                    <a:pt x="10372" y="21599"/>
                    <a:pt x="10738" y="21599"/>
                  </a:cubicBezTo>
                  <a:cubicBezTo>
                    <a:pt x="13545" y="21599"/>
                    <a:pt x="16230" y="19982"/>
                    <a:pt x="18061" y="17903"/>
                  </a:cubicBezTo>
                  <a:cubicBezTo>
                    <a:pt x="18061" y="15940"/>
                    <a:pt x="18061" y="15940"/>
                    <a:pt x="18061" y="15940"/>
                  </a:cubicBezTo>
                  <a:cubicBezTo>
                    <a:pt x="18061" y="14438"/>
                    <a:pt x="18549" y="13976"/>
                    <a:pt x="19037" y="13052"/>
                  </a:cubicBezTo>
                  <a:cubicBezTo>
                    <a:pt x="19037" y="12474"/>
                    <a:pt x="19525" y="11435"/>
                    <a:pt x="19525" y="10280"/>
                  </a:cubicBezTo>
                  <a:cubicBezTo>
                    <a:pt x="20135" y="9471"/>
                    <a:pt x="20257" y="9125"/>
                    <a:pt x="20745" y="7970"/>
                  </a:cubicBezTo>
                  <a:cubicBezTo>
                    <a:pt x="21233" y="7508"/>
                    <a:pt x="21233" y="7508"/>
                    <a:pt x="21599" y="7277"/>
                  </a:cubicBezTo>
                  <a:cubicBezTo>
                    <a:pt x="21599" y="6930"/>
                    <a:pt x="21599" y="6930"/>
                    <a:pt x="21599" y="6930"/>
                  </a:cubicBezTo>
                  <a:cubicBezTo>
                    <a:pt x="21599" y="6352"/>
                    <a:pt x="20745" y="6006"/>
                    <a:pt x="20135" y="6006"/>
                  </a:cubicBezTo>
                  <a:cubicBezTo>
                    <a:pt x="20135" y="6006"/>
                    <a:pt x="20135" y="6006"/>
                    <a:pt x="20013" y="6006"/>
                  </a:cubicBezTo>
                  <a:cubicBezTo>
                    <a:pt x="20013" y="5313"/>
                    <a:pt x="19525" y="5082"/>
                    <a:pt x="19525" y="4504"/>
                  </a:cubicBezTo>
                  <a:cubicBezTo>
                    <a:pt x="19525" y="4504"/>
                    <a:pt x="19525" y="4504"/>
                    <a:pt x="19525" y="4504"/>
                  </a:cubicBezTo>
                  <a:cubicBezTo>
                    <a:pt x="17694" y="4504"/>
                    <a:pt x="16230" y="4158"/>
                    <a:pt x="14766" y="3927"/>
                  </a:cubicBezTo>
                  <a:cubicBezTo>
                    <a:pt x="14033" y="3118"/>
                    <a:pt x="13057" y="2887"/>
                    <a:pt x="12203" y="2194"/>
                  </a:cubicBezTo>
                  <a:cubicBezTo>
                    <a:pt x="11105" y="1501"/>
                    <a:pt x="10128" y="693"/>
                    <a:pt x="9640" y="0"/>
                  </a:cubicBezTo>
                  <a:cubicBezTo>
                    <a:pt x="9152" y="0"/>
                    <a:pt x="9152" y="0"/>
                    <a:pt x="9152" y="0"/>
                  </a:cubicBezTo>
                  <a:cubicBezTo>
                    <a:pt x="9152" y="693"/>
                    <a:pt x="8542" y="1039"/>
                    <a:pt x="7077" y="1501"/>
                  </a:cubicBezTo>
                  <a:cubicBezTo>
                    <a:pt x="6589" y="1501"/>
                    <a:pt x="6589" y="1848"/>
                    <a:pt x="6101" y="1848"/>
                  </a:cubicBezTo>
                  <a:cubicBezTo>
                    <a:pt x="5247" y="2310"/>
                    <a:pt x="4271" y="3465"/>
                    <a:pt x="3905" y="4158"/>
                  </a:cubicBezTo>
                  <a:cubicBezTo>
                    <a:pt x="3050" y="5313"/>
                    <a:pt x="2562" y="6006"/>
                    <a:pt x="2562" y="6006"/>
                  </a:cubicBezTo>
                  <a:cubicBezTo>
                    <a:pt x="1586" y="7508"/>
                    <a:pt x="1586" y="7508"/>
                    <a:pt x="1586" y="7508"/>
                  </a:cubicBezTo>
                  <a:cubicBezTo>
                    <a:pt x="1586" y="6006"/>
                    <a:pt x="1586" y="6006"/>
                    <a:pt x="1586" y="6006"/>
                  </a:cubicBezTo>
                  <a:cubicBezTo>
                    <a:pt x="1586" y="6006"/>
                    <a:pt x="1586" y="6006"/>
                    <a:pt x="1586" y="6006"/>
                  </a:cubicBezTo>
                  <a:cubicBezTo>
                    <a:pt x="732" y="6006"/>
                    <a:pt x="0" y="6352"/>
                    <a:pt x="0" y="6930"/>
                  </a:cubicBezTo>
                  <a:cubicBezTo>
                    <a:pt x="0" y="11666"/>
                    <a:pt x="0" y="11666"/>
                    <a:pt x="0" y="11666"/>
                  </a:cubicBezTo>
                  <a:cubicBezTo>
                    <a:pt x="0" y="12474"/>
                    <a:pt x="0" y="12474"/>
                    <a:pt x="0" y="12474"/>
                  </a:cubicBezTo>
                  <a:cubicBezTo>
                    <a:pt x="0" y="12705"/>
                    <a:pt x="732" y="13167"/>
                    <a:pt x="1586" y="13167"/>
                  </a:cubicBezTo>
                  <a:cubicBezTo>
                    <a:pt x="1586" y="13167"/>
                    <a:pt x="1830" y="13167"/>
                    <a:pt x="1830" y="13052"/>
                  </a:cubicBezTo>
                  <a:cubicBezTo>
                    <a:pt x="2074" y="13629"/>
                    <a:pt x="2074" y="13976"/>
                    <a:pt x="2562" y="14438"/>
                  </a:cubicBezTo>
                  <a:cubicBezTo>
                    <a:pt x="3294" y="17210"/>
                    <a:pt x="4881" y="19289"/>
                    <a:pt x="7077" y="20675"/>
                  </a:cubicBezTo>
                  <a:close/>
                </a:path>
              </a:pathLst>
            </a:custGeom>
            <a:solidFill>
              <a:srgbClr val="A8BCB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22544" name="AutoShape 16"/>
            <p:cNvSpPr/>
            <p:nvPr/>
          </p:nvSpPr>
          <p:spPr bwMode="auto">
            <a:xfrm>
              <a:off x="2258383" y="1547631"/>
              <a:ext cx="425990" cy="403844"/>
            </a:xfrm>
            <a:custGeom>
              <a:avLst/>
              <a:gdLst>
                <a:gd name="T0" fmla="*/ 212995 w 21600"/>
                <a:gd name="T1" fmla="*/ 201922 h 21600"/>
                <a:gd name="T2" fmla="*/ 212995 w 21600"/>
                <a:gd name="T3" fmla="*/ 201922 h 21600"/>
                <a:gd name="T4" fmla="*/ 212995 w 21600"/>
                <a:gd name="T5" fmla="*/ 201922 h 21600"/>
                <a:gd name="T6" fmla="*/ 212995 w 21600"/>
                <a:gd name="T7" fmla="*/ 201922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9841" y="5565"/>
                  </a:moveTo>
                  <a:cubicBezTo>
                    <a:pt x="14316" y="5565"/>
                    <a:pt x="10925" y="1722"/>
                    <a:pt x="9920" y="0"/>
                  </a:cubicBezTo>
                  <a:cubicBezTo>
                    <a:pt x="9418" y="662"/>
                    <a:pt x="8665" y="1590"/>
                    <a:pt x="7032" y="1722"/>
                  </a:cubicBezTo>
                  <a:cubicBezTo>
                    <a:pt x="4269" y="2782"/>
                    <a:pt x="2260" y="7420"/>
                    <a:pt x="2260" y="7420"/>
                  </a:cubicBezTo>
                  <a:cubicBezTo>
                    <a:pt x="1255" y="8878"/>
                    <a:pt x="1255" y="8878"/>
                    <a:pt x="1255" y="8878"/>
                  </a:cubicBezTo>
                  <a:cubicBezTo>
                    <a:pt x="1255" y="6758"/>
                    <a:pt x="1255" y="6758"/>
                    <a:pt x="1255" y="6758"/>
                  </a:cubicBezTo>
                  <a:cubicBezTo>
                    <a:pt x="1255" y="6758"/>
                    <a:pt x="1255" y="6758"/>
                    <a:pt x="1255" y="6758"/>
                  </a:cubicBezTo>
                  <a:cubicBezTo>
                    <a:pt x="502" y="6758"/>
                    <a:pt x="0" y="7553"/>
                    <a:pt x="0" y="8083"/>
                  </a:cubicBezTo>
                  <a:cubicBezTo>
                    <a:pt x="0" y="10998"/>
                    <a:pt x="0" y="10998"/>
                    <a:pt x="0" y="10998"/>
                  </a:cubicBezTo>
                  <a:cubicBezTo>
                    <a:pt x="502" y="10998"/>
                    <a:pt x="1255" y="10998"/>
                    <a:pt x="1506" y="10998"/>
                  </a:cubicBezTo>
                  <a:cubicBezTo>
                    <a:pt x="5902" y="10998"/>
                    <a:pt x="8916" y="14576"/>
                    <a:pt x="10423" y="19347"/>
                  </a:cubicBezTo>
                  <a:cubicBezTo>
                    <a:pt x="13186" y="19744"/>
                    <a:pt x="15195" y="20539"/>
                    <a:pt x="17079" y="21600"/>
                  </a:cubicBezTo>
                  <a:cubicBezTo>
                    <a:pt x="17581" y="21600"/>
                    <a:pt x="17581" y="21600"/>
                    <a:pt x="17581" y="21202"/>
                  </a:cubicBezTo>
                  <a:cubicBezTo>
                    <a:pt x="17581" y="18817"/>
                    <a:pt x="17581" y="18817"/>
                    <a:pt x="17581" y="18817"/>
                  </a:cubicBezTo>
                  <a:cubicBezTo>
                    <a:pt x="17581" y="17889"/>
                    <a:pt x="18334" y="16829"/>
                    <a:pt x="18837" y="16166"/>
                  </a:cubicBezTo>
                  <a:cubicBezTo>
                    <a:pt x="18837" y="13251"/>
                    <a:pt x="19967" y="10733"/>
                    <a:pt x="21600" y="8480"/>
                  </a:cubicBezTo>
                  <a:cubicBezTo>
                    <a:pt x="21600" y="8083"/>
                    <a:pt x="21600" y="8083"/>
                    <a:pt x="21600" y="8083"/>
                  </a:cubicBezTo>
                  <a:cubicBezTo>
                    <a:pt x="21600" y="7420"/>
                    <a:pt x="21348" y="6758"/>
                    <a:pt x="20720" y="6758"/>
                  </a:cubicBezTo>
                  <a:cubicBezTo>
                    <a:pt x="20344" y="6758"/>
                    <a:pt x="20344" y="6758"/>
                    <a:pt x="20344" y="6758"/>
                  </a:cubicBezTo>
                  <a:cubicBezTo>
                    <a:pt x="19967" y="6625"/>
                    <a:pt x="19967" y="5830"/>
                    <a:pt x="19841" y="5565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22545" name="AutoShape 17"/>
            <p:cNvSpPr/>
            <p:nvPr/>
          </p:nvSpPr>
          <p:spPr bwMode="auto">
            <a:xfrm>
              <a:off x="1867567" y="1159420"/>
              <a:ext cx="373882" cy="186290"/>
            </a:xfrm>
            <a:custGeom>
              <a:avLst/>
              <a:gdLst>
                <a:gd name="T0" fmla="*/ 186941 w 21600"/>
                <a:gd name="T1" fmla="*/ 93145 h 21600"/>
                <a:gd name="T2" fmla="*/ 186941 w 21600"/>
                <a:gd name="T3" fmla="*/ 93145 h 21600"/>
                <a:gd name="T4" fmla="*/ 186941 w 21600"/>
                <a:gd name="T5" fmla="*/ 93145 h 21600"/>
                <a:gd name="T6" fmla="*/ 186941 w 21600"/>
                <a:gd name="T7" fmla="*/ 93145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858" y="19007"/>
                  </a:moveTo>
                  <a:cubicBezTo>
                    <a:pt x="1144" y="18719"/>
                    <a:pt x="1144" y="18719"/>
                    <a:pt x="1144" y="18719"/>
                  </a:cubicBezTo>
                  <a:cubicBezTo>
                    <a:pt x="1144" y="18719"/>
                    <a:pt x="1144" y="18719"/>
                    <a:pt x="1144" y="18719"/>
                  </a:cubicBezTo>
                  <a:cubicBezTo>
                    <a:pt x="2002" y="14975"/>
                    <a:pt x="3862" y="11520"/>
                    <a:pt x="6007" y="9503"/>
                  </a:cubicBezTo>
                  <a:cubicBezTo>
                    <a:pt x="8868" y="6912"/>
                    <a:pt x="9154" y="4608"/>
                    <a:pt x="9154" y="4608"/>
                  </a:cubicBezTo>
                  <a:cubicBezTo>
                    <a:pt x="9154" y="4608"/>
                    <a:pt x="13732" y="15839"/>
                    <a:pt x="20312" y="16703"/>
                  </a:cubicBezTo>
                  <a:cubicBezTo>
                    <a:pt x="20741" y="16703"/>
                    <a:pt x="20741" y="16703"/>
                    <a:pt x="20741" y="16703"/>
                  </a:cubicBezTo>
                  <a:cubicBezTo>
                    <a:pt x="20741" y="16703"/>
                    <a:pt x="20741" y="16703"/>
                    <a:pt x="20741" y="16703"/>
                  </a:cubicBezTo>
                  <a:cubicBezTo>
                    <a:pt x="20884" y="16703"/>
                    <a:pt x="20884" y="16703"/>
                    <a:pt x="21600" y="16703"/>
                  </a:cubicBezTo>
                  <a:cubicBezTo>
                    <a:pt x="21600" y="16703"/>
                    <a:pt x="21600" y="16703"/>
                    <a:pt x="21600" y="16703"/>
                  </a:cubicBezTo>
                  <a:cubicBezTo>
                    <a:pt x="21600" y="16703"/>
                    <a:pt x="21600" y="16703"/>
                    <a:pt x="21600" y="16703"/>
                  </a:cubicBezTo>
                  <a:cubicBezTo>
                    <a:pt x="21600" y="16703"/>
                    <a:pt x="21600" y="16703"/>
                    <a:pt x="21600" y="16703"/>
                  </a:cubicBezTo>
                  <a:cubicBezTo>
                    <a:pt x="21600" y="14112"/>
                    <a:pt x="20884" y="9503"/>
                    <a:pt x="19168" y="5471"/>
                  </a:cubicBezTo>
                  <a:cubicBezTo>
                    <a:pt x="17451" y="1728"/>
                    <a:pt x="14447" y="0"/>
                    <a:pt x="11443" y="0"/>
                  </a:cubicBezTo>
                  <a:cubicBezTo>
                    <a:pt x="11014" y="0"/>
                    <a:pt x="10585" y="0"/>
                    <a:pt x="10013" y="0"/>
                  </a:cubicBezTo>
                  <a:cubicBezTo>
                    <a:pt x="9584" y="0"/>
                    <a:pt x="5578" y="0"/>
                    <a:pt x="2574" y="6336"/>
                  </a:cubicBezTo>
                  <a:cubicBezTo>
                    <a:pt x="858" y="10368"/>
                    <a:pt x="0" y="14975"/>
                    <a:pt x="0" y="20736"/>
                  </a:cubicBezTo>
                  <a:cubicBezTo>
                    <a:pt x="0" y="21599"/>
                    <a:pt x="0" y="21599"/>
                    <a:pt x="0" y="21599"/>
                  </a:cubicBezTo>
                  <a:lnTo>
                    <a:pt x="858" y="19007"/>
                  </a:lnTo>
                  <a:close/>
                </a:path>
              </a:pathLst>
            </a:custGeom>
            <a:solidFill>
              <a:srgbClr val="F8946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22546" name="AutoShape 18"/>
            <p:cNvSpPr/>
            <p:nvPr/>
          </p:nvSpPr>
          <p:spPr bwMode="auto">
            <a:xfrm>
              <a:off x="1715149" y="1673994"/>
              <a:ext cx="682626" cy="471586"/>
            </a:xfrm>
            <a:custGeom>
              <a:avLst/>
              <a:gdLst>
                <a:gd name="T0" fmla="*/ 341313 w 21600"/>
                <a:gd name="T1" fmla="*/ 235793 h 21600"/>
                <a:gd name="T2" fmla="*/ 341313 w 21600"/>
                <a:gd name="T3" fmla="*/ 235793 h 21600"/>
                <a:gd name="T4" fmla="*/ 341313 w 21600"/>
                <a:gd name="T5" fmla="*/ 235793 h 21600"/>
                <a:gd name="T6" fmla="*/ 341313 w 21600"/>
                <a:gd name="T7" fmla="*/ 235793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3521" y="6332"/>
                  </a:moveTo>
                  <a:cubicBezTo>
                    <a:pt x="1878" y="6332"/>
                    <a:pt x="313" y="8594"/>
                    <a:pt x="0" y="11421"/>
                  </a:cubicBezTo>
                  <a:cubicBezTo>
                    <a:pt x="704" y="11761"/>
                    <a:pt x="1173" y="12213"/>
                    <a:pt x="1486" y="12665"/>
                  </a:cubicBezTo>
                  <a:cubicBezTo>
                    <a:pt x="1878" y="13005"/>
                    <a:pt x="2426" y="13344"/>
                    <a:pt x="2739" y="13796"/>
                  </a:cubicBezTo>
                  <a:cubicBezTo>
                    <a:pt x="2817" y="14136"/>
                    <a:pt x="2817" y="14136"/>
                    <a:pt x="2895" y="14475"/>
                  </a:cubicBezTo>
                  <a:cubicBezTo>
                    <a:pt x="3756" y="15719"/>
                    <a:pt x="4147" y="17415"/>
                    <a:pt x="4382" y="18546"/>
                  </a:cubicBezTo>
                  <a:cubicBezTo>
                    <a:pt x="4382" y="18659"/>
                    <a:pt x="4382" y="18659"/>
                    <a:pt x="4382" y="19225"/>
                  </a:cubicBezTo>
                  <a:cubicBezTo>
                    <a:pt x="5008" y="21373"/>
                    <a:pt x="5008" y="21373"/>
                    <a:pt x="5008" y="21373"/>
                  </a:cubicBezTo>
                  <a:cubicBezTo>
                    <a:pt x="5008" y="21373"/>
                    <a:pt x="5008" y="21373"/>
                    <a:pt x="5008" y="21373"/>
                  </a:cubicBezTo>
                  <a:cubicBezTo>
                    <a:pt x="5321" y="21373"/>
                    <a:pt x="5321" y="21600"/>
                    <a:pt x="5321" y="21600"/>
                  </a:cubicBezTo>
                  <a:cubicBezTo>
                    <a:pt x="5321" y="21373"/>
                    <a:pt x="5321" y="21373"/>
                    <a:pt x="5478" y="21373"/>
                  </a:cubicBezTo>
                  <a:cubicBezTo>
                    <a:pt x="6260" y="20808"/>
                    <a:pt x="6965" y="20242"/>
                    <a:pt x="7747" y="20242"/>
                  </a:cubicBezTo>
                  <a:cubicBezTo>
                    <a:pt x="8608" y="19451"/>
                    <a:pt x="9234" y="19451"/>
                    <a:pt x="9469" y="19451"/>
                  </a:cubicBezTo>
                  <a:cubicBezTo>
                    <a:pt x="9704" y="19451"/>
                    <a:pt x="9860" y="19451"/>
                    <a:pt x="10095" y="19451"/>
                  </a:cubicBezTo>
                  <a:cubicBezTo>
                    <a:pt x="11504" y="19451"/>
                    <a:pt x="12599" y="19790"/>
                    <a:pt x="13460" y="20469"/>
                  </a:cubicBezTo>
                  <a:cubicBezTo>
                    <a:pt x="14165" y="20808"/>
                    <a:pt x="14634" y="21147"/>
                    <a:pt x="15026" y="21373"/>
                  </a:cubicBezTo>
                  <a:cubicBezTo>
                    <a:pt x="15026" y="21147"/>
                    <a:pt x="15339" y="21147"/>
                    <a:pt x="15339" y="20808"/>
                  </a:cubicBezTo>
                  <a:cubicBezTo>
                    <a:pt x="15339" y="20242"/>
                    <a:pt x="15339" y="19451"/>
                    <a:pt x="15339" y="18659"/>
                  </a:cubicBezTo>
                  <a:cubicBezTo>
                    <a:pt x="15965" y="17076"/>
                    <a:pt x="16278" y="15380"/>
                    <a:pt x="17217" y="14136"/>
                  </a:cubicBezTo>
                  <a:cubicBezTo>
                    <a:pt x="17530" y="13796"/>
                    <a:pt x="17999" y="13457"/>
                    <a:pt x="18156" y="13344"/>
                  </a:cubicBezTo>
                  <a:cubicBezTo>
                    <a:pt x="18626" y="12665"/>
                    <a:pt x="18939" y="12326"/>
                    <a:pt x="19799" y="12213"/>
                  </a:cubicBezTo>
                  <a:cubicBezTo>
                    <a:pt x="20504" y="11421"/>
                    <a:pt x="21208" y="11082"/>
                    <a:pt x="21600" y="11082"/>
                  </a:cubicBezTo>
                  <a:cubicBezTo>
                    <a:pt x="21208" y="8368"/>
                    <a:pt x="19799" y="6332"/>
                    <a:pt x="18156" y="6332"/>
                  </a:cubicBezTo>
                  <a:cubicBezTo>
                    <a:pt x="17999" y="6332"/>
                    <a:pt x="17530" y="6219"/>
                    <a:pt x="17217" y="6219"/>
                  </a:cubicBezTo>
                  <a:cubicBezTo>
                    <a:pt x="16669" y="5541"/>
                    <a:pt x="15965" y="5541"/>
                    <a:pt x="15339" y="4862"/>
                  </a:cubicBezTo>
                  <a:cubicBezTo>
                    <a:pt x="14634" y="3958"/>
                    <a:pt x="14165" y="2601"/>
                    <a:pt x="14165" y="1130"/>
                  </a:cubicBezTo>
                  <a:cubicBezTo>
                    <a:pt x="14165" y="678"/>
                    <a:pt x="14165" y="565"/>
                    <a:pt x="14165" y="0"/>
                  </a:cubicBezTo>
                  <a:cubicBezTo>
                    <a:pt x="13226" y="1130"/>
                    <a:pt x="12130" y="1809"/>
                    <a:pt x="10878" y="1809"/>
                  </a:cubicBezTo>
                  <a:cubicBezTo>
                    <a:pt x="9704" y="1809"/>
                    <a:pt x="8608" y="1130"/>
                    <a:pt x="7747" y="0"/>
                  </a:cubicBezTo>
                  <a:cubicBezTo>
                    <a:pt x="7513" y="565"/>
                    <a:pt x="7513" y="678"/>
                    <a:pt x="7513" y="1130"/>
                  </a:cubicBezTo>
                  <a:cubicBezTo>
                    <a:pt x="7513" y="2601"/>
                    <a:pt x="6965" y="4297"/>
                    <a:pt x="6260" y="4862"/>
                  </a:cubicBezTo>
                  <a:cubicBezTo>
                    <a:pt x="5713" y="5541"/>
                    <a:pt x="5008" y="6219"/>
                    <a:pt x="4382" y="6219"/>
                  </a:cubicBezTo>
                  <a:cubicBezTo>
                    <a:pt x="4147" y="6332"/>
                    <a:pt x="3991" y="6332"/>
                    <a:pt x="3521" y="6332"/>
                  </a:cubicBezTo>
                  <a:close/>
                </a:path>
              </a:pathLst>
            </a:custGeom>
            <a:solidFill>
              <a:srgbClr val="F8946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22547" name="AutoShape 19"/>
            <p:cNvSpPr/>
            <p:nvPr/>
          </p:nvSpPr>
          <p:spPr bwMode="auto">
            <a:xfrm>
              <a:off x="2258383" y="1968409"/>
              <a:ext cx="371276" cy="177171"/>
            </a:xfrm>
            <a:custGeom>
              <a:avLst/>
              <a:gdLst>
                <a:gd name="T0" fmla="*/ 185638 w 21600"/>
                <a:gd name="T1" fmla="*/ 88586 h 21600"/>
                <a:gd name="T2" fmla="*/ 185638 w 21600"/>
                <a:gd name="T3" fmla="*/ 88586 h 21600"/>
                <a:gd name="T4" fmla="*/ 185638 w 21600"/>
                <a:gd name="T5" fmla="*/ 88586 h 21600"/>
                <a:gd name="T6" fmla="*/ 185638 w 21600"/>
                <a:gd name="T7" fmla="*/ 88586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1375" y="0"/>
                  </a:moveTo>
                  <a:cubicBezTo>
                    <a:pt x="11375" y="0"/>
                    <a:pt x="10800" y="0"/>
                    <a:pt x="10224" y="0"/>
                  </a:cubicBezTo>
                  <a:cubicBezTo>
                    <a:pt x="10224" y="0"/>
                    <a:pt x="9935" y="0"/>
                    <a:pt x="9072" y="0"/>
                  </a:cubicBezTo>
                  <a:cubicBezTo>
                    <a:pt x="8351" y="0"/>
                    <a:pt x="7919" y="899"/>
                    <a:pt x="7056" y="899"/>
                  </a:cubicBezTo>
                  <a:cubicBezTo>
                    <a:pt x="6048" y="1799"/>
                    <a:pt x="4176" y="3000"/>
                    <a:pt x="2736" y="6000"/>
                  </a:cubicBezTo>
                  <a:cubicBezTo>
                    <a:pt x="2736" y="6000"/>
                    <a:pt x="2736" y="6000"/>
                    <a:pt x="2592" y="7499"/>
                  </a:cubicBezTo>
                  <a:cubicBezTo>
                    <a:pt x="1728" y="8400"/>
                    <a:pt x="1440" y="10499"/>
                    <a:pt x="576" y="13499"/>
                  </a:cubicBezTo>
                  <a:cubicBezTo>
                    <a:pt x="0" y="15300"/>
                    <a:pt x="0" y="17999"/>
                    <a:pt x="0" y="20399"/>
                  </a:cubicBezTo>
                  <a:cubicBezTo>
                    <a:pt x="0" y="20999"/>
                    <a:pt x="0" y="21600"/>
                    <a:pt x="0" y="21600"/>
                  </a:cubicBezTo>
                  <a:cubicBezTo>
                    <a:pt x="0" y="21600"/>
                    <a:pt x="0" y="21600"/>
                    <a:pt x="0" y="21600"/>
                  </a:cubicBezTo>
                  <a:cubicBezTo>
                    <a:pt x="864" y="20399"/>
                    <a:pt x="864" y="20399"/>
                    <a:pt x="864" y="20399"/>
                  </a:cubicBezTo>
                  <a:cubicBezTo>
                    <a:pt x="864" y="19499"/>
                    <a:pt x="864" y="19499"/>
                    <a:pt x="864" y="19499"/>
                  </a:cubicBezTo>
                  <a:cubicBezTo>
                    <a:pt x="1440" y="19499"/>
                    <a:pt x="1440" y="19499"/>
                    <a:pt x="1440" y="18600"/>
                  </a:cubicBezTo>
                  <a:cubicBezTo>
                    <a:pt x="1440" y="19499"/>
                    <a:pt x="1440" y="19499"/>
                    <a:pt x="1440" y="19499"/>
                  </a:cubicBezTo>
                  <a:cubicBezTo>
                    <a:pt x="2016" y="15899"/>
                    <a:pt x="4176" y="10499"/>
                    <a:pt x="6191" y="9599"/>
                  </a:cubicBezTo>
                  <a:cubicBezTo>
                    <a:pt x="6191" y="9599"/>
                    <a:pt x="6191" y="9599"/>
                    <a:pt x="6191" y="9599"/>
                  </a:cubicBezTo>
                  <a:cubicBezTo>
                    <a:pt x="7343" y="8400"/>
                    <a:pt x="8064" y="7800"/>
                    <a:pt x="8351" y="7499"/>
                  </a:cubicBezTo>
                  <a:cubicBezTo>
                    <a:pt x="9072" y="6000"/>
                    <a:pt x="9072" y="5099"/>
                    <a:pt x="9072" y="5099"/>
                  </a:cubicBezTo>
                  <a:cubicBezTo>
                    <a:pt x="9072" y="4499"/>
                    <a:pt x="9503" y="4499"/>
                    <a:pt x="9503" y="4499"/>
                  </a:cubicBezTo>
                  <a:cubicBezTo>
                    <a:pt x="9503" y="4499"/>
                    <a:pt x="9935" y="6000"/>
                    <a:pt x="11375" y="8400"/>
                  </a:cubicBezTo>
                  <a:cubicBezTo>
                    <a:pt x="11375" y="9599"/>
                    <a:pt x="11951" y="10499"/>
                    <a:pt x="12527" y="10499"/>
                  </a:cubicBezTo>
                  <a:cubicBezTo>
                    <a:pt x="14399" y="13800"/>
                    <a:pt x="17279" y="16800"/>
                    <a:pt x="20735" y="17999"/>
                  </a:cubicBezTo>
                  <a:cubicBezTo>
                    <a:pt x="21023" y="17999"/>
                    <a:pt x="21023" y="17999"/>
                    <a:pt x="21023" y="17999"/>
                  </a:cubicBezTo>
                  <a:cubicBezTo>
                    <a:pt x="21023" y="17999"/>
                    <a:pt x="21023" y="17999"/>
                    <a:pt x="21023" y="17999"/>
                  </a:cubicBezTo>
                  <a:cubicBezTo>
                    <a:pt x="21311" y="17999"/>
                    <a:pt x="21311" y="17999"/>
                    <a:pt x="21311" y="17999"/>
                  </a:cubicBezTo>
                  <a:cubicBezTo>
                    <a:pt x="21311" y="17999"/>
                    <a:pt x="21311" y="17999"/>
                    <a:pt x="21311" y="17999"/>
                  </a:cubicBezTo>
                  <a:cubicBezTo>
                    <a:pt x="21599" y="17999"/>
                    <a:pt x="21599" y="17999"/>
                    <a:pt x="21599" y="17999"/>
                  </a:cubicBezTo>
                  <a:cubicBezTo>
                    <a:pt x="21599" y="17999"/>
                    <a:pt x="21599" y="17999"/>
                    <a:pt x="21599" y="17999"/>
                  </a:cubicBezTo>
                  <a:cubicBezTo>
                    <a:pt x="21599" y="17999"/>
                    <a:pt x="21599" y="17999"/>
                    <a:pt x="21599" y="17999"/>
                  </a:cubicBezTo>
                  <a:cubicBezTo>
                    <a:pt x="21311" y="15300"/>
                    <a:pt x="21311" y="9599"/>
                    <a:pt x="19152" y="6000"/>
                  </a:cubicBezTo>
                  <a:cubicBezTo>
                    <a:pt x="18863" y="5099"/>
                    <a:pt x="18863" y="5099"/>
                    <a:pt x="18287" y="4499"/>
                  </a:cubicBezTo>
                  <a:cubicBezTo>
                    <a:pt x="18287" y="4499"/>
                    <a:pt x="18287" y="4499"/>
                    <a:pt x="18287" y="4499"/>
                  </a:cubicBezTo>
                  <a:cubicBezTo>
                    <a:pt x="17855" y="3000"/>
                    <a:pt x="17423" y="3000"/>
                    <a:pt x="17279" y="2699"/>
                  </a:cubicBezTo>
                  <a:cubicBezTo>
                    <a:pt x="16127" y="899"/>
                    <a:pt x="14399" y="0"/>
                    <a:pt x="12383" y="0"/>
                  </a:cubicBezTo>
                  <a:cubicBezTo>
                    <a:pt x="12383" y="0"/>
                    <a:pt x="11951" y="0"/>
                    <a:pt x="11375" y="0"/>
                  </a:cubicBezTo>
                  <a:close/>
                </a:path>
              </a:pathLst>
            </a:custGeom>
            <a:solidFill>
              <a:srgbClr val="46BAD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22548" name="AutoShape 20"/>
            <p:cNvSpPr/>
            <p:nvPr/>
          </p:nvSpPr>
          <p:spPr bwMode="auto">
            <a:xfrm>
              <a:off x="2667437" y="1753460"/>
              <a:ext cx="427293" cy="465072"/>
            </a:xfrm>
            <a:custGeom>
              <a:avLst/>
              <a:gdLst>
                <a:gd name="T0" fmla="*/ 213647 w 21600"/>
                <a:gd name="T1" fmla="*/ 232536 h 21600"/>
                <a:gd name="T2" fmla="*/ 213647 w 21600"/>
                <a:gd name="T3" fmla="*/ 232536 h 21600"/>
                <a:gd name="T4" fmla="*/ 213647 w 21600"/>
                <a:gd name="T5" fmla="*/ 232536 h 21600"/>
                <a:gd name="T6" fmla="*/ 213647 w 21600"/>
                <a:gd name="T7" fmla="*/ 232536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9477" y="4825"/>
                  </a:moveTo>
                  <a:cubicBezTo>
                    <a:pt x="14233" y="4480"/>
                    <a:pt x="10612" y="1263"/>
                    <a:pt x="9239" y="0"/>
                  </a:cubicBezTo>
                  <a:cubicBezTo>
                    <a:pt x="9239" y="689"/>
                    <a:pt x="8240" y="919"/>
                    <a:pt x="6742" y="1493"/>
                  </a:cubicBezTo>
                  <a:cubicBezTo>
                    <a:pt x="5618" y="1953"/>
                    <a:pt x="4869" y="2642"/>
                    <a:pt x="3745" y="3331"/>
                  </a:cubicBezTo>
                  <a:cubicBezTo>
                    <a:pt x="3246" y="4480"/>
                    <a:pt x="2497" y="5399"/>
                    <a:pt x="2122" y="5974"/>
                  </a:cubicBezTo>
                  <a:cubicBezTo>
                    <a:pt x="1623" y="5974"/>
                    <a:pt x="1623" y="5974"/>
                    <a:pt x="1623" y="5974"/>
                  </a:cubicBezTo>
                  <a:cubicBezTo>
                    <a:pt x="1498" y="6663"/>
                    <a:pt x="1498" y="6663"/>
                    <a:pt x="1498" y="6663"/>
                  </a:cubicBezTo>
                  <a:cubicBezTo>
                    <a:pt x="873" y="7582"/>
                    <a:pt x="873" y="7582"/>
                    <a:pt x="873" y="7582"/>
                  </a:cubicBezTo>
                  <a:cubicBezTo>
                    <a:pt x="873" y="5974"/>
                    <a:pt x="873" y="5974"/>
                    <a:pt x="873" y="5974"/>
                  </a:cubicBezTo>
                  <a:cubicBezTo>
                    <a:pt x="873" y="5974"/>
                    <a:pt x="873" y="5974"/>
                    <a:pt x="873" y="5974"/>
                  </a:cubicBezTo>
                  <a:cubicBezTo>
                    <a:pt x="499" y="5974"/>
                    <a:pt x="0" y="6204"/>
                    <a:pt x="0" y="6778"/>
                  </a:cubicBezTo>
                  <a:cubicBezTo>
                    <a:pt x="0" y="9880"/>
                    <a:pt x="0" y="9880"/>
                    <a:pt x="0" y="9880"/>
                  </a:cubicBezTo>
                  <a:cubicBezTo>
                    <a:pt x="0" y="11948"/>
                    <a:pt x="0" y="11948"/>
                    <a:pt x="0" y="11948"/>
                  </a:cubicBezTo>
                  <a:cubicBezTo>
                    <a:pt x="0" y="12868"/>
                    <a:pt x="499" y="13212"/>
                    <a:pt x="873" y="13212"/>
                  </a:cubicBezTo>
                  <a:cubicBezTo>
                    <a:pt x="873" y="13212"/>
                    <a:pt x="1498" y="13212"/>
                    <a:pt x="1498" y="12982"/>
                  </a:cubicBezTo>
                  <a:cubicBezTo>
                    <a:pt x="1623" y="14017"/>
                    <a:pt x="1623" y="14476"/>
                    <a:pt x="2122" y="15165"/>
                  </a:cubicBezTo>
                  <a:cubicBezTo>
                    <a:pt x="2996" y="16429"/>
                    <a:pt x="3495" y="17808"/>
                    <a:pt x="4245" y="18268"/>
                  </a:cubicBezTo>
                  <a:cubicBezTo>
                    <a:pt x="4869" y="19302"/>
                    <a:pt x="5618" y="19876"/>
                    <a:pt x="6367" y="20221"/>
                  </a:cubicBezTo>
                  <a:cubicBezTo>
                    <a:pt x="7616" y="21255"/>
                    <a:pt x="8739" y="21600"/>
                    <a:pt x="10238" y="21600"/>
                  </a:cubicBezTo>
                  <a:cubicBezTo>
                    <a:pt x="10612" y="21600"/>
                    <a:pt x="10612" y="21600"/>
                    <a:pt x="10612" y="21600"/>
                  </a:cubicBezTo>
                  <a:cubicBezTo>
                    <a:pt x="14982" y="21600"/>
                    <a:pt x="18853" y="18038"/>
                    <a:pt x="19852" y="12982"/>
                  </a:cubicBezTo>
                  <a:cubicBezTo>
                    <a:pt x="20101" y="13212"/>
                    <a:pt x="20101" y="13212"/>
                    <a:pt x="20101" y="13212"/>
                  </a:cubicBezTo>
                  <a:cubicBezTo>
                    <a:pt x="21225" y="13212"/>
                    <a:pt x="21599" y="12868"/>
                    <a:pt x="21599" y="11948"/>
                  </a:cubicBezTo>
                  <a:cubicBezTo>
                    <a:pt x="21599" y="6778"/>
                    <a:pt x="21599" y="6778"/>
                    <a:pt x="21599" y="6778"/>
                  </a:cubicBezTo>
                  <a:cubicBezTo>
                    <a:pt x="21599" y="6204"/>
                    <a:pt x="21225" y="5974"/>
                    <a:pt x="20101" y="5974"/>
                  </a:cubicBezTo>
                  <a:cubicBezTo>
                    <a:pt x="20101" y="5974"/>
                    <a:pt x="20101" y="5974"/>
                    <a:pt x="19852" y="5974"/>
                  </a:cubicBezTo>
                  <a:cubicBezTo>
                    <a:pt x="19852" y="5399"/>
                    <a:pt x="19477" y="5055"/>
                    <a:pt x="19477" y="4825"/>
                  </a:cubicBezTo>
                  <a:close/>
                </a:path>
              </a:pathLst>
            </a:custGeom>
            <a:solidFill>
              <a:srgbClr val="43415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22549" name="AutoShape 21"/>
            <p:cNvSpPr/>
            <p:nvPr/>
          </p:nvSpPr>
          <p:spPr bwMode="auto">
            <a:xfrm>
              <a:off x="1840210" y="2153395"/>
              <a:ext cx="368670" cy="186290"/>
            </a:xfrm>
            <a:custGeom>
              <a:avLst/>
              <a:gdLst>
                <a:gd name="T0" fmla="*/ 184335 w 21600"/>
                <a:gd name="T1" fmla="*/ 93145 h 21600"/>
                <a:gd name="T2" fmla="*/ 184335 w 21600"/>
                <a:gd name="T3" fmla="*/ 93145 h 21600"/>
                <a:gd name="T4" fmla="*/ 184335 w 21600"/>
                <a:gd name="T5" fmla="*/ 93145 h 21600"/>
                <a:gd name="T6" fmla="*/ 184335 w 21600"/>
                <a:gd name="T7" fmla="*/ 93145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9715" y="7487"/>
                  </a:moveTo>
                  <a:cubicBezTo>
                    <a:pt x="19715" y="6624"/>
                    <a:pt x="19715" y="6624"/>
                    <a:pt x="19715" y="6624"/>
                  </a:cubicBezTo>
                  <a:cubicBezTo>
                    <a:pt x="19715" y="6624"/>
                    <a:pt x="19715" y="5760"/>
                    <a:pt x="19280" y="5760"/>
                  </a:cubicBezTo>
                  <a:cubicBezTo>
                    <a:pt x="19280" y="4608"/>
                    <a:pt x="18845" y="4608"/>
                    <a:pt x="18265" y="4032"/>
                  </a:cubicBezTo>
                  <a:cubicBezTo>
                    <a:pt x="17540" y="3168"/>
                    <a:pt x="16816" y="1728"/>
                    <a:pt x="15511" y="864"/>
                  </a:cubicBezTo>
                  <a:cubicBezTo>
                    <a:pt x="14351" y="864"/>
                    <a:pt x="13191" y="0"/>
                    <a:pt x="11307" y="0"/>
                  </a:cubicBezTo>
                  <a:cubicBezTo>
                    <a:pt x="10872" y="0"/>
                    <a:pt x="10582" y="0"/>
                    <a:pt x="10147" y="0"/>
                  </a:cubicBezTo>
                  <a:cubicBezTo>
                    <a:pt x="10147" y="0"/>
                    <a:pt x="10147" y="0"/>
                    <a:pt x="9712" y="864"/>
                  </a:cubicBezTo>
                  <a:cubicBezTo>
                    <a:pt x="8987" y="864"/>
                    <a:pt x="7683" y="864"/>
                    <a:pt x="6088" y="2592"/>
                  </a:cubicBezTo>
                  <a:cubicBezTo>
                    <a:pt x="4928" y="3168"/>
                    <a:pt x="4204" y="4032"/>
                    <a:pt x="2754" y="6624"/>
                  </a:cubicBezTo>
                  <a:cubicBezTo>
                    <a:pt x="2754" y="7487"/>
                    <a:pt x="2754" y="7487"/>
                    <a:pt x="2754" y="7487"/>
                  </a:cubicBezTo>
                  <a:cubicBezTo>
                    <a:pt x="2754" y="7487"/>
                    <a:pt x="2754" y="7487"/>
                    <a:pt x="2754" y="7487"/>
                  </a:cubicBezTo>
                  <a:cubicBezTo>
                    <a:pt x="1884" y="8928"/>
                    <a:pt x="1014" y="10656"/>
                    <a:pt x="724" y="12671"/>
                  </a:cubicBezTo>
                  <a:cubicBezTo>
                    <a:pt x="289" y="14975"/>
                    <a:pt x="0" y="18432"/>
                    <a:pt x="0" y="21599"/>
                  </a:cubicBezTo>
                  <a:cubicBezTo>
                    <a:pt x="289" y="21599"/>
                    <a:pt x="289" y="21599"/>
                    <a:pt x="289" y="21599"/>
                  </a:cubicBezTo>
                  <a:cubicBezTo>
                    <a:pt x="1014" y="18719"/>
                    <a:pt x="1014" y="18719"/>
                    <a:pt x="1014" y="18719"/>
                  </a:cubicBezTo>
                  <a:cubicBezTo>
                    <a:pt x="1014" y="18432"/>
                    <a:pt x="1014" y="18432"/>
                    <a:pt x="1014" y="18432"/>
                  </a:cubicBezTo>
                  <a:cubicBezTo>
                    <a:pt x="1014" y="18432"/>
                    <a:pt x="1014" y="18432"/>
                    <a:pt x="1014" y="18432"/>
                  </a:cubicBezTo>
                  <a:cubicBezTo>
                    <a:pt x="1594" y="17568"/>
                    <a:pt x="2464" y="16128"/>
                    <a:pt x="2754" y="14399"/>
                  </a:cubicBezTo>
                  <a:cubicBezTo>
                    <a:pt x="3189" y="14399"/>
                    <a:pt x="3189" y="13535"/>
                    <a:pt x="3189" y="13535"/>
                  </a:cubicBezTo>
                  <a:cubicBezTo>
                    <a:pt x="4348" y="11520"/>
                    <a:pt x="5363" y="10656"/>
                    <a:pt x="6523" y="9503"/>
                  </a:cubicBezTo>
                  <a:cubicBezTo>
                    <a:pt x="6958" y="8928"/>
                    <a:pt x="7683" y="8928"/>
                    <a:pt x="7683" y="8639"/>
                  </a:cubicBezTo>
                  <a:cubicBezTo>
                    <a:pt x="7973" y="8639"/>
                    <a:pt x="7973" y="7487"/>
                    <a:pt x="8553" y="7487"/>
                  </a:cubicBezTo>
                  <a:cubicBezTo>
                    <a:pt x="9422" y="6624"/>
                    <a:pt x="9422" y="4608"/>
                    <a:pt x="9422" y="4608"/>
                  </a:cubicBezTo>
                  <a:cubicBezTo>
                    <a:pt x="9422" y="4608"/>
                    <a:pt x="9712" y="5760"/>
                    <a:pt x="10582" y="7487"/>
                  </a:cubicBezTo>
                  <a:cubicBezTo>
                    <a:pt x="10872" y="8639"/>
                    <a:pt x="11307" y="8928"/>
                    <a:pt x="11742" y="9503"/>
                  </a:cubicBezTo>
                  <a:cubicBezTo>
                    <a:pt x="12322" y="10656"/>
                    <a:pt x="12757" y="10656"/>
                    <a:pt x="13191" y="11231"/>
                  </a:cubicBezTo>
                  <a:cubicBezTo>
                    <a:pt x="13916" y="12671"/>
                    <a:pt x="14931" y="12671"/>
                    <a:pt x="15076" y="14399"/>
                  </a:cubicBezTo>
                  <a:cubicBezTo>
                    <a:pt x="15511" y="14399"/>
                    <a:pt x="15946" y="14399"/>
                    <a:pt x="16236" y="14975"/>
                  </a:cubicBezTo>
                  <a:cubicBezTo>
                    <a:pt x="17106" y="16128"/>
                    <a:pt x="18265" y="16992"/>
                    <a:pt x="19715" y="16992"/>
                  </a:cubicBezTo>
                  <a:cubicBezTo>
                    <a:pt x="19860" y="16992"/>
                    <a:pt x="20440" y="16992"/>
                    <a:pt x="21020" y="16992"/>
                  </a:cubicBezTo>
                  <a:cubicBezTo>
                    <a:pt x="21020" y="16992"/>
                    <a:pt x="21020" y="16992"/>
                    <a:pt x="21020" y="16992"/>
                  </a:cubicBezTo>
                  <a:cubicBezTo>
                    <a:pt x="21020" y="16992"/>
                    <a:pt x="21020" y="16992"/>
                    <a:pt x="21020" y="16992"/>
                  </a:cubicBezTo>
                  <a:cubicBezTo>
                    <a:pt x="21599" y="16992"/>
                    <a:pt x="21599" y="16992"/>
                    <a:pt x="21599" y="16992"/>
                  </a:cubicBezTo>
                  <a:cubicBezTo>
                    <a:pt x="21599" y="16992"/>
                    <a:pt x="21599" y="16992"/>
                    <a:pt x="21599" y="16992"/>
                  </a:cubicBezTo>
                  <a:cubicBezTo>
                    <a:pt x="21599" y="16992"/>
                    <a:pt x="21599" y="16992"/>
                    <a:pt x="21599" y="16992"/>
                  </a:cubicBezTo>
                  <a:cubicBezTo>
                    <a:pt x="21599" y="16992"/>
                    <a:pt x="21599" y="16992"/>
                    <a:pt x="21599" y="16992"/>
                  </a:cubicBezTo>
                  <a:cubicBezTo>
                    <a:pt x="21599" y="16128"/>
                    <a:pt x="21599" y="14975"/>
                    <a:pt x="21599" y="13535"/>
                  </a:cubicBezTo>
                  <a:cubicBezTo>
                    <a:pt x="21020" y="11520"/>
                    <a:pt x="21020" y="9503"/>
                    <a:pt x="19860" y="7487"/>
                  </a:cubicBezTo>
                  <a:lnTo>
                    <a:pt x="19715" y="7487"/>
                  </a:lnTo>
                  <a:close/>
                </a:path>
              </a:pathLst>
            </a:custGeom>
            <a:solidFill>
              <a:srgbClr val="F8946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22550" name="AutoShape 22"/>
            <p:cNvSpPr/>
            <p:nvPr/>
          </p:nvSpPr>
          <p:spPr bwMode="auto">
            <a:xfrm>
              <a:off x="1669554" y="2670575"/>
              <a:ext cx="725615" cy="533966"/>
            </a:xfrm>
            <a:custGeom>
              <a:avLst/>
              <a:gdLst>
                <a:gd name="T0" fmla="*/ 362808 w 21600"/>
                <a:gd name="T1" fmla="*/ 266983 h 21130"/>
                <a:gd name="T2" fmla="*/ 362808 w 21600"/>
                <a:gd name="T3" fmla="*/ 266983 h 21130"/>
                <a:gd name="T4" fmla="*/ 362808 w 21600"/>
                <a:gd name="T5" fmla="*/ 266983 h 21130"/>
                <a:gd name="T6" fmla="*/ 362808 w 21600"/>
                <a:gd name="T7" fmla="*/ 266983 h 2113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130">
                  <a:moveTo>
                    <a:pt x="21600" y="12803"/>
                  </a:moveTo>
                  <a:cubicBezTo>
                    <a:pt x="21600" y="8698"/>
                    <a:pt x="19978" y="5473"/>
                    <a:pt x="17840" y="5473"/>
                  </a:cubicBezTo>
                  <a:cubicBezTo>
                    <a:pt x="15776" y="5473"/>
                    <a:pt x="14006" y="3616"/>
                    <a:pt x="14006" y="781"/>
                  </a:cubicBezTo>
                  <a:cubicBezTo>
                    <a:pt x="14006" y="586"/>
                    <a:pt x="13785" y="293"/>
                    <a:pt x="13785" y="0"/>
                  </a:cubicBezTo>
                  <a:cubicBezTo>
                    <a:pt x="13638" y="293"/>
                    <a:pt x="13638" y="293"/>
                    <a:pt x="13638" y="293"/>
                  </a:cubicBezTo>
                  <a:cubicBezTo>
                    <a:pt x="12753" y="781"/>
                    <a:pt x="12163" y="1368"/>
                    <a:pt x="11352" y="1368"/>
                  </a:cubicBezTo>
                  <a:cubicBezTo>
                    <a:pt x="11058" y="1368"/>
                    <a:pt x="10836" y="1368"/>
                    <a:pt x="10836" y="1368"/>
                  </a:cubicBezTo>
                  <a:cubicBezTo>
                    <a:pt x="10615" y="1368"/>
                    <a:pt x="10468" y="1368"/>
                    <a:pt x="10468" y="1368"/>
                  </a:cubicBezTo>
                  <a:cubicBezTo>
                    <a:pt x="9657" y="1368"/>
                    <a:pt x="8772" y="781"/>
                    <a:pt x="8182" y="293"/>
                  </a:cubicBezTo>
                  <a:cubicBezTo>
                    <a:pt x="7888" y="293"/>
                    <a:pt x="7814" y="0"/>
                    <a:pt x="7814" y="0"/>
                  </a:cubicBezTo>
                  <a:cubicBezTo>
                    <a:pt x="7814" y="293"/>
                    <a:pt x="7814" y="586"/>
                    <a:pt x="7814" y="781"/>
                  </a:cubicBezTo>
                  <a:cubicBezTo>
                    <a:pt x="7814" y="3616"/>
                    <a:pt x="6045" y="5473"/>
                    <a:pt x="3980" y="5473"/>
                  </a:cubicBezTo>
                  <a:cubicBezTo>
                    <a:pt x="1990" y="5473"/>
                    <a:pt x="0" y="8698"/>
                    <a:pt x="0" y="12803"/>
                  </a:cubicBezTo>
                  <a:cubicBezTo>
                    <a:pt x="0" y="13976"/>
                    <a:pt x="0" y="13976"/>
                    <a:pt x="0" y="13976"/>
                  </a:cubicBezTo>
                  <a:cubicBezTo>
                    <a:pt x="0" y="16224"/>
                    <a:pt x="0" y="16224"/>
                    <a:pt x="0" y="16224"/>
                  </a:cubicBezTo>
                  <a:cubicBezTo>
                    <a:pt x="0" y="17592"/>
                    <a:pt x="0" y="17592"/>
                    <a:pt x="0" y="17592"/>
                  </a:cubicBezTo>
                  <a:cubicBezTo>
                    <a:pt x="0" y="21599"/>
                    <a:pt x="7814" y="21111"/>
                    <a:pt x="10836" y="21111"/>
                  </a:cubicBezTo>
                  <a:cubicBezTo>
                    <a:pt x="14006" y="21111"/>
                    <a:pt x="21600" y="21599"/>
                    <a:pt x="21600" y="17592"/>
                  </a:cubicBezTo>
                  <a:cubicBezTo>
                    <a:pt x="21600" y="16224"/>
                    <a:pt x="21600" y="16224"/>
                    <a:pt x="21600" y="16224"/>
                  </a:cubicBezTo>
                  <a:cubicBezTo>
                    <a:pt x="21600" y="13976"/>
                    <a:pt x="21600" y="13976"/>
                    <a:pt x="21600" y="13976"/>
                  </a:cubicBezTo>
                  <a:lnTo>
                    <a:pt x="21600" y="12803"/>
                  </a:lnTo>
                  <a:close/>
                </a:path>
              </a:pathLst>
            </a:custGeom>
            <a:solidFill>
              <a:srgbClr val="F8946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22551" name="AutoShape 23"/>
            <p:cNvSpPr/>
            <p:nvPr/>
          </p:nvSpPr>
          <p:spPr bwMode="auto">
            <a:xfrm>
              <a:off x="1427248" y="1968409"/>
              <a:ext cx="373881" cy="177171"/>
            </a:xfrm>
            <a:custGeom>
              <a:avLst/>
              <a:gdLst>
                <a:gd name="T0" fmla="*/ 186941 w 21600"/>
                <a:gd name="T1" fmla="*/ 88586 h 21600"/>
                <a:gd name="T2" fmla="*/ 186941 w 21600"/>
                <a:gd name="T3" fmla="*/ 88586 h 21600"/>
                <a:gd name="T4" fmla="*/ 186941 w 21600"/>
                <a:gd name="T5" fmla="*/ 88586 h 21600"/>
                <a:gd name="T6" fmla="*/ 186941 w 21600"/>
                <a:gd name="T7" fmla="*/ 88586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717" y="7499"/>
                  </a:moveTo>
                  <a:cubicBezTo>
                    <a:pt x="2431" y="7800"/>
                    <a:pt x="2002" y="7800"/>
                    <a:pt x="1716" y="9599"/>
                  </a:cubicBezTo>
                  <a:cubicBezTo>
                    <a:pt x="1144" y="9599"/>
                    <a:pt x="1144" y="10499"/>
                    <a:pt x="1144" y="11699"/>
                  </a:cubicBezTo>
                  <a:cubicBezTo>
                    <a:pt x="572" y="11699"/>
                    <a:pt x="572" y="12600"/>
                    <a:pt x="572" y="12600"/>
                  </a:cubicBezTo>
                  <a:cubicBezTo>
                    <a:pt x="286" y="15300"/>
                    <a:pt x="0" y="17999"/>
                    <a:pt x="0" y="20399"/>
                  </a:cubicBezTo>
                  <a:cubicBezTo>
                    <a:pt x="0" y="20999"/>
                    <a:pt x="0" y="21600"/>
                    <a:pt x="0" y="21600"/>
                  </a:cubicBezTo>
                  <a:cubicBezTo>
                    <a:pt x="0" y="21600"/>
                    <a:pt x="0" y="21600"/>
                    <a:pt x="0" y="21600"/>
                  </a:cubicBezTo>
                  <a:cubicBezTo>
                    <a:pt x="572" y="20399"/>
                    <a:pt x="572" y="20399"/>
                    <a:pt x="572" y="20399"/>
                  </a:cubicBezTo>
                  <a:cubicBezTo>
                    <a:pt x="1144" y="19499"/>
                    <a:pt x="1144" y="19499"/>
                    <a:pt x="1144" y="19499"/>
                  </a:cubicBezTo>
                  <a:cubicBezTo>
                    <a:pt x="1144" y="19499"/>
                    <a:pt x="1144" y="19499"/>
                    <a:pt x="1144" y="18600"/>
                  </a:cubicBezTo>
                  <a:cubicBezTo>
                    <a:pt x="1144" y="19499"/>
                    <a:pt x="1144" y="19499"/>
                    <a:pt x="1144" y="19499"/>
                  </a:cubicBezTo>
                  <a:cubicBezTo>
                    <a:pt x="2431" y="15899"/>
                    <a:pt x="3862" y="10499"/>
                    <a:pt x="5864" y="9599"/>
                  </a:cubicBezTo>
                  <a:cubicBezTo>
                    <a:pt x="5864" y="9599"/>
                    <a:pt x="5864" y="9599"/>
                    <a:pt x="5864" y="9599"/>
                  </a:cubicBezTo>
                  <a:cubicBezTo>
                    <a:pt x="7152" y="8400"/>
                    <a:pt x="8153" y="7800"/>
                    <a:pt x="8439" y="7499"/>
                  </a:cubicBezTo>
                  <a:cubicBezTo>
                    <a:pt x="8868" y="6000"/>
                    <a:pt x="8868" y="4499"/>
                    <a:pt x="8868" y="4499"/>
                  </a:cubicBezTo>
                  <a:cubicBezTo>
                    <a:pt x="8868" y="4499"/>
                    <a:pt x="8868" y="4499"/>
                    <a:pt x="8868" y="4499"/>
                  </a:cubicBezTo>
                  <a:cubicBezTo>
                    <a:pt x="8868" y="4499"/>
                    <a:pt x="8868" y="4499"/>
                    <a:pt x="8868" y="4499"/>
                  </a:cubicBezTo>
                  <a:cubicBezTo>
                    <a:pt x="8868" y="5099"/>
                    <a:pt x="10013" y="6000"/>
                    <a:pt x="10728" y="8400"/>
                  </a:cubicBezTo>
                  <a:cubicBezTo>
                    <a:pt x="11157" y="9599"/>
                    <a:pt x="12158" y="10499"/>
                    <a:pt x="12445" y="10499"/>
                  </a:cubicBezTo>
                  <a:cubicBezTo>
                    <a:pt x="13446" y="12600"/>
                    <a:pt x="14590" y="13499"/>
                    <a:pt x="15449" y="15300"/>
                  </a:cubicBezTo>
                  <a:cubicBezTo>
                    <a:pt x="16879" y="15899"/>
                    <a:pt x="18739" y="16800"/>
                    <a:pt x="20026" y="17999"/>
                  </a:cubicBezTo>
                  <a:cubicBezTo>
                    <a:pt x="20455" y="17999"/>
                    <a:pt x="20455" y="17999"/>
                    <a:pt x="20455" y="17999"/>
                  </a:cubicBezTo>
                  <a:cubicBezTo>
                    <a:pt x="20455" y="17999"/>
                    <a:pt x="20455" y="17999"/>
                    <a:pt x="20455" y="17999"/>
                  </a:cubicBezTo>
                  <a:cubicBezTo>
                    <a:pt x="21027" y="17999"/>
                    <a:pt x="21027" y="17999"/>
                    <a:pt x="21027" y="17999"/>
                  </a:cubicBezTo>
                  <a:cubicBezTo>
                    <a:pt x="21027" y="17999"/>
                    <a:pt x="21027" y="17999"/>
                    <a:pt x="21600" y="17999"/>
                  </a:cubicBezTo>
                  <a:cubicBezTo>
                    <a:pt x="21600" y="17999"/>
                    <a:pt x="21600" y="17999"/>
                    <a:pt x="21600" y="17999"/>
                  </a:cubicBezTo>
                  <a:cubicBezTo>
                    <a:pt x="21600" y="17999"/>
                    <a:pt x="21600" y="17999"/>
                    <a:pt x="21600" y="17999"/>
                  </a:cubicBezTo>
                  <a:cubicBezTo>
                    <a:pt x="21600" y="17999"/>
                    <a:pt x="21600" y="17999"/>
                    <a:pt x="21600" y="17999"/>
                  </a:cubicBezTo>
                  <a:cubicBezTo>
                    <a:pt x="21600" y="15300"/>
                    <a:pt x="21027" y="9599"/>
                    <a:pt x="18882" y="6000"/>
                  </a:cubicBezTo>
                  <a:cubicBezTo>
                    <a:pt x="18739" y="5099"/>
                    <a:pt x="18739" y="4499"/>
                    <a:pt x="18309" y="4499"/>
                  </a:cubicBezTo>
                  <a:cubicBezTo>
                    <a:pt x="18309" y="4499"/>
                    <a:pt x="18309" y="4499"/>
                    <a:pt x="18309" y="4499"/>
                  </a:cubicBezTo>
                  <a:cubicBezTo>
                    <a:pt x="17880" y="3000"/>
                    <a:pt x="17165" y="2699"/>
                    <a:pt x="16879" y="2699"/>
                  </a:cubicBezTo>
                  <a:cubicBezTo>
                    <a:pt x="16593" y="1799"/>
                    <a:pt x="16021" y="1799"/>
                    <a:pt x="15449" y="1799"/>
                  </a:cubicBezTo>
                  <a:cubicBezTo>
                    <a:pt x="14733" y="899"/>
                    <a:pt x="13589" y="0"/>
                    <a:pt x="12445" y="0"/>
                  </a:cubicBezTo>
                  <a:cubicBezTo>
                    <a:pt x="12158" y="0"/>
                    <a:pt x="11729" y="0"/>
                    <a:pt x="11157" y="0"/>
                  </a:cubicBezTo>
                  <a:cubicBezTo>
                    <a:pt x="10728" y="0"/>
                    <a:pt x="10299" y="0"/>
                    <a:pt x="10013" y="0"/>
                  </a:cubicBezTo>
                  <a:cubicBezTo>
                    <a:pt x="10013" y="0"/>
                    <a:pt x="8439" y="0"/>
                    <a:pt x="6723" y="1799"/>
                  </a:cubicBezTo>
                  <a:cubicBezTo>
                    <a:pt x="5149" y="1799"/>
                    <a:pt x="3862" y="3000"/>
                    <a:pt x="2717" y="6000"/>
                  </a:cubicBezTo>
                  <a:cubicBezTo>
                    <a:pt x="2717" y="6000"/>
                    <a:pt x="2717" y="6000"/>
                    <a:pt x="2717" y="7499"/>
                  </a:cubicBezTo>
                  <a:close/>
                </a:path>
              </a:pathLst>
            </a:custGeom>
            <a:solidFill>
              <a:srgbClr val="A8BCB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22552" name="AutoShape 24"/>
            <p:cNvSpPr/>
            <p:nvPr/>
          </p:nvSpPr>
          <p:spPr bwMode="auto">
            <a:xfrm>
              <a:off x="1840210" y="1219345"/>
              <a:ext cx="433806" cy="468980"/>
            </a:xfrm>
            <a:custGeom>
              <a:avLst/>
              <a:gdLst>
                <a:gd name="T0" fmla="*/ 216903 w 21600"/>
                <a:gd name="T1" fmla="*/ 234490 h 21600"/>
                <a:gd name="T2" fmla="*/ 216903 w 21600"/>
                <a:gd name="T3" fmla="*/ 234490 h 21600"/>
                <a:gd name="T4" fmla="*/ 216903 w 21600"/>
                <a:gd name="T5" fmla="*/ 234490 h 21600"/>
                <a:gd name="T6" fmla="*/ 216903 w 21600"/>
                <a:gd name="T7" fmla="*/ 234490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357" y="13187"/>
                  </a:moveTo>
                  <a:cubicBezTo>
                    <a:pt x="1604" y="13187"/>
                    <a:pt x="1604" y="13187"/>
                    <a:pt x="1604" y="13187"/>
                  </a:cubicBezTo>
                  <a:cubicBezTo>
                    <a:pt x="3085" y="18303"/>
                    <a:pt x="6541" y="21600"/>
                    <a:pt x="10861" y="21600"/>
                  </a:cubicBezTo>
                  <a:cubicBezTo>
                    <a:pt x="14934" y="21600"/>
                    <a:pt x="18884" y="18303"/>
                    <a:pt x="19995" y="13187"/>
                  </a:cubicBezTo>
                  <a:cubicBezTo>
                    <a:pt x="20365" y="13187"/>
                    <a:pt x="20365" y="13187"/>
                    <a:pt x="20365" y="13187"/>
                  </a:cubicBezTo>
                  <a:cubicBezTo>
                    <a:pt x="20859" y="13187"/>
                    <a:pt x="21600" y="12960"/>
                    <a:pt x="21600" y="12277"/>
                  </a:cubicBezTo>
                  <a:cubicBezTo>
                    <a:pt x="21600" y="6934"/>
                    <a:pt x="21600" y="6934"/>
                    <a:pt x="21600" y="6934"/>
                  </a:cubicBezTo>
                  <a:cubicBezTo>
                    <a:pt x="21600" y="6593"/>
                    <a:pt x="20859" y="6025"/>
                    <a:pt x="20365" y="6025"/>
                  </a:cubicBezTo>
                  <a:cubicBezTo>
                    <a:pt x="20365" y="6025"/>
                    <a:pt x="20365" y="6025"/>
                    <a:pt x="19995" y="6025"/>
                  </a:cubicBezTo>
                  <a:cubicBezTo>
                    <a:pt x="19995" y="5797"/>
                    <a:pt x="19378" y="5115"/>
                    <a:pt x="19378" y="4774"/>
                  </a:cubicBezTo>
                  <a:cubicBezTo>
                    <a:pt x="19378" y="4774"/>
                    <a:pt x="19378" y="4774"/>
                    <a:pt x="19378" y="4774"/>
                  </a:cubicBezTo>
                  <a:cubicBezTo>
                    <a:pt x="14317" y="4774"/>
                    <a:pt x="10861" y="1818"/>
                    <a:pt x="9257" y="0"/>
                  </a:cubicBezTo>
                  <a:cubicBezTo>
                    <a:pt x="9010" y="682"/>
                    <a:pt x="8640" y="1364"/>
                    <a:pt x="6788" y="1818"/>
                  </a:cubicBezTo>
                  <a:cubicBezTo>
                    <a:pt x="4566" y="2614"/>
                    <a:pt x="2098" y="6480"/>
                    <a:pt x="2098" y="6480"/>
                  </a:cubicBezTo>
                  <a:cubicBezTo>
                    <a:pt x="1357" y="7616"/>
                    <a:pt x="1357" y="7616"/>
                    <a:pt x="1357" y="7616"/>
                  </a:cubicBezTo>
                  <a:cubicBezTo>
                    <a:pt x="1357" y="6025"/>
                    <a:pt x="1357" y="6025"/>
                    <a:pt x="1357" y="6025"/>
                  </a:cubicBezTo>
                  <a:cubicBezTo>
                    <a:pt x="1357" y="6025"/>
                    <a:pt x="1357" y="6025"/>
                    <a:pt x="1357" y="6025"/>
                  </a:cubicBezTo>
                  <a:cubicBezTo>
                    <a:pt x="617" y="6025"/>
                    <a:pt x="0" y="6593"/>
                    <a:pt x="0" y="6934"/>
                  </a:cubicBezTo>
                  <a:cubicBezTo>
                    <a:pt x="0" y="12277"/>
                    <a:pt x="0" y="12277"/>
                    <a:pt x="0" y="12277"/>
                  </a:cubicBezTo>
                  <a:cubicBezTo>
                    <a:pt x="0" y="12960"/>
                    <a:pt x="617" y="13187"/>
                    <a:pt x="1357" y="13187"/>
                  </a:cubicBezTo>
                  <a:close/>
                </a:path>
              </a:pathLst>
            </a:custGeom>
            <a:solidFill>
              <a:srgbClr val="F8946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22553" name="AutoShape 25"/>
            <p:cNvSpPr/>
            <p:nvPr/>
          </p:nvSpPr>
          <p:spPr bwMode="auto">
            <a:xfrm>
              <a:off x="2199761" y="2480378"/>
              <a:ext cx="608371" cy="544034"/>
            </a:xfrm>
            <a:custGeom>
              <a:avLst/>
              <a:gdLst>
                <a:gd name="T0" fmla="*/ 304186 w 21600"/>
                <a:gd name="T1" fmla="*/ 272004 h 21225"/>
                <a:gd name="T2" fmla="*/ 304186 w 21600"/>
                <a:gd name="T3" fmla="*/ 272004 h 21225"/>
                <a:gd name="T4" fmla="*/ 304186 w 21600"/>
                <a:gd name="T5" fmla="*/ 272004 h 21225"/>
                <a:gd name="T6" fmla="*/ 304186 w 21600"/>
                <a:gd name="T7" fmla="*/ 272004 h 2122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225">
                  <a:moveTo>
                    <a:pt x="21336" y="10317"/>
                  </a:moveTo>
                  <a:cubicBezTo>
                    <a:pt x="20897" y="7424"/>
                    <a:pt x="19053" y="5399"/>
                    <a:pt x="17034" y="5399"/>
                  </a:cubicBezTo>
                  <a:cubicBezTo>
                    <a:pt x="16068" y="5399"/>
                    <a:pt x="15102" y="5110"/>
                    <a:pt x="14751" y="4532"/>
                  </a:cubicBezTo>
                  <a:cubicBezTo>
                    <a:pt x="13609" y="4049"/>
                    <a:pt x="12995" y="3182"/>
                    <a:pt x="12731" y="2507"/>
                  </a:cubicBezTo>
                  <a:cubicBezTo>
                    <a:pt x="12643" y="1928"/>
                    <a:pt x="12643" y="1639"/>
                    <a:pt x="12643" y="1060"/>
                  </a:cubicBezTo>
                  <a:cubicBezTo>
                    <a:pt x="12643" y="771"/>
                    <a:pt x="12643" y="289"/>
                    <a:pt x="12643" y="0"/>
                  </a:cubicBezTo>
                  <a:cubicBezTo>
                    <a:pt x="12117" y="289"/>
                    <a:pt x="11941" y="578"/>
                    <a:pt x="11326" y="771"/>
                  </a:cubicBezTo>
                  <a:cubicBezTo>
                    <a:pt x="10887" y="1060"/>
                    <a:pt x="10009" y="1349"/>
                    <a:pt x="9395" y="1639"/>
                  </a:cubicBezTo>
                  <a:cubicBezTo>
                    <a:pt x="9043" y="1639"/>
                    <a:pt x="9043" y="1639"/>
                    <a:pt x="9043" y="1639"/>
                  </a:cubicBezTo>
                  <a:cubicBezTo>
                    <a:pt x="7639" y="1639"/>
                    <a:pt x="6409" y="1060"/>
                    <a:pt x="5092" y="0"/>
                  </a:cubicBezTo>
                  <a:cubicBezTo>
                    <a:pt x="5092" y="289"/>
                    <a:pt x="5092" y="771"/>
                    <a:pt x="5092" y="1060"/>
                  </a:cubicBezTo>
                  <a:cubicBezTo>
                    <a:pt x="5092" y="1639"/>
                    <a:pt x="5092" y="1928"/>
                    <a:pt x="5004" y="2507"/>
                  </a:cubicBezTo>
                  <a:cubicBezTo>
                    <a:pt x="4653" y="3182"/>
                    <a:pt x="4039" y="4049"/>
                    <a:pt x="3336" y="4532"/>
                  </a:cubicBezTo>
                  <a:cubicBezTo>
                    <a:pt x="2985" y="5110"/>
                    <a:pt x="1931" y="5399"/>
                    <a:pt x="1053" y="5399"/>
                  </a:cubicBezTo>
                  <a:cubicBezTo>
                    <a:pt x="702" y="6171"/>
                    <a:pt x="0" y="6749"/>
                    <a:pt x="0" y="7135"/>
                  </a:cubicBezTo>
                  <a:cubicBezTo>
                    <a:pt x="0" y="7714"/>
                    <a:pt x="0" y="8003"/>
                    <a:pt x="0" y="8678"/>
                  </a:cubicBezTo>
                  <a:cubicBezTo>
                    <a:pt x="0" y="9642"/>
                    <a:pt x="965" y="10510"/>
                    <a:pt x="2458" y="10510"/>
                  </a:cubicBezTo>
                  <a:cubicBezTo>
                    <a:pt x="6234" y="10510"/>
                    <a:pt x="9043" y="14560"/>
                    <a:pt x="9043" y="20057"/>
                  </a:cubicBezTo>
                  <a:cubicBezTo>
                    <a:pt x="9043" y="21214"/>
                    <a:pt x="9043" y="21214"/>
                    <a:pt x="9043" y="21214"/>
                  </a:cubicBezTo>
                  <a:cubicBezTo>
                    <a:pt x="12643" y="21214"/>
                    <a:pt x="21600" y="21600"/>
                    <a:pt x="21600" y="17646"/>
                  </a:cubicBezTo>
                  <a:cubicBezTo>
                    <a:pt x="21600" y="12824"/>
                    <a:pt x="21600" y="12824"/>
                    <a:pt x="21600" y="12824"/>
                  </a:cubicBezTo>
                  <a:cubicBezTo>
                    <a:pt x="21600" y="12535"/>
                    <a:pt x="21600" y="12535"/>
                    <a:pt x="21600" y="12535"/>
                  </a:cubicBezTo>
                  <a:cubicBezTo>
                    <a:pt x="21600" y="11764"/>
                    <a:pt x="21600" y="10992"/>
                    <a:pt x="21336" y="10317"/>
                  </a:cubicBezTo>
                  <a:close/>
                </a:path>
              </a:pathLst>
            </a:custGeom>
            <a:solidFill>
              <a:srgbClr val="46BAD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22554" name="AutoShape 26"/>
            <p:cNvSpPr/>
            <p:nvPr/>
          </p:nvSpPr>
          <p:spPr bwMode="auto">
            <a:xfrm>
              <a:off x="2615328" y="2202899"/>
              <a:ext cx="620096" cy="542234"/>
            </a:xfrm>
            <a:custGeom>
              <a:avLst/>
              <a:gdLst>
                <a:gd name="T0" fmla="*/ 310048 w 21600"/>
                <a:gd name="T1" fmla="*/ 271117 h 21406"/>
                <a:gd name="T2" fmla="*/ 310048 w 21600"/>
                <a:gd name="T3" fmla="*/ 271117 h 21406"/>
                <a:gd name="T4" fmla="*/ 310048 w 21600"/>
                <a:gd name="T5" fmla="*/ 271117 h 21406"/>
                <a:gd name="T6" fmla="*/ 310048 w 21600"/>
                <a:gd name="T7" fmla="*/ 271117 h 2140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406">
                  <a:moveTo>
                    <a:pt x="17125" y="5375"/>
                  </a:moveTo>
                  <a:cubicBezTo>
                    <a:pt x="14801" y="5375"/>
                    <a:pt x="12822" y="3518"/>
                    <a:pt x="12822" y="1075"/>
                  </a:cubicBezTo>
                  <a:cubicBezTo>
                    <a:pt x="12822" y="977"/>
                    <a:pt x="12822" y="586"/>
                    <a:pt x="12822" y="0"/>
                  </a:cubicBezTo>
                  <a:cubicBezTo>
                    <a:pt x="11875" y="1075"/>
                    <a:pt x="10584" y="1661"/>
                    <a:pt x="9294" y="1661"/>
                  </a:cubicBezTo>
                  <a:cubicBezTo>
                    <a:pt x="9121" y="1661"/>
                    <a:pt x="9121" y="1661"/>
                    <a:pt x="9121" y="1661"/>
                  </a:cubicBezTo>
                  <a:cubicBezTo>
                    <a:pt x="8175" y="1661"/>
                    <a:pt x="7572" y="1270"/>
                    <a:pt x="7056" y="1075"/>
                  </a:cubicBezTo>
                  <a:cubicBezTo>
                    <a:pt x="6454" y="977"/>
                    <a:pt x="6023" y="586"/>
                    <a:pt x="5679" y="0"/>
                  </a:cubicBezTo>
                  <a:cubicBezTo>
                    <a:pt x="5679" y="586"/>
                    <a:pt x="5421" y="977"/>
                    <a:pt x="5421" y="1075"/>
                  </a:cubicBezTo>
                  <a:cubicBezTo>
                    <a:pt x="5421" y="2345"/>
                    <a:pt x="4733" y="4007"/>
                    <a:pt x="3528" y="4789"/>
                  </a:cubicBezTo>
                  <a:cubicBezTo>
                    <a:pt x="3270" y="5375"/>
                    <a:pt x="2839" y="5864"/>
                    <a:pt x="2151" y="6450"/>
                  </a:cubicBezTo>
                  <a:cubicBezTo>
                    <a:pt x="1549" y="8405"/>
                    <a:pt x="860" y="9578"/>
                    <a:pt x="0" y="10946"/>
                  </a:cubicBezTo>
                  <a:cubicBezTo>
                    <a:pt x="0" y="11239"/>
                    <a:pt x="0" y="11728"/>
                    <a:pt x="0" y="12021"/>
                  </a:cubicBezTo>
                  <a:cubicBezTo>
                    <a:pt x="0" y="12608"/>
                    <a:pt x="172" y="12901"/>
                    <a:pt x="344" y="13487"/>
                  </a:cubicBezTo>
                  <a:cubicBezTo>
                    <a:pt x="860" y="13976"/>
                    <a:pt x="1549" y="14171"/>
                    <a:pt x="2237" y="14171"/>
                  </a:cubicBezTo>
                  <a:cubicBezTo>
                    <a:pt x="3270" y="14171"/>
                    <a:pt x="4044" y="14465"/>
                    <a:pt x="4733" y="14562"/>
                  </a:cubicBezTo>
                  <a:cubicBezTo>
                    <a:pt x="6712" y="16126"/>
                    <a:pt x="8175" y="18472"/>
                    <a:pt x="8605" y="21404"/>
                  </a:cubicBezTo>
                  <a:cubicBezTo>
                    <a:pt x="8863" y="21404"/>
                    <a:pt x="8863" y="21404"/>
                    <a:pt x="9121" y="21404"/>
                  </a:cubicBezTo>
                  <a:cubicBezTo>
                    <a:pt x="12822" y="21404"/>
                    <a:pt x="21600" y="21599"/>
                    <a:pt x="21600" y="17788"/>
                  </a:cubicBezTo>
                  <a:cubicBezTo>
                    <a:pt x="21600" y="12901"/>
                    <a:pt x="21600" y="12901"/>
                    <a:pt x="21600" y="12901"/>
                  </a:cubicBezTo>
                  <a:cubicBezTo>
                    <a:pt x="21600" y="8796"/>
                    <a:pt x="19620" y="5375"/>
                    <a:pt x="17125" y="5375"/>
                  </a:cubicBezTo>
                  <a:close/>
                </a:path>
              </a:pathLst>
            </a:custGeom>
            <a:solidFill>
              <a:srgbClr val="43415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22555" name="AutoShape 27"/>
            <p:cNvSpPr/>
            <p:nvPr/>
          </p:nvSpPr>
          <p:spPr bwMode="auto">
            <a:xfrm>
              <a:off x="826694" y="2202899"/>
              <a:ext cx="630517" cy="542234"/>
            </a:xfrm>
            <a:custGeom>
              <a:avLst/>
              <a:gdLst>
                <a:gd name="T0" fmla="*/ 315259 w 21600"/>
                <a:gd name="T1" fmla="*/ 271117 h 21406"/>
                <a:gd name="T2" fmla="*/ 315259 w 21600"/>
                <a:gd name="T3" fmla="*/ 271117 h 21406"/>
                <a:gd name="T4" fmla="*/ 315259 w 21600"/>
                <a:gd name="T5" fmla="*/ 271117 h 21406"/>
                <a:gd name="T6" fmla="*/ 315259 w 21600"/>
                <a:gd name="T7" fmla="*/ 271117 h 2140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406">
                  <a:moveTo>
                    <a:pt x="17364" y="14465"/>
                  </a:moveTo>
                  <a:cubicBezTo>
                    <a:pt x="17872" y="14171"/>
                    <a:pt x="18550" y="14171"/>
                    <a:pt x="19143" y="14171"/>
                  </a:cubicBezTo>
                  <a:cubicBezTo>
                    <a:pt x="19990" y="14171"/>
                    <a:pt x="20752" y="13780"/>
                    <a:pt x="21261" y="13096"/>
                  </a:cubicBezTo>
                  <a:cubicBezTo>
                    <a:pt x="21261" y="12901"/>
                    <a:pt x="21600" y="12314"/>
                    <a:pt x="21600" y="12021"/>
                  </a:cubicBezTo>
                  <a:cubicBezTo>
                    <a:pt x="21600" y="11728"/>
                    <a:pt x="21600" y="11239"/>
                    <a:pt x="21600" y="10946"/>
                  </a:cubicBezTo>
                  <a:cubicBezTo>
                    <a:pt x="20583" y="9969"/>
                    <a:pt x="19821" y="8405"/>
                    <a:pt x="19228" y="7037"/>
                  </a:cubicBezTo>
                  <a:cubicBezTo>
                    <a:pt x="18889" y="5864"/>
                    <a:pt x="18889" y="5864"/>
                    <a:pt x="18889" y="5864"/>
                  </a:cubicBezTo>
                  <a:cubicBezTo>
                    <a:pt x="18465" y="5473"/>
                    <a:pt x="18042" y="5082"/>
                    <a:pt x="17872" y="4789"/>
                  </a:cubicBezTo>
                  <a:cubicBezTo>
                    <a:pt x="16856" y="4007"/>
                    <a:pt x="16263" y="2932"/>
                    <a:pt x="16009" y="1661"/>
                  </a:cubicBezTo>
                  <a:cubicBezTo>
                    <a:pt x="16009" y="1270"/>
                    <a:pt x="16009" y="1270"/>
                    <a:pt x="16009" y="1075"/>
                  </a:cubicBezTo>
                  <a:cubicBezTo>
                    <a:pt x="16009" y="977"/>
                    <a:pt x="16009" y="586"/>
                    <a:pt x="16009" y="0"/>
                  </a:cubicBezTo>
                  <a:cubicBezTo>
                    <a:pt x="15247" y="586"/>
                    <a:pt x="14823" y="1075"/>
                    <a:pt x="14061" y="1270"/>
                  </a:cubicBezTo>
                  <a:cubicBezTo>
                    <a:pt x="13383" y="1270"/>
                    <a:pt x="12705" y="1661"/>
                    <a:pt x="12282" y="1661"/>
                  </a:cubicBezTo>
                  <a:cubicBezTo>
                    <a:pt x="11181" y="1661"/>
                    <a:pt x="9910" y="1075"/>
                    <a:pt x="8809" y="0"/>
                  </a:cubicBezTo>
                  <a:cubicBezTo>
                    <a:pt x="8809" y="586"/>
                    <a:pt x="8809" y="977"/>
                    <a:pt x="8809" y="1075"/>
                  </a:cubicBezTo>
                  <a:cubicBezTo>
                    <a:pt x="8809" y="3518"/>
                    <a:pt x="6776" y="5375"/>
                    <a:pt x="4319" y="5375"/>
                  </a:cubicBezTo>
                  <a:cubicBezTo>
                    <a:pt x="2032" y="5375"/>
                    <a:pt x="0" y="8796"/>
                    <a:pt x="0" y="12901"/>
                  </a:cubicBezTo>
                  <a:cubicBezTo>
                    <a:pt x="0" y="17788"/>
                    <a:pt x="0" y="17788"/>
                    <a:pt x="0" y="17788"/>
                  </a:cubicBezTo>
                  <a:cubicBezTo>
                    <a:pt x="0" y="21599"/>
                    <a:pt x="8809" y="21404"/>
                    <a:pt x="12282" y="21404"/>
                  </a:cubicBezTo>
                  <a:cubicBezTo>
                    <a:pt x="12621" y="21404"/>
                    <a:pt x="12705" y="21404"/>
                    <a:pt x="13129" y="21404"/>
                  </a:cubicBezTo>
                  <a:cubicBezTo>
                    <a:pt x="13383" y="17983"/>
                    <a:pt x="15247" y="15540"/>
                    <a:pt x="17364" y="14465"/>
                  </a:cubicBezTo>
                  <a:close/>
                </a:path>
              </a:pathLst>
            </a:custGeom>
            <a:solidFill>
              <a:srgbClr val="43415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22556" name="AutoShape 28"/>
            <p:cNvSpPr/>
            <p:nvPr/>
          </p:nvSpPr>
          <p:spPr bwMode="auto">
            <a:xfrm>
              <a:off x="1259197" y="2480378"/>
              <a:ext cx="613582" cy="544034"/>
            </a:xfrm>
            <a:custGeom>
              <a:avLst/>
              <a:gdLst>
                <a:gd name="T0" fmla="*/ 306791 w 21600"/>
                <a:gd name="T1" fmla="*/ 272004 h 21225"/>
                <a:gd name="T2" fmla="*/ 306791 w 21600"/>
                <a:gd name="T3" fmla="*/ 272004 h 21225"/>
                <a:gd name="T4" fmla="*/ 306791 w 21600"/>
                <a:gd name="T5" fmla="*/ 272004 h 21225"/>
                <a:gd name="T6" fmla="*/ 306791 w 21600"/>
                <a:gd name="T7" fmla="*/ 272004 h 2122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225">
                  <a:moveTo>
                    <a:pt x="19161" y="10510"/>
                  </a:moveTo>
                  <a:cubicBezTo>
                    <a:pt x="20467" y="10510"/>
                    <a:pt x="21425" y="9642"/>
                    <a:pt x="21425" y="8678"/>
                  </a:cubicBezTo>
                  <a:cubicBezTo>
                    <a:pt x="21425" y="8003"/>
                    <a:pt x="21425" y="7714"/>
                    <a:pt x="21600" y="7135"/>
                  </a:cubicBezTo>
                  <a:cubicBezTo>
                    <a:pt x="21077" y="6749"/>
                    <a:pt x="20641" y="6171"/>
                    <a:pt x="20206" y="5399"/>
                  </a:cubicBezTo>
                  <a:cubicBezTo>
                    <a:pt x="19248" y="5399"/>
                    <a:pt x="18725" y="5110"/>
                    <a:pt x="18116" y="4532"/>
                  </a:cubicBezTo>
                  <a:cubicBezTo>
                    <a:pt x="17419" y="4049"/>
                    <a:pt x="16809" y="3182"/>
                    <a:pt x="16374" y="2507"/>
                  </a:cubicBezTo>
                  <a:cubicBezTo>
                    <a:pt x="16199" y="1928"/>
                    <a:pt x="16199" y="1639"/>
                    <a:pt x="16199" y="1060"/>
                  </a:cubicBezTo>
                  <a:cubicBezTo>
                    <a:pt x="16199" y="771"/>
                    <a:pt x="16199" y="289"/>
                    <a:pt x="16199" y="0"/>
                  </a:cubicBezTo>
                  <a:cubicBezTo>
                    <a:pt x="14893" y="1060"/>
                    <a:pt x="14109" y="1639"/>
                    <a:pt x="12454" y="1639"/>
                  </a:cubicBezTo>
                  <a:cubicBezTo>
                    <a:pt x="12454" y="1639"/>
                    <a:pt x="12193" y="1639"/>
                    <a:pt x="12019" y="1639"/>
                  </a:cubicBezTo>
                  <a:cubicBezTo>
                    <a:pt x="11322" y="1349"/>
                    <a:pt x="10887" y="1060"/>
                    <a:pt x="10016" y="771"/>
                  </a:cubicBezTo>
                  <a:cubicBezTo>
                    <a:pt x="9493" y="578"/>
                    <a:pt x="9145" y="289"/>
                    <a:pt x="9058" y="0"/>
                  </a:cubicBezTo>
                  <a:cubicBezTo>
                    <a:pt x="8796" y="289"/>
                    <a:pt x="8796" y="771"/>
                    <a:pt x="8796" y="1060"/>
                  </a:cubicBezTo>
                  <a:cubicBezTo>
                    <a:pt x="8796" y="1639"/>
                    <a:pt x="8796" y="1928"/>
                    <a:pt x="8535" y="2507"/>
                  </a:cubicBezTo>
                  <a:cubicBezTo>
                    <a:pt x="8274" y="3182"/>
                    <a:pt x="7838" y="4049"/>
                    <a:pt x="7141" y="4532"/>
                  </a:cubicBezTo>
                  <a:cubicBezTo>
                    <a:pt x="6270" y="5110"/>
                    <a:pt x="5312" y="5399"/>
                    <a:pt x="4441" y="5399"/>
                  </a:cubicBezTo>
                  <a:cubicBezTo>
                    <a:pt x="2264" y="5399"/>
                    <a:pt x="958" y="7424"/>
                    <a:pt x="174" y="10317"/>
                  </a:cubicBezTo>
                  <a:cubicBezTo>
                    <a:pt x="174" y="10992"/>
                    <a:pt x="0" y="11764"/>
                    <a:pt x="0" y="12535"/>
                  </a:cubicBezTo>
                  <a:cubicBezTo>
                    <a:pt x="0" y="12535"/>
                    <a:pt x="0" y="12535"/>
                    <a:pt x="0" y="12824"/>
                  </a:cubicBezTo>
                  <a:cubicBezTo>
                    <a:pt x="0" y="17646"/>
                    <a:pt x="0" y="17646"/>
                    <a:pt x="0" y="17646"/>
                  </a:cubicBezTo>
                  <a:cubicBezTo>
                    <a:pt x="0" y="21600"/>
                    <a:pt x="8796" y="21214"/>
                    <a:pt x="12454" y="21214"/>
                  </a:cubicBezTo>
                  <a:cubicBezTo>
                    <a:pt x="12454" y="21214"/>
                    <a:pt x="12454" y="21214"/>
                    <a:pt x="12454" y="21214"/>
                  </a:cubicBezTo>
                  <a:cubicBezTo>
                    <a:pt x="12454" y="20057"/>
                    <a:pt x="12454" y="20057"/>
                    <a:pt x="12454" y="20057"/>
                  </a:cubicBezTo>
                  <a:cubicBezTo>
                    <a:pt x="12454" y="14560"/>
                    <a:pt x="15329" y="10510"/>
                    <a:pt x="19161" y="10510"/>
                  </a:cubicBezTo>
                  <a:close/>
                </a:path>
              </a:pathLst>
            </a:custGeom>
            <a:solidFill>
              <a:srgbClr val="A8BCB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22557" name="AutoShape 29"/>
            <p:cNvSpPr/>
            <p:nvPr/>
          </p:nvSpPr>
          <p:spPr bwMode="auto">
            <a:xfrm>
              <a:off x="992140" y="1688324"/>
              <a:ext cx="376486" cy="181079"/>
            </a:xfrm>
            <a:custGeom>
              <a:avLst/>
              <a:gdLst>
                <a:gd name="T0" fmla="*/ 188243 w 21600"/>
                <a:gd name="T1" fmla="*/ 90540 h 21600"/>
                <a:gd name="T2" fmla="*/ 188243 w 21600"/>
                <a:gd name="T3" fmla="*/ 90540 h 21600"/>
                <a:gd name="T4" fmla="*/ 188243 w 21600"/>
                <a:gd name="T5" fmla="*/ 90540 h 21600"/>
                <a:gd name="T6" fmla="*/ 188243 w 21600"/>
                <a:gd name="T7" fmla="*/ 90540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994" y="19232"/>
                  </a:moveTo>
                  <a:cubicBezTo>
                    <a:pt x="994" y="19232"/>
                    <a:pt x="1563" y="19232"/>
                    <a:pt x="1563" y="18345"/>
                  </a:cubicBezTo>
                  <a:cubicBezTo>
                    <a:pt x="1563" y="19232"/>
                    <a:pt x="1563" y="19232"/>
                    <a:pt x="1563" y="19232"/>
                  </a:cubicBezTo>
                  <a:cubicBezTo>
                    <a:pt x="2415" y="15682"/>
                    <a:pt x="4405" y="10947"/>
                    <a:pt x="6252" y="9468"/>
                  </a:cubicBezTo>
                  <a:cubicBezTo>
                    <a:pt x="8810" y="7693"/>
                    <a:pt x="9663" y="4438"/>
                    <a:pt x="9663" y="4438"/>
                  </a:cubicBezTo>
                  <a:cubicBezTo>
                    <a:pt x="9663" y="4438"/>
                    <a:pt x="13500" y="16273"/>
                    <a:pt x="20463" y="17753"/>
                  </a:cubicBezTo>
                  <a:cubicBezTo>
                    <a:pt x="20747" y="17753"/>
                    <a:pt x="20747" y="17753"/>
                    <a:pt x="20747" y="17753"/>
                  </a:cubicBezTo>
                  <a:cubicBezTo>
                    <a:pt x="20747" y="17753"/>
                    <a:pt x="20747" y="17753"/>
                    <a:pt x="20747" y="17753"/>
                  </a:cubicBezTo>
                  <a:cubicBezTo>
                    <a:pt x="20747" y="17753"/>
                    <a:pt x="21457" y="17753"/>
                    <a:pt x="21600" y="17753"/>
                  </a:cubicBezTo>
                  <a:cubicBezTo>
                    <a:pt x="21600" y="17753"/>
                    <a:pt x="21600" y="17753"/>
                    <a:pt x="21600" y="17753"/>
                  </a:cubicBezTo>
                  <a:cubicBezTo>
                    <a:pt x="21600" y="17753"/>
                    <a:pt x="21600" y="17753"/>
                    <a:pt x="21600" y="17753"/>
                  </a:cubicBezTo>
                  <a:cubicBezTo>
                    <a:pt x="21600" y="17753"/>
                    <a:pt x="21600" y="17753"/>
                    <a:pt x="21600" y="17753"/>
                  </a:cubicBezTo>
                  <a:cubicBezTo>
                    <a:pt x="21600" y="16273"/>
                    <a:pt x="21600" y="16273"/>
                    <a:pt x="21600" y="16273"/>
                  </a:cubicBezTo>
                  <a:cubicBezTo>
                    <a:pt x="21600" y="16273"/>
                    <a:pt x="21457" y="15682"/>
                    <a:pt x="21457" y="14794"/>
                  </a:cubicBezTo>
                  <a:cubicBezTo>
                    <a:pt x="21457" y="12723"/>
                    <a:pt x="20463" y="9468"/>
                    <a:pt x="19042" y="5030"/>
                  </a:cubicBezTo>
                  <a:cubicBezTo>
                    <a:pt x="17336" y="2071"/>
                    <a:pt x="14921" y="0"/>
                    <a:pt x="11652" y="0"/>
                  </a:cubicBezTo>
                  <a:cubicBezTo>
                    <a:pt x="11084" y="0"/>
                    <a:pt x="10800" y="0"/>
                    <a:pt x="10515" y="0"/>
                  </a:cubicBezTo>
                  <a:cubicBezTo>
                    <a:pt x="9947" y="0"/>
                    <a:pt x="5399" y="0"/>
                    <a:pt x="2699" y="7101"/>
                  </a:cubicBezTo>
                  <a:cubicBezTo>
                    <a:pt x="994" y="10060"/>
                    <a:pt x="0" y="14794"/>
                    <a:pt x="0" y="21599"/>
                  </a:cubicBezTo>
                  <a:cubicBezTo>
                    <a:pt x="0" y="21599"/>
                    <a:pt x="0" y="21599"/>
                    <a:pt x="0" y="21599"/>
                  </a:cubicBezTo>
                  <a:lnTo>
                    <a:pt x="994" y="19232"/>
                  </a:lnTo>
                  <a:close/>
                </a:path>
              </a:pathLst>
            </a:custGeom>
            <a:solidFill>
              <a:srgbClr val="43415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22558" name="AutoShape 30"/>
            <p:cNvSpPr/>
            <p:nvPr/>
          </p:nvSpPr>
          <p:spPr bwMode="auto">
            <a:xfrm>
              <a:off x="1427248" y="1547631"/>
              <a:ext cx="425990" cy="393422"/>
            </a:xfrm>
            <a:custGeom>
              <a:avLst/>
              <a:gdLst>
                <a:gd name="T0" fmla="*/ 212995 w 21600"/>
                <a:gd name="T1" fmla="*/ 196711 h 21600"/>
                <a:gd name="T2" fmla="*/ 212995 w 21600"/>
                <a:gd name="T3" fmla="*/ 196711 h 21600"/>
                <a:gd name="T4" fmla="*/ 212995 w 21600"/>
                <a:gd name="T5" fmla="*/ 196711 h 21600"/>
                <a:gd name="T6" fmla="*/ 212995 w 21600"/>
                <a:gd name="T7" fmla="*/ 196711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51" y="15215"/>
                  </a:moveTo>
                  <a:cubicBezTo>
                    <a:pt x="251" y="15894"/>
                    <a:pt x="502" y="15894"/>
                    <a:pt x="1004" y="15894"/>
                  </a:cubicBezTo>
                  <a:cubicBezTo>
                    <a:pt x="1506" y="15894"/>
                    <a:pt x="1506" y="15894"/>
                    <a:pt x="1506" y="15894"/>
                  </a:cubicBezTo>
                  <a:cubicBezTo>
                    <a:pt x="2134" y="17796"/>
                    <a:pt x="2762" y="19833"/>
                    <a:pt x="3767" y="21599"/>
                  </a:cubicBezTo>
                  <a:cubicBezTo>
                    <a:pt x="5902" y="20241"/>
                    <a:pt x="7786" y="20241"/>
                    <a:pt x="8790" y="20241"/>
                  </a:cubicBezTo>
                  <a:cubicBezTo>
                    <a:pt x="9041" y="20241"/>
                    <a:pt x="9418" y="19833"/>
                    <a:pt x="9795" y="19833"/>
                  </a:cubicBezTo>
                  <a:cubicBezTo>
                    <a:pt x="10674" y="19833"/>
                    <a:pt x="10925" y="20241"/>
                    <a:pt x="11302" y="20241"/>
                  </a:cubicBezTo>
                  <a:cubicBezTo>
                    <a:pt x="12809" y="14943"/>
                    <a:pt x="16451" y="11275"/>
                    <a:pt x="20218" y="11275"/>
                  </a:cubicBezTo>
                  <a:cubicBezTo>
                    <a:pt x="20972" y="11275"/>
                    <a:pt x="21223" y="11275"/>
                    <a:pt x="21600" y="11275"/>
                  </a:cubicBezTo>
                  <a:cubicBezTo>
                    <a:pt x="21600" y="8286"/>
                    <a:pt x="21600" y="8286"/>
                    <a:pt x="21600" y="8286"/>
                  </a:cubicBezTo>
                  <a:cubicBezTo>
                    <a:pt x="21600" y="7607"/>
                    <a:pt x="20972" y="6928"/>
                    <a:pt x="20595" y="6928"/>
                  </a:cubicBezTo>
                  <a:cubicBezTo>
                    <a:pt x="20218" y="6928"/>
                    <a:pt x="20218" y="6928"/>
                    <a:pt x="19716" y="6928"/>
                  </a:cubicBezTo>
                  <a:cubicBezTo>
                    <a:pt x="19716" y="6928"/>
                    <a:pt x="19716" y="5977"/>
                    <a:pt x="19213" y="5705"/>
                  </a:cubicBezTo>
                  <a:cubicBezTo>
                    <a:pt x="19213" y="5705"/>
                    <a:pt x="19213" y="5705"/>
                    <a:pt x="19213" y="5705"/>
                  </a:cubicBezTo>
                  <a:cubicBezTo>
                    <a:pt x="14065" y="5705"/>
                    <a:pt x="10674" y="1766"/>
                    <a:pt x="9041" y="0"/>
                  </a:cubicBezTo>
                  <a:cubicBezTo>
                    <a:pt x="8790" y="679"/>
                    <a:pt x="8288" y="1630"/>
                    <a:pt x="6655" y="1766"/>
                  </a:cubicBezTo>
                  <a:cubicBezTo>
                    <a:pt x="4144" y="2852"/>
                    <a:pt x="2134" y="7607"/>
                    <a:pt x="2134" y="7607"/>
                  </a:cubicBezTo>
                  <a:cubicBezTo>
                    <a:pt x="1004" y="9101"/>
                    <a:pt x="1004" y="9101"/>
                    <a:pt x="1004" y="9101"/>
                  </a:cubicBezTo>
                  <a:cubicBezTo>
                    <a:pt x="1004" y="6928"/>
                    <a:pt x="1004" y="6928"/>
                    <a:pt x="1004" y="6928"/>
                  </a:cubicBezTo>
                  <a:cubicBezTo>
                    <a:pt x="1004" y="6928"/>
                    <a:pt x="1004" y="6928"/>
                    <a:pt x="1004" y="6928"/>
                  </a:cubicBezTo>
                  <a:cubicBezTo>
                    <a:pt x="251" y="6928"/>
                    <a:pt x="0" y="7743"/>
                    <a:pt x="0" y="8286"/>
                  </a:cubicBezTo>
                  <a:cubicBezTo>
                    <a:pt x="0" y="14535"/>
                    <a:pt x="0" y="14535"/>
                    <a:pt x="0" y="14535"/>
                  </a:cubicBezTo>
                  <a:cubicBezTo>
                    <a:pt x="0" y="14535"/>
                    <a:pt x="0" y="14535"/>
                    <a:pt x="0" y="14535"/>
                  </a:cubicBezTo>
                  <a:lnTo>
                    <a:pt x="251" y="15215"/>
                  </a:lnTo>
                  <a:close/>
                </a:path>
              </a:pathLst>
            </a:custGeom>
            <a:solidFill>
              <a:srgbClr val="1C9FB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22559" name="AutoShape 31"/>
            <p:cNvSpPr/>
            <p:nvPr/>
          </p:nvSpPr>
          <p:spPr bwMode="auto">
            <a:xfrm>
              <a:off x="969993" y="1753460"/>
              <a:ext cx="435110" cy="465072"/>
            </a:xfrm>
            <a:custGeom>
              <a:avLst/>
              <a:gdLst>
                <a:gd name="T0" fmla="*/ 217555 w 21600"/>
                <a:gd name="T1" fmla="*/ 232536 h 21600"/>
                <a:gd name="T2" fmla="*/ 217555 w 21600"/>
                <a:gd name="T3" fmla="*/ 232536 h 21600"/>
                <a:gd name="T4" fmla="*/ 217555 w 21600"/>
                <a:gd name="T5" fmla="*/ 232536 h 21600"/>
                <a:gd name="T6" fmla="*/ 217555 w 21600"/>
                <a:gd name="T7" fmla="*/ 232536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0677" y="21600"/>
                  </a:moveTo>
                  <a:cubicBezTo>
                    <a:pt x="11904" y="21600"/>
                    <a:pt x="12763" y="21600"/>
                    <a:pt x="13499" y="21255"/>
                  </a:cubicBezTo>
                  <a:cubicBezTo>
                    <a:pt x="16077" y="20221"/>
                    <a:pt x="17549" y="18268"/>
                    <a:pt x="18777" y="15855"/>
                  </a:cubicBezTo>
                  <a:cubicBezTo>
                    <a:pt x="19022" y="14821"/>
                    <a:pt x="19636" y="14017"/>
                    <a:pt x="19759" y="12982"/>
                  </a:cubicBezTo>
                  <a:cubicBezTo>
                    <a:pt x="19759" y="13212"/>
                    <a:pt x="20249" y="13212"/>
                    <a:pt x="20249" y="13212"/>
                  </a:cubicBezTo>
                  <a:cubicBezTo>
                    <a:pt x="20618" y="13212"/>
                    <a:pt x="20740" y="12982"/>
                    <a:pt x="21109" y="12982"/>
                  </a:cubicBezTo>
                  <a:cubicBezTo>
                    <a:pt x="21109" y="12868"/>
                    <a:pt x="21109" y="12868"/>
                    <a:pt x="21109" y="12293"/>
                  </a:cubicBezTo>
                  <a:cubicBezTo>
                    <a:pt x="21109" y="12293"/>
                    <a:pt x="21599" y="12293"/>
                    <a:pt x="21599" y="11948"/>
                  </a:cubicBezTo>
                  <a:cubicBezTo>
                    <a:pt x="21599" y="6778"/>
                    <a:pt x="21599" y="6778"/>
                    <a:pt x="21599" y="6778"/>
                  </a:cubicBezTo>
                  <a:cubicBezTo>
                    <a:pt x="21599" y="6204"/>
                    <a:pt x="20740" y="5974"/>
                    <a:pt x="20249" y="5974"/>
                  </a:cubicBezTo>
                  <a:cubicBezTo>
                    <a:pt x="19759" y="5974"/>
                    <a:pt x="19759" y="5974"/>
                    <a:pt x="19759" y="5974"/>
                  </a:cubicBezTo>
                  <a:cubicBezTo>
                    <a:pt x="19759" y="5399"/>
                    <a:pt x="19636" y="5055"/>
                    <a:pt x="19636" y="4825"/>
                  </a:cubicBezTo>
                  <a:cubicBezTo>
                    <a:pt x="19022" y="4825"/>
                    <a:pt x="19022" y="4825"/>
                    <a:pt x="19022" y="4825"/>
                  </a:cubicBezTo>
                  <a:cubicBezTo>
                    <a:pt x="14359" y="4480"/>
                    <a:pt x="10677" y="1263"/>
                    <a:pt x="9450" y="0"/>
                  </a:cubicBezTo>
                  <a:cubicBezTo>
                    <a:pt x="9081" y="689"/>
                    <a:pt x="8222" y="919"/>
                    <a:pt x="6750" y="1493"/>
                  </a:cubicBezTo>
                  <a:cubicBezTo>
                    <a:pt x="4540" y="1953"/>
                    <a:pt x="1963" y="5974"/>
                    <a:pt x="1963" y="5974"/>
                  </a:cubicBezTo>
                  <a:cubicBezTo>
                    <a:pt x="1104" y="7582"/>
                    <a:pt x="1104" y="7582"/>
                    <a:pt x="1104" y="7582"/>
                  </a:cubicBezTo>
                  <a:cubicBezTo>
                    <a:pt x="1104" y="5974"/>
                    <a:pt x="1104" y="5974"/>
                    <a:pt x="1104" y="5974"/>
                  </a:cubicBezTo>
                  <a:cubicBezTo>
                    <a:pt x="1104" y="5974"/>
                    <a:pt x="1104" y="5974"/>
                    <a:pt x="1104" y="5974"/>
                  </a:cubicBezTo>
                  <a:cubicBezTo>
                    <a:pt x="613" y="5974"/>
                    <a:pt x="0" y="6204"/>
                    <a:pt x="0" y="6778"/>
                  </a:cubicBezTo>
                  <a:cubicBezTo>
                    <a:pt x="0" y="11948"/>
                    <a:pt x="0" y="11948"/>
                    <a:pt x="0" y="11948"/>
                  </a:cubicBezTo>
                  <a:cubicBezTo>
                    <a:pt x="0" y="12868"/>
                    <a:pt x="613" y="13212"/>
                    <a:pt x="1104" y="13212"/>
                  </a:cubicBezTo>
                  <a:cubicBezTo>
                    <a:pt x="1104" y="13212"/>
                    <a:pt x="1595" y="13212"/>
                    <a:pt x="1595" y="12982"/>
                  </a:cubicBezTo>
                  <a:cubicBezTo>
                    <a:pt x="2700" y="18038"/>
                    <a:pt x="6504" y="21600"/>
                    <a:pt x="10677" y="21600"/>
                  </a:cubicBezTo>
                  <a:close/>
                </a:path>
              </a:pathLst>
            </a:custGeom>
            <a:solidFill>
              <a:srgbClr val="43415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22560" name="AutoShape 32"/>
            <p:cNvSpPr/>
            <p:nvPr/>
          </p:nvSpPr>
          <p:spPr bwMode="auto">
            <a:xfrm>
              <a:off x="1448091" y="1486403"/>
              <a:ext cx="368671" cy="184987"/>
            </a:xfrm>
            <a:custGeom>
              <a:avLst/>
              <a:gdLst>
                <a:gd name="T0" fmla="*/ 184336 w 21600"/>
                <a:gd name="T1" fmla="*/ 92493 h 21600"/>
                <a:gd name="T2" fmla="*/ 184336 w 21600"/>
                <a:gd name="T3" fmla="*/ 92493 h 21600"/>
                <a:gd name="T4" fmla="*/ 184336 w 21600"/>
                <a:gd name="T5" fmla="*/ 92493 h 21600"/>
                <a:gd name="T6" fmla="*/ 184336 w 21600"/>
                <a:gd name="T7" fmla="*/ 92493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304" y="19296"/>
                  </a:moveTo>
                  <a:cubicBezTo>
                    <a:pt x="1304" y="18143"/>
                    <a:pt x="1304" y="18143"/>
                    <a:pt x="1304" y="18143"/>
                  </a:cubicBezTo>
                  <a:cubicBezTo>
                    <a:pt x="1304" y="18143"/>
                    <a:pt x="1304" y="18143"/>
                    <a:pt x="1304" y="18143"/>
                  </a:cubicBezTo>
                  <a:cubicBezTo>
                    <a:pt x="2464" y="15263"/>
                    <a:pt x="4059" y="10943"/>
                    <a:pt x="6088" y="9503"/>
                  </a:cubicBezTo>
                  <a:cubicBezTo>
                    <a:pt x="8987" y="7199"/>
                    <a:pt x="9277" y="4607"/>
                    <a:pt x="9277" y="4607"/>
                  </a:cubicBezTo>
                  <a:cubicBezTo>
                    <a:pt x="9277" y="4607"/>
                    <a:pt x="13771" y="16128"/>
                    <a:pt x="20730" y="16415"/>
                  </a:cubicBezTo>
                  <a:cubicBezTo>
                    <a:pt x="20875" y="16415"/>
                    <a:pt x="20875" y="16415"/>
                    <a:pt x="20875" y="16415"/>
                  </a:cubicBezTo>
                  <a:cubicBezTo>
                    <a:pt x="20875" y="16415"/>
                    <a:pt x="20875" y="16415"/>
                    <a:pt x="20875" y="16415"/>
                  </a:cubicBezTo>
                  <a:cubicBezTo>
                    <a:pt x="21020" y="16415"/>
                    <a:pt x="21020" y="16415"/>
                    <a:pt x="21599" y="16415"/>
                  </a:cubicBezTo>
                  <a:cubicBezTo>
                    <a:pt x="21599" y="16415"/>
                    <a:pt x="21599" y="16415"/>
                    <a:pt x="21599" y="16415"/>
                  </a:cubicBezTo>
                  <a:cubicBezTo>
                    <a:pt x="21599" y="16415"/>
                    <a:pt x="21599" y="16415"/>
                    <a:pt x="21599" y="16415"/>
                  </a:cubicBezTo>
                  <a:cubicBezTo>
                    <a:pt x="21599" y="16415"/>
                    <a:pt x="21599" y="16415"/>
                    <a:pt x="21599" y="16415"/>
                  </a:cubicBezTo>
                  <a:cubicBezTo>
                    <a:pt x="21599" y="14399"/>
                    <a:pt x="21020" y="9503"/>
                    <a:pt x="19135" y="5471"/>
                  </a:cubicBezTo>
                  <a:cubicBezTo>
                    <a:pt x="17830" y="1727"/>
                    <a:pt x="14496" y="0"/>
                    <a:pt x="11452" y="0"/>
                  </a:cubicBezTo>
                  <a:cubicBezTo>
                    <a:pt x="11162" y="0"/>
                    <a:pt x="10727" y="0"/>
                    <a:pt x="10147" y="0"/>
                  </a:cubicBezTo>
                  <a:cubicBezTo>
                    <a:pt x="10147" y="0"/>
                    <a:pt x="5653" y="0"/>
                    <a:pt x="2464" y="6336"/>
                  </a:cubicBezTo>
                  <a:cubicBezTo>
                    <a:pt x="869" y="10655"/>
                    <a:pt x="0" y="15263"/>
                    <a:pt x="0" y="20735"/>
                  </a:cubicBezTo>
                  <a:cubicBezTo>
                    <a:pt x="0" y="20735"/>
                    <a:pt x="0" y="21600"/>
                    <a:pt x="579" y="21600"/>
                  </a:cubicBezTo>
                  <a:lnTo>
                    <a:pt x="1304" y="19296"/>
                  </a:lnTo>
                  <a:close/>
                </a:path>
              </a:pathLst>
            </a:custGeom>
            <a:solidFill>
              <a:srgbClr val="1C9FB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22561" name="AutoShape 33"/>
            <p:cNvSpPr/>
            <p:nvPr/>
          </p:nvSpPr>
          <p:spPr bwMode="auto">
            <a:xfrm>
              <a:off x="1365735" y="1812083"/>
              <a:ext cx="3176" cy="13028"/>
            </a:xfrm>
            <a:custGeom>
              <a:avLst/>
              <a:gdLst>
                <a:gd name="T0" fmla="*/ 1588 w 21600"/>
                <a:gd name="T1" fmla="*/ 6514 h 21600"/>
                <a:gd name="T2" fmla="*/ 1588 w 21600"/>
                <a:gd name="T3" fmla="*/ 6514 h 21600"/>
                <a:gd name="T4" fmla="*/ 1588 w 21600"/>
                <a:gd name="T5" fmla="*/ 6514 h 21600"/>
                <a:gd name="T6" fmla="*/ 1588 w 21600"/>
                <a:gd name="T7" fmla="*/ 6514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cubicBezTo>
                    <a:pt x="0" y="12960"/>
                    <a:pt x="21600" y="21599"/>
                    <a:pt x="21600" y="21599"/>
                  </a:cubicBezTo>
                  <a:cubicBezTo>
                    <a:pt x="21600" y="21599"/>
                    <a:pt x="21600" y="12960"/>
                    <a:pt x="0" y="0"/>
                  </a:cubicBezTo>
                  <a:close/>
                </a:path>
              </a:pathLst>
            </a:custGeom>
            <a:solidFill>
              <a:srgbClr val="46BAD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22562" name="AutoShape 34"/>
            <p:cNvSpPr/>
            <p:nvPr/>
          </p:nvSpPr>
          <p:spPr bwMode="auto">
            <a:xfrm>
              <a:off x="1580969" y="2031306"/>
              <a:ext cx="10422" cy="1"/>
            </a:xfrm>
            <a:custGeom>
              <a:avLst/>
              <a:gdLst>
                <a:gd name="T0" fmla="*/ 5211 w 21600"/>
                <a:gd name="T1" fmla="*/ 0 h 1"/>
                <a:gd name="T2" fmla="*/ 5211 w 21600"/>
                <a:gd name="T3" fmla="*/ 0 h 1"/>
                <a:gd name="T4" fmla="*/ 5211 w 21600"/>
                <a:gd name="T5" fmla="*/ 0 h 1"/>
                <a:gd name="T6" fmla="*/ 5211 w 21600"/>
                <a:gd name="T7" fmla="*/ 0 h 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21599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22563" name="AutoShape 35"/>
            <p:cNvSpPr/>
            <p:nvPr/>
          </p:nvSpPr>
          <p:spPr bwMode="auto">
            <a:xfrm>
              <a:off x="2421589" y="2031306"/>
              <a:ext cx="3176" cy="3176"/>
            </a:xfrm>
            <a:custGeom>
              <a:avLst/>
              <a:gdLst>
                <a:gd name="T0" fmla="*/ 1588 w 21600"/>
                <a:gd name="T1" fmla="*/ 1588 h 21600"/>
                <a:gd name="T2" fmla="*/ 1588 w 21600"/>
                <a:gd name="T3" fmla="*/ 1588 h 21600"/>
                <a:gd name="T4" fmla="*/ 1588 w 21600"/>
                <a:gd name="T5" fmla="*/ 1588 h 21600"/>
                <a:gd name="T6" fmla="*/ 1588 w 21600"/>
                <a:gd name="T7" fmla="*/ 1588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6BAD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22564" name="AutoShape 36"/>
            <p:cNvSpPr/>
            <p:nvPr/>
          </p:nvSpPr>
          <p:spPr bwMode="auto">
            <a:xfrm>
              <a:off x="1887474" y="2210715"/>
              <a:ext cx="3176" cy="7817"/>
            </a:xfrm>
            <a:custGeom>
              <a:avLst/>
              <a:gdLst>
                <a:gd name="T0" fmla="*/ 1588 w 21600"/>
                <a:gd name="T1" fmla="*/ 3909 h 21600"/>
                <a:gd name="T2" fmla="*/ 1588 w 21600"/>
                <a:gd name="T3" fmla="*/ 3909 h 21600"/>
                <a:gd name="T4" fmla="*/ 1588 w 21600"/>
                <a:gd name="T5" fmla="*/ 3909 h 21600"/>
                <a:gd name="T6" fmla="*/ 1588 w 21600"/>
                <a:gd name="T7" fmla="*/ 3909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6BAD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22565" name="AutoShape 37"/>
            <p:cNvSpPr/>
            <p:nvPr/>
          </p:nvSpPr>
          <p:spPr bwMode="auto">
            <a:xfrm>
              <a:off x="2177329" y="2210715"/>
              <a:ext cx="3176" cy="7817"/>
            </a:xfrm>
            <a:custGeom>
              <a:avLst/>
              <a:gdLst>
                <a:gd name="T0" fmla="*/ 1588 w 21600"/>
                <a:gd name="T1" fmla="*/ 3909 h 21600"/>
                <a:gd name="T2" fmla="*/ 1588 w 21600"/>
                <a:gd name="T3" fmla="*/ 3909 h 21600"/>
                <a:gd name="T4" fmla="*/ 1588 w 21600"/>
                <a:gd name="T5" fmla="*/ 3909 h 21600"/>
                <a:gd name="T6" fmla="*/ 1588 w 21600"/>
                <a:gd name="T7" fmla="*/ 3909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21600"/>
                  </a:moveTo>
                  <a:lnTo>
                    <a:pt x="0" y="0"/>
                  </a:lnTo>
                  <a:lnTo>
                    <a:pt x="0" y="21600"/>
                  </a:lnTo>
                  <a:lnTo>
                    <a:pt x="21600" y="21600"/>
                  </a:lnTo>
                  <a:close/>
                </a:path>
              </a:pathLst>
            </a:custGeom>
            <a:solidFill>
              <a:srgbClr val="46BAD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22566" name="AutoShape 38"/>
            <p:cNvSpPr/>
            <p:nvPr/>
          </p:nvSpPr>
          <p:spPr bwMode="auto">
            <a:xfrm>
              <a:off x="2545934" y="639357"/>
              <a:ext cx="752724" cy="787122"/>
            </a:xfrm>
            <a:custGeom>
              <a:avLst/>
              <a:gdLst>
                <a:gd name="T0" fmla="*/ 376342 w 19201"/>
                <a:gd name="T1" fmla="*/ 446700 h 20234"/>
                <a:gd name="T2" fmla="*/ 376342 w 19201"/>
                <a:gd name="T3" fmla="*/ 446700 h 20234"/>
                <a:gd name="T4" fmla="*/ 376342 w 19201"/>
                <a:gd name="T5" fmla="*/ 446700 h 20234"/>
                <a:gd name="T6" fmla="*/ 376342 w 19201"/>
                <a:gd name="T7" fmla="*/ 446700 h 2023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201" h="20234">
                  <a:moveTo>
                    <a:pt x="1252" y="4796"/>
                  </a:moveTo>
                  <a:cubicBezTo>
                    <a:pt x="3905" y="285"/>
                    <a:pt x="9905" y="-1366"/>
                    <a:pt x="14579" y="1238"/>
                  </a:cubicBezTo>
                  <a:cubicBezTo>
                    <a:pt x="19000" y="3970"/>
                    <a:pt x="20578" y="9688"/>
                    <a:pt x="17863" y="14008"/>
                  </a:cubicBezTo>
                  <a:cubicBezTo>
                    <a:pt x="15652" y="18264"/>
                    <a:pt x="10663" y="19852"/>
                    <a:pt x="6305" y="18264"/>
                  </a:cubicBezTo>
                  <a:cubicBezTo>
                    <a:pt x="3336" y="20234"/>
                    <a:pt x="3336" y="20234"/>
                    <a:pt x="3336" y="20234"/>
                  </a:cubicBezTo>
                  <a:cubicBezTo>
                    <a:pt x="3400" y="16676"/>
                    <a:pt x="3400" y="16676"/>
                    <a:pt x="3400" y="16676"/>
                  </a:cubicBezTo>
                  <a:cubicBezTo>
                    <a:pt x="-137" y="13753"/>
                    <a:pt x="-1021" y="8798"/>
                    <a:pt x="1252" y="4796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22567" name="AutoShape 39"/>
            <p:cNvSpPr/>
            <p:nvPr/>
          </p:nvSpPr>
          <p:spPr bwMode="auto">
            <a:xfrm>
              <a:off x="1605720" y="0"/>
              <a:ext cx="885851" cy="1005700"/>
            </a:xfrm>
            <a:custGeom>
              <a:avLst/>
              <a:gdLst>
                <a:gd name="T0" fmla="*/ 442926 w 21600"/>
                <a:gd name="T1" fmla="*/ 502850 h 21600"/>
                <a:gd name="T2" fmla="*/ 442926 w 21600"/>
                <a:gd name="T3" fmla="*/ 502850 h 21600"/>
                <a:gd name="T4" fmla="*/ 442926 w 21600"/>
                <a:gd name="T5" fmla="*/ 502850 h 21600"/>
                <a:gd name="T6" fmla="*/ 442926 w 21600"/>
                <a:gd name="T7" fmla="*/ 502850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9446"/>
                  </a:moveTo>
                  <a:cubicBezTo>
                    <a:pt x="0" y="4245"/>
                    <a:pt x="4826" y="0"/>
                    <a:pt x="10860" y="0"/>
                  </a:cubicBezTo>
                  <a:cubicBezTo>
                    <a:pt x="16773" y="0"/>
                    <a:pt x="21599" y="4245"/>
                    <a:pt x="21599" y="9446"/>
                  </a:cubicBezTo>
                  <a:cubicBezTo>
                    <a:pt x="21599" y="13957"/>
                    <a:pt x="17678" y="17725"/>
                    <a:pt x="12489" y="18415"/>
                  </a:cubicBezTo>
                  <a:cubicBezTo>
                    <a:pt x="10618" y="21599"/>
                    <a:pt x="10618" y="21599"/>
                    <a:pt x="10618" y="21599"/>
                  </a:cubicBezTo>
                  <a:cubicBezTo>
                    <a:pt x="8929" y="18415"/>
                    <a:pt x="8929" y="18415"/>
                    <a:pt x="8929" y="18415"/>
                  </a:cubicBezTo>
                  <a:cubicBezTo>
                    <a:pt x="3801" y="17566"/>
                    <a:pt x="0" y="13798"/>
                    <a:pt x="0" y="9446"/>
                  </a:cubicBezTo>
                  <a:close/>
                </a:path>
              </a:pathLst>
            </a:custGeom>
            <a:solidFill>
              <a:srgbClr val="F8946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22568" name="AutoShape 40"/>
            <p:cNvSpPr/>
            <p:nvPr/>
          </p:nvSpPr>
          <p:spPr bwMode="auto">
            <a:xfrm>
              <a:off x="3228909" y="1472727"/>
              <a:ext cx="867660" cy="730366"/>
            </a:xfrm>
            <a:custGeom>
              <a:avLst/>
              <a:gdLst>
                <a:gd name="T0" fmla="*/ 433830 w 20820"/>
                <a:gd name="T1" fmla="*/ 395797 h 19885"/>
                <a:gd name="T2" fmla="*/ 433830 w 20820"/>
                <a:gd name="T3" fmla="*/ 395797 h 19885"/>
                <a:gd name="T4" fmla="*/ 433830 w 20820"/>
                <a:gd name="T5" fmla="*/ 395797 h 19885"/>
                <a:gd name="T6" fmla="*/ 433830 w 20820"/>
                <a:gd name="T7" fmla="*/ 395797 h 1988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820" h="19885">
                  <a:moveTo>
                    <a:pt x="9909" y="175"/>
                  </a:moveTo>
                  <a:cubicBezTo>
                    <a:pt x="14775" y="-834"/>
                    <a:pt x="19701" y="2597"/>
                    <a:pt x="20650" y="8048"/>
                  </a:cubicBezTo>
                  <a:cubicBezTo>
                    <a:pt x="21599" y="13431"/>
                    <a:pt x="18454" y="18545"/>
                    <a:pt x="13648" y="19622"/>
                  </a:cubicBezTo>
                  <a:cubicBezTo>
                    <a:pt x="9197" y="20766"/>
                    <a:pt x="4865" y="18074"/>
                    <a:pt x="3145" y="13431"/>
                  </a:cubicBezTo>
                  <a:cubicBezTo>
                    <a:pt x="0" y="12489"/>
                    <a:pt x="0" y="12489"/>
                    <a:pt x="0" y="12489"/>
                  </a:cubicBezTo>
                  <a:cubicBezTo>
                    <a:pt x="2670" y="10268"/>
                    <a:pt x="2670" y="10268"/>
                    <a:pt x="2670" y="10268"/>
                  </a:cubicBezTo>
                  <a:cubicBezTo>
                    <a:pt x="2670" y="5423"/>
                    <a:pt x="5578" y="1184"/>
                    <a:pt x="9909" y="175"/>
                  </a:cubicBezTo>
                  <a:close/>
                </a:path>
              </a:pathLst>
            </a:custGeom>
            <a:solidFill>
              <a:srgbClr val="43415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22569" name="AutoShape 41"/>
            <p:cNvSpPr/>
            <p:nvPr/>
          </p:nvSpPr>
          <p:spPr bwMode="auto">
            <a:xfrm>
              <a:off x="2840698" y="2839446"/>
              <a:ext cx="844112" cy="736427"/>
            </a:xfrm>
            <a:custGeom>
              <a:avLst/>
              <a:gdLst>
                <a:gd name="T0" fmla="*/ 422056 w 20492"/>
                <a:gd name="T1" fmla="*/ 406810 h 19290"/>
                <a:gd name="T2" fmla="*/ 422056 w 20492"/>
                <a:gd name="T3" fmla="*/ 406810 h 19290"/>
                <a:gd name="T4" fmla="*/ 422056 w 20492"/>
                <a:gd name="T5" fmla="*/ 406810 h 19290"/>
                <a:gd name="T6" fmla="*/ 422056 w 20492"/>
                <a:gd name="T7" fmla="*/ 406810 h 1929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492" h="19290">
                  <a:moveTo>
                    <a:pt x="14579" y="545"/>
                  </a:moveTo>
                  <a:cubicBezTo>
                    <a:pt x="19259" y="2426"/>
                    <a:pt x="21599" y="7875"/>
                    <a:pt x="19980" y="12870"/>
                  </a:cubicBezTo>
                  <a:cubicBezTo>
                    <a:pt x="18299" y="17994"/>
                    <a:pt x="13019" y="20589"/>
                    <a:pt x="8220" y="18643"/>
                  </a:cubicBezTo>
                  <a:cubicBezTo>
                    <a:pt x="3960" y="17021"/>
                    <a:pt x="1680" y="12351"/>
                    <a:pt x="2460" y="7875"/>
                  </a:cubicBezTo>
                  <a:cubicBezTo>
                    <a:pt x="0" y="5151"/>
                    <a:pt x="0" y="5151"/>
                    <a:pt x="0" y="5151"/>
                  </a:cubicBezTo>
                  <a:cubicBezTo>
                    <a:pt x="3480" y="4826"/>
                    <a:pt x="3480" y="4826"/>
                    <a:pt x="3480" y="4826"/>
                  </a:cubicBezTo>
                  <a:cubicBezTo>
                    <a:pt x="5700" y="870"/>
                    <a:pt x="10199" y="-1011"/>
                    <a:pt x="14579" y="545"/>
                  </a:cubicBezTo>
                  <a:close/>
                </a:path>
              </a:pathLst>
            </a:custGeom>
            <a:solidFill>
              <a:srgbClr val="46BAD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22570" name="AutoShape 42"/>
            <p:cNvSpPr/>
            <p:nvPr/>
          </p:nvSpPr>
          <p:spPr bwMode="auto">
            <a:xfrm>
              <a:off x="1744387" y="3367530"/>
              <a:ext cx="747622" cy="853282"/>
            </a:xfrm>
            <a:custGeom>
              <a:avLst/>
              <a:gdLst>
                <a:gd name="T0" fmla="*/ 373811 w 21010"/>
                <a:gd name="T1" fmla="*/ 426641 h 21600"/>
                <a:gd name="T2" fmla="*/ 373811 w 21010"/>
                <a:gd name="T3" fmla="*/ 426641 h 21600"/>
                <a:gd name="T4" fmla="*/ 373811 w 21010"/>
                <a:gd name="T5" fmla="*/ 426641 h 21600"/>
                <a:gd name="T6" fmla="*/ 373811 w 21010"/>
                <a:gd name="T7" fmla="*/ 426641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010" h="21600">
                  <a:moveTo>
                    <a:pt x="20984" y="11707"/>
                  </a:moveTo>
                  <a:cubicBezTo>
                    <a:pt x="21401" y="16841"/>
                    <a:pt x="16817" y="21224"/>
                    <a:pt x="11121" y="21600"/>
                  </a:cubicBezTo>
                  <a:cubicBezTo>
                    <a:pt x="5287" y="21600"/>
                    <a:pt x="287" y="17655"/>
                    <a:pt x="9" y="12834"/>
                  </a:cubicBezTo>
                  <a:cubicBezTo>
                    <a:pt x="-199" y="8013"/>
                    <a:pt x="3204" y="4006"/>
                    <a:pt x="8135" y="3067"/>
                  </a:cubicBezTo>
                  <a:cubicBezTo>
                    <a:pt x="9941" y="0"/>
                    <a:pt x="9941" y="0"/>
                    <a:pt x="9941" y="0"/>
                  </a:cubicBezTo>
                  <a:cubicBezTo>
                    <a:pt x="11955" y="3067"/>
                    <a:pt x="11955" y="3067"/>
                    <a:pt x="11955" y="3067"/>
                  </a:cubicBezTo>
                  <a:cubicBezTo>
                    <a:pt x="16817" y="3631"/>
                    <a:pt x="20706" y="7262"/>
                    <a:pt x="20984" y="11707"/>
                  </a:cubicBezTo>
                  <a:close/>
                </a:path>
              </a:pathLst>
            </a:custGeom>
            <a:solidFill>
              <a:srgbClr val="F8946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22571" name="AutoShape 43"/>
            <p:cNvSpPr/>
            <p:nvPr/>
          </p:nvSpPr>
          <p:spPr bwMode="auto">
            <a:xfrm>
              <a:off x="643342" y="633048"/>
              <a:ext cx="760230" cy="785614"/>
            </a:xfrm>
            <a:custGeom>
              <a:avLst/>
              <a:gdLst>
                <a:gd name="T0" fmla="*/ 380115 w 19070"/>
                <a:gd name="T1" fmla="*/ 447444 h 20195"/>
                <a:gd name="T2" fmla="*/ 380115 w 19070"/>
                <a:gd name="T3" fmla="*/ 447444 h 20195"/>
                <a:gd name="T4" fmla="*/ 380115 w 19070"/>
                <a:gd name="T5" fmla="*/ 447444 h 20195"/>
                <a:gd name="T6" fmla="*/ 380115 w 19070"/>
                <a:gd name="T7" fmla="*/ 447444 h 2019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070" h="20195">
                  <a:moveTo>
                    <a:pt x="17704" y="4757"/>
                  </a:moveTo>
                  <a:cubicBezTo>
                    <a:pt x="15283" y="246"/>
                    <a:pt x="9449" y="-1405"/>
                    <a:pt x="4855" y="1326"/>
                  </a:cubicBezTo>
                  <a:cubicBezTo>
                    <a:pt x="262" y="3867"/>
                    <a:pt x="-1413" y="9712"/>
                    <a:pt x="1318" y="14096"/>
                  </a:cubicBezTo>
                  <a:cubicBezTo>
                    <a:pt x="3614" y="18289"/>
                    <a:pt x="8704" y="19750"/>
                    <a:pt x="12986" y="18289"/>
                  </a:cubicBezTo>
                  <a:cubicBezTo>
                    <a:pt x="15904" y="20195"/>
                    <a:pt x="15904" y="20195"/>
                    <a:pt x="15904" y="20195"/>
                  </a:cubicBezTo>
                  <a:cubicBezTo>
                    <a:pt x="15780" y="16637"/>
                    <a:pt x="15780" y="16637"/>
                    <a:pt x="15780" y="16637"/>
                  </a:cubicBezTo>
                  <a:cubicBezTo>
                    <a:pt x="19131" y="13714"/>
                    <a:pt x="20187" y="8823"/>
                    <a:pt x="17704" y="4757"/>
                  </a:cubicBezTo>
                  <a:close/>
                </a:path>
              </a:pathLst>
            </a:custGeom>
            <a:solidFill>
              <a:srgbClr val="1C9FB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22572" name="AutoShape 44"/>
            <p:cNvSpPr/>
            <p:nvPr/>
          </p:nvSpPr>
          <p:spPr bwMode="auto">
            <a:xfrm>
              <a:off x="-1" y="1472716"/>
              <a:ext cx="868383" cy="728508"/>
            </a:xfrm>
            <a:custGeom>
              <a:avLst/>
              <a:gdLst>
                <a:gd name="T0" fmla="*/ 434171 w 20777"/>
                <a:gd name="T1" fmla="*/ 394867 h 19966"/>
                <a:gd name="T2" fmla="*/ 434171 w 20777"/>
                <a:gd name="T3" fmla="*/ 394867 h 19966"/>
                <a:gd name="T4" fmla="*/ 434171 w 20777"/>
                <a:gd name="T5" fmla="*/ 394867 h 19966"/>
                <a:gd name="T6" fmla="*/ 434171 w 20777"/>
                <a:gd name="T7" fmla="*/ 394867 h 1996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777" h="19966">
                  <a:moveTo>
                    <a:pt x="10894" y="176"/>
                  </a:moveTo>
                  <a:cubicBezTo>
                    <a:pt x="6100" y="-839"/>
                    <a:pt x="1248" y="2614"/>
                    <a:pt x="183" y="8098"/>
                  </a:cubicBezTo>
                  <a:cubicBezTo>
                    <a:pt x="-823" y="13515"/>
                    <a:pt x="2431" y="18661"/>
                    <a:pt x="7225" y="19745"/>
                  </a:cubicBezTo>
                  <a:cubicBezTo>
                    <a:pt x="11841" y="20761"/>
                    <a:pt x="16042" y="18187"/>
                    <a:pt x="17403" y="13515"/>
                  </a:cubicBezTo>
                  <a:cubicBezTo>
                    <a:pt x="20777" y="12567"/>
                    <a:pt x="20777" y="12567"/>
                    <a:pt x="20777" y="12567"/>
                  </a:cubicBezTo>
                  <a:cubicBezTo>
                    <a:pt x="18113" y="10130"/>
                    <a:pt x="18113" y="10130"/>
                    <a:pt x="18113" y="10130"/>
                  </a:cubicBezTo>
                  <a:cubicBezTo>
                    <a:pt x="18113" y="5458"/>
                    <a:pt x="15273" y="1192"/>
                    <a:pt x="10894" y="176"/>
                  </a:cubicBezTo>
                  <a:close/>
                </a:path>
              </a:pathLst>
            </a:custGeom>
            <a:solidFill>
              <a:srgbClr val="43415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</p:grpSp>
      <p:sp>
        <p:nvSpPr>
          <p:cNvPr id="22581" name="AutoShape 53"/>
          <p:cNvSpPr/>
          <p:nvPr/>
        </p:nvSpPr>
        <p:spPr bwMode="auto">
          <a:xfrm>
            <a:off x="5866010" y="1597979"/>
            <a:ext cx="2590800" cy="26670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>
              <a:lnSpc>
                <a:spcPct val="150000"/>
              </a:lnSpc>
              <a:spcBef>
                <a:spcPts val="100"/>
              </a:spcBef>
            </a:pPr>
            <a:r>
              <a:rPr lang="zh-CN" altLang="en-US" sz="600" b="1" dirty="0" smtClean="0">
                <a:solidFill>
                  <a:srgbClr val="A6A6A6"/>
                </a:solidFill>
                <a:latin typeface="+mn-ea"/>
                <a:ea typeface="+mn-ea"/>
              </a:rPr>
              <a:t>单击此处添加副标题或详细文本描述</a:t>
            </a:r>
            <a:endParaRPr lang="zh-CN" altLang="en-US" sz="600" b="1" dirty="0" smtClean="0">
              <a:solidFill>
                <a:srgbClr val="A6A6A6"/>
              </a:solidFill>
              <a:latin typeface="+mn-ea"/>
              <a:ea typeface="+mn-ea"/>
            </a:endParaRPr>
          </a:p>
          <a:p>
            <a:pPr eaLnBrk="1">
              <a:lnSpc>
                <a:spcPct val="150000"/>
              </a:lnSpc>
              <a:spcBef>
                <a:spcPts val="200"/>
              </a:spcBef>
            </a:pPr>
            <a:endParaRPr lang="es-ES" altLang="zh-CN" sz="600" dirty="0" smtClean="0">
              <a:solidFill>
                <a:srgbClr val="A6A6A6"/>
              </a:solidFill>
              <a:latin typeface="+mn-ea"/>
              <a:ea typeface="+mn-ea"/>
            </a:endParaRPr>
          </a:p>
          <a:p>
            <a:pPr eaLnBrk="1">
              <a:lnSpc>
                <a:spcPct val="150000"/>
              </a:lnSpc>
              <a:spcBef>
                <a:spcPts val="100"/>
              </a:spcBef>
            </a:pPr>
            <a:r>
              <a:rPr lang="zh-CN" altLang="en-US" sz="600" dirty="0">
                <a:solidFill>
                  <a:srgbClr val="A6A6A6"/>
                </a:solidFill>
                <a:latin typeface="+mn-ea"/>
                <a:ea typeface="+mn-ea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600" dirty="0">
                <a:solidFill>
                  <a:srgbClr val="A6A6A6"/>
                </a:solidFill>
                <a:latin typeface="+mn-ea"/>
                <a:ea typeface="+mn-ea"/>
              </a:rPr>
              <a:t>200</a:t>
            </a:r>
            <a:r>
              <a:rPr lang="zh-CN" altLang="en-US" sz="600" dirty="0">
                <a:solidFill>
                  <a:srgbClr val="A6A6A6"/>
                </a:solidFill>
                <a:latin typeface="+mn-ea"/>
                <a:ea typeface="+mn-ea"/>
              </a:rPr>
              <a:t>字以内，据统计每页幻灯片的最好控制在</a:t>
            </a:r>
            <a:r>
              <a:rPr lang="en-US" altLang="zh-CN" sz="600" dirty="0">
                <a:solidFill>
                  <a:srgbClr val="A6A6A6"/>
                </a:solidFill>
                <a:latin typeface="+mn-ea"/>
                <a:ea typeface="+mn-ea"/>
              </a:rPr>
              <a:t>5</a:t>
            </a:r>
            <a:r>
              <a:rPr lang="zh-CN" altLang="en-US" sz="600" dirty="0">
                <a:solidFill>
                  <a:srgbClr val="A6A6A6"/>
                </a:solidFill>
                <a:latin typeface="+mn-ea"/>
                <a:ea typeface="+mn-ea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600" dirty="0">
                <a:solidFill>
                  <a:srgbClr val="A6A6A6"/>
                </a:solidFill>
                <a:latin typeface="+mn-ea"/>
                <a:ea typeface="+mn-ea"/>
              </a:rPr>
              <a:t>200</a:t>
            </a:r>
            <a:r>
              <a:rPr lang="zh-CN" altLang="en-US" sz="600" dirty="0">
                <a:solidFill>
                  <a:srgbClr val="A6A6A6"/>
                </a:solidFill>
                <a:latin typeface="+mn-ea"/>
                <a:ea typeface="+mn-ea"/>
              </a:rPr>
              <a:t>字以内，据统计每页幻灯片的最好控制在</a:t>
            </a:r>
            <a:r>
              <a:rPr lang="en-US" altLang="zh-CN" sz="600" dirty="0">
                <a:solidFill>
                  <a:srgbClr val="A6A6A6"/>
                </a:solidFill>
                <a:latin typeface="+mn-ea"/>
                <a:ea typeface="+mn-ea"/>
              </a:rPr>
              <a:t>5</a:t>
            </a:r>
            <a:r>
              <a:rPr lang="zh-CN" altLang="en-US" sz="600" dirty="0">
                <a:solidFill>
                  <a:srgbClr val="A6A6A6"/>
                </a:solidFill>
                <a:latin typeface="+mn-ea"/>
                <a:ea typeface="+mn-ea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600" dirty="0">
                <a:solidFill>
                  <a:srgbClr val="A6A6A6"/>
                </a:solidFill>
                <a:latin typeface="+mn-ea"/>
                <a:ea typeface="+mn-ea"/>
              </a:rPr>
              <a:t>200</a:t>
            </a:r>
            <a:r>
              <a:rPr lang="zh-CN" altLang="en-US" sz="600" dirty="0">
                <a:solidFill>
                  <a:srgbClr val="A6A6A6"/>
                </a:solidFill>
                <a:latin typeface="+mn-ea"/>
                <a:ea typeface="+mn-ea"/>
              </a:rPr>
              <a:t>字以内，据统计每页幻灯片的最好控制在</a:t>
            </a:r>
            <a:r>
              <a:rPr lang="en-US" altLang="zh-CN" sz="600" dirty="0">
                <a:solidFill>
                  <a:srgbClr val="A6A6A6"/>
                </a:solidFill>
                <a:latin typeface="+mn-ea"/>
                <a:ea typeface="+mn-ea"/>
              </a:rPr>
              <a:t>5</a:t>
            </a:r>
            <a:r>
              <a:rPr lang="zh-CN" altLang="en-US" sz="600" dirty="0">
                <a:solidFill>
                  <a:srgbClr val="A6A6A6"/>
                </a:solidFill>
                <a:latin typeface="+mn-ea"/>
                <a:ea typeface="+mn-ea"/>
              </a:rPr>
              <a:t>分钟之内</a:t>
            </a:r>
            <a:r>
              <a:rPr lang="zh-CN" altLang="en-US" sz="600" dirty="0" smtClean="0">
                <a:solidFill>
                  <a:srgbClr val="A6A6A6"/>
                </a:solidFill>
                <a:latin typeface="+mn-ea"/>
                <a:ea typeface="+mn-ea"/>
              </a:rPr>
              <a:t>。</a:t>
            </a:r>
            <a:endParaRPr lang="zh-CN" altLang="en-US" sz="600" dirty="0">
              <a:solidFill>
                <a:srgbClr val="A6A6A6"/>
              </a:solidFill>
              <a:latin typeface="+mn-ea"/>
              <a:ea typeface="+mn-ea"/>
            </a:endParaRPr>
          </a:p>
        </p:txBody>
      </p:sp>
      <p:sp>
        <p:nvSpPr>
          <p:cNvPr id="22582" name="Line 54"/>
          <p:cNvSpPr>
            <a:spLocks noChangeShapeType="1"/>
          </p:cNvSpPr>
          <p:nvPr/>
        </p:nvSpPr>
        <p:spPr bwMode="auto">
          <a:xfrm flipH="1">
            <a:off x="5715000" y="1200150"/>
            <a:ext cx="1588" cy="3046413"/>
          </a:xfrm>
          <a:prstGeom prst="line">
            <a:avLst/>
          </a:prstGeom>
          <a:noFill/>
          <a:ln w="9525" cap="flat" cmpd="sng">
            <a:solidFill>
              <a:srgbClr val="BFBFBF"/>
            </a:solidFill>
            <a:prstDash val="solid"/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defTabSz="457200">
              <a:defRPr/>
            </a:pPr>
            <a:endParaRPr lang="es-ES" sz="1200">
              <a:latin typeface="+mn-ea"/>
              <a:ea typeface="+mn-ea"/>
              <a:sym typeface="Helvetica" charset="0"/>
            </a:endParaRPr>
          </a:p>
        </p:txBody>
      </p:sp>
      <p:sp>
        <p:nvSpPr>
          <p:cNvPr id="47" name="AutoShape 23"/>
          <p:cNvSpPr/>
          <p:nvPr/>
        </p:nvSpPr>
        <p:spPr bwMode="auto">
          <a:xfrm>
            <a:off x="5866010" y="1213064"/>
            <a:ext cx="2638425" cy="2794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/>
            <a:r>
              <a:rPr lang="zh-CN" altLang="en-US" sz="1800" b="1" dirty="0" smtClean="0">
                <a:solidFill>
                  <a:schemeClr val="bg1">
                    <a:lumMod val="65000"/>
                  </a:schemeClr>
                </a:solidFill>
                <a:latin typeface="+mn-ea"/>
                <a:ea typeface="+mn-ea"/>
              </a:rPr>
              <a:t>此处添加标题</a:t>
            </a:r>
            <a:endParaRPr lang="es-ES" altLang="zh-CN" sz="1800" b="1" dirty="0">
              <a:solidFill>
                <a:schemeClr val="bg1">
                  <a:lumMod val="6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51" name="AutoShape 5"/>
          <p:cNvSpPr/>
          <p:nvPr/>
        </p:nvSpPr>
        <p:spPr bwMode="auto">
          <a:xfrm flipV="1">
            <a:off x="1266825" y="584392"/>
            <a:ext cx="6667500" cy="18000"/>
          </a:xfrm>
          <a:custGeom>
            <a:avLst/>
            <a:gdLst>
              <a:gd name="T0" fmla="*/ 3333750 w 21600"/>
              <a:gd name="T1" fmla="*/ 33338 h 21600"/>
              <a:gd name="T2" fmla="*/ 3333750 w 21600"/>
              <a:gd name="T3" fmla="*/ 33338 h 21600"/>
              <a:gd name="T4" fmla="*/ 3333750 w 21600"/>
              <a:gd name="T5" fmla="*/ 33338 h 21600"/>
              <a:gd name="T6" fmla="*/ 3333750 w 21600"/>
              <a:gd name="T7" fmla="*/ 33338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rgbClr val="32AA90"/>
          </a:solidFill>
          <a:ln w="25400" cap="flat" cmpd="sng">
            <a:noFill/>
            <a:prstDash val="solid"/>
            <a:miter lim="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52" name="AutoShape 16"/>
          <p:cNvSpPr/>
          <p:nvPr/>
        </p:nvSpPr>
        <p:spPr bwMode="auto">
          <a:xfrm>
            <a:off x="1243915" y="276126"/>
            <a:ext cx="4480213" cy="2794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/>
            <a:r>
              <a:rPr lang="zh-CN" altLang="en-US" sz="2000" b="1" dirty="0" smtClean="0">
                <a:solidFill>
                  <a:srgbClr val="002060"/>
                </a:solidFill>
                <a:latin typeface="+mn-ea"/>
                <a:ea typeface="+mn-ea"/>
              </a:rPr>
              <a:t>单击此处添加标题</a:t>
            </a:r>
            <a:endParaRPr lang="es-ES" altLang="zh-CN" sz="2000" b="1" dirty="0">
              <a:solidFill>
                <a:srgbClr val="002060"/>
              </a:solidFill>
              <a:latin typeface="+mn-ea"/>
              <a:ea typeface="+mn-ea"/>
            </a:endParaRPr>
          </a:p>
        </p:txBody>
      </p:sp>
      <p:sp>
        <p:nvSpPr>
          <p:cNvPr id="53" name="AutoShape 34"/>
          <p:cNvSpPr/>
          <p:nvPr/>
        </p:nvSpPr>
        <p:spPr bwMode="auto">
          <a:xfrm>
            <a:off x="3363293" y="415826"/>
            <a:ext cx="4004296" cy="1397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just" eaLnBrk="1">
              <a:spcBef>
                <a:spcPts val="600"/>
              </a:spcBef>
            </a:pPr>
            <a:r>
              <a:rPr lang="zh-CN" altLang="en-US" sz="700" dirty="0" smtClean="0">
                <a:solidFill>
                  <a:srgbClr val="3BB692"/>
                </a:solidFill>
                <a:latin typeface="+mn-ea"/>
                <a:ea typeface="+mn-ea"/>
                <a:sym typeface="Verdana" pitchFamily="34" charset="0"/>
              </a:rPr>
              <a:t>单击此处添加副标题或详细文本描述</a:t>
            </a:r>
            <a:endParaRPr lang="es-ES" altLang="zh-CN" sz="1800" dirty="0">
              <a:latin typeface="+mn-ea"/>
              <a:ea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25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25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81" grpId="0" autoUpdateAnimBg="0"/>
      <p:bldP spid="47" grpId="0" autoUpdateAnimBg="0"/>
      <p:bldP spid="52" grpId="0" autoUpdateAnimBg="0"/>
      <p:bldP spid="53" grpId="0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553" name="Group 1"/>
          <p:cNvGrpSpPr/>
          <p:nvPr/>
        </p:nvGrpSpPr>
        <p:grpSpPr bwMode="auto">
          <a:xfrm>
            <a:off x="4389438" y="1855788"/>
            <a:ext cx="1905000" cy="1905000"/>
            <a:chOff x="-1" y="-1"/>
            <a:chExt cx="1905001" cy="1905001"/>
          </a:xfrm>
        </p:grpSpPr>
        <p:sp>
          <p:nvSpPr>
            <p:cNvPr id="23554" name="AutoShape 2"/>
            <p:cNvSpPr/>
            <p:nvPr/>
          </p:nvSpPr>
          <p:spPr bwMode="auto">
            <a:xfrm>
              <a:off x="0" y="-1"/>
              <a:ext cx="1905000" cy="1905001"/>
            </a:xfrm>
            <a:custGeom>
              <a:avLst/>
              <a:gdLst>
                <a:gd name="T0" fmla="*/ 952452 w 19679"/>
                <a:gd name="T1" fmla="*/ 1045481 h 19679"/>
                <a:gd name="T2" fmla="*/ 952452 w 19679"/>
                <a:gd name="T3" fmla="*/ 1045481 h 19679"/>
                <a:gd name="T4" fmla="*/ 952452 w 19679"/>
                <a:gd name="T5" fmla="*/ 1045481 h 19679"/>
                <a:gd name="T6" fmla="*/ 952452 w 19679"/>
                <a:gd name="T7" fmla="*/ 1045481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rgbClr val="A1C45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23555" name="AutoShape 3"/>
            <p:cNvSpPr/>
            <p:nvPr/>
          </p:nvSpPr>
          <p:spPr bwMode="auto">
            <a:xfrm>
              <a:off x="702468" y="656034"/>
              <a:ext cx="478037" cy="398860"/>
            </a:xfrm>
            <a:custGeom>
              <a:avLst/>
              <a:gdLst>
                <a:gd name="T0" fmla="*/ 239019 w 21600"/>
                <a:gd name="T1" fmla="*/ 199430 h 21600"/>
                <a:gd name="T2" fmla="*/ 239019 w 21600"/>
                <a:gd name="T3" fmla="*/ 199430 h 21600"/>
                <a:gd name="T4" fmla="*/ 239019 w 21600"/>
                <a:gd name="T5" fmla="*/ 199430 h 21600"/>
                <a:gd name="T6" fmla="*/ 239019 w 21600"/>
                <a:gd name="T7" fmla="*/ 199430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0708" y="14020"/>
                  </a:moveTo>
                  <a:cubicBezTo>
                    <a:pt x="20950" y="14020"/>
                    <a:pt x="21161" y="14126"/>
                    <a:pt x="21335" y="14334"/>
                  </a:cubicBezTo>
                  <a:cubicBezTo>
                    <a:pt x="21512" y="14548"/>
                    <a:pt x="21600" y="14810"/>
                    <a:pt x="21600" y="15116"/>
                  </a:cubicBezTo>
                  <a:lnTo>
                    <a:pt x="21600" y="20503"/>
                  </a:lnTo>
                  <a:cubicBezTo>
                    <a:pt x="21600" y="20815"/>
                    <a:pt x="21512" y="21070"/>
                    <a:pt x="21335" y="21285"/>
                  </a:cubicBezTo>
                  <a:cubicBezTo>
                    <a:pt x="21161" y="21493"/>
                    <a:pt x="20950" y="21599"/>
                    <a:pt x="20708" y="21599"/>
                  </a:cubicBezTo>
                  <a:lnTo>
                    <a:pt x="16197" y="21599"/>
                  </a:lnTo>
                  <a:cubicBezTo>
                    <a:pt x="15940" y="21599"/>
                    <a:pt x="15729" y="21493"/>
                    <a:pt x="15563" y="21285"/>
                  </a:cubicBezTo>
                  <a:cubicBezTo>
                    <a:pt x="15399" y="21070"/>
                    <a:pt x="15315" y="20815"/>
                    <a:pt x="15315" y="20503"/>
                  </a:cubicBezTo>
                  <a:lnTo>
                    <a:pt x="15315" y="15116"/>
                  </a:lnTo>
                  <a:cubicBezTo>
                    <a:pt x="15315" y="14810"/>
                    <a:pt x="15399" y="14548"/>
                    <a:pt x="15570" y="14334"/>
                  </a:cubicBezTo>
                  <a:cubicBezTo>
                    <a:pt x="15736" y="14126"/>
                    <a:pt x="15944" y="14020"/>
                    <a:pt x="16197" y="14020"/>
                  </a:cubicBezTo>
                  <a:lnTo>
                    <a:pt x="17788" y="14020"/>
                  </a:lnTo>
                  <a:lnTo>
                    <a:pt x="17788" y="11869"/>
                  </a:lnTo>
                  <a:cubicBezTo>
                    <a:pt x="17788" y="11699"/>
                    <a:pt x="17707" y="11610"/>
                    <a:pt x="17543" y="11602"/>
                  </a:cubicBezTo>
                  <a:lnTo>
                    <a:pt x="11472" y="11602"/>
                  </a:lnTo>
                  <a:lnTo>
                    <a:pt x="11472" y="14020"/>
                  </a:lnTo>
                  <a:lnTo>
                    <a:pt x="13053" y="14020"/>
                  </a:lnTo>
                  <a:cubicBezTo>
                    <a:pt x="13296" y="14020"/>
                    <a:pt x="13506" y="14126"/>
                    <a:pt x="13680" y="14334"/>
                  </a:cubicBezTo>
                  <a:cubicBezTo>
                    <a:pt x="13856" y="14548"/>
                    <a:pt x="13944" y="14810"/>
                    <a:pt x="13944" y="15116"/>
                  </a:cubicBezTo>
                  <a:lnTo>
                    <a:pt x="13944" y="20503"/>
                  </a:lnTo>
                  <a:cubicBezTo>
                    <a:pt x="13944" y="20815"/>
                    <a:pt x="13856" y="21070"/>
                    <a:pt x="13680" y="21285"/>
                  </a:cubicBezTo>
                  <a:cubicBezTo>
                    <a:pt x="13506" y="21493"/>
                    <a:pt x="13296" y="21599"/>
                    <a:pt x="13053" y="21599"/>
                  </a:cubicBezTo>
                  <a:lnTo>
                    <a:pt x="8542" y="21599"/>
                  </a:lnTo>
                  <a:cubicBezTo>
                    <a:pt x="8297" y="21599"/>
                    <a:pt x="8089" y="21493"/>
                    <a:pt x="7913" y="21285"/>
                  </a:cubicBezTo>
                  <a:cubicBezTo>
                    <a:pt x="7739" y="21070"/>
                    <a:pt x="7651" y="20815"/>
                    <a:pt x="7651" y="20503"/>
                  </a:cubicBezTo>
                  <a:lnTo>
                    <a:pt x="7651" y="15116"/>
                  </a:lnTo>
                  <a:cubicBezTo>
                    <a:pt x="7651" y="14810"/>
                    <a:pt x="7739" y="14548"/>
                    <a:pt x="7913" y="14334"/>
                  </a:cubicBezTo>
                  <a:cubicBezTo>
                    <a:pt x="8089" y="14126"/>
                    <a:pt x="8297" y="14020"/>
                    <a:pt x="8542" y="14020"/>
                  </a:cubicBezTo>
                  <a:lnTo>
                    <a:pt x="10123" y="14020"/>
                  </a:lnTo>
                  <a:lnTo>
                    <a:pt x="10123" y="11602"/>
                  </a:lnTo>
                  <a:lnTo>
                    <a:pt x="4055" y="11602"/>
                  </a:lnTo>
                  <a:cubicBezTo>
                    <a:pt x="3901" y="11602"/>
                    <a:pt x="3820" y="11690"/>
                    <a:pt x="3820" y="11869"/>
                  </a:cubicBezTo>
                  <a:lnTo>
                    <a:pt x="3820" y="14020"/>
                  </a:lnTo>
                  <a:lnTo>
                    <a:pt x="5401" y="14020"/>
                  </a:lnTo>
                  <a:cubicBezTo>
                    <a:pt x="5661" y="14020"/>
                    <a:pt x="5874" y="14126"/>
                    <a:pt x="6053" y="14334"/>
                  </a:cubicBezTo>
                  <a:cubicBezTo>
                    <a:pt x="6229" y="14548"/>
                    <a:pt x="6315" y="14810"/>
                    <a:pt x="6315" y="15116"/>
                  </a:cubicBezTo>
                  <a:lnTo>
                    <a:pt x="6315" y="20503"/>
                  </a:lnTo>
                  <a:cubicBezTo>
                    <a:pt x="6315" y="20815"/>
                    <a:pt x="6229" y="21070"/>
                    <a:pt x="6053" y="21285"/>
                  </a:cubicBezTo>
                  <a:cubicBezTo>
                    <a:pt x="5876" y="21493"/>
                    <a:pt x="5663" y="21599"/>
                    <a:pt x="5401" y="21599"/>
                  </a:cubicBezTo>
                  <a:lnTo>
                    <a:pt x="912" y="21599"/>
                  </a:lnTo>
                  <a:cubicBezTo>
                    <a:pt x="657" y="21599"/>
                    <a:pt x="440" y="21493"/>
                    <a:pt x="261" y="21285"/>
                  </a:cubicBezTo>
                  <a:cubicBezTo>
                    <a:pt x="87" y="21070"/>
                    <a:pt x="0" y="20815"/>
                    <a:pt x="0" y="20503"/>
                  </a:cubicBezTo>
                  <a:lnTo>
                    <a:pt x="0" y="15116"/>
                  </a:lnTo>
                  <a:cubicBezTo>
                    <a:pt x="0" y="14810"/>
                    <a:pt x="87" y="14548"/>
                    <a:pt x="261" y="14334"/>
                  </a:cubicBezTo>
                  <a:cubicBezTo>
                    <a:pt x="437" y="14126"/>
                    <a:pt x="655" y="14020"/>
                    <a:pt x="912" y="14020"/>
                  </a:cubicBezTo>
                  <a:lnTo>
                    <a:pt x="2471" y="14020"/>
                  </a:lnTo>
                  <a:lnTo>
                    <a:pt x="2471" y="11869"/>
                  </a:lnTo>
                  <a:cubicBezTo>
                    <a:pt x="2471" y="11352"/>
                    <a:pt x="2628" y="10912"/>
                    <a:pt x="2941" y="10544"/>
                  </a:cubicBezTo>
                  <a:cubicBezTo>
                    <a:pt x="3252" y="10179"/>
                    <a:pt x="3622" y="9998"/>
                    <a:pt x="4053" y="9998"/>
                  </a:cubicBezTo>
                  <a:lnTo>
                    <a:pt x="10121" y="9998"/>
                  </a:lnTo>
                  <a:lnTo>
                    <a:pt x="10121" y="7550"/>
                  </a:lnTo>
                  <a:lnTo>
                    <a:pt x="8540" y="7550"/>
                  </a:lnTo>
                  <a:cubicBezTo>
                    <a:pt x="8295" y="7550"/>
                    <a:pt x="8087" y="7451"/>
                    <a:pt x="7911" y="7248"/>
                  </a:cubicBezTo>
                  <a:cubicBezTo>
                    <a:pt x="7737" y="7045"/>
                    <a:pt x="7649" y="6790"/>
                    <a:pt x="7649" y="6484"/>
                  </a:cubicBezTo>
                  <a:lnTo>
                    <a:pt x="7649" y="1066"/>
                  </a:lnTo>
                  <a:cubicBezTo>
                    <a:pt x="7649" y="776"/>
                    <a:pt x="7737" y="523"/>
                    <a:pt x="7911" y="314"/>
                  </a:cubicBezTo>
                  <a:cubicBezTo>
                    <a:pt x="8087" y="103"/>
                    <a:pt x="8295" y="0"/>
                    <a:pt x="8540" y="0"/>
                  </a:cubicBezTo>
                  <a:lnTo>
                    <a:pt x="13051" y="0"/>
                  </a:lnTo>
                  <a:cubicBezTo>
                    <a:pt x="13293" y="0"/>
                    <a:pt x="13504" y="103"/>
                    <a:pt x="13678" y="314"/>
                  </a:cubicBezTo>
                  <a:cubicBezTo>
                    <a:pt x="13854" y="523"/>
                    <a:pt x="13942" y="776"/>
                    <a:pt x="13942" y="1066"/>
                  </a:cubicBezTo>
                  <a:lnTo>
                    <a:pt x="13942" y="6484"/>
                  </a:lnTo>
                  <a:cubicBezTo>
                    <a:pt x="13942" y="6790"/>
                    <a:pt x="13854" y="7045"/>
                    <a:pt x="13678" y="7248"/>
                  </a:cubicBezTo>
                  <a:cubicBezTo>
                    <a:pt x="13504" y="7451"/>
                    <a:pt x="13293" y="7550"/>
                    <a:pt x="13051" y="7550"/>
                  </a:cubicBezTo>
                  <a:lnTo>
                    <a:pt x="11470" y="7550"/>
                  </a:lnTo>
                  <a:lnTo>
                    <a:pt x="11470" y="9998"/>
                  </a:lnTo>
                  <a:lnTo>
                    <a:pt x="17540" y="9998"/>
                  </a:lnTo>
                  <a:cubicBezTo>
                    <a:pt x="17969" y="9998"/>
                    <a:pt x="18338" y="10176"/>
                    <a:pt x="18652" y="10539"/>
                  </a:cubicBezTo>
                  <a:cubicBezTo>
                    <a:pt x="18965" y="10899"/>
                    <a:pt x="19122" y="11343"/>
                    <a:pt x="19122" y="11869"/>
                  </a:cubicBezTo>
                  <a:lnTo>
                    <a:pt x="19122" y="14020"/>
                  </a:lnTo>
                  <a:lnTo>
                    <a:pt x="20708" y="140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</p:grpSp>
      <p:grpSp>
        <p:nvGrpSpPr>
          <p:cNvPr id="23556" name="Group 4"/>
          <p:cNvGrpSpPr/>
          <p:nvPr/>
        </p:nvGrpSpPr>
        <p:grpSpPr bwMode="auto">
          <a:xfrm>
            <a:off x="1233488" y="1855788"/>
            <a:ext cx="1905000" cy="1905000"/>
            <a:chOff x="-1" y="-1"/>
            <a:chExt cx="1905001" cy="1905001"/>
          </a:xfrm>
        </p:grpSpPr>
        <p:sp>
          <p:nvSpPr>
            <p:cNvPr id="23557" name="AutoShape 5"/>
            <p:cNvSpPr/>
            <p:nvPr/>
          </p:nvSpPr>
          <p:spPr bwMode="auto">
            <a:xfrm>
              <a:off x="0" y="-1"/>
              <a:ext cx="1905000" cy="1905001"/>
            </a:xfrm>
            <a:custGeom>
              <a:avLst/>
              <a:gdLst>
                <a:gd name="T0" fmla="*/ 952452 w 19679"/>
                <a:gd name="T1" fmla="*/ 1045481 h 19679"/>
                <a:gd name="T2" fmla="*/ 952452 w 19679"/>
                <a:gd name="T3" fmla="*/ 1045481 h 19679"/>
                <a:gd name="T4" fmla="*/ 952452 w 19679"/>
                <a:gd name="T5" fmla="*/ 1045481 h 19679"/>
                <a:gd name="T6" fmla="*/ 952452 w 19679"/>
                <a:gd name="T7" fmla="*/ 1045481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rgbClr val="4F81B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23558" name="AutoShape 6"/>
            <p:cNvSpPr/>
            <p:nvPr/>
          </p:nvSpPr>
          <p:spPr bwMode="auto">
            <a:xfrm>
              <a:off x="721518" y="657225"/>
              <a:ext cx="478037" cy="478632"/>
            </a:xfrm>
            <a:custGeom>
              <a:avLst/>
              <a:gdLst>
                <a:gd name="T0" fmla="*/ 239019 w 21600"/>
                <a:gd name="T1" fmla="*/ 239316 h 21600"/>
                <a:gd name="T2" fmla="*/ 239019 w 21600"/>
                <a:gd name="T3" fmla="*/ 239316 h 21600"/>
                <a:gd name="T4" fmla="*/ 239019 w 21600"/>
                <a:gd name="T5" fmla="*/ 239316 h 21600"/>
                <a:gd name="T6" fmla="*/ 239019 w 21600"/>
                <a:gd name="T7" fmla="*/ 239316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356" y="18801"/>
                  </a:moveTo>
                  <a:cubicBezTo>
                    <a:pt x="21517" y="18964"/>
                    <a:pt x="21600" y="19176"/>
                    <a:pt x="21600" y="19437"/>
                  </a:cubicBezTo>
                  <a:cubicBezTo>
                    <a:pt x="21600" y="19580"/>
                    <a:pt x="21517" y="19776"/>
                    <a:pt x="21356" y="20019"/>
                  </a:cubicBezTo>
                  <a:cubicBezTo>
                    <a:pt x="21192" y="20260"/>
                    <a:pt x="20989" y="20503"/>
                    <a:pt x="20746" y="20741"/>
                  </a:cubicBezTo>
                  <a:cubicBezTo>
                    <a:pt x="20503" y="20979"/>
                    <a:pt x="20260" y="21184"/>
                    <a:pt x="20022" y="21349"/>
                  </a:cubicBezTo>
                  <a:cubicBezTo>
                    <a:pt x="19783" y="21517"/>
                    <a:pt x="19593" y="21600"/>
                    <a:pt x="19446" y="21600"/>
                  </a:cubicBezTo>
                  <a:cubicBezTo>
                    <a:pt x="19190" y="21600"/>
                    <a:pt x="18974" y="21514"/>
                    <a:pt x="18810" y="21342"/>
                  </a:cubicBezTo>
                  <a:lnTo>
                    <a:pt x="13956" y="16502"/>
                  </a:lnTo>
                  <a:cubicBezTo>
                    <a:pt x="13216" y="16979"/>
                    <a:pt x="12428" y="17349"/>
                    <a:pt x="11589" y="17604"/>
                  </a:cubicBezTo>
                  <a:cubicBezTo>
                    <a:pt x="10750" y="17864"/>
                    <a:pt x="9891" y="17991"/>
                    <a:pt x="9006" y="17991"/>
                  </a:cubicBezTo>
                  <a:cubicBezTo>
                    <a:pt x="7769" y="17991"/>
                    <a:pt x="6608" y="17759"/>
                    <a:pt x="5517" y="17290"/>
                  </a:cubicBezTo>
                  <a:cubicBezTo>
                    <a:pt x="4426" y="16822"/>
                    <a:pt x="3469" y="16174"/>
                    <a:pt x="2644" y="15354"/>
                  </a:cubicBezTo>
                  <a:cubicBezTo>
                    <a:pt x="1816" y="14534"/>
                    <a:pt x="1172" y="13580"/>
                    <a:pt x="700" y="12486"/>
                  </a:cubicBezTo>
                  <a:cubicBezTo>
                    <a:pt x="231" y="11400"/>
                    <a:pt x="0" y="10236"/>
                    <a:pt x="0" y="8999"/>
                  </a:cubicBezTo>
                  <a:cubicBezTo>
                    <a:pt x="0" y="7768"/>
                    <a:pt x="231" y="6601"/>
                    <a:pt x="700" y="5514"/>
                  </a:cubicBezTo>
                  <a:cubicBezTo>
                    <a:pt x="1169" y="4421"/>
                    <a:pt x="1816" y="3467"/>
                    <a:pt x="2644" y="2645"/>
                  </a:cubicBezTo>
                  <a:cubicBezTo>
                    <a:pt x="3469" y="1826"/>
                    <a:pt x="4424" y="1179"/>
                    <a:pt x="5511" y="708"/>
                  </a:cubicBezTo>
                  <a:cubicBezTo>
                    <a:pt x="6599" y="236"/>
                    <a:pt x="7763" y="0"/>
                    <a:pt x="9006" y="0"/>
                  </a:cubicBezTo>
                  <a:cubicBezTo>
                    <a:pt x="10244" y="0"/>
                    <a:pt x="11402" y="236"/>
                    <a:pt x="12487" y="708"/>
                  </a:cubicBezTo>
                  <a:cubicBezTo>
                    <a:pt x="13572" y="1179"/>
                    <a:pt x="14530" y="1826"/>
                    <a:pt x="15358" y="2645"/>
                  </a:cubicBezTo>
                  <a:cubicBezTo>
                    <a:pt x="16183" y="3467"/>
                    <a:pt x="16830" y="4421"/>
                    <a:pt x="17299" y="5514"/>
                  </a:cubicBezTo>
                  <a:cubicBezTo>
                    <a:pt x="17768" y="6601"/>
                    <a:pt x="18002" y="7768"/>
                    <a:pt x="18002" y="8999"/>
                  </a:cubicBezTo>
                  <a:cubicBezTo>
                    <a:pt x="18002" y="9887"/>
                    <a:pt x="17872" y="10748"/>
                    <a:pt x="17615" y="11588"/>
                  </a:cubicBezTo>
                  <a:cubicBezTo>
                    <a:pt x="17358" y="12433"/>
                    <a:pt x="16991" y="13219"/>
                    <a:pt x="16513" y="13947"/>
                  </a:cubicBezTo>
                  <a:lnTo>
                    <a:pt x="21356" y="18801"/>
                  </a:lnTo>
                  <a:close/>
                  <a:moveTo>
                    <a:pt x="3596" y="8999"/>
                  </a:moveTo>
                  <a:cubicBezTo>
                    <a:pt x="3596" y="9759"/>
                    <a:pt x="3740" y="10465"/>
                    <a:pt x="4028" y="11118"/>
                  </a:cubicBezTo>
                  <a:cubicBezTo>
                    <a:pt x="4316" y="11769"/>
                    <a:pt x="4706" y="12337"/>
                    <a:pt x="5192" y="12821"/>
                  </a:cubicBezTo>
                  <a:cubicBezTo>
                    <a:pt x="5678" y="13300"/>
                    <a:pt x="6252" y="13684"/>
                    <a:pt x="6907" y="13969"/>
                  </a:cubicBezTo>
                  <a:cubicBezTo>
                    <a:pt x="7565" y="14251"/>
                    <a:pt x="8263" y="14393"/>
                    <a:pt x="9003" y="14393"/>
                  </a:cubicBezTo>
                  <a:cubicBezTo>
                    <a:pt x="9744" y="14393"/>
                    <a:pt x="10439" y="14251"/>
                    <a:pt x="11091" y="13969"/>
                  </a:cubicBezTo>
                  <a:cubicBezTo>
                    <a:pt x="11744" y="13684"/>
                    <a:pt x="12318" y="13300"/>
                    <a:pt x="12801" y="12821"/>
                  </a:cubicBezTo>
                  <a:cubicBezTo>
                    <a:pt x="13290" y="12337"/>
                    <a:pt x="13677" y="11769"/>
                    <a:pt x="13965" y="11118"/>
                  </a:cubicBezTo>
                  <a:cubicBezTo>
                    <a:pt x="14253" y="10465"/>
                    <a:pt x="14397" y="9759"/>
                    <a:pt x="14397" y="8999"/>
                  </a:cubicBezTo>
                  <a:cubicBezTo>
                    <a:pt x="14397" y="8259"/>
                    <a:pt x="14253" y="7564"/>
                    <a:pt x="13965" y="6912"/>
                  </a:cubicBezTo>
                  <a:cubicBezTo>
                    <a:pt x="13674" y="6257"/>
                    <a:pt x="13290" y="5683"/>
                    <a:pt x="12801" y="5192"/>
                  </a:cubicBezTo>
                  <a:cubicBezTo>
                    <a:pt x="12315" y="4703"/>
                    <a:pt x="11744" y="4316"/>
                    <a:pt x="11091" y="4031"/>
                  </a:cubicBezTo>
                  <a:cubicBezTo>
                    <a:pt x="10439" y="3749"/>
                    <a:pt x="9741" y="3605"/>
                    <a:pt x="9003" y="3605"/>
                  </a:cubicBezTo>
                  <a:cubicBezTo>
                    <a:pt x="8266" y="3605"/>
                    <a:pt x="7565" y="3749"/>
                    <a:pt x="6907" y="4031"/>
                  </a:cubicBezTo>
                  <a:cubicBezTo>
                    <a:pt x="6252" y="4316"/>
                    <a:pt x="5675" y="4703"/>
                    <a:pt x="5192" y="5192"/>
                  </a:cubicBezTo>
                  <a:cubicBezTo>
                    <a:pt x="4706" y="5683"/>
                    <a:pt x="4316" y="6257"/>
                    <a:pt x="4028" y="6912"/>
                  </a:cubicBezTo>
                  <a:cubicBezTo>
                    <a:pt x="3740" y="7564"/>
                    <a:pt x="3596" y="8257"/>
                    <a:pt x="3596" y="8999"/>
                  </a:cubicBezTo>
                  <a:moveTo>
                    <a:pt x="9006" y="5590"/>
                  </a:moveTo>
                  <a:cubicBezTo>
                    <a:pt x="9184" y="5590"/>
                    <a:pt x="9343" y="5655"/>
                    <a:pt x="9472" y="5785"/>
                  </a:cubicBezTo>
                  <a:cubicBezTo>
                    <a:pt x="9602" y="5919"/>
                    <a:pt x="9667" y="6082"/>
                    <a:pt x="9667" y="6279"/>
                  </a:cubicBezTo>
                  <a:cubicBezTo>
                    <a:pt x="9667" y="6460"/>
                    <a:pt x="9602" y="6616"/>
                    <a:pt x="9472" y="6746"/>
                  </a:cubicBezTo>
                  <a:cubicBezTo>
                    <a:pt x="9343" y="6878"/>
                    <a:pt x="9184" y="6943"/>
                    <a:pt x="9006" y="6943"/>
                  </a:cubicBezTo>
                  <a:cubicBezTo>
                    <a:pt x="8438" y="6943"/>
                    <a:pt x="7952" y="7143"/>
                    <a:pt x="7551" y="7536"/>
                  </a:cubicBezTo>
                  <a:cubicBezTo>
                    <a:pt x="7150" y="7935"/>
                    <a:pt x="6949" y="8422"/>
                    <a:pt x="6949" y="8996"/>
                  </a:cubicBezTo>
                  <a:cubicBezTo>
                    <a:pt x="6949" y="9179"/>
                    <a:pt x="6884" y="9332"/>
                    <a:pt x="6754" y="9465"/>
                  </a:cubicBezTo>
                  <a:cubicBezTo>
                    <a:pt x="6622" y="9596"/>
                    <a:pt x="6466" y="9658"/>
                    <a:pt x="6288" y="9658"/>
                  </a:cubicBezTo>
                  <a:cubicBezTo>
                    <a:pt x="6079" y="9658"/>
                    <a:pt x="5913" y="9596"/>
                    <a:pt x="5785" y="9465"/>
                  </a:cubicBezTo>
                  <a:cubicBezTo>
                    <a:pt x="5658" y="9332"/>
                    <a:pt x="5599" y="9179"/>
                    <a:pt x="5599" y="8996"/>
                  </a:cubicBezTo>
                  <a:cubicBezTo>
                    <a:pt x="5599" y="8538"/>
                    <a:pt x="5684" y="8103"/>
                    <a:pt x="5862" y="7685"/>
                  </a:cubicBezTo>
                  <a:cubicBezTo>
                    <a:pt x="6037" y="7271"/>
                    <a:pt x="6280" y="6907"/>
                    <a:pt x="6596" y="6590"/>
                  </a:cubicBezTo>
                  <a:cubicBezTo>
                    <a:pt x="6904" y="6276"/>
                    <a:pt x="7263" y="6028"/>
                    <a:pt x="7676" y="5857"/>
                  </a:cubicBezTo>
                  <a:cubicBezTo>
                    <a:pt x="8085" y="5680"/>
                    <a:pt x="8529" y="5590"/>
                    <a:pt x="9006" y="559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</p:grpSp>
      <p:grpSp>
        <p:nvGrpSpPr>
          <p:cNvPr id="23559" name="Group 7"/>
          <p:cNvGrpSpPr/>
          <p:nvPr/>
        </p:nvGrpSpPr>
        <p:grpSpPr bwMode="auto">
          <a:xfrm>
            <a:off x="5999163" y="1855788"/>
            <a:ext cx="1905000" cy="1905000"/>
            <a:chOff x="-1" y="-1"/>
            <a:chExt cx="1905001" cy="1905001"/>
          </a:xfrm>
        </p:grpSpPr>
        <p:sp>
          <p:nvSpPr>
            <p:cNvPr id="23560" name="AutoShape 8"/>
            <p:cNvSpPr/>
            <p:nvPr/>
          </p:nvSpPr>
          <p:spPr bwMode="auto">
            <a:xfrm>
              <a:off x="0" y="-1"/>
              <a:ext cx="1905000" cy="1905001"/>
            </a:xfrm>
            <a:custGeom>
              <a:avLst/>
              <a:gdLst>
                <a:gd name="T0" fmla="*/ 952452 w 19679"/>
                <a:gd name="T1" fmla="*/ 1045481 h 19679"/>
                <a:gd name="T2" fmla="*/ 952452 w 19679"/>
                <a:gd name="T3" fmla="*/ 1045481 h 19679"/>
                <a:gd name="T4" fmla="*/ 952452 w 19679"/>
                <a:gd name="T5" fmla="*/ 1045481 h 19679"/>
                <a:gd name="T6" fmla="*/ 952452 w 19679"/>
                <a:gd name="T7" fmla="*/ 1045481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rgbClr val="EBB91C">
                <a:alpha val="79999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23561" name="AutoShape 9"/>
            <p:cNvSpPr/>
            <p:nvPr/>
          </p:nvSpPr>
          <p:spPr bwMode="auto">
            <a:xfrm>
              <a:off x="716756" y="656034"/>
              <a:ext cx="478632" cy="398860"/>
            </a:xfrm>
            <a:custGeom>
              <a:avLst/>
              <a:gdLst>
                <a:gd name="T0" fmla="*/ 239316 w 21600"/>
                <a:gd name="T1" fmla="*/ 199421 h 21579"/>
                <a:gd name="T2" fmla="*/ 239316 w 21600"/>
                <a:gd name="T3" fmla="*/ 199421 h 21579"/>
                <a:gd name="T4" fmla="*/ 239316 w 21600"/>
                <a:gd name="T5" fmla="*/ 199421 h 21579"/>
                <a:gd name="T6" fmla="*/ 239316 w 21600"/>
                <a:gd name="T7" fmla="*/ 199421 h 215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579">
                  <a:moveTo>
                    <a:pt x="21600" y="9391"/>
                  </a:moveTo>
                  <a:cubicBezTo>
                    <a:pt x="21600" y="9886"/>
                    <a:pt x="21473" y="10320"/>
                    <a:pt x="21217" y="10696"/>
                  </a:cubicBezTo>
                  <a:cubicBezTo>
                    <a:pt x="20963" y="11073"/>
                    <a:pt x="20648" y="11313"/>
                    <a:pt x="20263" y="11428"/>
                  </a:cubicBezTo>
                  <a:lnTo>
                    <a:pt x="20263" y="16610"/>
                  </a:lnTo>
                  <a:cubicBezTo>
                    <a:pt x="20263" y="17201"/>
                    <a:pt x="20087" y="17708"/>
                    <a:pt x="19730" y="18128"/>
                  </a:cubicBezTo>
                  <a:cubicBezTo>
                    <a:pt x="19375" y="18550"/>
                    <a:pt x="18951" y="18758"/>
                    <a:pt x="18458" y="18758"/>
                  </a:cubicBezTo>
                  <a:cubicBezTo>
                    <a:pt x="17927" y="18122"/>
                    <a:pt x="17286" y="17506"/>
                    <a:pt x="16536" y="16904"/>
                  </a:cubicBezTo>
                  <a:cubicBezTo>
                    <a:pt x="15786" y="16305"/>
                    <a:pt x="14979" y="15756"/>
                    <a:pt x="14115" y="15255"/>
                  </a:cubicBezTo>
                  <a:cubicBezTo>
                    <a:pt x="13254" y="14755"/>
                    <a:pt x="12363" y="14324"/>
                    <a:pt x="11450" y="13968"/>
                  </a:cubicBezTo>
                  <a:cubicBezTo>
                    <a:pt x="10536" y="13614"/>
                    <a:pt x="9647" y="13379"/>
                    <a:pt x="8788" y="13267"/>
                  </a:cubicBezTo>
                  <a:cubicBezTo>
                    <a:pt x="8452" y="13378"/>
                    <a:pt x="8178" y="13564"/>
                    <a:pt x="7968" y="13829"/>
                  </a:cubicBezTo>
                  <a:cubicBezTo>
                    <a:pt x="7757" y="14093"/>
                    <a:pt x="7613" y="14386"/>
                    <a:pt x="7534" y="14705"/>
                  </a:cubicBezTo>
                  <a:cubicBezTo>
                    <a:pt x="7456" y="15029"/>
                    <a:pt x="7449" y="15360"/>
                    <a:pt x="7510" y="15698"/>
                  </a:cubicBezTo>
                  <a:cubicBezTo>
                    <a:pt x="7574" y="16036"/>
                    <a:pt x="7719" y="16340"/>
                    <a:pt x="7946" y="16610"/>
                  </a:cubicBezTo>
                  <a:cubicBezTo>
                    <a:pt x="7750" y="16992"/>
                    <a:pt x="7659" y="17346"/>
                    <a:pt x="7677" y="17673"/>
                  </a:cubicBezTo>
                  <a:cubicBezTo>
                    <a:pt x="7691" y="17993"/>
                    <a:pt x="7772" y="18306"/>
                    <a:pt x="7916" y="18605"/>
                  </a:cubicBezTo>
                  <a:cubicBezTo>
                    <a:pt x="8058" y="18908"/>
                    <a:pt x="8255" y="19192"/>
                    <a:pt x="8497" y="19469"/>
                  </a:cubicBezTo>
                  <a:cubicBezTo>
                    <a:pt x="8736" y="19745"/>
                    <a:pt x="8996" y="20020"/>
                    <a:pt x="9270" y="20290"/>
                  </a:cubicBezTo>
                  <a:cubicBezTo>
                    <a:pt x="9113" y="20696"/>
                    <a:pt x="8842" y="21001"/>
                    <a:pt x="8455" y="21212"/>
                  </a:cubicBezTo>
                  <a:cubicBezTo>
                    <a:pt x="8068" y="21424"/>
                    <a:pt x="7655" y="21541"/>
                    <a:pt x="7211" y="21570"/>
                  </a:cubicBezTo>
                  <a:cubicBezTo>
                    <a:pt x="6771" y="21600"/>
                    <a:pt x="6340" y="21549"/>
                    <a:pt x="5916" y="21424"/>
                  </a:cubicBezTo>
                  <a:cubicBezTo>
                    <a:pt x="5495" y="21295"/>
                    <a:pt x="5162" y="21092"/>
                    <a:pt x="4922" y="20811"/>
                  </a:cubicBezTo>
                  <a:cubicBezTo>
                    <a:pt x="4780" y="20241"/>
                    <a:pt x="4624" y="19657"/>
                    <a:pt x="4452" y="19056"/>
                  </a:cubicBezTo>
                  <a:cubicBezTo>
                    <a:pt x="4281" y="18454"/>
                    <a:pt x="4139" y="17843"/>
                    <a:pt x="4031" y="17224"/>
                  </a:cubicBezTo>
                  <a:cubicBezTo>
                    <a:pt x="3921" y="16599"/>
                    <a:pt x="3867" y="15953"/>
                    <a:pt x="3867" y="15281"/>
                  </a:cubicBezTo>
                  <a:cubicBezTo>
                    <a:pt x="3867" y="14615"/>
                    <a:pt x="3960" y="13905"/>
                    <a:pt x="4149" y="13153"/>
                  </a:cubicBezTo>
                  <a:lnTo>
                    <a:pt x="1803" y="13153"/>
                  </a:lnTo>
                  <a:cubicBezTo>
                    <a:pt x="1311" y="13153"/>
                    <a:pt x="888" y="12944"/>
                    <a:pt x="533" y="12523"/>
                  </a:cubicBezTo>
                  <a:cubicBezTo>
                    <a:pt x="175" y="12099"/>
                    <a:pt x="0" y="11591"/>
                    <a:pt x="0" y="10990"/>
                  </a:cubicBezTo>
                  <a:lnTo>
                    <a:pt x="0" y="7773"/>
                  </a:lnTo>
                  <a:cubicBezTo>
                    <a:pt x="0" y="7184"/>
                    <a:pt x="175" y="6676"/>
                    <a:pt x="525" y="6244"/>
                  </a:cubicBezTo>
                  <a:cubicBezTo>
                    <a:pt x="878" y="5819"/>
                    <a:pt x="1304" y="5604"/>
                    <a:pt x="1803" y="5604"/>
                  </a:cubicBezTo>
                  <a:lnTo>
                    <a:pt x="7652" y="5604"/>
                  </a:lnTo>
                  <a:cubicBezTo>
                    <a:pt x="8550" y="5604"/>
                    <a:pt x="9509" y="5449"/>
                    <a:pt x="10524" y="5135"/>
                  </a:cubicBezTo>
                  <a:cubicBezTo>
                    <a:pt x="11540" y="4821"/>
                    <a:pt x="12536" y="4398"/>
                    <a:pt x="13510" y="3873"/>
                  </a:cubicBezTo>
                  <a:cubicBezTo>
                    <a:pt x="14488" y="3342"/>
                    <a:pt x="15408" y="2743"/>
                    <a:pt x="16272" y="2071"/>
                  </a:cubicBezTo>
                  <a:cubicBezTo>
                    <a:pt x="17135" y="1405"/>
                    <a:pt x="17864" y="712"/>
                    <a:pt x="18458" y="0"/>
                  </a:cubicBezTo>
                  <a:cubicBezTo>
                    <a:pt x="18951" y="0"/>
                    <a:pt x="19375" y="213"/>
                    <a:pt x="19730" y="633"/>
                  </a:cubicBezTo>
                  <a:cubicBezTo>
                    <a:pt x="20087" y="1056"/>
                    <a:pt x="20263" y="1566"/>
                    <a:pt x="20263" y="2165"/>
                  </a:cubicBezTo>
                  <a:lnTo>
                    <a:pt x="20263" y="7333"/>
                  </a:lnTo>
                  <a:cubicBezTo>
                    <a:pt x="20648" y="7445"/>
                    <a:pt x="20963" y="7691"/>
                    <a:pt x="21217" y="8071"/>
                  </a:cubicBezTo>
                  <a:cubicBezTo>
                    <a:pt x="21473" y="8454"/>
                    <a:pt x="21600" y="8894"/>
                    <a:pt x="21600" y="9391"/>
                  </a:cubicBezTo>
                  <a:moveTo>
                    <a:pt x="18458" y="2854"/>
                  </a:moveTo>
                  <a:cubicBezTo>
                    <a:pt x="17864" y="3406"/>
                    <a:pt x="17215" y="3940"/>
                    <a:pt x="16513" y="4451"/>
                  </a:cubicBezTo>
                  <a:cubicBezTo>
                    <a:pt x="15809" y="4962"/>
                    <a:pt x="15066" y="5422"/>
                    <a:pt x="14279" y="5833"/>
                  </a:cubicBezTo>
                  <a:cubicBezTo>
                    <a:pt x="13493" y="6244"/>
                    <a:pt x="12694" y="6609"/>
                    <a:pt x="11878" y="6922"/>
                  </a:cubicBezTo>
                  <a:cubicBezTo>
                    <a:pt x="11061" y="7236"/>
                    <a:pt x="10254" y="7462"/>
                    <a:pt x="9456" y="7603"/>
                  </a:cubicBezTo>
                  <a:lnTo>
                    <a:pt x="9456" y="11172"/>
                  </a:lnTo>
                  <a:cubicBezTo>
                    <a:pt x="10254" y="11324"/>
                    <a:pt x="11061" y="11553"/>
                    <a:pt x="11878" y="11862"/>
                  </a:cubicBezTo>
                  <a:cubicBezTo>
                    <a:pt x="12694" y="12169"/>
                    <a:pt x="13493" y="12537"/>
                    <a:pt x="14279" y="12957"/>
                  </a:cubicBezTo>
                  <a:cubicBezTo>
                    <a:pt x="15066" y="13378"/>
                    <a:pt x="15813" y="13843"/>
                    <a:pt x="16524" y="14347"/>
                  </a:cubicBezTo>
                  <a:cubicBezTo>
                    <a:pt x="17234" y="14855"/>
                    <a:pt x="17881" y="15380"/>
                    <a:pt x="18458" y="15921"/>
                  </a:cubicBezTo>
                  <a:lnTo>
                    <a:pt x="18458" y="285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</p:grpSp>
      <p:grpSp>
        <p:nvGrpSpPr>
          <p:cNvPr id="23562" name="Group 10"/>
          <p:cNvGrpSpPr/>
          <p:nvPr/>
        </p:nvGrpSpPr>
        <p:grpSpPr bwMode="auto">
          <a:xfrm>
            <a:off x="2776538" y="1855788"/>
            <a:ext cx="1905000" cy="1905000"/>
            <a:chOff x="-1" y="-1"/>
            <a:chExt cx="1905001" cy="1905001"/>
          </a:xfrm>
        </p:grpSpPr>
        <p:sp>
          <p:nvSpPr>
            <p:cNvPr id="23563" name="AutoShape 11"/>
            <p:cNvSpPr/>
            <p:nvPr/>
          </p:nvSpPr>
          <p:spPr bwMode="auto">
            <a:xfrm>
              <a:off x="0" y="-1"/>
              <a:ext cx="1905000" cy="1905001"/>
            </a:xfrm>
            <a:custGeom>
              <a:avLst/>
              <a:gdLst>
                <a:gd name="T0" fmla="*/ 952452 w 19679"/>
                <a:gd name="T1" fmla="*/ 1045481 h 19679"/>
                <a:gd name="T2" fmla="*/ 952452 w 19679"/>
                <a:gd name="T3" fmla="*/ 1045481 h 19679"/>
                <a:gd name="T4" fmla="*/ 952452 w 19679"/>
                <a:gd name="T5" fmla="*/ 1045481 h 19679"/>
                <a:gd name="T6" fmla="*/ 952452 w 19679"/>
                <a:gd name="T7" fmla="*/ 1045481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rgbClr val="3BB692">
                <a:alpha val="79999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23564" name="AutoShape 12"/>
            <p:cNvSpPr/>
            <p:nvPr/>
          </p:nvSpPr>
          <p:spPr bwMode="auto">
            <a:xfrm>
              <a:off x="717946" y="617934"/>
              <a:ext cx="476251" cy="476251"/>
            </a:xfrm>
            <a:custGeom>
              <a:avLst/>
              <a:gdLst>
                <a:gd name="T0" fmla="*/ 238126 w 21600"/>
                <a:gd name="T1" fmla="*/ 238126 h 21600"/>
                <a:gd name="T2" fmla="*/ 238126 w 21600"/>
                <a:gd name="T3" fmla="*/ 238126 h 21600"/>
                <a:gd name="T4" fmla="*/ 238126 w 21600"/>
                <a:gd name="T5" fmla="*/ 238126 h 21600"/>
                <a:gd name="T6" fmla="*/ 238126 w 21600"/>
                <a:gd name="T7" fmla="*/ 238126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9988" y="2579"/>
                  </a:moveTo>
                  <a:cubicBezTo>
                    <a:pt x="20420" y="2579"/>
                    <a:pt x="20793" y="2736"/>
                    <a:pt x="21115" y="3053"/>
                  </a:cubicBezTo>
                  <a:cubicBezTo>
                    <a:pt x="21438" y="3371"/>
                    <a:pt x="21600" y="3744"/>
                    <a:pt x="21600" y="4176"/>
                  </a:cubicBezTo>
                  <a:lnTo>
                    <a:pt x="21600" y="19987"/>
                  </a:lnTo>
                  <a:cubicBezTo>
                    <a:pt x="21600" y="20419"/>
                    <a:pt x="21438" y="20797"/>
                    <a:pt x="21115" y="21115"/>
                  </a:cubicBezTo>
                  <a:cubicBezTo>
                    <a:pt x="20793" y="21438"/>
                    <a:pt x="20420" y="21600"/>
                    <a:pt x="19988" y="21600"/>
                  </a:cubicBezTo>
                  <a:lnTo>
                    <a:pt x="1612" y="21600"/>
                  </a:lnTo>
                  <a:cubicBezTo>
                    <a:pt x="1180" y="21600"/>
                    <a:pt x="806" y="21438"/>
                    <a:pt x="484" y="21115"/>
                  </a:cubicBezTo>
                  <a:cubicBezTo>
                    <a:pt x="161" y="20797"/>
                    <a:pt x="0" y="20419"/>
                    <a:pt x="0" y="19987"/>
                  </a:cubicBezTo>
                  <a:lnTo>
                    <a:pt x="0" y="4176"/>
                  </a:lnTo>
                  <a:cubicBezTo>
                    <a:pt x="0" y="3744"/>
                    <a:pt x="161" y="3371"/>
                    <a:pt x="484" y="3053"/>
                  </a:cubicBezTo>
                  <a:cubicBezTo>
                    <a:pt x="806" y="2736"/>
                    <a:pt x="1180" y="2579"/>
                    <a:pt x="1612" y="2579"/>
                  </a:cubicBezTo>
                  <a:lnTo>
                    <a:pt x="2151" y="2579"/>
                  </a:lnTo>
                  <a:lnTo>
                    <a:pt x="2151" y="2401"/>
                  </a:lnTo>
                  <a:cubicBezTo>
                    <a:pt x="2151" y="2116"/>
                    <a:pt x="2197" y="1828"/>
                    <a:pt x="2288" y="1541"/>
                  </a:cubicBezTo>
                  <a:cubicBezTo>
                    <a:pt x="2380" y="1249"/>
                    <a:pt x="2531" y="990"/>
                    <a:pt x="2738" y="766"/>
                  </a:cubicBezTo>
                  <a:cubicBezTo>
                    <a:pt x="2943" y="541"/>
                    <a:pt x="3216" y="360"/>
                    <a:pt x="3556" y="212"/>
                  </a:cubicBezTo>
                  <a:cubicBezTo>
                    <a:pt x="3895" y="74"/>
                    <a:pt x="4309" y="0"/>
                    <a:pt x="4797" y="0"/>
                  </a:cubicBezTo>
                  <a:cubicBezTo>
                    <a:pt x="5283" y="0"/>
                    <a:pt x="5697" y="74"/>
                    <a:pt x="6038" y="212"/>
                  </a:cubicBezTo>
                  <a:cubicBezTo>
                    <a:pt x="6378" y="360"/>
                    <a:pt x="6651" y="541"/>
                    <a:pt x="6858" y="766"/>
                  </a:cubicBezTo>
                  <a:cubicBezTo>
                    <a:pt x="7062" y="990"/>
                    <a:pt x="7215" y="1256"/>
                    <a:pt x="7312" y="1545"/>
                  </a:cubicBezTo>
                  <a:cubicBezTo>
                    <a:pt x="7411" y="1839"/>
                    <a:pt x="7456" y="2125"/>
                    <a:pt x="7456" y="2401"/>
                  </a:cubicBezTo>
                  <a:lnTo>
                    <a:pt x="7456" y="2579"/>
                  </a:lnTo>
                  <a:lnTo>
                    <a:pt x="8133" y="2579"/>
                  </a:lnTo>
                  <a:lnTo>
                    <a:pt x="8133" y="2401"/>
                  </a:lnTo>
                  <a:cubicBezTo>
                    <a:pt x="8133" y="2116"/>
                    <a:pt x="8179" y="1828"/>
                    <a:pt x="8268" y="1541"/>
                  </a:cubicBezTo>
                  <a:cubicBezTo>
                    <a:pt x="8363" y="1249"/>
                    <a:pt x="8511" y="990"/>
                    <a:pt x="8718" y="766"/>
                  </a:cubicBezTo>
                  <a:cubicBezTo>
                    <a:pt x="8925" y="540"/>
                    <a:pt x="9198" y="360"/>
                    <a:pt x="9539" y="212"/>
                  </a:cubicBezTo>
                  <a:cubicBezTo>
                    <a:pt x="9878" y="74"/>
                    <a:pt x="10292" y="0"/>
                    <a:pt x="10780" y="0"/>
                  </a:cubicBezTo>
                  <a:cubicBezTo>
                    <a:pt x="11266" y="0"/>
                    <a:pt x="11677" y="74"/>
                    <a:pt x="12020" y="212"/>
                  </a:cubicBezTo>
                  <a:cubicBezTo>
                    <a:pt x="12361" y="360"/>
                    <a:pt x="12636" y="541"/>
                    <a:pt x="12852" y="766"/>
                  </a:cubicBezTo>
                  <a:cubicBezTo>
                    <a:pt x="13068" y="990"/>
                    <a:pt x="13226" y="1256"/>
                    <a:pt x="13321" y="1545"/>
                  </a:cubicBezTo>
                  <a:cubicBezTo>
                    <a:pt x="13417" y="1839"/>
                    <a:pt x="13468" y="2125"/>
                    <a:pt x="13468" y="2401"/>
                  </a:cubicBezTo>
                  <a:lnTo>
                    <a:pt x="13468" y="2579"/>
                  </a:lnTo>
                  <a:lnTo>
                    <a:pt x="14143" y="2579"/>
                  </a:lnTo>
                  <a:lnTo>
                    <a:pt x="14143" y="2401"/>
                  </a:lnTo>
                  <a:cubicBezTo>
                    <a:pt x="14143" y="2116"/>
                    <a:pt x="14192" y="1828"/>
                    <a:pt x="14287" y="1541"/>
                  </a:cubicBezTo>
                  <a:cubicBezTo>
                    <a:pt x="14385" y="1249"/>
                    <a:pt x="14534" y="990"/>
                    <a:pt x="14742" y="766"/>
                  </a:cubicBezTo>
                  <a:cubicBezTo>
                    <a:pt x="14949" y="540"/>
                    <a:pt x="15219" y="360"/>
                    <a:pt x="15556" y="212"/>
                  </a:cubicBezTo>
                  <a:cubicBezTo>
                    <a:pt x="15889" y="74"/>
                    <a:pt x="16304" y="0"/>
                    <a:pt x="16803" y="0"/>
                  </a:cubicBezTo>
                  <a:cubicBezTo>
                    <a:pt x="17289" y="0"/>
                    <a:pt x="17703" y="74"/>
                    <a:pt x="18044" y="212"/>
                  </a:cubicBezTo>
                  <a:cubicBezTo>
                    <a:pt x="18383" y="360"/>
                    <a:pt x="18657" y="540"/>
                    <a:pt x="18864" y="766"/>
                  </a:cubicBezTo>
                  <a:cubicBezTo>
                    <a:pt x="19069" y="990"/>
                    <a:pt x="19218" y="1256"/>
                    <a:pt x="19311" y="1545"/>
                  </a:cubicBezTo>
                  <a:cubicBezTo>
                    <a:pt x="19403" y="1839"/>
                    <a:pt x="19449" y="2125"/>
                    <a:pt x="19449" y="2401"/>
                  </a:cubicBezTo>
                  <a:lnTo>
                    <a:pt x="19449" y="2579"/>
                  </a:lnTo>
                  <a:lnTo>
                    <a:pt x="19988" y="2579"/>
                  </a:lnTo>
                  <a:close/>
                  <a:moveTo>
                    <a:pt x="6066" y="7967"/>
                  </a:moveTo>
                  <a:lnTo>
                    <a:pt x="2179" y="7967"/>
                  </a:lnTo>
                  <a:lnTo>
                    <a:pt x="2179" y="11443"/>
                  </a:lnTo>
                  <a:lnTo>
                    <a:pt x="6066" y="11443"/>
                  </a:lnTo>
                  <a:lnTo>
                    <a:pt x="6066" y="7967"/>
                  </a:lnTo>
                  <a:close/>
                  <a:moveTo>
                    <a:pt x="6066" y="11975"/>
                  </a:moveTo>
                  <a:lnTo>
                    <a:pt x="2179" y="11975"/>
                  </a:lnTo>
                  <a:lnTo>
                    <a:pt x="2179" y="15452"/>
                  </a:lnTo>
                  <a:lnTo>
                    <a:pt x="6066" y="15452"/>
                  </a:lnTo>
                  <a:lnTo>
                    <a:pt x="6066" y="11975"/>
                  </a:lnTo>
                  <a:close/>
                  <a:moveTo>
                    <a:pt x="6066" y="15975"/>
                  </a:moveTo>
                  <a:lnTo>
                    <a:pt x="2179" y="15975"/>
                  </a:lnTo>
                  <a:lnTo>
                    <a:pt x="2179" y="19422"/>
                  </a:lnTo>
                  <a:lnTo>
                    <a:pt x="6066" y="19422"/>
                  </a:lnTo>
                  <a:lnTo>
                    <a:pt x="6066" y="15975"/>
                  </a:lnTo>
                  <a:close/>
                  <a:moveTo>
                    <a:pt x="3755" y="5543"/>
                  </a:moveTo>
                  <a:cubicBezTo>
                    <a:pt x="3755" y="6068"/>
                    <a:pt x="4102" y="6324"/>
                    <a:pt x="4799" y="6324"/>
                  </a:cubicBezTo>
                  <a:cubicBezTo>
                    <a:pt x="5499" y="6324"/>
                    <a:pt x="5847" y="6068"/>
                    <a:pt x="5847" y="5543"/>
                  </a:cubicBezTo>
                  <a:lnTo>
                    <a:pt x="5847" y="2398"/>
                  </a:lnTo>
                  <a:cubicBezTo>
                    <a:pt x="5847" y="1878"/>
                    <a:pt x="5499" y="1613"/>
                    <a:pt x="4799" y="1613"/>
                  </a:cubicBezTo>
                  <a:cubicBezTo>
                    <a:pt x="4102" y="1613"/>
                    <a:pt x="3755" y="1878"/>
                    <a:pt x="3755" y="2398"/>
                  </a:cubicBezTo>
                  <a:lnTo>
                    <a:pt x="3755" y="5543"/>
                  </a:lnTo>
                  <a:close/>
                  <a:moveTo>
                    <a:pt x="10534" y="7967"/>
                  </a:moveTo>
                  <a:lnTo>
                    <a:pt x="6608" y="7967"/>
                  </a:lnTo>
                  <a:lnTo>
                    <a:pt x="6608" y="11443"/>
                  </a:lnTo>
                  <a:lnTo>
                    <a:pt x="10534" y="11443"/>
                  </a:lnTo>
                  <a:lnTo>
                    <a:pt x="10534" y="7967"/>
                  </a:lnTo>
                  <a:close/>
                  <a:moveTo>
                    <a:pt x="10534" y="11975"/>
                  </a:moveTo>
                  <a:lnTo>
                    <a:pt x="6608" y="11975"/>
                  </a:lnTo>
                  <a:lnTo>
                    <a:pt x="6608" y="15452"/>
                  </a:lnTo>
                  <a:lnTo>
                    <a:pt x="10534" y="15452"/>
                  </a:lnTo>
                  <a:lnTo>
                    <a:pt x="10534" y="11975"/>
                  </a:lnTo>
                  <a:close/>
                  <a:moveTo>
                    <a:pt x="10534" y="15975"/>
                  </a:moveTo>
                  <a:lnTo>
                    <a:pt x="6608" y="15975"/>
                  </a:lnTo>
                  <a:lnTo>
                    <a:pt x="6608" y="19422"/>
                  </a:lnTo>
                  <a:lnTo>
                    <a:pt x="10534" y="19422"/>
                  </a:lnTo>
                  <a:lnTo>
                    <a:pt x="10534" y="15975"/>
                  </a:lnTo>
                  <a:close/>
                  <a:moveTo>
                    <a:pt x="9774" y="5543"/>
                  </a:moveTo>
                  <a:cubicBezTo>
                    <a:pt x="9774" y="5825"/>
                    <a:pt x="9850" y="6027"/>
                    <a:pt x="9997" y="6144"/>
                  </a:cubicBezTo>
                  <a:cubicBezTo>
                    <a:pt x="10143" y="6268"/>
                    <a:pt x="10405" y="6324"/>
                    <a:pt x="10782" y="6324"/>
                  </a:cubicBezTo>
                  <a:cubicBezTo>
                    <a:pt x="11160" y="6324"/>
                    <a:pt x="11428" y="6263"/>
                    <a:pt x="11588" y="6140"/>
                  </a:cubicBezTo>
                  <a:cubicBezTo>
                    <a:pt x="11749" y="6016"/>
                    <a:pt x="11830" y="5820"/>
                    <a:pt x="11830" y="5544"/>
                  </a:cubicBezTo>
                  <a:lnTo>
                    <a:pt x="11830" y="2398"/>
                  </a:lnTo>
                  <a:cubicBezTo>
                    <a:pt x="11830" y="2127"/>
                    <a:pt x="11749" y="1932"/>
                    <a:pt x="11588" y="1802"/>
                  </a:cubicBezTo>
                  <a:cubicBezTo>
                    <a:pt x="11428" y="1672"/>
                    <a:pt x="11160" y="1613"/>
                    <a:pt x="10782" y="1613"/>
                  </a:cubicBezTo>
                  <a:cubicBezTo>
                    <a:pt x="10405" y="1613"/>
                    <a:pt x="10143" y="1679"/>
                    <a:pt x="9997" y="1814"/>
                  </a:cubicBezTo>
                  <a:cubicBezTo>
                    <a:pt x="9850" y="1944"/>
                    <a:pt x="9774" y="2139"/>
                    <a:pt x="9774" y="2398"/>
                  </a:cubicBezTo>
                  <a:lnTo>
                    <a:pt x="9774" y="5543"/>
                  </a:lnTo>
                  <a:close/>
                  <a:moveTo>
                    <a:pt x="14985" y="7967"/>
                  </a:moveTo>
                  <a:lnTo>
                    <a:pt x="11074" y="7967"/>
                  </a:lnTo>
                  <a:lnTo>
                    <a:pt x="11074" y="11443"/>
                  </a:lnTo>
                  <a:lnTo>
                    <a:pt x="14985" y="11443"/>
                  </a:lnTo>
                  <a:lnTo>
                    <a:pt x="14985" y="7967"/>
                  </a:lnTo>
                  <a:close/>
                  <a:moveTo>
                    <a:pt x="14985" y="11975"/>
                  </a:moveTo>
                  <a:lnTo>
                    <a:pt x="11074" y="11975"/>
                  </a:lnTo>
                  <a:lnTo>
                    <a:pt x="11074" y="15452"/>
                  </a:lnTo>
                  <a:lnTo>
                    <a:pt x="14985" y="15452"/>
                  </a:lnTo>
                  <a:lnTo>
                    <a:pt x="14985" y="11975"/>
                  </a:lnTo>
                  <a:close/>
                  <a:moveTo>
                    <a:pt x="14985" y="15975"/>
                  </a:moveTo>
                  <a:lnTo>
                    <a:pt x="11074" y="15975"/>
                  </a:lnTo>
                  <a:lnTo>
                    <a:pt x="11074" y="19422"/>
                  </a:lnTo>
                  <a:lnTo>
                    <a:pt x="14985" y="19422"/>
                  </a:lnTo>
                  <a:lnTo>
                    <a:pt x="14985" y="15975"/>
                  </a:lnTo>
                  <a:close/>
                  <a:moveTo>
                    <a:pt x="19422" y="7967"/>
                  </a:moveTo>
                  <a:lnTo>
                    <a:pt x="15521" y="7967"/>
                  </a:lnTo>
                  <a:lnTo>
                    <a:pt x="15521" y="11443"/>
                  </a:lnTo>
                  <a:lnTo>
                    <a:pt x="19422" y="11443"/>
                  </a:lnTo>
                  <a:lnTo>
                    <a:pt x="19422" y="7967"/>
                  </a:lnTo>
                  <a:close/>
                  <a:moveTo>
                    <a:pt x="19422" y="11975"/>
                  </a:moveTo>
                  <a:lnTo>
                    <a:pt x="15521" y="11975"/>
                  </a:lnTo>
                  <a:lnTo>
                    <a:pt x="15521" y="15452"/>
                  </a:lnTo>
                  <a:lnTo>
                    <a:pt x="19422" y="15452"/>
                  </a:lnTo>
                  <a:lnTo>
                    <a:pt x="19422" y="11975"/>
                  </a:lnTo>
                  <a:close/>
                  <a:moveTo>
                    <a:pt x="19422" y="15975"/>
                  </a:moveTo>
                  <a:lnTo>
                    <a:pt x="15521" y="15975"/>
                  </a:lnTo>
                  <a:lnTo>
                    <a:pt x="15521" y="19422"/>
                  </a:lnTo>
                  <a:lnTo>
                    <a:pt x="19422" y="19422"/>
                  </a:lnTo>
                  <a:lnTo>
                    <a:pt x="19422" y="15975"/>
                  </a:lnTo>
                  <a:close/>
                  <a:moveTo>
                    <a:pt x="15758" y="5543"/>
                  </a:moveTo>
                  <a:cubicBezTo>
                    <a:pt x="15758" y="6068"/>
                    <a:pt x="16105" y="6324"/>
                    <a:pt x="16806" y="6324"/>
                  </a:cubicBezTo>
                  <a:cubicBezTo>
                    <a:pt x="17502" y="6324"/>
                    <a:pt x="17847" y="6068"/>
                    <a:pt x="17839" y="5543"/>
                  </a:cubicBezTo>
                  <a:lnTo>
                    <a:pt x="17839" y="2398"/>
                  </a:lnTo>
                  <a:cubicBezTo>
                    <a:pt x="17839" y="1878"/>
                    <a:pt x="17493" y="1613"/>
                    <a:pt x="16806" y="1613"/>
                  </a:cubicBezTo>
                  <a:cubicBezTo>
                    <a:pt x="16105" y="1613"/>
                    <a:pt x="15758" y="1878"/>
                    <a:pt x="15758" y="2398"/>
                  </a:cubicBezTo>
                  <a:lnTo>
                    <a:pt x="15758" y="554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</p:grpSp>
      <p:sp>
        <p:nvSpPr>
          <p:cNvPr id="23567" name="AutoShape 15"/>
          <p:cNvSpPr/>
          <p:nvPr/>
        </p:nvSpPr>
        <p:spPr bwMode="auto">
          <a:xfrm>
            <a:off x="1200150" y="1109663"/>
            <a:ext cx="6715125" cy="3460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just" eaLnBrk="1">
              <a:lnSpc>
                <a:spcPct val="120000"/>
              </a:lnSpc>
              <a:spcBef>
                <a:spcPts val="1100"/>
              </a:spcBef>
            </a:pPr>
            <a:r>
              <a:rPr lang="zh-CN" altLang="en-US" sz="700" b="1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此处添加详细文本描述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，建议与标题相关并符合整体语言风格，语言描述尽量简洁生动。尽量将每页幻灯片的字数控制在</a:t>
            </a:r>
            <a:r>
              <a:rPr lang="en-US" altLang="zh-CN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200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字以内，据统计每页幻灯片的最好控制在</a:t>
            </a:r>
            <a:r>
              <a:rPr lang="en-US" altLang="zh-CN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5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200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字以内，据统计每页幻灯片的最好控制在</a:t>
            </a:r>
            <a:r>
              <a:rPr lang="en-US" altLang="zh-CN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5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200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字以内，据统计每页幻灯片的最好控制在</a:t>
            </a:r>
            <a:r>
              <a:rPr lang="en-US" altLang="zh-CN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5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分钟之内。</a:t>
            </a:r>
            <a:endParaRPr lang="en-US" altLang="zh-CN" sz="700" dirty="0">
              <a:solidFill>
                <a:srgbClr val="6F6F6F"/>
              </a:solidFill>
              <a:latin typeface="+mn-ea"/>
              <a:ea typeface="+mn-ea"/>
              <a:sym typeface="Lato Bold" panose="020F0802020204030203" pitchFamily="34" charset="0"/>
            </a:endParaRPr>
          </a:p>
        </p:txBody>
      </p:sp>
      <p:sp>
        <p:nvSpPr>
          <p:cNvPr id="23568" name="AutoShape 16"/>
          <p:cNvSpPr/>
          <p:nvPr/>
        </p:nvSpPr>
        <p:spPr bwMode="auto">
          <a:xfrm>
            <a:off x="1443038" y="3916363"/>
            <a:ext cx="1333500" cy="1397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>
              <a:spcBef>
                <a:spcPts val="600"/>
              </a:spcBef>
            </a:pPr>
            <a:r>
              <a:rPr lang="zh-CN" altLang="en-US" sz="900" b="1" dirty="0" smtClean="0">
                <a:solidFill>
                  <a:srgbClr val="2C2C2C"/>
                </a:solidFill>
                <a:latin typeface="+mn-ea"/>
                <a:ea typeface="+mn-ea"/>
                <a:sym typeface="Lato Bold" panose="020F0802020204030203" pitchFamily="34" charset="0"/>
              </a:rPr>
              <a:t>搜索引擎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23569" name="AutoShape 17"/>
          <p:cNvSpPr/>
          <p:nvPr/>
        </p:nvSpPr>
        <p:spPr bwMode="auto">
          <a:xfrm>
            <a:off x="1449388" y="4090988"/>
            <a:ext cx="1190625" cy="1270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>
              <a:spcBef>
                <a:spcPts val="600"/>
              </a:spcBef>
            </a:pPr>
            <a:r>
              <a:rPr lang="zh-CN" altLang="en-US" sz="700" dirty="0" smtClean="0">
                <a:solidFill>
                  <a:srgbClr val="32AA90"/>
                </a:solidFill>
                <a:latin typeface="+mn-ea"/>
                <a:ea typeface="+mn-ea"/>
                <a:sym typeface="Verdana" pitchFamily="34" charset="0"/>
              </a:rPr>
              <a:t>单击此处添加副标题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23570" name="AutoShape 18"/>
          <p:cNvSpPr/>
          <p:nvPr/>
        </p:nvSpPr>
        <p:spPr bwMode="auto">
          <a:xfrm>
            <a:off x="3028950" y="3916363"/>
            <a:ext cx="1333500" cy="1397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>
              <a:spcBef>
                <a:spcPts val="600"/>
              </a:spcBef>
            </a:pPr>
            <a:r>
              <a:rPr lang="zh-CN" altLang="en-US" sz="900" b="1" dirty="0" smtClean="0">
                <a:solidFill>
                  <a:srgbClr val="2C2C2C"/>
                </a:solidFill>
                <a:latin typeface="+mn-ea"/>
                <a:ea typeface="+mn-ea"/>
                <a:sym typeface="Lato Bold" panose="020F0802020204030203" pitchFamily="34" charset="0"/>
              </a:rPr>
              <a:t>日程安排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23571" name="AutoShape 19"/>
          <p:cNvSpPr/>
          <p:nvPr/>
        </p:nvSpPr>
        <p:spPr bwMode="auto">
          <a:xfrm>
            <a:off x="3028950" y="4090988"/>
            <a:ext cx="1190625" cy="1270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>
              <a:spcBef>
                <a:spcPts val="600"/>
              </a:spcBef>
            </a:pPr>
            <a:r>
              <a:rPr lang="zh-CN" altLang="en-US" sz="700" dirty="0" smtClean="0">
                <a:solidFill>
                  <a:srgbClr val="32AA90"/>
                </a:solidFill>
                <a:latin typeface="+mn-ea"/>
                <a:ea typeface="+mn-ea"/>
                <a:sym typeface="Verdana" pitchFamily="34" charset="0"/>
              </a:rPr>
              <a:t>单击此处添加副标题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23572" name="AutoShape 20"/>
          <p:cNvSpPr/>
          <p:nvPr/>
        </p:nvSpPr>
        <p:spPr bwMode="auto">
          <a:xfrm>
            <a:off x="3028950" y="4279900"/>
            <a:ext cx="1252538" cy="46831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600"/>
              </a:spcBef>
            </a:pPr>
            <a:r>
              <a:rPr lang="zh-CN" altLang="en-US" sz="700" dirty="0" smtClean="0">
                <a:solidFill>
                  <a:srgbClr val="777C87"/>
                </a:solidFill>
                <a:latin typeface="+mn-ea"/>
                <a:ea typeface="+mn-ea"/>
                <a:sym typeface="Lato Regular" panose="020F0502020204030203" pitchFamily="34" charset="0"/>
              </a:rPr>
              <a:t>此处添加详细文本描述，建议与标题相关并符合整体语言风格，语言描述尽量简洁生动。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23573" name="AutoShape 21"/>
          <p:cNvSpPr/>
          <p:nvPr/>
        </p:nvSpPr>
        <p:spPr bwMode="auto">
          <a:xfrm>
            <a:off x="4629150" y="3916363"/>
            <a:ext cx="1333500" cy="1397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>
              <a:spcBef>
                <a:spcPts val="600"/>
              </a:spcBef>
            </a:pPr>
            <a:r>
              <a:rPr lang="zh-CN" altLang="en-US" sz="900" b="1" dirty="0" smtClean="0">
                <a:solidFill>
                  <a:srgbClr val="2C2C2C"/>
                </a:solidFill>
                <a:latin typeface="+mn-ea"/>
                <a:ea typeface="+mn-ea"/>
                <a:sym typeface="Lato Bold" panose="020F0802020204030203" pitchFamily="34" charset="0"/>
              </a:rPr>
              <a:t>组织架构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23574" name="AutoShape 22"/>
          <p:cNvSpPr/>
          <p:nvPr/>
        </p:nvSpPr>
        <p:spPr bwMode="auto">
          <a:xfrm>
            <a:off x="4629150" y="4090988"/>
            <a:ext cx="1190625" cy="1270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>
              <a:spcBef>
                <a:spcPts val="600"/>
              </a:spcBef>
            </a:pPr>
            <a:r>
              <a:rPr lang="zh-CN" altLang="en-US" sz="700" dirty="0" smtClean="0">
                <a:solidFill>
                  <a:srgbClr val="32AA90"/>
                </a:solidFill>
                <a:latin typeface="+mn-ea"/>
                <a:ea typeface="+mn-ea"/>
                <a:sym typeface="Verdana" pitchFamily="34" charset="0"/>
              </a:rPr>
              <a:t>单击此处添加副标题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23575" name="AutoShape 23"/>
          <p:cNvSpPr/>
          <p:nvPr/>
        </p:nvSpPr>
        <p:spPr bwMode="auto">
          <a:xfrm>
            <a:off x="6219825" y="3916363"/>
            <a:ext cx="1333500" cy="1397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>
              <a:spcBef>
                <a:spcPts val="600"/>
              </a:spcBef>
            </a:pPr>
            <a:r>
              <a:rPr lang="zh-CN" altLang="en-US" sz="900" b="1" dirty="0" smtClean="0">
                <a:solidFill>
                  <a:srgbClr val="2C2C2C"/>
                </a:solidFill>
                <a:latin typeface="+mn-ea"/>
                <a:ea typeface="+mn-ea"/>
                <a:sym typeface="Lato Bold" panose="020F0802020204030203" pitchFamily="34" charset="0"/>
              </a:rPr>
              <a:t>平面广告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23576" name="AutoShape 24"/>
          <p:cNvSpPr/>
          <p:nvPr/>
        </p:nvSpPr>
        <p:spPr bwMode="auto">
          <a:xfrm>
            <a:off x="6219825" y="4090988"/>
            <a:ext cx="1190625" cy="1270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>
              <a:spcBef>
                <a:spcPts val="600"/>
              </a:spcBef>
            </a:pPr>
            <a:r>
              <a:rPr lang="zh-CN" altLang="en-US" sz="700" dirty="0" smtClean="0">
                <a:solidFill>
                  <a:srgbClr val="32AA90"/>
                </a:solidFill>
                <a:latin typeface="+mn-ea"/>
                <a:ea typeface="+mn-ea"/>
                <a:sym typeface="Verdana" pitchFamily="34" charset="0"/>
              </a:rPr>
              <a:t>单击此处添加副标题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23577" name="AutoShape 25"/>
          <p:cNvSpPr/>
          <p:nvPr/>
        </p:nvSpPr>
        <p:spPr bwMode="auto">
          <a:xfrm>
            <a:off x="1449388" y="4279900"/>
            <a:ext cx="1252537" cy="46831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600"/>
              </a:spcBef>
            </a:pPr>
            <a:r>
              <a:rPr lang="zh-CN" altLang="en-US" sz="700" dirty="0" smtClean="0">
                <a:solidFill>
                  <a:srgbClr val="777C87"/>
                </a:solidFill>
                <a:latin typeface="+mn-ea"/>
                <a:ea typeface="+mn-ea"/>
                <a:sym typeface="Lato Regular" panose="020F0502020204030203" pitchFamily="34" charset="0"/>
              </a:rPr>
              <a:t>此处添加详细文本描述，建议与标题相关并符合整体语言风格，语言描述尽量简洁生动。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23578" name="AutoShape 26"/>
          <p:cNvSpPr/>
          <p:nvPr/>
        </p:nvSpPr>
        <p:spPr bwMode="auto">
          <a:xfrm>
            <a:off x="4629150" y="4279900"/>
            <a:ext cx="1252537" cy="46831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600"/>
              </a:spcBef>
            </a:pPr>
            <a:r>
              <a:rPr lang="zh-CN" altLang="en-US" sz="700" dirty="0" smtClean="0">
                <a:solidFill>
                  <a:srgbClr val="777C87"/>
                </a:solidFill>
                <a:latin typeface="+mn-ea"/>
                <a:ea typeface="+mn-ea"/>
                <a:sym typeface="Lato Regular" panose="020F0502020204030203" pitchFamily="34" charset="0"/>
              </a:rPr>
              <a:t>此处添加详细文本描述，建议与标题相关并符合整体语言风格，语言描述尽量简洁生动。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23579" name="AutoShape 27"/>
          <p:cNvSpPr/>
          <p:nvPr/>
        </p:nvSpPr>
        <p:spPr bwMode="auto">
          <a:xfrm>
            <a:off x="6219825" y="4279900"/>
            <a:ext cx="1252538" cy="46831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600"/>
              </a:spcBef>
            </a:pPr>
            <a:r>
              <a:rPr lang="zh-CN" altLang="en-US" sz="700" dirty="0" smtClean="0">
                <a:solidFill>
                  <a:srgbClr val="777C87"/>
                </a:solidFill>
                <a:latin typeface="+mn-ea"/>
                <a:ea typeface="+mn-ea"/>
                <a:sym typeface="Lato Regular" panose="020F0502020204030203" pitchFamily="34" charset="0"/>
              </a:rPr>
              <a:t>此处添加详细文本描述，建议与标题相关并符合整体语言风格，语言描述尽量简洁生动。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35" name="AutoShape 5"/>
          <p:cNvSpPr/>
          <p:nvPr/>
        </p:nvSpPr>
        <p:spPr bwMode="auto">
          <a:xfrm flipV="1">
            <a:off x="1266825" y="584392"/>
            <a:ext cx="6667500" cy="18000"/>
          </a:xfrm>
          <a:custGeom>
            <a:avLst/>
            <a:gdLst>
              <a:gd name="T0" fmla="*/ 3333750 w 21600"/>
              <a:gd name="T1" fmla="*/ 33338 h 21600"/>
              <a:gd name="T2" fmla="*/ 3333750 w 21600"/>
              <a:gd name="T3" fmla="*/ 33338 h 21600"/>
              <a:gd name="T4" fmla="*/ 3333750 w 21600"/>
              <a:gd name="T5" fmla="*/ 33338 h 21600"/>
              <a:gd name="T6" fmla="*/ 3333750 w 21600"/>
              <a:gd name="T7" fmla="*/ 33338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rgbClr val="32AA90"/>
          </a:solidFill>
          <a:ln w="25400" cap="flat" cmpd="sng">
            <a:noFill/>
            <a:prstDash val="solid"/>
            <a:miter lim="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36" name="AutoShape 16"/>
          <p:cNvSpPr/>
          <p:nvPr/>
        </p:nvSpPr>
        <p:spPr bwMode="auto">
          <a:xfrm>
            <a:off x="1243915" y="276126"/>
            <a:ext cx="4480213" cy="2794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/>
            <a:r>
              <a:rPr lang="zh-CN" altLang="en-US" sz="2000" b="1" dirty="0" smtClean="0">
                <a:solidFill>
                  <a:srgbClr val="002060"/>
                </a:solidFill>
                <a:latin typeface="+mn-ea"/>
                <a:ea typeface="+mn-ea"/>
              </a:rPr>
              <a:t>单击此处添加标题</a:t>
            </a:r>
            <a:endParaRPr lang="es-ES" altLang="zh-CN" sz="2000" b="1" dirty="0">
              <a:solidFill>
                <a:srgbClr val="002060"/>
              </a:solidFill>
              <a:latin typeface="+mn-ea"/>
              <a:ea typeface="+mn-ea"/>
            </a:endParaRPr>
          </a:p>
        </p:txBody>
      </p:sp>
      <p:sp>
        <p:nvSpPr>
          <p:cNvPr id="37" name="AutoShape 34"/>
          <p:cNvSpPr/>
          <p:nvPr/>
        </p:nvSpPr>
        <p:spPr bwMode="auto">
          <a:xfrm>
            <a:off x="3363293" y="415826"/>
            <a:ext cx="4004296" cy="1397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just" eaLnBrk="1">
              <a:spcBef>
                <a:spcPts val="600"/>
              </a:spcBef>
            </a:pPr>
            <a:r>
              <a:rPr lang="zh-CN" altLang="en-US" sz="700" dirty="0" smtClean="0">
                <a:solidFill>
                  <a:srgbClr val="3BB692"/>
                </a:solidFill>
                <a:latin typeface="+mn-ea"/>
                <a:ea typeface="+mn-ea"/>
                <a:sym typeface="Verdana" pitchFamily="34" charset="0"/>
              </a:rPr>
              <a:t>单击此处添加副标题或详细文本描述</a:t>
            </a:r>
            <a:endParaRPr lang="es-ES" altLang="zh-CN" sz="1800" dirty="0">
              <a:latin typeface="+mn-ea"/>
              <a:ea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35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35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35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35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35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35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67" grpId="0" autoUpdateAnimBg="0"/>
      <p:bldP spid="36" grpId="0" autoUpdateAnimBg="0"/>
      <p:bldP spid="37" grpId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5215"/>
          <p:cNvGrpSpPr/>
          <p:nvPr/>
        </p:nvGrpSpPr>
        <p:grpSpPr>
          <a:xfrm>
            <a:off x="2951820" y="921314"/>
            <a:ext cx="3240360" cy="2946759"/>
            <a:chOff x="0" y="-62564"/>
            <a:chExt cx="1883329" cy="1712685"/>
          </a:xfrm>
        </p:grpSpPr>
        <p:sp>
          <p:nvSpPr>
            <p:cNvPr id="5" name="Shape 15210"/>
            <p:cNvSpPr/>
            <p:nvPr/>
          </p:nvSpPr>
          <p:spPr>
            <a:xfrm>
              <a:off x="0" y="66675"/>
              <a:ext cx="1797051" cy="15834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16520" y="0"/>
                  </a:lnTo>
                  <a:lnTo>
                    <a:pt x="21600" y="5765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rgbClr val="FFFFFF"/>
            </a:solidFill>
            <a:ln w="3175" cap="flat">
              <a:solidFill>
                <a:srgbClr val="BFBFBF"/>
              </a:solidFill>
              <a:prstDash val="solid"/>
              <a:round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/>
              <a:endParaRPr>
                <a:latin typeface="+mn-ea"/>
                <a:ea typeface="+mn-ea"/>
              </a:endParaRPr>
            </a:p>
          </p:txBody>
        </p:sp>
        <p:sp>
          <p:nvSpPr>
            <p:cNvPr id="6" name="Shape 15211"/>
            <p:cNvSpPr/>
            <p:nvPr/>
          </p:nvSpPr>
          <p:spPr>
            <a:xfrm>
              <a:off x="1" y="556735"/>
              <a:ext cx="1797051" cy="20891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 algn="ctr">
                <a:lnSpc>
                  <a:spcPct val="70000"/>
                </a:lnSpc>
                <a:defRPr sz="1400">
                  <a:solidFill>
                    <a:srgbClr val="3194C6"/>
                  </a:solidFill>
                  <a:uFill>
                    <a:solidFill>
                      <a:srgbClr val="3194C6"/>
                    </a:solidFill>
                  </a:uFill>
                  <a:latin typeface="+mn-lt"/>
                  <a:ea typeface="+mn-ea"/>
                  <a:cs typeface="+mn-cs"/>
                  <a:sym typeface="Bebas Neue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2400" b="1" dirty="0" smtClean="0">
                  <a:solidFill>
                    <a:schemeClr val="accent1">
                      <a:lumMod val="50000"/>
                    </a:schemeClr>
                  </a:solidFill>
                  <a:uFill>
                    <a:solidFill>
                      <a:srgbClr val="3194C6"/>
                    </a:solidFill>
                  </a:uFill>
                  <a:latin typeface="+mn-ea"/>
                </a:rPr>
                <a:t>此处添加标题</a:t>
              </a:r>
              <a:endParaRPr sz="2400" b="1" dirty="0">
                <a:solidFill>
                  <a:schemeClr val="accent1">
                    <a:lumMod val="50000"/>
                  </a:schemeClr>
                </a:solidFill>
                <a:uFill>
                  <a:solidFill>
                    <a:srgbClr val="3194C6"/>
                  </a:solidFill>
                </a:uFill>
                <a:latin typeface="+mn-ea"/>
              </a:endParaRPr>
            </a:p>
          </p:txBody>
        </p:sp>
        <p:sp>
          <p:nvSpPr>
            <p:cNvPr id="7" name="Shape 15212"/>
            <p:cNvSpPr/>
            <p:nvPr/>
          </p:nvSpPr>
          <p:spPr>
            <a:xfrm>
              <a:off x="144933" y="826224"/>
              <a:ext cx="1506068" cy="75405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spAutoFit/>
            </a:bodyPr>
            <a:lstStyle>
              <a:lvl1pPr algn="ctr">
                <a:lnSpc>
                  <a:spcPct val="140000"/>
                </a:lnSpc>
                <a:defRPr sz="700">
                  <a:solidFill>
                    <a:srgbClr val="595959">
                      <a:alpha val="70000"/>
                    </a:srgbClr>
                  </a:solidFill>
                  <a:uFill>
                    <a:solidFill>
                      <a:srgbClr val="595959">
                        <a:alpha val="70000"/>
                      </a:srgbClr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700" smtClean="0">
                  <a:solidFill>
                    <a:srgbClr val="595959">
                      <a:alpha val="70000"/>
                    </a:srgbClr>
                  </a:solidFill>
                  <a:uFill>
                    <a:solidFill>
                      <a:srgbClr val="595959">
                        <a:alpha val="70000"/>
                      </a:srgbClr>
                    </a:solidFill>
                  </a:uFill>
                  <a:latin typeface="+mn-ea"/>
                  <a:ea typeface="+mn-ea"/>
                </a:rPr>
                <a:t>此处添加详细文本描述，建议与标题相关并符合整体语言风格，语言描述尽量简洁生动。尽量</a:t>
              </a:r>
              <a:r>
                <a:rPr lang="zh-CN" altLang="en-US" sz="700" dirty="0" smtClean="0">
                  <a:solidFill>
                    <a:srgbClr val="595959">
                      <a:alpha val="70000"/>
                    </a:srgbClr>
                  </a:solidFill>
                  <a:uFill>
                    <a:solidFill>
                      <a:srgbClr val="595959">
                        <a:alpha val="70000"/>
                      </a:srgbClr>
                    </a:solidFill>
                  </a:uFill>
                  <a:latin typeface="+mn-ea"/>
                  <a:ea typeface="+mn-ea"/>
                </a:rPr>
                <a:t>将每页幻灯片的字数控制在</a:t>
              </a:r>
              <a:r>
                <a:rPr lang="en-US" altLang="zh-CN" sz="700" dirty="0" smtClean="0">
                  <a:solidFill>
                    <a:srgbClr val="595959">
                      <a:alpha val="70000"/>
                    </a:srgbClr>
                  </a:solidFill>
                  <a:uFill>
                    <a:solidFill>
                      <a:srgbClr val="595959">
                        <a:alpha val="70000"/>
                      </a:srgbClr>
                    </a:solidFill>
                  </a:uFill>
                  <a:latin typeface="+mn-ea"/>
                  <a:ea typeface="+mn-ea"/>
                </a:rPr>
                <a:t>200</a:t>
              </a:r>
              <a:r>
                <a:rPr lang="zh-CN" altLang="en-US" sz="700" dirty="0" smtClean="0">
                  <a:solidFill>
                    <a:srgbClr val="595959">
                      <a:alpha val="70000"/>
                    </a:srgbClr>
                  </a:solidFill>
                  <a:uFill>
                    <a:solidFill>
                      <a:srgbClr val="595959">
                        <a:alpha val="70000"/>
                      </a:srgbClr>
                    </a:solidFill>
                  </a:uFill>
                  <a:latin typeface="+mn-ea"/>
                  <a:ea typeface="+mn-ea"/>
                </a:rPr>
                <a:t>字以内，据统计每页幻灯片的最好控制在</a:t>
              </a:r>
              <a:r>
                <a:rPr lang="en-US" altLang="zh-CN" sz="700" dirty="0" smtClean="0">
                  <a:solidFill>
                    <a:srgbClr val="595959">
                      <a:alpha val="70000"/>
                    </a:srgbClr>
                  </a:solidFill>
                  <a:uFill>
                    <a:solidFill>
                      <a:srgbClr val="595959">
                        <a:alpha val="70000"/>
                      </a:srgbClr>
                    </a:solidFill>
                  </a:uFill>
                  <a:latin typeface="+mn-ea"/>
                  <a:ea typeface="+mn-ea"/>
                </a:rPr>
                <a:t>5</a:t>
              </a:r>
              <a:r>
                <a:rPr lang="zh-CN" altLang="en-US" sz="700" dirty="0" smtClean="0">
                  <a:solidFill>
                    <a:srgbClr val="595959">
                      <a:alpha val="70000"/>
                    </a:srgbClr>
                  </a:solidFill>
                  <a:uFill>
                    <a:solidFill>
                      <a:srgbClr val="595959">
                        <a:alpha val="70000"/>
                      </a:srgbClr>
                    </a:solidFill>
                  </a:uFill>
                  <a:latin typeface="+mn-ea"/>
                  <a:ea typeface="+mn-ea"/>
                </a:rPr>
                <a:t>分钟之内。</a:t>
              </a:r>
              <a:r>
                <a:rPr sz="700" dirty="0" smtClean="0">
                  <a:solidFill>
                    <a:srgbClr val="595959">
                      <a:alpha val="70000"/>
                    </a:srgbClr>
                  </a:solidFill>
                  <a:uFill>
                    <a:solidFill>
                      <a:srgbClr val="595959">
                        <a:alpha val="70000"/>
                      </a:srgbClr>
                    </a:solidFill>
                  </a:uFill>
                  <a:latin typeface="+mn-ea"/>
                  <a:ea typeface="+mn-ea"/>
                </a:rPr>
                <a:t> </a:t>
              </a:r>
              <a:endParaRPr sz="700" dirty="0">
                <a:solidFill>
                  <a:srgbClr val="595959">
                    <a:alpha val="70000"/>
                  </a:srgbClr>
                </a:solidFill>
                <a:uFill>
                  <a:solidFill>
                    <a:srgbClr val="595959">
                      <a:alpha val="70000"/>
                    </a:srgbClr>
                  </a:solidFill>
                </a:uFill>
                <a:latin typeface="+mn-ea"/>
                <a:ea typeface="+mn-ea"/>
              </a:endParaRPr>
            </a:p>
          </p:txBody>
        </p:sp>
        <p:sp>
          <p:nvSpPr>
            <p:cNvPr id="8" name="Shape 15213"/>
            <p:cNvSpPr/>
            <p:nvPr/>
          </p:nvSpPr>
          <p:spPr>
            <a:xfrm rot="10800000">
              <a:off x="1365249" y="-1"/>
              <a:ext cx="518080" cy="5180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21600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/>
              <a:endParaRPr>
                <a:latin typeface="+mn-ea"/>
                <a:ea typeface="+mn-ea"/>
              </a:endParaRPr>
            </a:p>
          </p:txBody>
        </p:sp>
        <p:sp>
          <p:nvSpPr>
            <p:cNvPr id="9" name="Shape 15214"/>
            <p:cNvSpPr/>
            <p:nvPr/>
          </p:nvSpPr>
          <p:spPr>
            <a:xfrm>
              <a:off x="1602260" y="-62564"/>
              <a:ext cx="251942" cy="35728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spAutoFit/>
            </a:bodyPr>
            <a:lstStyle>
              <a:lvl1pPr algn="ctr">
                <a:lnSpc>
                  <a:spcPct val="140000"/>
                </a:lnSpc>
                <a:defRPr sz="1000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en-US" sz="3200" b="1" dirty="0" smtClean="0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+mn-ea"/>
                  <a:ea typeface="+mn-ea"/>
                </a:rPr>
                <a:t>2</a:t>
              </a:r>
              <a:endParaRPr sz="3200" b="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+mn-ea"/>
                <a:ea typeface="+mn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advAuto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18" name="Shape 8318"/>
          <p:cNvSpPr/>
          <p:nvPr/>
        </p:nvSpPr>
        <p:spPr>
          <a:xfrm>
            <a:off x="3867150" y="4140200"/>
            <a:ext cx="4749787" cy="1"/>
          </a:xfrm>
          <a:prstGeom prst="line">
            <a:avLst/>
          </a:prstGeom>
          <a:ln w="6350">
            <a:solidFill>
              <a:srgbClr val="BFBFBF"/>
            </a:solidFill>
            <a:prstDash val="dash"/>
            <a:round/>
            <a:tailEnd type="oval"/>
          </a:ln>
        </p:spPr>
        <p:txBody>
          <a:bodyPr lIns="0" tIns="0" rIns="0" bIns="0"/>
          <a:lstStyle/>
          <a:p>
            <a:pPr lvl="0">
              <a:defRPr sz="1200">
                <a:uFillTx/>
                <a:latin typeface="+mj-lt"/>
                <a:ea typeface="+mj-ea"/>
                <a:cs typeface="+mj-cs"/>
                <a:sym typeface="Helvetica"/>
              </a:defRPr>
            </a:pPr>
            <a:endParaRPr>
              <a:latin typeface="+mn-ea"/>
              <a:ea typeface="+mn-ea"/>
            </a:endParaRPr>
          </a:p>
        </p:txBody>
      </p:sp>
      <p:sp>
        <p:nvSpPr>
          <p:cNvPr id="8319" name="Shape 8319"/>
          <p:cNvSpPr/>
          <p:nvPr/>
        </p:nvSpPr>
        <p:spPr>
          <a:xfrm>
            <a:off x="3867150" y="3437227"/>
            <a:ext cx="4749787" cy="1"/>
          </a:xfrm>
          <a:prstGeom prst="line">
            <a:avLst/>
          </a:prstGeom>
          <a:ln w="6350">
            <a:solidFill>
              <a:srgbClr val="BFBFBF"/>
            </a:solidFill>
            <a:prstDash val="dash"/>
            <a:round/>
            <a:tailEnd type="oval"/>
          </a:ln>
        </p:spPr>
        <p:txBody>
          <a:bodyPr lIns="0" tIns="0" rIns="0" bIns="0"/>
          <a:lstStyle/>
          <a:p>
            <a:pPr lvl="0">
              <a:defRPr sz="1200">
                <a:uFillTx/>
                <a:latin typeface="+mj-lt"/>
                <a:ea typeface="+mj-ea"/>
                <a:cs typeface="+mj-cs"/>
                <a:sym typeface="Helvetica"/>
              </a:defRPr>
            </a:pPr>
            <a:endParaRPr>
              <a:latin typeface="+mn-ea"/>
              <a:ea typeface="+mn-ea"/>
            </a:endParaRPr>
          </a:p>
        </p:txBody>
      </p:sp>
      <p:sp>
        <p:nvSpPr>
          <p:cNvPr id="8320" name="Shape 8320"/>
          <p:cNvSpPr/>
          <p:nvPr/>
        </p:nvSpPr>
        <p:spPr>
          <a:xfrm>
            <a:off x="3867150" y="2734253"/>
            <a:ext cx="4749787" cy="1"/>
          </a:xfrm>
          <a:prstGeom prst="line">
            <a:avLst/>
          </a:prstGeom>
          <a:ln w="6350">
            <a:solidFill>
              <a:srgbClr val="BFBFBF"/>
            </a:solidFill>
            <a:prstDash val="dash"/>
            <a:round/>
            <a:tailEnd type="oval"/>
          </a:ln>
        </p:spPr>
        <p:txBody>
          <a:bodyPr lIns="0" tIns="0" rIns="0" bIns="0"/>
          <a:lstStyle/>
          <a:p>
            <a:pPr lvl="0">
              <a:defRPr sz="1200">
                <a:uFillTx/>
                <a:latin typeface="+mj-lt"/>
                <a:ea typeface="+mj-ea"/>
                <a:cs typeface="+mj-cs"/>
                <a:sym typeface="Helvetica"/>
              </a:defRPr>
            </a:pPr>
            <a:endParaRPr>
              <a:latin typeface="+mn-ea"/>
              <a:ea typeface="+mn-ea"/>
            </a:endParaRPr>
          </a:p>
        </p:txBody>
      </p:sp>
      <p:sp>
        <p:nvSpPr>
          <p:cNvPr id="8321" name="Shape 8321"/>
          <p:cNvSpPr/>
          <p:nvPr/>
        </p:nvSpPr>
        <p:spPr>
          <a:xfrm>
            <a:off x="3867150" y="2031279"/>
            <a:ext cx="4749787" cy="1"/>
          </a:xfrm>
          <a:prstGeom prst="line">
            <a:avLst/>
          </a:prstGeom>
          <a:ln w="6350">
            <a:solidFill>
              <a:srgbClr val="BFBFBF"/>
            </a:solidFill>
            <a:prstDash val="dash"/>
            <a:round/>
            <a:tailEnd type="oval"/>
          </a:ln>
        </p:spPr>
        <p:txBody>
          <a:bodyPr lIns="0" tIns="0" rIns="0" bIns="0"/>
          <a:lstStyle/>
          <a:p>
            <a:pPr lvl="0">
              <a:defRPr sz="1200">
                <a:uFillTx/>
                <a:latin typeface="+mj-lt"/>
                <a:ea typeface="+mj-ea"/>
                <a:cs typeface="+mj-cs"/>
                <a:sym typeface="Helvetica"/>
              </a:defRPr>
            </a:pPr>
            <a:endParaRPr>
              <a:latin typeface="+mn-ea"/>
              <a:ea typeface="+mn-ea"/>
            </a:endParaRPr>
          </a:p>
        </p:txBody>
      </p:sp>
      <p:sp>
        <p:nvSpPr>
          <p:cNvPr id="8322" name="Shape 8322"/>
          <p:cNvSpPr/>
          <p:nvPr/>
        </p:nvSpPr>
        <p:spPr>
          <a:xfrm>
            <a:off x="3867150" y="1328305"/>
            <a:ext cx="4749787" cy="1"/>
          </a:xfrm>
          <a:prstGeom prst="line">
            <a:avLst/>
          </a:prstGeom>
          <a:ln w="6350">
            <a:solidFill>
              <a:srgbClr val="BFBFBF"/>
            </a:solidFill>
            <a:prstDash val="dash"/>
            <a:round/>
            <a:tailEnd type="oval"/>
          </a:ln>
        </p:spPr>
        <p:txBody>
          <a:bodyPr lIns="0" tIns="0" rIns="0" bIns="0"/>
          <a:lstStyle/>
          <a:p>
            <a:pPr lvl="0">
              <a:defRPr sz="1200">
                <a:uFillTx/>
                <a:latin typeface="+mj-lt"/>
                <a:ea typeface="+mj-ea"/>
                <a:cs typeface="+mj-cs"/>
                <a:sym typeface="Helvetica"/>
              </a:defRPr>
            </a:pPr>
            <a:endParaRPr>
              <a:latin typeface="+mn-ea"/>
              <a:ea typeface="+mn-ea"/>
            </a:endParaRPr>
          </a:p>
        </p:txBody>
      </p:sp>
      <p:grpSp>
        <p:nvGrpSpPr>
          <p:cNvPr id="8329" name="Group 8329"/>
          <p:cNvGrpSpPr/>
          <p:nvPr/>
        </p:nvGrpSpPr>
        <p:grpSpPr>
          <a:xfrm>
            <a:off x="7626350" y="1289050"/>
            <a:ext cx="584200" cy="2844800"/>
            <a:chOff x="0" y="0"/>
            <a:chExt cx="584200" cy="2844800"/>
          </a:xfrm>
        </p:grpSpPr>
        <p:sp>
          <p:nvSpPr>
            <p:cNvPr id="8325" name="Shape 8325"/>
            <p:cNvSpPr/>
            <p:nvPr/>
          </p:nvSpPr>
          <p:spPr>
            <a:xfrm>
              <a:off x="0" y="0"/>
              <a:ext cx="584200" cy="28448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cubicBezTo>
                    <a:pt x="16765" y="0"/>
                    <a:pt x="21600" y="993"/>
                    <a:pt x="21600" y="2218"/>
                  </a:cubicBezTo>
                  <a:lnTo>
                    <a:pt x="21600" y="21600"/>
                  </a:lnTo>
                  <a:lnTo>
                    <a:pt x="0" y="21600"/>
                  </a:lnTo>
                  <a:lnTo>
                    <a:pt x="0" y="2218"/>
                  </a:lnTo>
                  <a:cubicBezTo>
                    <a:pt x="0" y="993"/>
                    <a:pt x="4835" y="0"/>
                    <a:pt x="10800" y="0"/>
                  </a:cubicBezTo>
                  <a:close/>
                </a:path>
              </a:pathLst>
            </a:custGeom>
            <a:solidFill>
              <a:srgbClr val="CD4E37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/>
              <a:endParaRPr>
                <a:latin typeface="+mn-ea"/>
                <a:ea typeface="+mn-ea"/>
              </a:endParaRPr>
            </a:p>
          </p:txBody>
        </p:sp>
        <p:grpSp>
          <p:nvGrpSpPr>
            <p:cNvPr id="8328" name="Group 8328"/>
            <p:cNvGrpSpPr/>
            <p:nvPr/>
          </p:nvGrpSpPr>
          <p:grpSpPr>
            <a:xfrm>
              <a:off x="26555" y="32904"/>
              <a:ext cx="531093" cy="531093"/>
              <a:chOff x="0" y="0"/>
              <a:chExt cx="531092" cy="531092"/>
            </a:xfrm>
          </p:grpSpPr>
          <p:sp>
            <p:nvSpPr>
              <p:cNvPr id="8326" name="Shape 8326"/>
              <p:cNvSpPr/>
              <p:nvPr/>
            </p:nvSpPr>
            <p:spPr>
              <a:xfrm>
                <a:off x="0" y="0"/>
                <a:ext cx="531093" cy="53109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 algn="ctr">
                  <a:defRPr sz="1200">
                    <a:solidFill>
                      <a:srgbClr val="CD4E37"/>
                    </a:solidFill>
                    <a:uFill>
                      <a:solidFill>
                        <a:srgbClr val="CD4E37"/>
                      </a:solidFill>
                    </a:uFill>
                    <a:latin typeface="Roboto condensed"/>
                    <a:ea typeface="Roboto condensed"/>
                    <a:cs typeface="Roboto condensed"/>
                    <a:sym typeface="Roboto condensed"/>
                  </a:defRPr>
                </a:pPr>
                <a:endParaRPr>
                  <a:latin typeface="+mn-ea"/>
                  <a:ea typeface="+mn-ea"/>
                </a:endParaRPr>
              </a:p>
            </p:txBody>
          </p:sp>
          <p:sp>
            <p:nvSpPr>
              <p:cNvPr id="8327" name="Shape 8327"/>
              <p:cNvSpPr/>
              <p:nvPr/>
            </p:nvSpPr>
            <p:spPr>
              <a:xfrm>
                <a:off x="77775" y="75045"/>
                <a:ext cx="375540" cy="38100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spAutoFit/>
              </a:bodyPr>
              <a:lstStyle>
                <a:lvl1pPr algn="ctr">
                  <a:defRPr sz="1200">
                    <a:solidFill>
                      <a:srgbClr val="CD4E37"/>
                    </a:solidFill>
                    <a:uFill>
                      <a:solidFill>
                        <a:srgbClr val="CD4E37"/>
                      </a:solidFill>
                    </a:uFill>
                    <a:latin typeface="Roboto condensed"/>
                    <a:ea typeface="Roboto condensed"/>
                    <a:cs typeface="Roboto condensed"/>
                    <a:sym typeface="Roboto condensed"/>
                  </a:defRPr>
                </a:lvl1pPr>
              </a:lstStyle>
              <a:p>
                <a:pPr lvl="0">
                  <a:defRPr sz="1800">
                    <a:solidFill>
                      <a:srgbClr val="000000"/>
                    </a:solidFill>
                    <a:uFillTx/>
                  </a:defRPr>
                </a:pPr>
                <a:r>
                  <a:rPr sz="1200">
                    <a:solidFill>
                      <a:srgbClr val="CD4E37"/>
                    </a:solidFill>
                    <a:uFill>
                      <a:solidFill>
                        <a:srgbClr val="CD4E37"/>
                      </a:solidFill>
                    </a:uFill>
                    <a:latin typeface="+mn-ea"/>
                    <a:ea typeface="+mn-ea"/>
                  </a:rPr>
                  <a:t>100%</a:t>
                </a:r>
                <a:endParaRPr sz="1200">
                  <a:solidFill>
                    <a:srgbClr val="CD4E37"/>
                  </a:solidFill>
                  <a:uFill>
                    <a:solidFill>
                      <a:srgbClr val="CD4E37"/>
                    </a:solidFill>
                  </a:uFill>
                  <a:latin typeface="+mn-ea"/>
                  <a:ea typeface="+mn-ea"/>
                </a:endParaRPr>
              </a:p>
            </p:txBody>
          </p:sp>
        </p:grpSp>
      </p:grpSp>
      <p:grpSp>
        <p:nvGrpSpPr>
          <p:cNvPr id="8334" name="Group 8334"/>
          <p:cNvGrpSpPr/>
          <p:nvPr/>
        </p:nvGrpSpPr>
        <p:grpSpPr>
          <a:xfrm>
            <a:off x="6519064" y="2095500"/>
            <a:ext cx="584201" cy="2038350"/>
            <a:chOff x="0" y="0"/>
            <a:chExt cx="584200" cy="2038350"/>
          </a:xfrm>
        </p:grpSpPr>
        <p:sp>
          <p:nvSpPr>
            <p:cNvPr id="8330" name="Shape 8330"/>
            <p:cNvSpPr/>
            <p:nvPr/>
          </p:nvSpPr>
          <p:spPr>
            <a:xfrm>
              <a:off x="0" y="0"/>
              <a:ext cx="584200" cy="20383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cubicBezTo>
                    <a:pt x="16765" y="0"/>
                    <a:pt x="21600" y="1386"/>
                    <a:pt x="21600" y="3095"/>
                  </a:cubicBezTo>
                  <a:lnTo>
                    <a:pt x="21600" y="21600"/>
                  </a:lnTo>
                  <a:lnTo>
                    <a:pt x="0" y="21600"/>
                  </a:lnTo>
                  <a:lnTo>
                    <a:pt x="0" y="3095"/>
                  </a:lnTo>
                  <a:cubicBezTo>
                    <a:pt x="0" y="1386"/>
                    <a:pt x="4835" y="0"/>
                    <a:pt x="10800" y="0"/>
                  </a:cubicBezTo>
                  <a:close/>
                </a:path>
              </a:pathLst>
            </a:custGeom>
            <a:solidFill>
              <a:srgbClr val="3A5063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/>
              <a:endParaRPr>
                <a:latin typeface="+mn-ea"/>
                <a:ea typeface="+mn-ea"/>
              </a:endParaRPr>
            </a:p>
          </p:txBody>
        </p:sp>
        <p:grpSp>
          <p:nvGrpSpPr>
            <p:cNvPr id="8333" name="Group 8333"/>
            <p:cNvGrpSpPr/>
            <p:nvPr/>
          </p:nvGrpSpPr>
          <p:grpSpPr>
            <a:xfrm>
              <a:off x="26555" y="25400"/>
              <a:ext cx="531093" cy="531093"/>
              <a:chOff x="0" y="0"/>
              <a:chExt cx="531092" cy="531092"/>
            </a:xfrm>
          </p:grpSpPr>
          <p:sp>
            <p:nvSpPr>
              <p:cNvPr id="8331" name="Shape 8331"/>
              <p:cNvSpPr/>
              <p:nvPr/>
            </p:nvSpPr>
            <p:spPr>
              <a:xfrm>
                <a:off x="0" y="0"/>
                <a:ext cx="531093" cy="53109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 algn="ctr">
                  <a:defRPr sz="1200">
                    <a:solidFill>
                      <a:srgbClr val="4E5663"/>
                    </a:solidFill>
                    <a:uFill>
                      <a:solidFill>
                        <a:srgbClr val="4E5663"/>
                      </a:solidFill>
                    </a:uFill>
                    <a:latin typeface="Roboto condensed"/>
                    <a:ea typeface="Roboto condensed"/>
                    <a:cs typeface="Roboto condensed"/>
                    <a:sym typeface="Roboto condensed"/>
                  </a:defRPr>
                </a:pPr>
                <a:endParaRPr>
                  <a:latin typeface="+mn-ea"/>
                  <a:ea typeface="+mn-ea"/>
                </a:endParaRPr>
              </a:p>
            </p:txBody>
          </p:sp>
          <p:sp>
            <p:nvSpPr>
              <p:cNvPr id="8332" name="Shape 8332"/>
              <p:cNvSpPr/>
              <p:nvPr/>
            </p:nvSpPr>
            <p:spPr>
              <a:xfrm>
                <a:off x="77775" y="170295"/>
                <a:ext cx="375540" cy="19050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spAutoFit/>
              </a:bodyPr>
              <a:lstStyle>
                <a:lvl1pPr algn="ctr">
                  <a:defRPr sz="1200">
                    <a:solidFill>
                      <a:srgbClr val="4E5663"/>
                    </a:solidFill>
                    <a:uFill>
                      <a:solidFill>
                        <a:srgbClr val="4E5663"/>
                      </a:solidFill>
                    </a:uFill>
                    <a:latin typeface="Roboto condensed"/>
                    <a:ea typeface="Roboto condensed"/>
                    <a:cs typeface="Roboto condensed"/>
                    <a:sym typeface="Roboto condensed"/>
                  </a:defRPr>
                </a:lvl1pPr>
              </a:lstStyle>
              <a:p>
                <a:pPr lvl="0">
                  <a:defRPr sz="1800">
                    <a:solidFill>
                      <a:srgbClr val="000000"/>
                    </a:solidFill>
                    <a:uFillTx/>
                  </a:defRPr>
                </a:pPr>
                <a:r>
                  <a:rPr sz="1200">
                    <a:solidFill>
                      <a:srgbClr val="4E5663"/>
                    </a:solidFill>
                    <a:uFill>
                      <a:solidFill>
                        <a:srgbClr val="4E5663"/>
                      </a:solidFill>
                    </a:uFill>
                    <a:latin typeface="+mn-ea"/>
                    <a:ea typeface="+mn-ea"/>
                  </a:rPr>
                  <a:t>69%</a:t>
                </a:r>
                <a:endParaRPr sz="1200">
                  <a:solidFill>
                    <a:srgbClr val="4E5663"/>
                  </a:solidFill>
                  <a:uFill>
                    <a:solidFill>
                      <a:srgbClr val="4E5663"/>
                    </a:solidFill>
                  </a:uFill>
                  <a:latin typeface="+mn-ea"/>
                  <a:ea typeface="+mn-ea"/>
                </a:endParaRPr>
              </a:p>
            </p:txBody>
          </p:sp>
        </p:grpSp>
      </p:grpSp>
      <p:grpSp>
        <p:nvGrpSpPr>
          <p:cNvPr id="8339" name="Group 8339"/>
          <p:cNvGrpSpPr/>
          <p:nvPr/>
        </p:nvGrpSpPr>
        <p:grpSpPr>
          <a:xfrm>
            <a:off x="5411780" y="2717800"/>
            <a:ext cx="584201" cy="1416050"/>
            <a:chOff x="0" y="0"/>
            <a:chExt cx="584200" cy="1416050"/>
          </a:xfrm>
        </p:grpSpPr>
        <p:sp>
          <p:nvSpPr>
            <p:cNvPr id="8335" name="Shape 8335"/>
            <p:cNvSpPr/>
            <p:nvPr/>
          </p:nvSpPr>
          <p:spPr>
            <a:xfrm>
              <a:off x="0" y="0"/>
              <a:ext cx="584200" cy="14160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cubicBezTo>
                    <a:pt x="16765" y="0"/>
                    <a:pt x="21600" y="1995"/>
                    <a:pt x="21600" y="4456"/>
                  </a:cubicBezTo>
                  <a:lnTo>
                    <a:pt x="21600" y="21600"/>
                  </a:lnTo>
                  <a:lnTo>
                    <a:pt x="0" y="21600"/>
                  </a:lnTo>
                  <a:lnTo>
                    <a:pt x="0" y="4456"/>
                  </a:lnTo>
                  <a:cubicBezTo>
                    <a:pt x="0" y="1995"/>
                    <a:pt x="4835" y="0"/>
                    <a:pt x="10800" y="0"/>
                  </a:cubicBezTo>
                  <a:close/>
                </a:path>
              </a:pathLst>
            </a:custGeom>
            <a:solidFill>
              <a:srgbClr val="3194C6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/>
              <a:endParaRPr>
                <a:latin typeface="+mn-ea"/>
                <a:ea typeface="+mn-ea"/>
              </a:endParaRPr>
            </a:p>
          </p:txBody>
        </p:sp>
        <p:grpSp>
          <p:nvGrpSpPr>
            <p:cNvPr id="8338" name="Group 8338"/>
            <p:cNvGrpSpPr/>
            <p:nvPr/>
          </p:nvGrpSpPr>
          <p:grpSpPr>
            <a:xfrm>
              <a:off x="26555" y="25400"/>
              <a:ext cx="531093" cy="531093"/>
              <a:chOff x="0" y="0"/>
              <a:chExt cx="531092" cy="531092"/>
            </a:xfrm>
          </p:grpSpPr>
          <p:sp>
            <p:nvSpPr>
              <p:cNvPr id="8336" name="Shape 8336"/>
              <p:cNvSpPr/>
              <p:nvPr/>
            </p:nvSpPr>
            <p:spPr>
              <a:xfrm>
                <a:off x="0" y="0"/>
                <a:ext cx="531093" cy="53109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 algn="ctr">
                  <a:defRPr sz="1200">
                    <a:solidFill>
                      <a:srgbClr val="3194C6"/>
                    </a:solidFill>
                    <a:uFill>
                      <a:solidFill>
                        <a:srgbClr val="3194C6"/>
                      </a:solidFill>
                    </a:uFill>
                    <a:latin typeface="Roboto condensed"/>
                    <a:ea typeface="Roboto condensed"/>
                    <a:cs typeface="Roboto condensed"/>
                    <a:sym typeface="Roboto condensed"/>
                  </a:defRPr>
                </a:pPr>
                <a:endParaRPr>
                  <a:latin typeface="+mn-ea"/>
                  <a:ea typeface="+mn-ea"/>
                </a:endParaRPr>
              </a:p>
            </p:txBody>
          </p:sp>
          <p:sp>
            <p:nvSpPr>
              <p:cNvPr id="8337" name="Shape 8337"/>
              <p:cNvSpPr/>
              <p:nvPr/>
            </p:nvSpPr>
            <p:spPr>
              <a:xfrm>
                <a:off x="77775" y="170295"/>
                <a:ext cx="375540" cy="19050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spAutoFit/>
              </a:bodyPr>
              <a:lstStyle>
                <a:lvl1pPr algn="ctr">
                  <a:defRPr sz="1200">
                    <a:solidFill>
                      <a:srgbClr val="3194C6"/>
                    </a:solidFill>
                    <a:uFill>
                      <a:solidFill>
                        <a:srgbClr val="3194C6"/>
                      </a:solidFill>
                    </a:uFill>
                    <a:latin typeface="Roboto condensed"/>
                    <a:ea typeface="Roboto condensed"/>
                    <a:cs typeface="Roboto condensed"/>
                    <a:sym typeface="Roboto condensed"/>
                  </a:defRPr>
                </a:lvl1pPr>
              </a:lstStyle>
              <a:p>
                <a:pPr lvl="0">
                  <a:defRPr sz="1800">
                    <a:solidFill>
                      <a:srgbClr val="000000"/>
                    </a:solidFill>
                    <a:uFillTx/>
                  </a:defRPr>
                </a:pPr>
                <a:r>
                  <a:rPr sz="1200">
                    <a:solidFill>
                      <a:srgbClr val="3194C6"/>
                    </a:solidFill>
                    <a:uFill>
                      <a:solidFill>
                        <a:srgbClr val="3194C6"/>
                      </a:solidFill>
                    </a:uFill>
                    <a:latin typeface="+mn-ea"/>
                    <a:ea typeface="+mn-ea"/>
                  </a:rPr>
                  <a:t>41%</a:t>
                </a:r>
                <a:endParaRPr sz="1200">
                  <a:solidFill>
                    <a:srgbClr val="3194C6"/>
                  </a:solidFill>
                  <a:uFill>
                    <a:solidFill>
                      <a:srgbClr val="3194C6"/>
                    </a:solidFill>
                  </a:uFill>
                  <a:latin typeface="+mn-ea"/>
                  <a:ea typeface="+mn-ea"/>
                </a:endParaRPr>
              </a:p>
            </p:txBody>
          </p:sp>
        </p:grpSp>
      </p:grpSp>
      <p:grpSp>
        <p:nvGrpSpPr>
          <p:cNvPr id="8344" name="Group 8344"/>
          <p:cNvGrpSpPr/>
          <p:nvPr/>
        </p:nvGrpSpPr>
        <p:grpSpPr>
          <a:xfrm>
            <a:off x="4304496" y="3206750"/>
            <a:ext cx="584201" cy="927100"/>
            <a:chOff x="0" y="0"/>
            <a:chExt cx="584200" cy="927100"/>
          </a:xfrm>
        </p:grpSpPr>
        <p:sp>
          <p:nvSpPr>
            <p:cNvPr id="8340" name="Shape 8340"/>
            <p:cNvSpPr/>
            <p:nvPr/>
          </p:nvSpPr>
          <p:spPr>
            <a:xfrm>
              <a:off x="0" y="0"/>
              <a:ext cx="584200" cy="9271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cubicBezTo>
                    <a:pt x="16765" y="0"/>
                    <a:pt x="21600" y="3047"/>
                    <a:pt x="21600" y="6805"/>
                  </a:cubicBezTo>
                  <a:lnTo>
                    <a:pt x="21600" y="21600"/>
                  </a:lnTo>
                  <a:lnTo>
                    <a:pt x="0" y="21600"/>
                  </a:lnTo>
                  <a:lnTo>
                    <a:pt x="0" y="6805"/>
                  </a:lnTo>
                  <a:cubicBezTo>
                    <a:pt x="0" y="3047"/>
                    <a:pt x="4835" y="0"/>
                    <a:pt x="10800" y="0"/>
                  </a:cubicBezTo>
                  <a:close/>
                </a:path>
              </a:pathLst>
            </a:custGeom>
            <a:solidFill>
              <a:srgbClr val="F7AC1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/>
              <a:endParaRPr>
                <a:latin typeface="+mn-ea"/>
                <a:ea typeface="+mn-ea"/>
              </a:endParaRPr>
            </a:p>
          </p:txBody>
        </p:sp>
        <p:grpSp>
          <p:nvGrpSpPr>
            <p:cNvPr id="8343" name="Group 8343"/>
            <p:cNvGrpSpPr/>
            <p:nvPr/>
          </p:nvGrpSpPr>
          <p:grpSpPr>
            <a:xfrm>
              <a:off x="26555" y="26555"/>
              <a:ext cx="531093" cy="531093"/>
              <a:chOff x="0" y="0"/>
              <a:chExt cx="531092" cy="531092"/>
            </a:xfrm>
          </p:grpSpPr>
          <p:sp>
            <p:nvSpPr>
              <p:cNvPr id="8341" name="Shape 8341"/>
              <p:cNvSpPr/>
              <p:nvPr/>
            </p:nvSpPr>
            <p:spPr>
              <a:xfrm>
                <a:off x="0" y="0"/>
                <a:ext cx="531093" cy="53109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 algn="ctr">
                  <a:defRPr sz="1200">
                    <a:solidFill>
                      <a:srgbClr val="3A5063"/>
                    </a:solidFill>
                    <a:uFill>
                      <a:solidFill>
                        <a:srgbClr val="3A5063"/>
                      </a:solidFill>
                    </a:uFill>
                    <a:latin typeface="Roboto condensed"/>
                    <a:ea typeface="Roboto condensed"/>
                    <a:cs typeface="Roboto condensed"/>
                    <a:sym typeface="Roboto condensed"/>
                  </a:defRPr>
                </a:pPr>
                <a:endParaRPr>
                  <a:latin typeface="+mn-ea"/>
                  <a:ea typeface="+mn-ea"/>
                </a:endParaRPr>
              </a:p>
            </p:txBody>
          </p:sp>
          <p:sp>
            <p:nvSpPr>
              <p:cNvPr id="8342" name="Shape 8342"/>
              <p:cNvSpPr/>
              <p:nvPr/>
            </p:nvSpPr>
            <p:spPr>
              <a:xfrm>
                <a:off x="77775" y="170295"/>
                <a:ext cx="375540" cy="19050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spAutoFit/>
              </a:bodyPr>
              <a:lstStyle>
                <a:lvl1pPr algn="ctr">
                  <a:defRPr sz="1200">
                    <a:solidFill>
                      <a:srgbClr val="3A5063"/>
                    </a:solidFill>
                    <a:uFill>
                      <a:solidFill>
                        <a:srgbClr val="3A5063"/>
                      </a:solidFill>
                    </a:uFill>
                    <a:latin typeface="Roboto condensed"/>
                    <a:ea typeface="Roboto condensed"/>
                    <a:cs typeface="Roboto condensed"/>
                    <a:sym typeface="Roboto condensed"/>
                  </a:defRPr>
                </a:lvl1pPr>
              </a:lstStyle>
              <a:p>
                <a:pPr lvl="0">
                  <a:defRPr sz="1800">
                    <a:solidFill>
                      <a:srgbClr val="000000"/>
                    </a:solidFill>
                    <a:uFillTx/>
                  </a:defRPr>
                </a:pPr>
                <a:r>
                  <a:rPr sz="1200">
                    <a:solidFill>
                      <a:srgbClr val="3A5063"/>
                    </a:solidFill>
                    <a:uFill>
                      <a:solidFill>
                        <a:srgbClr val="3A5063"/>
                      </a:solidFill>
                    </a:uFill>
                    <a:latin typeface="+mn-ea"/>
                    <a:ea typeface="+mn-ea"/>
                  </a:rPr>
                  <a:t>22%</a:t>
                </a:r>
                <a:endParaRPr sz="1200">
                  <a:solidFill>
                    <a:srgbClr val="3A5063"/>
                  </a:solidFill>
                  <a:uFill>
                    <a:solidFill>
                      <a:srgbClr val="3A5063"/>
                    </a:solidFill>
                  </a:uFill>
                  <a:latin typeface="+mn-ea"/>
                  <a:ea typeface="+mn-ea"/>
                </a:endParaRPr>
              </a:p>
            </p:txBody>
          </p:sp>
        </p:grpSp>
      </p:grpSp>
      <p:sp>
        <p:nvSpPr>
          <p:cNvPr id="8345" name="Shape 8345"/>
          <p:cNvSpPr/>
          <p:nvPr/>
        </p:nvSpPr>
        <p:spPr>
          <a:xfrm flipV="1">
            <a:off x="3867150" y="1328304"/>
            <a:ext cx="0" cy="2811896"/>
          </a:xfrm>
          <a:prstGeom prst="line">
            <a:avLst/>
          </a:prstGeom>
          <a:ln>
            <a:solidFill>
              <a:srgbClr val="BFBFBF"/>
            </a:solidFill>
            <a:round/>
          </a:ln>
        </p:spPr>
        <p:txBody>
          <a:bodyPr lIns="0" tIns="0" rIns="0" bIns="0"/>
          <a:lstStyle/>
          <a:p>
            <a:pPr lvl="0">
              <a:defRPr sz="1200">
                <a:uFillTx/>
                <a:latin typeface="+mj-lt"/>
                <a:ea typeface="+mj-ea"/>
                <a:cs typeface="+mj-cs"/>
                <a:sym typeface="Helvetica"/>
              </a:defRPr>
            </a:pPr>
            <a:endParaRPr>
              <a:latin typeface="+mn-ea"/>
              <a:ea typeface="+mn-ea"/>
            </a:endParaRPr>
          </a:p>
        </p:txBody>
      </p:sp>
      <p:sp>
        <p:nvSpPr>
          <p:cNvPr id="8346" name="Shape 8346"/>
          <p:cNvSpPr/>
          <p:nvPr/>
        </p:nvSpPr>
        <p:spPr>
          <a:xfrm>
            <a:off x="3816350" y="3386428"/>
            <a:ext cx="101600" cy="1016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FFFF"/>
          </a:solidFill>
          <a:ln w="25400">
            <a:solidFill>
              <a:srgbClr val="BFBFBF"/>
            </a:solidFill>
            <a:round/>
          </a:ln>
        </p:spPr>
        <p:txBody>
          <a:bodyPr lIns="0" tIns="0" rIns="0" bIns="0" anchor="ctr"/>
          <a:lstStyle/>
          <a:p>
            <a:pPr lvl="0" algn="ctr"/>
            <a:endParaRPr>
              <a:latin typeface="+mn-ea"/>
              <a:ea typeface="+mn-ea"/>
            </a:endParaRPr>
          </a:p>
        </p:txBody>
      </p:sp>
      <p:sp>
        <p:nvSpPr>
          <p:cNvPr id="8347" name="Shape 8347"/>
          <p:cNvSpPr/>
          <p:nvPr/>
        </p:nvSpPr>
        <p:spPr>
          <a:xfrm>
            <a:off x="3816350" y="2692400"/>
            <a:ext cx="101600" cy="1016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FFFF"/>
          </a:solidFill>
          <a:ln w="25400">
            <a:solidFill>
              <a:srgbClr val="BFBFBF"/>
            </a:solidFill>
            <a:round/>
          </a:ln>
        </p:spPr>
        <p:txBody>
          <a:bodyPr lIns="0" tIns="0" rIns="0" bIns="0" anchor="ctr"/>
          <a:lstStyle/>
          <a:p>
            <a:pPr lvl="0" algn="ctr"/>
            <a:endParaRPr>
              <a:latin typeface="+mn-ea"/>
              <a:ea typeface="+mn-ea"/>
            </a:endParaRPr>
          </a:p>
        </p:txBody>
      </p:sp>
      <p:sp>
        <p:nvSpPr>
          <p:cNvPr id="8348" name="Shape 8348"/>
          <p:cNvSpPr/>
          <p:nvPr/>
        </p:nvSpPr>
        <p:spPr>
          <a:xfrm>
            <a:off x="3816350" y="1980478"/>
            <a:ext cx="101600" cy="1016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FFFF"/>
          </a:solidFill>
          <a:ln w="25400">
            <a:solidFill>
              <a:srgbClr val="BFBFBF"/>
            </a:solidFill>
            <a:round/>
          </a:ln>
        </p:spPr>
        <p:txBody>
          <a:bodyPr lIns="0" tIns="0" rIns="0" bIns="0" anchor="ctr"/>
          <a:lstStyle/>
          <a:p>
            <a:pPr lvl="0" algn="ctr"/>
            <a:endParaRPr>
              <a:latin typeface="+mn-ea"/>
              <a:ea typeface="+mn-ea"/>
            </a:endParaRPr>
          </a:p>
        </p:txBody>
      </p:sp>
      <p:sp>
        <p:nvSpPr>
          <p:cNvPr id="8349" name="Shape 8349"/>
          <p:cNvSpPr/>
          <p:nvPr/>
        </p:nvSpPr>
        <p:spPr>
          <a:xfrm>
            <a:off x="3816350" y="1277504"/>
            <a:ext cx="101600" cy="1016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FFFF"/>
          </a:solidFill>
          <a:ln w="25400">
            <a:solidFill>
              <a:srgbClr val="BFBFBF"/>
            </a:solidFill>
            <a:round/>
          </a:ln>
        </p:spPr>
        <p:txBody>
          <a:bodyPr lIns="0" tIns="0" rIns="0" bIns="0" anchor="ctr"/>
          <a:lstStyle/>
          <a:p>
            <a:pPr lvl="0" algn="ctr"/>
            <a:endParaRPr>
              <a:latin typeface="+mn-ea"/>
              <a:ea typeface="+mn-ea"/>
            </a:endParaRPr>
          </a:p>
        </p:txBody>
      </p:sp>
      <p:sp>
        <p:nvSpPr>
          <p:cNvPr id="8350" name="Shape 8350"/>
          <p:cNvSpPr/>
          <p:nvPr/>
        </p:nvSpPr>
        <p:spPr>
          <a:xfrm>
            <a:off x="3816350" y="4083050"/>
            <a:ext cx="101600" cy="1016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FFFF"/>
          </a:solidFill>
          <a:ln w="25400">
            <a:solidFill>
              <a:srgbClr val="BFBFBF"/>
            </a:solidFill>
            <a:round/>
          </a:ln>
        </p:spPr>
        <p:txBody>
          <a:bodyPr lIns="0" tIns="0" rIns="0" bIns="0" anchor="ctr"/>
          <a:lstStyle/>
          <a:p>
            <a:pPr lvl="0" algn="ctr"/>
            <a:endParaRPr>
              <a:latin typeface="+mn-ea"/>
              <a:ea typeface="+mn-ea"/>
            </a:endParaRPr>
          </a:p>
        </p:txBody>
      </p:sp>
      <p:grpSp>
        <p:nvGrpSpPr>
          <p:cNvPr id="8353" name="Group 8353"/>
          <p:cNvGrpSpPr/>
          <p:nvPr/>
        </p:nvGrpSpPr>
        <p:grpSpPr>
          <a:xfrm>
            <a:off x="392669" y="3668745"/>
            <a:ext cx="581695" cy="581695"/>
            <a:chOff x="0" y="0"/>
            <a:chExt cx="581693" cy="581693"/>
          </a:xfrm>
        </p:grpSpPr>
        <p:sp>
          <p:nvSpPr>
            <p:cNvPr id="8351" name="Shape 8351"/>
            <p:cNvSpPr/>
            <p:nvPr/>
          </p:nvSpPr>
          <p:spPr>
            <a:xfrm>
              <a:off x="0" y="0"/>
              <a:ext cx="581694" cy="5816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CD4E37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/>
              <a:endParaRPr>
                <a:latin typeface="+mn-ea"/>
                <a:ea typeface="+mn-ea"/>
              </a:endParaRPr>
            </a:p>
          </p:txBody>
        </p:sp>
        <p:sp>
          <p:nvSpPr>
            <p:cNvPr id="8352" name="Shape 8352"/>
            <p:cNvSpPr/>
            <p:nvPr/>
          </p:nvSpPr>
          <p:spPr>
            <a:xfrm>
              <a:off x="146630" y="140462"/>
              <a:ext cx="280449" cy="28044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378" y="9023"/>
                  </a:moveTo>
                  <a:cubicBezTo>
                    <a:pt x="13604" y="8343"/>
                    <a:pt x="13728" y="7617"/>
                    <a:pt x="13728" y="6862"/>
                  </a:cubicBezTo>
                  <a:cubicBezTo>
                    <a:pt x="13728" y="3072"/>
                    <a:pt x="10655" y="0"/>
                    <a:pt x="6864" y="0"/>
                  </a:cubicBezTo>
                  <a:cubicBezTo>
                    <a:pt x="3073" y="0"/>
                    <a:pt x="0" y="3072"/>
                    <a:pt x="0" y="6862"/>
                  </a:cubicBezTo>
                  <a:cubicBezTo>
                    <a:pt x="0" y="10652"/>
                    <a:pt x="3073" y="13724"/>
                    <a:pt x="6864" y="13724"/>
                  </a:cubicBezTo>
                  <a:cubicBezTo>
                    <a:pt x="7619" y="13724"/>
                    <a:pt x="8345" y="13600"/>
                    <a:pt x="9024" y="13375"/>
                  </a:cubicBezTo>
                  <a:lnTo>
                    <a:pt x="10587" y="14938"/>
                  </a:lnTo>
                  <a:lnTo>
                    <a:pt x="13912" y="14938"/>
                  </a:lnTo>
                  <a:lnTo>
                    <a:pt x="13912" y="18261"/>
                  </a:lnTo>
                  <a:lnTo>
                    <a:pt x="13918" y="18267"/>
                  </a:lnTo>
                  <a:lnTo>
                    <a:pt x="17241" y="18267"/>
                  </a:lnTo>
                  <a:lnTo>
                    <a:pt x="17241" y="21590"/>
                  </a:lnTo>
                  <a:lnTo>
                    <a:pt x="17248" y="21596"/>
                  </a:lnTo>
                  <a:lnTo>
                    <a:pt x="21600" y="21596"/>
                  </a:lnTo>
                  <a:lnTo>
                    <a:pt x="21600" y="21600"/>
                  </a:lnTo>
                  <a:lnTo>
                    <a:pt x="21600" y="17242"/>
                  </a:lnTo>
                  <a:lnTo>
                    <a:pt x="13378" y="9023"/>
                  </a:lnTo>
                  <a:close/>
                  <a:moveTo>
                    <a:pt x="5436" y="7702"/>
                  </a:moveTo>
                  <a:cubicBezTo>
                    <a:pt x="4157" y="7702"/>
                    <a:pt x="3119" y="6665"/>
                    <a:pt x="3119" y="5387"/>
                  </a:cubicBezTo>
                  <a:cubicBezTo>
                    <a:pt x="3119" y="4108"/>
                    <a:pt x="4157" y="3071"/>
                    <a:pt x="5436" y="3071"/>
                  </a:cubicBezTo>
                  <a:cubicBezTo>
                    <a:pt x="6715" y="3071"/>
                    <a:pt x="7752" y="4108"/>
                    <a:pt x="7752" y="5387"/>
                  </a:cubicBezTo>
                  <a:cubicBezTo>
                    <a:pt x="7751" y="6665"/>
                    <a:pt x="6715" y="7702"/>
                    <a:pt x="5436" y="770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>
                <a:latin typeface="+mn-ea"/>
                <a:ea typeface="+mn-ea"/>
              </a:endParaRPr>
            </a:p>
          </p:txBody>
        </p:sp>
      </p:grpSp>
      <p:grpSp>
        <p:nvGrpSpPr>
          <p:cNvPr id="8360" name="Group 8360"/>
          <p:cNvGrpSpPr/>
          <p:nvPr/>
        </p:nvGrpSpPr>
        <p:grpSpPr>
          <a:xfrm>
            <a:off x="392669" y="1328304"/>
            <a:ext cx="581695" cy="581695"/>
            <a:chOff x="0" y="0"/>
            <a:chExt cx="581693" cy="581693"/>
          </a:xfrm>
        </p:grpSpPr>
        <p:sp>
          <p:nvSpPr>
            <p:cNvPr id="8354" name="Shape 8354"/>
            <p:cNvSpPr/>
            <p:nvPr/>
          </p:nvSpPr>
          <p:spPr>
            <a:xfrm>
              <a:off x="0" y="0"/>
              <a:ext cx="581694" cy="5816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F7AC1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/>
              <a:endParaRPr>
                <a:latin typeface="+mn-ea"/>
                <a:ea typeface="+mn-ea"/>
              </a:endParaRPr>
            </a:p>
          </p:txBody>
        </p:sp>
        <p:grpSp>
          <p:nvGrpSpPr>
            <p:cNvPr id="8359" name="Group 8359"/>
            <p:cNvGrpSpPr/>
            <p:nvPr/>
          </p:nvGrpSpPr>
          <p:grpSpPr>
            <a:xfrm>
              <a:off x="132607" y="195864"/>
              <a:ext cx="308495" cy="198621"/>
              <a:chOff x="0" y="0"/>
              <a:chExt cx="308493" cy="198619"/>
            </a:xfrm>
          </p:grpSpPr>
          <p:sp>
            <p:nvSpPr>
              <p:cNvPr id="8355" name="Shape 8355"/>
              <p:cNvSpPr/>
              <p:nvPr/>
            </p:nvSpPr>
            <p:spPr>
              <a:xfrm>
                <a:off x="128225" y="-1"/>
                <a:ext cx="180269" cy="15590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599" y="0"/>
                    </a:moveTo>
                    <a:lnTo>
                      <a:pt x="0" y="0"/>
                    </a:lnTo>
                    <a:lnTo>
                      <a:pt x="0" y="21600"/>
                    </a:lnTo>
                    <a:lnTo>
                      <a:pt x="9811" y="21600"/>
                    </a:lnTo>
                    <a:cubicBezTo>
                      <a:pt x="10581" y="19662"/>
                      <a:pt x="12280" y="18310"/>
                      <a:pt x="14253" y="18310"/>
                    </a:cubicBezTo>
                    <a:cubicBezTo>
                      <a:pt x="16225" y="18310"/>
                      <a:pt x="17924" y="19662"/>
                      <a:pt x="18694" y="21600"/>
                    </a:cubicBezTo>
                    <a:lnTo>
                      <a:pt x="21600" y="21600"/>
                    </a:lnTo>
                    <a:lnTo>
                      <a:pt x="21600" y="0"/>
                    </a:lnTo>
                    <a:lnTo>
                      <a:pt x="21599" y="0"/>
                    </a:ln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>
                  <a:latin typeface="+mn-ea"/>
                  <a:ea typeface="+mn-ea"/>
                </a:endParaRPr>
              </a:p>
            </p:txBody>
          </p:sp>
          <p:sp>
            <p:nvSpPr>
              <p:cNvPr id="8356" name="Shape 8356"/>
              <p:cNvSpPr/>
              <p:nvPr/>
            </p:nvSpPr>
            <p:spPr>
              <a:xfrm>
                <a:off x="-1" y="42713"/>
                <a:ext cx="108913" cy="11159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116" y="17018"/>
                    </a:moveTo>
                    <a:cubicBezTo>
                      <a:pt x="17780" y="17018"/>
                      <a:pt x="20138" y="18290"/>
                      <a:pt x="21600" y="20237"/>
                    </a:cubicBezTo>
                    <a:lnTo>
                      <a:pt x="21600" y="0"/>
                    </a:lnTo>
                    <a:lnTo>
                      <a:pt x="8120" y="0"/>
                    </a:lnTo>
                    <a:lnTo>
                      <a:pt x="0" y="8727"/>
                    </a:lnTo>
                    <a:lnTo>
                      <a:pt x="0" y="21600"/>
                    </a:lnTo>
                    <a:lnTo>
                      <a:pt x="7810" y="21600"/>
                    </a:lnTo>
                    <a:cubicBezTo>
                      <a:pt x="9078" y="18901"/>
                      <a:pt x="11871" y="17018"/>
                      <a:pt x="15116" y="17018"/>
                    </a:cubicBezTo>
                    <a:close/>
                    <a:moveTo>
                      <a:pt x="4989" y="9545"/>
                    </a:moveTo>
                    <a:lnTo>
                      <a:pt x="9521" y="4309"/>
                    </a:lnTo>
                    <a:lnTo>
                      <a:pt x="16723" y="4309"/>
                    </a:lnTo>
                    <a:lnTo>
                      <a:pt x="16723" y="13692"/>
                    </a:lnTo>
                    <a:lnTo>
                      <a:pt x="4989" y="13692"/>
                    </a:lnTo>
                    <a:lnTo>
                      <a:pt x="4989" y="9545"/>
                    </a:ln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>
                  <a:latin typeface="+mn-ea"/>
                  <a:ea typeface="+mn-ea"/>
                </a:endParaRPr>
              </a:p>
            </p:txBody>
          </p:sp>
          <p:sp>
            <p:nvSpPr>
              <p:cNvPr id="8357" name="Shape 8357"/>
              <p:cNvSpPr/>
              <p:nvPr/>
            </p:nvSpPr>
            <p:spPr>
              <a:xfrm>
                <a:off x="51504" y="145226"/>
                <a:ext cx="53652" cy="5339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98" h="21598" extrusionOk="0">
                    <a:moveTo>
                      <a:pt x="21598" y="10799"/>
                    </a:moveTo>
                    <a:cubicBezTo>
                      <a:pt x="21599" y="9385"/>
                      <a:pt x="21318" y="7972"/>
                      <a:pt x="20776" y="6666"/>
                    </a:cubicBezTo>
                    <a:cubicBezTo>
                      <a:pt x="20236" y="5360"/>
                      <a:pt x="19435" y="4162"/>
                      <a:pt x="18435" y="3163"/>
                    </a:cubicBezTo>
                    <a:cubicBezTo>
                      <a:pt x="17436" y="2163"/>
                      <a:pt x="16238" y="1362"/>
                      <a:pt x="14932" y="822"/>
                    </a:cubicBezTo>
                    <a:cubicBezTo>
                      <a:pt x="13626" y="280"/>
                      <a:pt x="12213" y="-1"/>
                      <a:pt x="10799" y="0"/>
                    </a:cubicBezTo>
                    <a:cubicBezTo>
                      <a:pt x="9385" y="-1"/>
                      <a:pt x="7972" y="280"/>
                      <a:pt x="6666" y="822"/>
                    </a:cubicBezTo>
                    <a:cubicBezTo>
                      <a:pt x="5360" y="1362"/>
                      <a:pt x="4162" y="2163"/>
                      <a:pt x="3163" y="3163"/>
                    </a:cubicBezTo>
                    <a:cubicBezTo>
                      <a:pt x="2163" y="4162"/>
                      <a:pt x="1362" y="5360"/>
                      <a:pt x="822" y="6666"/>
                    </a:cubicBezTo>
                    <a:cubicBezTo>
                      <a:pt x="280" y="7972"/>
                      <a:pt x="-1" y="9385"/>
                      <a:pt x="0" y="10799"/>
                    </a:cubicBezTo>
                    <a:cubicBezTo>
                      <a:pt x="-1" y="12213"/>
                      <a:pt x="280" y="13626"/>
                      <a:pt x="822" y="14932"/>
                    </a:cubicBezTo>
                    <a:cubicBezTo>
                      <a:pt x="1362" y="16238"/>
                      <a:pt x="2163" y="17436"/>
                      <a:pt x="3163" y="18435"/>
                    </a:cubicBezTo>
                    <a:cubicBezTo>
                      <a:pt x="4162" y="19435"/>
                      <a:pt x="5360" y="20236"/>
                      <a:pt x="6666" y="20776"/>
                    </a:cubicBezTo>
                    <a:cubicBezTo>
                      <a:pt x="7972" y="21318"/>
                      <a:pt x="9385" y="21599"/>
                      <a:pt x="10799" y="21598"/>
                    </a:cubicBezTo>
                    <a:cubicBezTo>
                      <a:pt x="12213" y="21599"/>
                      <a:pt x="13626" y="21318"/>
                      <a:pt x="14932" y="20776"/>
                    </a:cubicBezTo>
                    <a:cubicBezTo>
                      <a:pt x="16238" y="20236"/>
                      <a:pt x="17436" y="19435"/>
                      <a:pt x="18435" y="18435"/>
                    </a:cubicBezTo>
                    <a:cubicBezTo>
                      <a:pt x="19435" y="17436"/>
                      <a:pt x="20236" y="16238"/>
                      <a:pt x="20776" y="14932"/>
                    </a:cubicBezTo>
                    <a:cubicBezTo>
                      <a:pt x="21318" y="13626"/>
                      <a:pt x="21599" y="12213"/>
                      <a:pt x="21598" y="10799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>
                  <a:latin typeface="+mn-ea"/>
                  <a:ea typeface="+mn-ea"/>
                </a:endParaRPr>
              </a:p>
            </p:txBody>
          </p:sp>
          <p:sp>
            <p:nvSpPr>
              <p:cNvPr id="8358" name="Shape 8358"/>
              <p:cNvSpPr/>
              <p:nvPr/>
            </p:nvSpPr>
            <p:spPr>
              <a:xfrm>
                <a:off x="223187" y="145226"/>
                <a:ext cx="53652" cy="5339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98" h="21598" extrusionOk="0">
                    <a:moveTo>
                      <a:pt x="21598" y="10799"/>
                    </a:moveTo>
                    <a:cubicBezTo>
                      <a:pt x="21599" y="9385"/>
                      <a:pt x="21318" y="7972"/>
                      <a:pt x="20776" y="6666"/>
                    </a:cubicBezTo>
                    <a:cubicBezTo>
                      <a:pt x="20236" y="5360"/>
                      <a:pt x="19435" y="4162"/>
                      <a:pt x="18435" y="3163"/>
                    </a:cubicBezTo>
                    <a:cubicBezTo>
                      <a:pt x="17436" y="2163"/>
                      <a:pt x="16238" y="1362"/>
                      <a:pt x="14932" y="822"/>
                    </a:cubicBezTo>
                    <a:cubicBezTo>
                      <a:pt x="13626" y="280"/>
                      <a:pt x="12213" y="-1"/>
                      <a:pt x="10799" y="0"/>
                    </a:cubicBezTo>
                    <a:cubicBezTo>
                      <a:pt x="9385" y="-1"/>
                      <a:pt x="7972" y="280"/>
                      <a:pt x="6666" y="822"/>
                    </a:cubicBezTo>
                    <a:cubicBezTo>
                      <a:pt x="5360" y="1362"/>
                      <a:pt x="4162" y="2163"/>
                      <a:pt x="3163" y="3163"/>
                    </a:cubicBezTo>
                    <a:cubicBezTo>
                      <a:pt x="2163" y="4162"/>
                      <a:pt x="1362" y="5360"/>
                      <a:pt x="822" y="6666"/>
                    </a:cubicBezTo>
                    <a:cubicBezTo>
                      <a:pt x="280" y="7972"/>
                      <a:pt x="-1" y="9385"/>
                      <a:pt x="0" y="10799"/>
                    </a:cubicBezTo>
                    <a:cubicBezTo>
                      <a:pt x="-1" y="12213"/>
                      <a:pt x="280" y="13626"/>
                      <a:pt x="822" y="14932"/>
                    </a:cubicBezTo>
                    <a:cubicBezTo>
                      <a:pt x="1362" y="16238"/>
                      <a:pt x="2163" y="17436"/>
                      <a:pt x="3163" y="18435"/>
                    </a:cubicBezTo>
                    <a:cubicBezTo>
                      <a:pt x="4162" y="19435"/>
                      <a:pt x="5360" y="20236"/>
                      <a:pt x="6666" y="20776"/>
                    </a:cubicBezTo>
                    <a:cubicBezTo>
                      <a:pt x="7972" y="21318"/>
                      <a:pt x="9385" y="21599"/>
                      <a:pt x="10799" y="21598"/>
                    </a:cubicBezTo>
                    <a:cubicBezTo>
                      <a:pt x="12213" y="21599"/>
                      <a:pt x="13626" y="21318"/>
                      <a:pt x="14932" y="20776"/>
                    </a:cubicBezTo>
                    <a:cubicBezTo>
                      <a:pt x="16238" y="20236"/>
                      <a:pt x="17436" y="19435"/>
                      <a:pt x="18435" y="18435"/>
                    </a:cubicBezTo>
                    <a:cubicBezTo>
                      <a:pt x="19435" y="17436"/>
                      <a:pt x="20236" y="16238"/>
                      <a:pt x="20776" y="14932"/>
                    </a:cubicBezTo>
                    <a:cubicBezTo>
                      <a:pt x="21318" y="13626"/>
                      <a:pt x="21599" y="12213"/>
                      <a:pt x="21598" y="10799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>
                  <a:latin typeface="+mn-ea"/>
                  <a:ea typeface="+mn-ea"/>
                </a:endParaRPr>
              </a:p>
            </p:txBody>
          </p:sp>
        </p:grpSp>
      </p:grpSp>
      <p:grpSp>
        <p:nvGrpSpPr>
          <p:cNvPr id="8363" name="Group 8363"/>
          <p:cNvGrpSpPr/>
          <p:nvPr/>
        </p:nvGrpSpPr>
        <p:grpSpPr>
          <a:xfrm>
            <a:off x="1090154" y="1309132"/>
            <a:ext cx="1797051" cy="579898"/>
            <a:chOff x="0" y="0"/>
            <a:chExt cx="1797050" cy="579896"/>
          </a:xfrm>
        </p:grpSpPr>
        <p:sp>
          <p:nvSpPr>
            <p:cNvPr id="8361" name="Shape 8361"/>
            <p:cNvSpPr/>
            <p:nvPr/>
          </p:nvSpPr>
          <p:spPr>
            <a:xfrm>
              <a:off x="0" y="0"/>
              <a:ext cx="1797050" cy="25852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>
                <a:lnSpc>
                  <a:spcPct val="90000"/>
                </a:lnSpc>
                <a:defRPr sz="1200">
                  <a:solidFill>
                    <a:srgbClr val="595959"/>
                  </a:solidFill>
                  <a:uFill>
                    <a:solidFill>
                      <a:srgbClr val="595959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1200" dirty="0" smtClean="0">
                  <a:solidFill>
                    <a:srgbClr val="595959"/>
                  </a:solidFill>
                  <a:uFill>
                    <a:solidFill>
                      <a:srgbClr val="595959"/>
                    </a:solidFill>
                  </a:uFill>
                  <a:latin typeface="+mn-ea"/>
                  <a:ea typeface="+mn-ea"/>
                </a:rPr>
                <a:t>布局</a:t>
              </a:r>
              <a:endParaRPr sz="1200" dirty="0">
                <a:solidFill>
                  <a:srgbClr val="595959"/>
                </a:solidFill>
                <a:uFill>
                  <a:solidFill>
                    <a:srgbClr val="595959"/>
                  </a:solidFill>
                </a:uFill>
                <a:latin typeface="+mn-ea"/>
                <a:ea typeface="+mn-ea"/>
              </a:endParaRPr>
            </a:p>
          </p:txBody>
        </p:sp>
        <p:sp>
          <p:nvSpPr>
            <p:cNvPr id="8362" name="Shape 8362"/>
            <p:cNvSpPr/>
            <p:nvPr/>
          </p:nvSpPr>
          <p:spPr>
            <a:xfrm>
              <a:off x="0" y="207489"/>
              <a:ext cx="1797050" cy="37240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>
                <a:lnSpc>
                  <a:spcPct val="130000"/>
                </a:lnSpc>
                <a:defRPr sz="700">
                  <a:solidFill>
                    <a:srgbClr val="808080"/>
                  </a:solidFill>
                  <a:uFill>
                    <a:solidFill>
                      <a:srgbClr val="808080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700" dirty="0" smtClean="0">
                  <a:solidFill>
                    <a:srgbClr val="808080"/>
                  </a:solidFill>
                  <a:uFill>
                    <a:solidFill>
                      <a:srgbClr val="808080"/>
                    </a:solidFill>
                  </a:uFill>
                  <a:latin typeface="+mn-ea"/>
                  <a:ea typeface="+mn-ea"/>
                </a:rPr>
                <a:t>此处添加详细文本描述，建议与标题相关并符合整体语言风格</a:t>
              </a:r>
              <a:endParaRPr sz="700" dirty="0">
                <a:solidFill>
                  <a:srgbClr val="808080"/>
                </a:solidFill>
                <a:uFill>
                  <a:solidFill>
                    <a:srgbClr val="808080"/>
                  </a:solidFill>
                </a:uFill>
                <a:latin typeface="+mn-ea"/>
                <a:ea typeface="+mn-ea"/>
              </a:endParaRPr>
            </a:p>
          </p:txBody>
        </p:sp>
      </p:grpSp>
      <p:grpSp>
        <p:nvGrpSpPr>
          <p:cNvPr id="8366" name="Group 8366"/>
          <p:cNvGrpSpPr/>
          <p:nvPr/>
        </p:nvGrpSpPr>
        <p:grpSpPr>
          <a:xfrm>
            <a:off x="392669" y="2888599"/>
            <a:ext cx="581695" cy="581695"/>
            <a:chOff x="0" y="0"/>
            <a:chExt cx="581693" cy="581693"/>
          </a:xfrm>
        </p:grpSpPr>
        <p:sp>
          <p:nvSpPr>
            <p:cNvPr id="8364" name="Shape 8364"/>
            <p:cNvSpPr/>
            <p:nvPr/>
          </p:nvSpPr>
          <p:spPr>
            <a:xfrm>
              <a:off x="0" y="0"/>
              <a:ext cx="581694" cy="5816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3A5063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/>
              <a:endParaRPr>
                <a:latin typeface="+mn-ea"/>
                <a:ea typeface="+mn-ea"/>
              </a:endParaRPr>
            </a:p>
          </p:txBody>
        </p:sp>
        <p:sp>
          <p:nvSpPr>
            <p:cNvPr id="8365" name="Shape 8365"/>
            <p:cNvSpPr/>
            <p:nvPr/>
          </p:nvSpPr>
          <p:spPr>
            <a:xfrm>
              <a:off x="174387" y="156987"/>
              <a:ext cx="257396" cy="2593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32" h="20930" extrusionOk="0">
                  <a:moveTo>
                    <a:pt x="20723" y="16794"/>
                  </a:moveTo>
                  <a:lnTo>
                    <a:pt x="16124" y="14084"/>
                  </a:lnTo>
                  <a:cubicBezTo>
                    <a:pt x="15885" y="13962"/>
                    <a:pt x="15534" y="14017"/>
                    <a:pt x="15344" y="14207"/>
                  </a:cubicBezTo>
                  <a:lnTo>
                    <a:pt x="13991" y="15561"/>
                  </a:lnTo>
                  <a:cubicBezTo>
                    <a:pt x="13801" y="15750"/>
                    <a:pt x="13427" y="15908"/>
                    <a:pt x="13158" y="15911"/>
                  </a:cubicBezTo>
                  <a:cubicBezTo>
                    <a:pt x="13158" y="15911"/>
                    <a:pt x="11429" y="15931"/>
                    <a:pt x="8214" y="12715"/>
                  </a:cubicBezTo>
                  <a:cubicBezTo>
                    <a:pt x="4998" y="9499"/>
                    <a:pt x="5014" y="7764"/>
                    <a:pt x="5014" y="7764"/>
                  </a:cubicBezTo>
                  <a:cubicBezTo>
                    <a:pt x="5016" y="7495"/>
                    <a:pt x="5173" y="7121"/>
                    <a:pt x="5363" y="6931"/>
                  </a:cubicBezTo>
                  <a:lnTo>
                    <a:pt x="6516" y="5778"/>
                  </a:lnTo>
                  <a:cubicBezTo>
                    <a:pt x="6706" y="5588"/>
                    <a:pt x="6770" y="5233"/>
                    <a:pt x="6658" y="4989"/>
                  </a:cubicBezTo>
                  <a:lnTo>
                    <a:pt x="4121" y="216"/>
                  </a:lnTo>
                  <a:cubicBezTo>
                    <a:pt x="4008" y="-28"/>
                    <a:pt x="3762" y="-72"/>
                    <a:pt x="3572" y="117"/>
                  </a:cubicBezTo>
                  <a:lnTo>
                    <a:pt x="426" y="3257"/>
                  </a:lnTo>
                  <a:cubicBezTo>
                    <a:pt x="236" y="3446"/>
                    <a:pt x="51" y="3819"/>
                    <a:pt x="16" y="4085"/>
                  </a:cubicBezTo>
                  <a:cubicBezTo>
                    <a:pt x="16" y="4085"/>
                    <a:pt x="-598" y="8672"/>
                    <a:pt x="5829" y="15100"/>
                  </a:cubicBezTo>
                  <a:cubicBezTo>
                    <a:pt x="12255" y="21528"/>
                    <a:pt x="16842" y="20914"/>
                    <a:pt x="16842" y="20914"/>
                  </a:cubicBezTo>
                  <a:cubicBezTo>
                    <a:pt x="17108" y="20878"/>
                    <a:pt x="17480" y="20694"/>
                    <a:pt x="17670" y="20505"/>
                  </a:cubicBezTo>
                  <a:lnTo>
                    <a:pt x="20812" y="17361"/>
                  </a:lnTo>
                  <a:cubicBezTo>
                    <a:pt x="21002" y="17171"/>
                    <a:pt x="20962" y="16916"/>
                    <a:pt x="20723" y="16794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>
                <a:latin typeface="+mn-ea"/>
                <a:ea typeface="+mn-ea"/>
              </a:endParaRPr>
            </a:p>
          </p:txBody>
        </p:sp>
      </p:grpSp>
      <p:grpSp>
        <p:nvGrpSpPr>
          <p:cNvPr id="8372" name="Group 8372"/>
          <p:cNvGrpSpPr/>
          <p:nvPr/>
        </p:nvGrpSpPr>
        <p:grpSpPr>
          <a:xfrm>
            <a:off x="392669" y="2108451"/>
            <a:ext cx="581695" cy="581695"/>
            <a:chOff x="0" y="0"/>
            <a:chExt cx="581693" cy="581693"/>
          </a:xfrm>
        </p:grpSpPr>
        <p:sp>
          <p:nvSpPr>
            <p:cNvPr id="8367" name="Shape 8367"/>
            <p:cNvSpPr/>
            <p:nvPr/>
          </p:nvSpPr>
          <p:spPr>
            <a:xfrm>
              <a:off x="0" y="0"/>
              <a:ext cx="581694" cy="5816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3194C6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/>
              <a:endParaRPr>
                <a:latin typeface="+mn-ea"/>
                <a:ea typeface="+mn-ea"/>
              </a:endParaRPr>
            </a:p>
          </p:txBody>
        </p:sp>
        <p:grpSp>
          <p:nvGrpSpPr>
            <p:cNvPr id="8371" name="Group 8371"/>
            <p:cNvGrpSpPr/>
            <p:nvPr/>
          </p:nvGrpSpPr>
          <p:grpSpPr>
            <a:xfrm>
              <a:off x="172630" y="195400"/>
              <a:ext cx="259320" cy="194011"/>
              <a:chOff x="0" y="0"/>
              <a:chExt cx="259318" cy="194009"/>
            </a:xfrm>
          </p:grpSpPr>
          <p:sp>
            <p:nvSpPr>
              <p:cNvPr id="8368" name="Shape 8368"/>
              <p:cNvSpPr/>
              <p:nvPr/>
            </p:nvSpPr>
            <p:spPr>
              <a:xfrm>
                <a:off x="0" y="28543"/>
                <a:ext cx="88845" cy="5352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1550"/>
                    </a:moveTo>
                    <a:cubicBezTo>
                      <a:pt x="20008" y="9128"/>
                      <a:pt x="18363" y="6871"/>
                      <a:pt x="16603" y="4974"/>
                    </a:cubicBezTo>
                    <a:cubicBezTo>
                      <a:pt x="13992" y="2182"/>
                      <a:pt x="11021" y="23"/>
                      <a:pt x="7629" y="0"/>
                    </a:cubicBezTo>
                    <a:cubicBezTo>
                      <a:pt x="4184" y="0"/>
                      <a:pt x="1741" y="0"/>
                      <a:pt x="0" y="0"/>
                    </a:cubicBezTo>
                    <a:lnTo>
                      <a:pt x="0" y="13795"/>
                    </a:lnTo>
                    <a:cubicBezTo>
                      <a:pt x="1742" y="13795"/>
                      <a:pt x="4187" y="13795"/>
                      <a:pt x="7629" y="13795"/>
                    </a:cubicBezTo>
                    <a:cubicBezTo>
                      <a:pt x="8996" y="13721"/>
                      <a:pt x="11202" y="15252"/>
                      <a:pt x="13819" y="18749"/>
                    </a:cubicBezTo>
                    <a:cubicBezTo>
                      <a:pt x="14472" y="19605"/>
                      <a:pt x="15141" y="20569"/>
                      <a:pt x="15820" y="21600"/>
                    </a:cubicBezTo>
                    <a:cubicBezTo>
                      <a:pt x="16669" y="20146"/>
                      <a:pt x="17533" y="18628"/>
                      <a:pt x="18431" y="17048"/>
                    </a:cubicBezTo>
                    <a:cubicBezTo>
                      <a:pt x="19468" y="15220"/>
                      <a:pt x="20527" y="13379"/>
                      <a:pt x="21600" y="1155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>
                  <a:latin typeface="+mn-ea"/>
                  <a:ea typeface="+mn-ea"/>
                </a:endParaRPr>
              </a:p>
            </p:txBody>
          </p:sp>
          <p:sp>
            <p:nvSpPr>
              <p:cNvPr id="8369" name="Shape 8369"/>
              <p:cNvSpPr/>
              <p:nvPr/>
            </p:nvSpPr>
            <p:spPr>
              <a:xfrm>
                <a:off x="119060" y="103471"/>
                <a:ext cx="139357" cy="9053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8284"/>
                    </a:moveTo>
                    <a:cubicBezTo>
                      <a:pt x="1017" y="9712"/>
                      <a:pt x="2071" y="11041"/>
                      <a:pt x="3198" y="12159"/>
                    </a:cubicBezTo>
                    <a:cubicBezTo>
                      <a:pt x="4884" y="13821"/>
                      <a:pt x="6802" y="15092"/>
                      <a:pt x="8982" y="15102"/>
                    </a:cubicBezTo>
                    <a:cubicBezTo>
                      <a:pt x="11117" y="15102"/>
                      <a:pt x="12077" y="15102"/>
                      <a:pt x="13172" y="15102"/>
                    </a:cubicBezTo>
                    <a:lnTo>
                      <a:pt x="13172" y="21600"/>
                    </a:lnTo>
                    <a:lnTo>
                      <a:pt x="21600" y="10815"/>
                    </a:lnTo>
                    <a:lnTo>
                      <a:pt x="13172" y="0"/>
                    </a:lnTo>
                    <a:lnTo>
                      <a:pt x="13172" y="6899"/>
                    </a:lnTo>
                    <a:cubicBezTo>
                      <a:pt x="12077" y="6899"/>
                      <a:pt x="11117" y="6899"/>
                      <a:pt x="8982" y="6899"/>
                    </a:cubicBezTo>
                    <a:cubicBezTo>
                      <a:pt x="8046" y="6939"/>
                      <a:pt x="6615" y="6019"/>
                      <a:pt x="4931" y="3938"/>
                    </a:cubicBezTo>
                    <a:cubicBezTo>
                      <a:pt x="4525" y="3448"/>
                      <a:pt x="4110" y="2897"/>
                      <a:pt x="3690" y="2310"/>
                    </a:cubicBezTo>
                    <a:cubicBezTo>
                      <a:pt x="3189" y="3113"/>
                      <a:pt x="2681" y="3941"/>
                      <a:pt x="2153" y="4808"/>
                    </a:cubicBezTo>
                    <a:cubicBezTo>
                      <a:pt x="1450" y="5962"/>
                      <a:pt x="731" y="7126"/>
                      <a:pt x="0" y="8284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>
                  <a:latin typeface="+mn-ea"/>
                  <a:ea typeface="+mn-ea"/>
                </a:endParaRPr>
              </a:p>
            </p:txBody>
          </p:sp>
          <p:sp>
            <p:nvSpPr>
              <p:cNvPr id="8370" name="Shape 8370"/>
              <p:cNvSpPr/>
              <p:nvPr/>
            </p:nvSpPr>
            <p:spPr>
              <a:xfrm>
                <a:off x="0" y="-1"/>
                <a:ext cx="259319" cy="1668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4761" y="8155"/>
                    </a:moveTo>
                    <a:cubicBezTo>
                      <a:pt x="14765" y="8155"/>
                      <a:pt x="14769" y="8155"/>
                      <a:pt x="14774" y="8155"/>
                    </a:cubicBezTo>
                    <a:cubicBezTo>
                      <a:pt x="15946" y="8155"/>
                      <a:pt x="16475" y="8155"/>
                      <a:pt x="17071" y="8155"/>
                    </a:cubicBezTo>
                    <a:lnTo>
                      <a:pt x="17071" y="11749"/>
                    </a:lnTo>
                    <a:lnTo>
                      <a:pt x="21600" y="5883"/>
                    </a:lnTo>
                    <a:lnTo>
                      <a:pt x="17071" y="0"/>
                    </a:lnTo>
                    <a:lnTo>
                      <a:pt x="17071" y="3693"/>
                    </a:lnTo>
                    <a:cubicBezTo>
                      <a:pt x="16475" y="3693"/>
                      <a:pt x="15946" y="3693"/>
                      <a:pt x="14774" y="3693"/>
                    </a:cubicBezTo>
                    <a:cubicBezTo>
                      <a:pt x="13215" y="3719"/>
                      <a:pt x="11950" y="4904"/>
                      <a:pt x="10826" y="6293"/>
                    </a:cubicBezTo>
                    <a:cubicBezTo>
                      <a:pt x="9140" y="8410"/>
                      <a:pt x="7619" y="11286"/>
                      <a:pt x="6154" y="13545"/>
                    </a:cubicBezTo>
                    <a:cubicBezTo>
                      <a:pt x="5428" y="14672"/>
                      <a:pt x="4723" y="15637"/>
                      <a:pt x="4096" y="16259"/>
                    </a:cubicBezTo>
                    <a:cubicBezTo>
                      <a:pt x="3471" y="16885"/>
                      <a:pt x="2962" y="17139"/>
                      <a:pt x="2580" y="17139"/>
                    </a:cubicBezTo>
                    <a:cubicBezTo>
                      <a:pt x="2577" y="17139"/>
                      <a:pt x="2574" y="17139"/>
                      <a:pt x="2570" y="17139"/>
                    </a:cubicBezTo>
                    <a:cubicBezTo>
                      <a:pt x="1414" y="17139"/>
                      <a:pt x="589" y="17139"/>
                      <a:pt x="0" y="17139"/>
                    </a:cubicBezTo>
                    <a:lnTo>
                      <a:pt x="0" y="21600"/>
                    </a:lnTo>
                    <a:cubicBezTo>
                      <a:pt x="589" y="21600"/>
                      <a:pt x="1414" y="21600"/>
                      <a:pt x="2570" y="21600"/>
                    </a:cubicBezTo>
                    <a:cubicBezTo>
                      <a:pt x="4138" y="21578"/>
                      <a:pt x="5423" y="20399"/>
                      <a:pt x="6562" y="19009"/>
                    </a:cubicBezTo>
                    <a:cubicBezTo>
                      <a:pt x="8269" y="16889"/>
                      <a:pt x="9796" y="14008"/>
                      <a:pt x="11257" y="11746"/>
                    </a:cubicBezTo>
                    <a:cubicBezTo>
                      <a:pt x="11980" y="10616"/>
                      <a:pt x="12679" y="9650"/>
                      <a:pt x="13295" y="9028"/>
                    </a:cubicBezTo>
                    <a:cubicBezTo>
                      <a:pt x="13909" y="8403"/>
                      <a:pt x="14405" y="8155"/>
                      <a:pt x="14761" y="8155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>
                  <a:latin typeface="+mn-ea"/>
                  <a:ea typeface="+mn-ea"/>
                </a:endParaRPr>
              </a:p>
            </p:txBody>
          </p:sp>
        </p:grpSp>
      </p:grpSp>
      <p:grpSp>
        <p:nvGrpSpPr>
          <p:cNvPr id="8375" name="Group 8375"/>
          <p:cNvGrpSpPr/>
          <p:nvPr/>
        </p:nvGrpSpPr>
        <p:grpSpPr>
          <a:xfrm>
            <a:off x="1090154" y="2095669"/>
            <a:ext cx="1797051" cy="579898"/>
            <a:chOff x="0" y="0"/>
            <a:chExt cx="1797050" cy="579896"/>
          </a:xfrm>
        </p:grpSpPr>
        <p:sp>
          <p:nvSpPr>
            <p:cNvPr id="8373" name="Shape 8373"/>
            <p:cNvSpPr/>
            <p:nvPr/>
          </p:nvSpPr>
          <p:spPr>
            <a:xfrm>
              <a:off x="0" y="0"/>
              <a:ext cx="1797050" cy="25852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>
                <a:lnSpc>
                  <a:spcPct val="90000"/>
                </a:lnSpc>
                <a:defRPr sz="1200">
                  <a:solidFill>
                    <a:srgbClr val="595959"/>
                  </a:solidFill>
                  <a:uFill>
                    <a:solidFill>
                      <a:srgbClr val="595959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1200" dirty="0" smtClean="0">
                  <a:solidFill>
                    <a:srgbClr val="595959"/>
                  </a:solidFill>
                  <a:uFill>
                    <a:solidFill>
                      <a:srgbClr val="595959"/>
                    </a:solidFill>
                  </a:uFill>
                  <a:latin typeface="+mn-ea"/>
                  <a:ea typeface="+mn-ea"/>
                </a:rPr>
                <a:t>编码</a:t>
              </a:r>
              <a:endParaRPr sz="1200" dirty="0">
                <a:solidFill>
                  <a:srgbClr val="595959"/>
                </a:solidFill>
                <a:uFill>
                  <a:solidFill>
                    <a:srgbClr val="595959"/>
                  </a:solidFill>
                </a:uFill>
                <a:latin typeface="+mn-ea"/>
                <a:ea typeface="+mn-ea"/>
              </a:endParaRPr>
            </a:p>
          </p:txBody>
        </p:sp>
        <p:sp>
          <p:nvSpPr>
            <p:cNvPr id="8374" name="Shape 8374"/>
            <p:cNvSpPr/>
            <p:nvPr/>
          </p:nvSpPr>
          <p:spPr>
            <a:xfrm>
              <a:off x="0" y="207489"/>
              <a:ext cx="1797050" cy="37240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>
                <a:lnSpc>
                  <a:spcPct val="130000"/>
                </a:lnSpc>
                <a:defRPr sz="700">
                  <a:solidFill>
                    <a:srgbClr val="808080"/>
                  </a:solidFill>
                  <a:uFill>
                    <a:solidFill>
                      <a:srgbClr val="808080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700" dirty="0" smtClean="0">
                  <a:solidFill>
                    <a:srgbClr val="808080"/>
                  </a:solidFill>
                  <a:uFill>
                    <a:solidFill>
                      <a:srgbClr val="808080"/>
                    </a:solidFill>
                  </a:uFill>
                  <a:latin typeface="+mn-ea"/>
                  <a:ea typeface="+mn-ea"/>
                </a:rPr>
                <a:t>此处添加详细文本描述，建议与标题相关并符合整体语言风格</a:t>
              </a:r>
              <a:endParaRPr sz="700" dirty="0">
                <a:solidFill>
                  <a:srgbClr val="808080"/>
                </a:solidFill>
                <a:uFill>
                  <a:solidFill>
                    <a:srgbClr val="808080"/>
                  </a:solidFill>
                </a:uFill>
                <a:latin typeface="+mn-ea"/>
                <a:ea typeface="+mn-ea"/>
              </a:endParaRPr>
            </a:p>
          </p:txBody>
        </p:sp>
      </p:grpSp>
      <p:grpSp>
        <p:nvGrpSpPr>
          <p:cNvPr id="8378" name="Group 8378"/>
          <p:cNvGrpSpPr/>
          <p:nvPr/>
        </p:nvGrpSpPr>
        <p:grpSpPr>
          <a:xfrm>
            <a:off x="1090154" y="2882207"/>
            <a:ext cx="1797051" cy="579898"/>
            <a:chOff x="0" y="0"/>
            <a:chExt cx="1797050" cy="579896"/>
          </a:xfrm>
        </p:grpSpPr>
        <p:sp>
          <p:nvSpPr>
            <p:cNvPr id="8376" name="Shape 8376"/>
            <p:cNvSpPr/>
            <p:nvPr/>
          </p:nvSpPr>
          <p:spPr>
            <a:xfrm>
              <a:off x="0" y="0"/>
              <a:ext cx="1797050" cy="25852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>
                <a:lnSpc>
                  <a:spcPct val="90000"/>
                </a:lnSpc>
                <a:defRPr sz="1200">
                  <a:solidFill>
                    <a:srgbClr val="595959"/>
                  </a:solidFill>
                  <a:uFill>
                    <a:solidFill>
                      <a:srgbClr val="595959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1200" dirty="0" smtClean="0">
                  <a:solidFill>
                    <a:srgbClr val="595959"/>
                  </a:solidFill>
                  <a:uFill>
                    <a:solidFill>
                      <a:srgbClr val="595959"/>
                    </a:solidFill>
                  </a:uFill>
                  <a:latin typeface="+mn-ea"/>
                  <a:ea typeface="+mn-ea"/>
                </a:rPr>
                <a:t>设计</a:t>
              </a:r>
              <a:endParaRPr sz="1200" dirty="0">
                <a:solidFill>
                  <a:srgbClr val="595959"/>
                </a:solidFill>
                <a:uFill>
                  <a:solidFill>
                    <a:srgbClr val="595959"/>
                  </a:solidFill>
                </a:uFill>
                <a:latin typeface="+mn-ea"/>
                <a:ea typeface="+mn-ea"/>
              </a:endParaRPr>
            </a:p>
          </p:txBody>
        </p:sp>
        <p:sp>
          <p:nvSpPr>
            <p:cNvPr id="8377" name="Shape 8377"/>
            <p:cNvSpPr/>
            <p:nvPr/>
          </p:nvSpPr>
          <p:spPr>
            <a:xfrm>
              <a:off x="0" y="207489"/>
              <a:ext cx="1797050" cy="37240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>
                <a:lnSpc>
                  <a:spcPct val="130000"/>
                </a:lnSpc>
                <a:defRPr sz="700">
                  <a:solidFill>
                    <a:srgbClr val="808080"/>
                  </a:solidFill>
                  <a:uFill>
                    <a:solidFill>
                      <a:srgbClr val="808080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700" dirty="0" smtClean="0">
                  <a:solidFill>
                    <a:srgbClr val="808080"/>
                  </a:solidFill>
                  <a:uFill>
                    <a:solidFill>
                      <a:srgbClr val="808080"/>
                    </a:solidFill>
                  </a:uFill>
                  <a:latin typeface="+mn-ea"/>
                  <a:ea typeface="+mn-ea"/>
                </a:rPr>
                <a:t>此处添加详细文本描述，建议与标题相关并符合整体语言风格</a:t>
              </a:r>
              <a:endParaRPr sz="700" dirty="0">
                <a:solidFill>
                  <a:srgbClr val="808080"/>
                </a:solidFill>
                <a:uFill>
                  <a:solidFill>
                    <a:srgbClr val="808080"/>
                  </a:solidFill>
                </a:uFill>
                <a:latin typeface="+mn-ea"/>
                <a:ea typeface="+mn-ea"/>
              </a:endParaRPr>
            </a:p>
          </p:txBody>
        </p:sp>
      </p:grpSp>
      <p:grpSp>
        <p:nvGrpSpPr>
          <p:cNvPr id="8381" name="Group 8381"/>
          <p:cNvGrpSpPr/>
          <p:nvPr/>
        </p:nvGrpSpPr>
        <p:grpSpPr>
          <a:xfrm>
            <a:off x="1090154" y="3668745"/>
            <a:ext cx="1797051" cy="579898"/>
            <a:chOff x="0" y="0"/>
            <a:chExt cx="1797050" cy="579896"/>
          </a:xfrm>
        </p:grpSpPr>
        <p:sp>
          <p:nvSpPr>
            <p:cNvPr id="8379" name="Shape 8379"/>
            <p:cNvSpPr/>
            <p:nvPr/>
          </p:nvSpPr>
          <p:spPr>
            <a:xfrm>
              <a:off x="0" y="0"/>
              <a:ext cx="1797050" cy="25852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>
                <a:lnSpc>
                  <a:spcPct val="90000"/>
                </a:lnSpc>
                <a:defRPr sz="1200">
                  <a:solidFill>
                    <a:srgbClr val="595959"/>
                  </a:solidFill>
                  <a:uFill>
                    <a:solidFill>
                      <a:srgbClr val="595959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1200" dirty="0" smtClean="0">
                  <a:solidFill>
                    <a:srgbClr val="595959"/>
                  </a:solidFill>
                  <a:uFill>
                    <a:solidFill>
                      <a:srgbClr val="595959"/>
                    </a:solidFill>
                  </a:uFill>
                  <a:latin typeface="+mn-ea"/>
                  <a:ea typeface="+mn-ea"/>
                </a:rPr>
                <a:t>交流</a:t>
              </a:r>
              <a:endParaRPr sz="1200" dirty="0">
                <a:solidFill>
                  <a:srgbClr val="595959"/>
                </a:solidFill>
                <a:uFill>
                  <a:solidFill>
                    <a:srgbClr val="595959"/>
                  </a:solidFill>
                </a:uFill>
                <a:latin typeface="+mn-ea"/>
                <a:ea typeface="+mn-ea"/>
              </a:endParaRPr>
            </a:p>
          </p:txBody>
        </p:sp>
        <p:sp>
          <p:nvSpPr>
            <p:cNvPr id="8380" name="Shape 8380"/>
            <p:cNvSpPr/>
            <p:nvPr/>
          </p:nvSpPr>
          <p:spPr>
            <a:xfrm>
              <a:off x="0" y="207489"/>
              <a:ext cx="1797050" cy="37240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>
                <a:lnSpc>
                  <a:spcPct val="130000"/>
                </a:lnSpc>
                <a:defRPr sz="700">
                  <a:solidFill>
                    <a:srgbClr val="808080"/>
                  </a:solidFill>
                  <a:uFill>
                    <a:solidFill>
                      <a:srgbClr val="808080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700" dirty="0" smtClean="0">
                  <a:solidFill>
                    <a:srgbClr val="808080"/>
                  </a:solidFill>
                  <a:uFill>
                    <a:solidFill>
                      <a:srgbClr val="808080"/>
                    </a:solidFill>
                  </a:uFill>
                  <a:latin typeface="+mn-ea"/>
                  <a:ea typeface="+mn-ea"/>
                </a:rPr>
                <a:t>此处添加详细文本描述，建议与标题相关并符合整体语言风格</a:t>
              </a:r>
              <a:endParaRPr sz="700" dirty="0">
                <a:solidFill>
                  <a:srgbClr val="808080"/>
                </a:solidFill>
                <a:uFill>
                  <a:solidFill>
                    <a:srgbClr val="808080"/>
                  </a:solidFill>
                </a:uFill>
                <a:latin typeface="+mn-ea"/>
                <a:ea typeface="+mn-ea"/>
              </a:endParaRPr>
            </a:p>
          </p:txBody>
        </p:sp>
      </p:grpSp>
      <p:sp>
        <p:nvSpPr>
          <p:cNvPr id="8382" name="Shape 8382"/>
          <p:cNvSpPr/>
          <p:nvPr/>
        </p:nvSpPr>
        <p:spPr>
          <a:xfrm>
            <a:off x="4198930" y="4190208"/>
            <a:ext cx="842970" cy="203133"/>
          </a:xfrm>
          <a:prstGeom prst="rect">
            <a:avLst/>
          </a:prstGeom>
          <a:ln w="12700">
            <a:miter lim="400000"/>
          </a:ln>
        </p:spPr>
        <p:txBody>
          <a:bodyPr lIns="45719" rIns="45719">
            <a:spAutoFit/>
          </a:bodyPr>
          <a:lstStyle>
            <a:lvl1pPr algn="ctr">
              <a:lnSpc>
                <a:spcPct val="90000"/>
              </a:lnSpc>
              <a:defRPr sz="800">
                <a:solidFill>
                  <a:srgbClr val="808080"/>
                </a:solidFill>
                <a:uFill>
                  <a:solidFill>
                    <a:srgbClr val="808080"/>
                  </a:solidFill>
                </a:uFill>
                <a:latin typeface="Roboto condensed"/>
                <a:ea typeface="Roboto condensed"/>
                <a:cs typeface="Roboto condensed"/>
                <a:sym typeface="Roboto condensed"/>
              </a:defRPr>
            </a:lvl1pPr>
          </a:lstStyle>
          <a:p>
            <a:pPr lvl="0">
              <a:defRPr sz="1800">
                <a:solidFill>
                  <a:srgbClr val="000000"/>
                </a:solidFill>
                <a:uFillTx/>
              </a:defRPr>
            </a:pPr>
            <a:r>
              <a:rPr lang="zh-CN" altLang="en-US" sz="800" dirty="0" smtClean="0">
                <a:solidFill>
                  <a:srgbClr val="808080"/>
                </a:solidFill>
                <a:uFill>
                  <a:solidFill>
                    <a:srgbClr val="808080"/>
                  </a:solidFill>
                </a:uFill>
                <a:latin typeface="+mn-ea"/>
                <a:ea typeface="+mn-ea"/>
              </a:rPr>
              <a:t>步骤</a:t>
            </a:r>
            <a:r>
              <a:rPr sz="800" dirty="0" smtClean="0">
                <a:solidFill>
                  <a:srgbClr val="808080"/>
                </a:solidFill>
                <a:uFill>
                  <a:solidFill>
                    <a:srgbClr val="808080"/>
                  </a:solidFill>
                </a:uFill>
                <a:latin typeface="+mn-ea"/>
                <a:ea typeface="+mn-ea"/>
              </a:rPr>
              <a:t> </a:t>
            </a:r>
            <a:r>
              <a:rPr sz="800" dirty="0">
                <a:solidFill>
                  <a:srgbClr val="808080"/>
                </a:solidFill>
                <a:uFill>
                  <a:solidFill>
                    <a:srgbClr val="808080"/>
                  </a:solidFill>
                </a:uFill>
                <a:latin typeface="+mn-ea"/>
                <a:ea typeface="+mn-ea"/>
              </a:rPr>
              <a:t>01</a:t>
            </a:r>
            <a:endParaRPr sz="800" dirty="0">
              <a:solidFill>
                <a:srgbClr val="808080"/>
              </a:solidFill>
              <a:uFill>
                <a:solidFill>
                  <a:srgbClr val="808080"/>
                </a:solidFill>
              </a:uFill>
              <a:latin typeface="+mn-ea"/>
              <a:ea typeface="+mn-ea"/>
            </a:endParaRPr>
          </a:p>
        </p:txBody>
      </p:sp>
      <p:sp>
        <p:nvSpPr>
          <p:cNvPr id="8383" name="Shape 8383"/>
          <p:cNvSpPr/>
          <p:nvPr/>
        </p:nvSpPr>
        <p:spPr>
          <a:xfrm>
            <a:off x="5284780" y="4190208"/>
            <a:ext cx="842970" cy="203133"/>
          </a:xfrm>
          <a:prstGeom prst="rect">
            <a:avLst/>
          </a:prstGeom>
          <a:ln w="12700">
            <a:miter lim="400000"/>
          </a:ln>
        </p:spPr>
        <p:txBody>
          <a:bodyPr lIns="45719" rIns="45719">
            <a:spAutoFit/>
          </a:bodyPr>
          <a:lstStyle>
            <a:lvl1pPr algn="ctr">
              <a:lnSpc>
                <a:spcPct val="90000"/>
              </a:lnSpc>
              <a:defRPr sz="800">
                <a:solidFill>
                  <a:srgbClr val="808080"/>
                </a:solidFill>
                <a:uFill>
                  <a:solidFill>
                    <a:srgbClr val="808080"/>
                  </a:solidFill>
                </a:uFill>
                <a:latin typeface="Roboto condensed"/>
                <a:ea typeface="Roboto condensed"/>
                <a:cs typeface="Roboto condensed"/>
                <a:sym typeface="Roboto condensed"/>
              </a:defRPr>
            </a:lvl1pPr>
          </a:lstStyle>
          <a:p>
            <a:pPr lvl="0">
              <a:defRPr sz="1800">
                <a:solidFill>
                  <a:srgbClr val="000000"/>
                </a:solidFill>
                <a:uFillTx/>
              </a:defRPr>
            </a:pPr>
            <a:r>
              <a:rPr lang="zh-CN" altLang="en-US" sz="800" dirty="0" smtClean="0">
                <a:solidFill>
                  <a:srgbClr val="808080"/>
                </a:solidFill>
                <a:uFill>
                  <a:solidFill>
                    <a:srgbClr val="808080"/>
                  </a:solidFill>
                </a:uFill>
                <a:latin typeface="+mn-ea"/>
                <a:ea typeface="+mn-ea"/>
              </a:rPr>
              <a:t>步骤</a:t>
            </a:r>
            <a:r>
              <a:rPr sz="800" dirty="0" smtClean="0">
                <a:solidFill>
                  <a:srgbClr val="808080"/>
                </a:solidFill>
                <a:uFill>
                  <a:solidFill>
                    <a:srgbClr val="808080"/>
                  </a:solidFill>
                </a:uFill>
                <a:latin typeface="+mn-ea"/>
                <a:ea typeface="+mn-ea"/>
              </a:rPr>
              <a:t> </a:t>
            </a:r>
            <a:r>
              <a:rPr sz="800" dirty="0">
                <a:solidFill>
                  <a:srgbClr val="808080"/>
                </a:solidFill>
                <a:uFill>
                  <a:solidFill>
                    <a:srgbClr val="808080"/>
                  </a:solidFill>
                </a:uFill>
                <a:latin typeface="+mn-ea"/>
                <a:ea typeface="+mn-ea"/>
              </a:rPr>
              <a:t>02</a:t>
            </a:r>
            <a:endParaRPr sz="800" dirty="0">
              <a:solidFill>
                <a:srgbClr val="808080"/>
              </a:solidFill>
              <a:uFill>
                <a:solidFill>
                  <a:srgbClr val="808080"/>
                </a:solidFill>
              </a:uFill>
              <a:latin typeface="+mn-ea"/>
              <a:ea typeface="+mn-ea"/>
            </a:endParaRPr>
          </a:p>
        </p:txBody>
      </p:sp>
      <p:sp>
        <p:nvSpPr>
          <p:cNvPr id="8384" name="Shape 8384"/>
          <p:cNvSpPr/>
          <p:nvPr/>
        </p:nvSpPr>
        <p:spPr>
          <a:xfrm>
            <a:off x="6396030" y="4190208"/>
            <a:ext cx="842970" cy="203133"/>
          </a:xfrm>
          <a:prstGeom prst="rect">
            <a:avLst/>
          </a:prstGeom>
          <a:ln w="12700">
            <a:miter lim="400000"/>
          </a:ln>
        </p:spPr>
        <p:txBody>
          <a:bodyPr lIns="45719" rIns="45719">
            <a:spAutoFit/>
          </a:bodyPr>
          <a:lstStyle>
            <a:lvl1pPr algn="ctr">
              <a:lnSpc>
                <a:spcPct val="90000"/>
              </a:lnSpc>
              <a:defRPr sz="800">
                <a:solidFill>
                  <a:srgbClr val="808080"/>
                </a:solidFill>
                <a:uFill>
                  <a:solidFill>
                    <a:srgbClr val="808080"/>
                  </a:solidFill>
                </a:uFill>
                <a:latin typeface="Roboto condensed"/>
                <a:ea typeface="Roboto condensed"/>
                <a:cs typeface="Roboto condensed"/>
                <a:sym typeface="Roboto condensed"/>
              </a:defRPr>
            </a:lvl1pPr>
          </a:lstStyle>
          <a:p>
            <a:pPr lvl="0">
              <a:defRPr sz="1800">
                <a:solidFill>
                  <a:srgbClr val="000000"/>
                </a:solidFill>
                <a:uFillTx/>
              </a:defRPr>
            </a:pPr>
            <a:r>
              <a:rPr lang="zh-CN" altLang="en-US" sz="800" dirty="0" smtClean="0">
                <a:solidFill>
                  <a:srgbClr val="808080"/>
                </a:solidFill>
                <a:uFill>
                  <a:solidFill>
                    <a:srgbClr val="808080"/>
                  </a:solidFill>
                </a:uFill>
                <a:latin typeface="+mn-ea"/>
                <a:ea typeface="+mn-ea"/>
              </a:rPr>
              <a:t>步骤</a:t>
            </a:r>
            <a:r>
              <a:rPr sz="800" dirty="0" smtClean="0">
                <a:solidFill>
                  <a:srgbClr val="808080"/>
                </a:solidFill>
                <a:uFill>
                  <a:solidFill>
                    <a:srgbClr val="808080"/>
                  </a:solidFill>
                </a:uFill>
                <a:latin typeface="+mn-ea"/>
                <a:ea typeface="+mn-ea"/>
              </a:rPr>
              <a:t> </a:t>
            </a:r>
            <a:r>
              <a:rPr sz="800" dirty="0">
                <a:solidFill>
                  <a:srgbClr val="808080"/>
                </a:solidFill>
                <a:uFill>
                  <a:solidFill>
                    <a:srgbClr val="808080"/>
                  </a:solidFill>
                </a:uFill>
                <a:latin typeface="+mn-ea"/>
                <a:ea typeface="+mn-ea"/>
              </a:rPr>
              <a:t>03</a:t>
            </a:r>
            <a:endParaRPr sz="800" dirty="0">
              <a:solidFill>
                <a:srgbClr val="808080"/>
              </a:solidFill>
              <a:uFill>
                <a:solidFill>
                  <a:srgbClr val="808080"/>
                </a:solidFill>
              </a:uFill>
              <a:latin typeface="+mn-ea"/>
              <a:ea typeface="+mn-ea"/>
            </a:endParaRPr>
          </a:p>
        </p:txBody>
      </p:sp>
      <p:sp>
        <p:nvSpPr>
          <p:cNvPr id="8385" name="Shape 8385"/>
          <p:cNvSpPr/>
          <p:nvPr/>
        </p:nvSpPr>
        <p:spPr>
          <a:xfrm>
            <a:off x="7500931" y="4190208"/>
            <a:ext cx="842970" cy="203133"/>
          </a:xfrm>
          <a:prstGeom prst="rect">
            <a:avLst/>
          </a:prstGeom>
          <a:ln w="12700">
            <a:miter lim="400000"/>
          </a:ln>
        </p:spPr>
        <p:txBody>
          <a:bodyPr lIns="45719" rIns="45719">
            <a:spAutoFit/>
          </a:bodyPr>
          <a:lstStyle>
            <a:lvl1pPr algn="ctr">
              <a:lnSpc>
                <a:spcPct val="90000"/>
              </a:lnSpc>
              <a:defRPr sz="800">
                <a:solidFill>
                  <a:srgbClr val="808080"/>
                </a:solidFill>
                <a:uFill>
                  <a:solidFill>
                    <a:srgbClr val="808080"/>
                  </a:solidFill>
                </a:uFill>
                <a:latin typeface="Roboto condensed"/>
                <a:ea typeface="Roboto condensed"/>
                <a:cs typeface="Roboto condensed"/>
                <a:sym typeface="Roboto condensed"/>
              </a:defRPr>
            </a:lvl1pPr>
          </a:lstStyle>
          <a:p>
            <a:pPr lvl="0">
              <a:defRPr sz="1800">
                <a:solidFill>
                  <a:srgbClr val="000000"/>
                </a:solidFill>
                <a:uFillTx/>
              </a:defRPr>
            </a:pPr>
            <a:r>
              <a:rPr lang="zh-CN" altLang="en-US" sz="800" dirty="0" smtClean="0">
                <a:solidFill>
                  <a:srgbClr val="808080"/>
                </a:solidFill>
                <a:uFill>
                  <a:solidFill>
                    <a:srgbClr val="808080"/>
                  </a:solidFill>
                </a:uFill>
                <a:latin typeface="+mn-ea"/>
                <a:ea typeface="+mn-ea"/>
              </a:rPr>
              <a:t>步骤</a:t>
            </a:r>
            <a:r>
              <a:rPr sz="800" dirty="0" smtClean="0">
                <a:solidFill>
                  <a:srgbClr val="808080"/>
                </a:solidFill>
                <a:uFill>
                  <a:solidFill>
                    <a:srgbClr val="808080"/>
                  </a:solidFill>
                </a:uFill>
                <a:latin typeface="+mn-ea"/>
                <a:ea typeface="+mn-ea"/>
              </a:rPr>
              <a:t> </a:t>
            </a:r>
            <a:r>
              <a:rPr sz="800" dirty="0">
                <a:solidFill>
                  <a:srgbClr val="808080"/>
                </a:solidFill>
                <a:uFill>
                  <a:solidFill>
                    <a:srgbClr val="808080"/>
                  </a:solidFill>
                </a:uFill>
                <a:latin typeface="+mn-ea"/>
                <a:ea typeface="+mn-ea"/>
              </a:rPr>
              <a:t>04</a:t>
            </a:r>
            <a:endParaRPr sz="800" dirty="0">
              <a:solidFill>
                <a:srgbClr val="808080"/>
              </a:solidFill>
              <a:uFill>
                <a:solidFill>
                  <a:srgbClr val="808080"/>
                </a:solidFill>
              </a:uFill>
              <a:latin typeface="+mn-ea"/>
              <a:ea typeface="+mn-ea"/>
            </a:endParaRPr>
          </a:p>
        </p:txBody>
      </p:sp>
      <p:sp>
        <p:nvSpPr>
          <p:cNvPr id="73" name="AutoShape 5"/>
          <p:cNvSpPr/>
          <p:nvPr/>
        </p:nvSpPr>
        <p:spPr bwMode="auto">
          <a:xfrm flipV="1">
            <a:off x="1266825" y="584392"/>
            <a:ext cx="6667500" cy="18000"/>
          </a:xfrm>
          <a:custGeom>
            <a:avLst/>
            <a:gdLst>
              <a:gd name="T0" fmla="*/ 3333750 w 21600"/>
              <a:gd name="T1" fmla="*/ 33338 h 21600"/>
              <a:gd name="T2" fmla="*/ 3333750 w 21600"/>
              <a:gd name="T3" fmla="*/ 33338 h 21600"/>
              <a:gd name="T4" fmla="*/ 3333750 w 21600"/>
              <a:gd name="T5" fmla="*/ 33338 h 21600"/>
              <a:gd name="T6" fmla="*/ 3333750 w 21600"/>
              <a:gd name="T7" fmla="*/ 33338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rgbClr val="32AA90"/>
          </a:solidFill>
          <a:ln w="25400" cap="flat" cmpd="sng">
            <a:noFill/>
            <a:prstDash val="solid"/>
            <a:miter lim="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74" name="AutoShape 16"/>
          <p:cNvSpPr/>
          <p:nvPr/>
        </p:nvSpPr>
        <p:spPr bwMode="auto">
          <a:xfrm>
            <a:off x="1243915" y="276126"/>
            <a:ext cx="4480213" cy="2794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/>
            <a:r>
              <a:rPr lang="zh-CN" altLang="en-US" sz="2000" b="1" dirty="0" smtClean="0">
                <a:solidFill>
                  <a:srgbClr val="002060"/>
                </a:solidFill>
                <a:latin typeface="+mn-ea"/>
                <a:ea typeface="+mn-ea"/>
              </a:rPr>
              <a:t>单击此处添加标题</a:t>
            </a:r>
            <a:endParaRPr lang="es-ES" altLang="zh-CN" sz="2000" b="1" dirty="0">
              <a:solidFill>
                <a:srgbClr val="002060"/>
              </a:solidFill>
              <a:latin typeface="+mn-ea"/>
              <a:ea typeface="+mn-ea"/>
            </a:endParaRPr>
          </a:p>
        </p:txBody>
      </p:sp>
      <p:sp>
        <p:nvSpPr>
          <p:cNvPr id="75" name="AutoShape 34"/>
          <p:cNvSpPr/>
          <p:nvPr/>
        </p:nvSpPr>
        <p:spPr bwMode="auto">
          <a:xfrm>
            <a:off x="3363293" y="415826"/>
            <a:ext cx="4004296" cy="1397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just" eaLnBrk="1">
              <a:spcBef>
                <a:spcPts val="600"/>
              </a:spcBef>
            </a:pPr>
            <a:r>
              <a:rPr lang="zh-CN" altLang="en-US" sz="700" dirty="0" smtClean="0">
                <a:solidFill>
                  <a:srgbClr val="3BB692"/>
                </a:solidFill>
                <a:latin typeface="+mn-ea"/>
                <a:ea typeface="+mn-ea"/>
                <a:sym typeface="Verdana" pitchFamily="34" charset="0"/>
              </a:rPr>
              <a:t>单击此处添加副标题或详细文本描述</a:t>
            </a:r>
            <a:endParaRPr lang="es-ES" altLang="zh-CN" sz="1800" dirty="0">
              <a:latin typeface="+mn-ea"/>
              <a:ea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indefinite" fill="hold"/>
                                        <p:tgtEl>
                                          <p:spTgt spid="8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400"/>
                                        <p:tgtEl>
                                          <p:spTgt spid="8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indefinite" fill="hold"/>
                                        <p:tgtEl>
                                          <p:spTgt spid="8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400"/>
                                        <p:tgtEl>
                                          <p:spTgt spid="8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indefinite" fill="hold"/>
                                        <p:tgtEl>
                                          <p:spTgt spid="8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400"/>
                                        <p:tgtEl>
                                          <p:spTgt spid="83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indefinite" fill="hold"/>
                                        <p:tgtEl>
                                          <p:spTgt spid="8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400"/>
                                        <p:tgtEl>
                                          <p:spTgt spid="83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29" grpId="0" animBg="1" advAuto="0"/>
      <p:bldP spid="8334" grpId="0" animBg="1" advAuto="0"/>
      <p:bldP spid="8339" grpId="0" animBg="1" advAuto="0"/>
      <p:bldP spid="8344" grpId="0" animBg="1" advAuto="0"/>
      <p:bldP spid="74" grpId="0" autoUpdateAnimBg="0"/>
      <p:bldP spid="75" grpId="0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758" name="Group 8758"/>
          <p:cNvGrpSpPr/>
          <p:nvPr/>
        </p:nvGrpSpPr>
        <p:grpSpPr>
          <a:xfrm>
            <a:off x="913342" y="1405435"/>
            <a:ext cx="2179638" cy="1914223"/>
            <a:chOff x="0" y="0"/>
            <a:chExt cx="2179637" cy="1914222"/>
          </a:xfrm>
        </p:grpSpPr>
        <p:sp>
          <p:nvSpPr>
            <p:cNvPr id="8753" name="Shape 8753"/>
            <p:cNvSpPr/>
            <p:nvPr/>
          </p:nvSpPr>
          <p:spPr>
            <a:xfrm>
              <a:off x="198437" y="0"/>
              <a:ext cx="1981200" cy="1073150"/>
            </a:xfrm>
            <a:prstGeom prst="chevron">
              <a:avLst>
                <a:gd name="adj" fmla="val 41715"/>
              </a:avLst>
            </a:prstGeom>
            <a:solidFill>
              <a:srgbClr val="3194C6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defRPr>
                  <a:latin typeface="Roboto condensed"/>
                  <a:ea typeface="Roboto condensed"/>
                  <a:cs typeface="Roboto condensed"/>
                  <a:sym typeface="Roboto condensed"/>
                </a:defRPr>
              </a:pPr>
              <a:endParaRPr>
                <a:latin typeface="+mn-ea"/>
                <a:ea typeface="+mn-ea"/>
              </a:endParaRPr>
            </a:p>
          </p:txBody>
        </p:sp>
        <p:sp>
          <p:nvSpPr>
            <p:cNvPr id="8754" name="Shape 8754"/>
            <p:cNvSpPr/>
            <p:nvPr/>
          </p:nvSpPr>
          <p:spPr>
            <a:xfrm>
              <a:off x="875590" y="517146"/>
              <a:ext cx="768530" cy="30777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 algn="ctr">
                <a:lnSpc>
                  <a:spcPct val="140000"/>
                </a:lnSpc>
                <a:defRPr sz="1000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1000" dirty="0" smtClean="0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+mn-ea"/>
                  <a:ea typeface="+mn-ea"/>
                </a:rPr>
                <a:t>步骤</a:t>
              </a:r>
              <a:r>
                <a:rPr sz="1000" dirty="0" smtClean="0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+mn-ea"/>
                  <a:ea typeface="+mn-ea"/>
                </a:rPr>
                <a:t> </a:t>
              </a:r>
              <a:r>
                <a:rPr sz="1000" dirty="0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+mn-ea"/>
                  <a:ea typeface="+mn-ea"/>
                </a:rPr>
                <a:t>1</a:t>
              </a:r>
              <a:endParaRPr sz="1000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+mn-ea"/>
                <a:ea typeface="+mn-ea"/>
              </a:endParaRPr>
            </a:p>
          </p:txBody>
        </p:sp>
        <p:sp>
          <p:nvSpPr>
            <p:cNvPr id="8755" name="Shape 8755"/>
            <p:cNvSpPr/>
            <p:nvPr/>
          </p:nvSpPr>
          <p:spPr>
            <a:xfrm>
              <a:off x="1107755" y="267365"/>
              <a:ext cx="240879" cy="2852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5683"/>
                  </a:moveTo>
                  <a:lnTo>
                    <a:pt x="21588" y="22"/>
                  </a:lnTo>
                  <a:lnTo>
                    <a:pt x="14901" y="16"/>
                  </a:lnTo>
                  <a:lnTo>
                    <a:pt x="17119" y="1893"/>
                  </a:lnTo>
                  <a:lnTo>
                    <a:pt x="10782" y="7254"/>
                  </a:lnTo>
                  <a:lnTo>
                    <a:pt x="4453" y="1900"/>
                  </a:lnTo>
                  <a:lnTo>
                    <a:pt x="6699" y="0"/>
                  </a:lnTo>
                  <a:lnTo>
                    <a:pt x="7" y="10"/>
                  </a:lnTo>
                  <a:lnTo>
                    <a:pt x="0" y="5667"/>
                  </a:lnTo>
                  <a:lnTo>
                    <a:pt x="2218" y="3790"/>
                  </a:lnTo>
                  <a:lnTo>
                    <a:pt x="9256" y="9743"/>
                  </a:lnTo>
                  <a:lnTo>
                    <a:pt x="9256" y="17580"/>
                  </a:lnTo>
                  <a:lnTo>
                    <a:pt x="6060" y="17580"/>
                  </a:lnTo>
                  <a:lnTo>
                    <a:pt x="10829" y="21600"/>
                  </a:lnTo>
                  <a:lnTo>
                    <a:pt x="15590" y="17580"/>
                  </a:lnTo>
                  <a:lnTo>
                    <a:pt x="12435" y="17580"/>
                  </a:lnTo>
                  <a:lnTo>
                    <a:pt x="12435" y="9641"/>
                  </a:lnTo>
                  <a:lnTo>
                    <a:pt x="19354" y="3783"/>
                  </a:lnTo>
                  <a:lnTo>
                    <a:pt x="21600" y="5683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>
                <a:defRPr>
                  <a:latin typeface="Roboto condensed"/>
                  <a:ea typeface="Roboto condensed"/>
                  <a:cs typeface="Roboto condensed"/>
                  <a:sym typeface="Roboto condensed"/>
                </a:defRPr>
              </a:pPr>
              <a:endParaRPr>
                <a:latin typeface="+mn-ea"/>
                <a:ea typeface="+mn-ea"/>
              </a:endParaRPr>
            </a:p>
          </p:txBody>
        </p:sp>
        <p:sp>
          <p:nvSpPr>
            <p:cNvPr id="8756" name="Shape 8756"/>
            <p:cNvSpPr/>
            <p:nvPr/>
          </p:nvSpPr>
          <p:spPr>
            <a:xfrm>
              <a:off x="0" y="1369460"/>
              <a:ext cx="1644121" cy="54476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 algn="ctr">
                <a:lnSpc>
                  <a:spcPct val="140000"/>
                </a:lnSpc>
                <a:defRPr sz="700">
                  <a:solidFill>
                    <a:srgbClr val="808080"/>
                  </a:solidFill>
                  <a:uFill>
                    <a:solidFill>
                      <a:srgbClr val="808080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700" smtClean="0">
                  <a:solidFill>
                    <a:srgbClr val="808080"/>
                  </a:solidFill>
                  <a:uFill>
                    <a:solidFill>
                      <a:srgbClr val="808080"/>
                    </a:solidFill>
                  </a:uFill>
                  <a:latin typeface="+mn-ea"/>
                  <a:ea typeface="+mn-ea"/>
                </a:rPr>
                <a:t>此处添加详细文本描述，建议与标题相关并符合整体语言风格，语言描述尽量简洁生动。</a:t>
              </a:r>
              <a:endParaRPr sz="700" dirty="0">
                <a:solidFill>
                  <a:srgbClr val="808080"/>
                </a:solidFill>
                <a:uFill>
                  <a:solidFill>
                    <a:srgbClr val="808080"/>
                  </a:solidFill>
                </a:uFill>
                <a:latin typeface="+mn-ea"/>
                <a:ea typeface="+mn-ea"/>
              </a:endParaRPr>
            </a:p>
          </p:txBody>
        </p:sp>
        <p:sp>
          <p:nvSpPr>
            <p:cNvPr id="8757" name="Shape 8757"/>
            <p:cNvSpPr/>
            <p:nvPr/>
          </p:nvSpPr>
          <p:spPr>
            <a:xfrm>
              <a:off x="1" y="1113536"/>
              <a:ext cx="1644120" cy="30777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 algn="ctr">
                <a:lnSpc>
                  <a:spcPct val="140000"/>
                </a:lnSpc>
                <a:defRPr sz="1000">
                  <a:solidFill>
                    <a:srgbClr val="595959"/>
                  </a:solidFill>
                  <a:uFill>
                    <a:solidFill>
                      <a:srgbClr val="595959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1000" dirty="0" smtClean="0">
                  <a:solidFill>
                    <a:srgbClr val="595959"/>
                  </a:solidFill>
                  <a:uFill>
                    <a:solidFill>
                      <a:srgbClr val="595959"/>
                    </a:solidFill>
                  </a:uFill>
                  <a:latin typeface="+mn-ea"/>
                  <a:ea typeface="+mn-ea"/>
                </a:rPr>
                <a:t>桌面应用</a:t>
              </a:r>
              <a:endParaRPr sz="1000" dirty="0">
                <a:solidFill>
                  <a:srgbClr val="595959"/>
                </a:solidFill>
                <a:uFill>
                  <a:solidFill>
                    <a:srgbClr val="595959"/>
                  </a:solidFill>
                </a:uFill>
                <a:latin typeface="+mn-ea"/>
                <a:ea typeface="+mn-ea"/>
              </a:endParaRPr>
            </a:p>
          </p:txBody>
        </p:sp>
      </p:grpSp>
      <p:grpSp>
        <p:nvGrpSpPr>
          <p:cNvPr id="8767" name="Group 8767"/>
          <p:cNvGrpSpPr/>
          <p:nvPr/>
        </p:nvGrpSpPr>
        <p:grpSpPr>
          <a:xfrm>
            <a:off x="2673878" y="1405435"/>
            <a:ext cx="2040470" cy="1914223"/>
            <a:chOff x="0" y="0"/>
            <a:chExt cx="2040468" cy="1914222"/>
          </a:xfrm>
        </p:grpSpPr>
        <p:sp>
          <p:nvSpPr>
            <p:cNvPr id="8759" name="Shape 8759"/>
            <p:cNvSpPr/>
            <p:nvPr/>
          </p:nvSpPr>
          <p:spPr>
            <a:xfrm>
              <a:off x="59267" y="0"/>
              <a:ext cx="1981201" cy="1073150"/>
            </a:xfrm>
            <a:prstGeom prst="chevron">
              <a:avLst>
                <a:gd name="adj" fmla="val 41715"/>
              </a:avLst>
            </a:prstGeom>
            <a:solidFill>
              <a:srgbClr val="3A5063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defRPr>
                  <a:latin typeface="Roboto condensed"/>
                  <a:ea typeface="Roboto condensed"/>
                  <a:cs typeface="Roboto condensed"/>
                  <a:sym typeface="Roboto condensed"/>
                </a:defRPr>
              </a:pPr>
              <a:endParaRPr>
                <a:latin typeface="+mn-ea"/>
                <a:ea typeface="+mn-ea"/>
              </a:endParaRPr>
            </a:p>
          </p:txBody>
        </p:sp>
        <p:grpSp>
          <p:nvGrpSpPr>
            <p:cNvPr id="8763" name="Group 8763"/>
            <p:cNvGrpSpPr/>
            <p:nvPr/>
          </p:nvGrpSpPr>
          <p:grpSpPr>
            <a:xfrm>
              <a:off x="1005279" y="267627"/>
              <a:ext cx="245105" cy="283139"/>
              <a:chOff x="0" y="0"/>
              <a:chExt cx="245104" cy="283138"/>
            </a:xfrm>
          </p:grpSpPr>
          <p:sp>
            <p:nvSpPr>
              <p:cNvPr id="8760" name="Shape 8760"/>
              <p:cNvSpPr/>
              <p:nvPr/>
            </p:nvSpPr>
            <p:spPr>
              <a:xfrm>
                <a:off x="-1" y="0"/>
                <a:ext cx="245106" cy="28313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9055" y="2989"/>
                    </a:moveTo>
                    <a:lnTo>
                      <a:pt x="19055" y="1827"/>
                    </a:lnTo>
                    <a:cubicBezTo>
                      <a:pt x="19055" y="683"/>
                      <a:pt x="18218" y="0"/>
                      <a:pt x="16814" y="0"/>
                    </a:cubicBezTo>
                    <a:cubicBezTo>
                      <a:pt x="15411" y="0"/>
                      <a:pt x="14573" y="683"/>
                      <a:pt x="14573" y="1827"/>
                    </a:cubicBezTo>
                    <a:lnTo>
                      <a:pt x="14573" y="2989"/>
                    </a:lnTo>
                    <a:lnTo>
                      <a:pt x="13055" y="2989"/>
                    </a:lnTo>
                    <a:lnTo>
                      <a:pt x="13055" y="1827"/>
                    </a:lnTo>
                    <a:cubicBezTo>
                      <a:pt x="13055" y="683"/>
                      <a:pt x="12217" y="0"/>
                      <a:pt x="10814" y="0"/>
                    </a:cubicBezTo>
                    <a:cubicBezTo>
                      <a:pt x="9411" y="0"/>
                      <a:pt x="8573" y="683"/>
                      <a:pt x="8573" y="1827"/>
                    </a:cubicBezTo>
                    <a:lnTo>
                      <a:pt x="8573" y="2989"/>
                    </a:lnTo>
                    <a:lnTo>
                      <a:pt x="7055" y="2989"/>
                    </a:lnTo>
                    <a:lnTo>
                      <a:pt x="7055" y="1827"/>
                    </a:lnTo>
                    <a:cubicBezTo>
                      <a:pt x="7055" y="683"/>
                      <a:pt x="6217" y="0"/>
                      <a:pt x="4814" y="0"/>
                    </a:cubicBezTo>
                    <a:cubicBezTo>
                      <a:pt x="3411" y="0"/>
                      <a:pt x="2573" y="683"/>
                      <a:pt x="2573" y="1827"/>
                    </a:cubicBezTo>
                    <a:lnTo>
                      <a:pt x="2573" y="2989"/>
                    </a:lnTo>
                    <a:lnTo>
                      <a:pt x="0" y="2989"/>
                    </a:lnTo>
                    <a:lnTo>
                      <a:pt x="0" y="21600"/>
                    </a:lnTo>
                    <a:lnTo>
                      <a:pt x="21600" y="21600"/>
                    </a:lnTo>
                    <a:lnTo>
                      <a:pt x="21600" y="2989"/>
                    </a:lnTo>
                    <a:lnTo>
                      <a:pt x="19055" y="2989"/>
                    </a:lnTo>
                    <a:close/>
                    <a:moveTo>
                      <a:pt x="15774" y="1827"/>
                    </a:moveTo>
                    <a:cubicBezTo>
                      <a:pt x="15774" y="1263"/>
                      <a:pt x="16074" y="1034"/>
                      <a:pt x="16814" y="1034"/>
                    </a:cubicBezTo>
                    <a:cubicBezTo>
                      <a:pt x="17555" y="1034"/>
                      <a:pt x="17855" y="1263"/>
                      <a:pt x="17855" y="1827"/>
                    </a:cubicBezTo>
                    <a:lnTo>
                      <a:pt x="17855" y="4935"/>
                    </a:lnTo>
                    <a:cubicBezTo>
                      <a:pt x="17855" y="5499"/>
                      <a:pt x="17555" y="5728"/>
                      <a:pt x="16814" y="5728"/>
                    </a:cubicBezTo>
                    <a:cubicBezTo>
                      <a:pt x="16074" y="5728"/>
                      <a:pt x="15774" y="5499"/>
                      <a:pt x="15774" y="4935"/>
                    </a:cubicBezTo>
                    <a:lnTo>
                      <a:pt x="15774" y="1827"/>
                    </a:lnTo>
                    <a:close/>
                    <a:moveTo>
                      <a:pt x="9773" y="1827"/>
                    </a:moveTo>
                    <a:cubicBezTo>
                      <a:pt x="9773" y="1263"/>
                      <a:pt x="10073" y="1034"/>
                      <a:pt x="10814" y="1034"/>
                    </a:cubicBezTo>
                    <a:cubicBezTo>
                      <a:pt x="11555" y="1034"/>
                      <a:pt x="11855" y="1263"/>
                      <a:pt x="11855" y="1827"/>
                    </a:cubicBezTo>
                    <a:lnTo>
                      <a:pt x="11855" y="4935"/>
                    </a:lnTo>
                    <a:cubicBezTo>
                      <a:pt x="11855" y="5499"/>
                      <a:pt x="11555" y="5728"/>
                      <a:pt x="10814" y="5728"/>
                    </a:cubicBezTo>
                    <a:cubicBezTo>
                      <a:pt x="10073" y="5728"/>
                      <a:pt x="9773" y="5499"/>
                      <a:pt x="9773" y="4935"/>
                    </a:cubicBezTo>
                    <a:lnTo>
                      <a:pt x="9773" y="1827"/>
                    </a:lnTo>
                    <a:close/>
                    <a:moveTo>
                      <a:pt x="3773" y="1827"/>
                    </a:moveTo>
                    <a:cubicBezTo>
                      <a:pt x="3773" y="1263"/>
                      <a:pt x="4073" y="1034"/>
                      <a:pt x="4814" y="1034"/>
                    </a:cubicBezTo>
                    <a:cubicBezTo>
                      <a:pt x="5555" y="1034"/>
                      <a:pt x="5855" y="1263"/>
                      <a:pt x="5855" y="1827"/>
                    </a:cubicBezTo>
                    <a:lnTo>
                      <a:pt x="5855" y="4935"/>
                    </a:lnTo>
                    <a:cubicBezTo>
                      <a:pt x="5855" y="5499"/>
                      <a:pt x="5555" y="5728"/>
                      <a:pt x="4814" y="5728"/>
                    </a:cubicBezTo>
                    <a:cubicBezTo>
                      <a:pt x="4073" y="5728"/>
                      <a:pt x="3773" y="5499"/>
                      <a:pt x="3773" y="4935"/>
                    </a:cubicBezTo>
                    <a:lnTo>
                      <a:pt x="3773" y="1827"/>
                    </a:lnTo>
                    <a:close/>
                    <a:moveTo>
                      <a:pt x="19801" y="20049"/>
                    </a:moveTo>
                    <a:lnTo>
                      <a:pt x="1801" y="20049"/>
                    </a:lnTo>
                    <a:lnTo>
                      <a:pt x="1801" y="7125"/>
                    </a:lnTo>
                    <a:lnTo>
                      <a:pt x="19801" y="7125"/>
                    </a:lnTo>
                    <a:lnTo>
                      <a:pt x="19801" y="20049"/>
                    </a:ln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>
                    <a:latin typeface="Roboto condensed"/>
                    <a:ea typeface="Roboto condensed"/>
                    <a:cs typeface="Roboto condensed"/>
                    <a:sym typeface="Roboto condensed"/>
                  </a:defRPr>
                </a:pPr>
                <a:endParaRPr>
                  <a:latin typeface="+mn-ea"/>
                  <a:ea typeface="+mn-ea"/>
                </a:endParaRPr>
              </a:p>
            </p:txBody>
          </p:sp>
          <p:sp>
            <p:nvSpPr>
              <p:cNvPr id="8761" name="Shape 8761"/>
              <p:cNvSpPr/>
              <p:nvPr/>
            </p:nvSpPr>
            <p:spPr>
              <a:xfrm>
                <a:off x="59419" y="126277"/>
                <a:ext cx="65362" cy="10062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4934"/>
                    </a:moveTo>
                    <a:cubicBezTo>
                      <a:pt x="21600" y="12166"/>
                      <a:pt x="18713" y="10634"/>
                      <a:pt x="13663" y="9700"/>
                    </a:cubicBezTo>
                    <a:lnTo>
                      <a:pt x="13663" y="9633"/>
                    </a:lnTo>
                    <a:cubicBezTo>
                      <a:pt x="18200" y="8634"/>
                      <a:pt x="20672" y="7033"/>
                      <a:pt x="20672" y="4534"/>
                    </a:cubicBezTo>
                    <a:cubicBezTo>
                      <a:pt x="20672" y="2000"/>
                      <a:pt x="16805" y="0"/>
                      <a:pt x="10156" y="0"/>
                    </a:cubicBezTo>
                    <a:cubicBezTo>
                      <a:pt x="7011" y="0"/>
                      <a:pt x="3710" y="266"/>
                      <a:pt x="927" y="1101"/>
                    </a:cubicBezTo>
                    <a:lnTo>
                      <a:pt x="1699" y="4767"/>
                    </a:lnTo>
                    <a:cubicBezTo>
                      <a:pt x="3814" y="4100"/>
                      <a:pt x="6083" y="3668"/>
                      <a:pt x="8404" y="3668"/>
                    </a:cubicBezTo>
                    <a:cubicBezTo>
                      <a:pt x="12012" y="3668"/>
                      <a:pt x="12992" y="4467"/>
                      <a:pt x="12992" y="5666"/>
                    </a:cubicBezTo>
                    <a:cubicBezTo>
                      <a:pt x="12992" y="7401"/>
                      <a:pt x="10413" y="8168"/>
                      <a:pt x="6032" y="8366"/>
                    </a:cubicBezTo>
                    <a:lnTo>
                      <a:pt x="6032" y="12033"/>
                    </a:lnTo>
                    <a:cubicBezTo>
                      <a:pt x="12373" y="12267"/>
                      <a:pt x="14436" y="13134"/>
                      <a:pt x="14436" y="15233"/>
                    </a:cubicBezTo>
                    <a:cubicBezTo>
                      <a:pt x="14436" y="16767"/>
                      <a:pt x="12168" y="17933"/>
                      <a:pt x="8663" y="17933"/>
                    </a:cubicBezTo>
                    <a:cubicBezTo>
                      <a:pt x="5773" y="17933"/>
                      <a:pt x="3506" y="17667"/>
                      <a:pt x="774" y="17000"/>
                    </a:cubicBezTo>
                    <a:lnTo>
                      <a:pt x="0" y="20667"/>
                    </a:lnTo>
                    <a:cubicBezTo>
                      <a:pt x="2216" y="21234"/>
                      <a:pt x="5154" y="21600"/>
                      <a:pt x="7941" y="21600"/>
                    </a:cubicBezTo>
                    <a:cubicBezTo>
                      <a:pt x="15621" y="21600"/>
                      <a:pt x="21600" y="19299"/>
                      <a:pt x="21600" y="14934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>
                    <a:latin typeface="Roboto condensed"/>
                    <a:ea typeface="Roboto condensed"/>
                    <a:cs typeface="Roboto condensed"/>
                    <a:sym typeface="Roboto condensed"/>
                  </a:defRPr>
                </a:pPr>
                <a:endParaRPr>
                  <a:latin typeface="+mn-ea"/>
                  <a:ea typeface="+mn-ea"/>
                </a:endParaRPr>
              </a:p>
            </p:txBody>
          </p:sp>
          <p:sp>
            <p:nvSpPr>
              <p:cNvPr id="8762" name="Shape 8762"/>
              <p:cNvSpPr/>
              <p:nvPr/>
            </p:nvSpPr>
            <p:spPr>
              <a:xfrm>
                <a:off x="138644" y="130223"/>
                <a:ext cx="40109" cy="9766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424" y="5606"/>
                    </a:moveTo>
                    <a:lnTo>
                      <a:pt x="10424" y="21600"/>
                    </a:lnTo>
                    <a:lnTo>
                      <a:pt x="21600" y="21600"/>
                    </a:lnTo>
                    <a:lnTo>
                      <a:pt x="21600" y="0"/>
                    </a:lnTo>
                    <a:lnTo>
                      <a:pt x="16013" y="0"/>
                    </a:lnTo>
                    <a:lnTo>
                      <a:pt x="0" y="3266"/>
                    </a:lnTo>
                    <a:lnTo>
                      <a:pt x="1250" y="7050"/>
                    </a:lnTo>
                    <a:lnTo>
                      <a:pt x="10424" y="5606"/>
                    </a:ln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>
                    <a:latin typeface="Roboto condensed"/>
                    <a:ea typeface="Roboto condensed"/>
                    <a:cs typeface="Roboto condensed"/>
                    <a:sym typeface="Roboto condensed"/>
                  </a:defRPr>
                </a:pPr>
                <a:endParaRPr>
                  <a:latin typeface="+mn-ea"/>
                  <a:ea typeface="+mn-ea"/>
                </a:endParaRPr>
              </a:p>
            </p:txBody>
          </p:sp>
        </p:grpSp>
        <p:sp>
          <p:nvSpPr>
            <p:cNvPr id="8764" name="Shape 8764"/>
            <p:cNvSpPr/>
            <p:nvPr/>
          </p:nvSpPr>
          <p:spPr>
            <a:xfrm>
              <a:off x="745794" y="517146"/>
              <a:ext cx="768531" cy="30777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 algn="ctr">
                <a:lnSpc>
                  <a:spcPct val="140000"/>
                </a:lnSpc>
                <a:defRPr sz="1000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1000" dirty="0" smtClean="0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+mn-ea"/>
                  <a:ea typeface="+mn-ea"/>
                </a:rPr>
                <a:t>步骤</a:t>
              </a:r>
              <a:r>
                <a:rPr sz="1000" dirty="0" smtClean="0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+mn-ea"/>
                  <a:ea typeface="+mn-ea"/>
                </a:rPr>
                <a:t> </a:t>
              </a:r>
              <a:r>
                <a:rPr sz="1000" dirty="0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+mn-ea"/>
                  <a:ea typeface="+mn-ea"/>
                </a:rPr>
                <a:t>2</a:t>
              </a:r>
              <a:endParaRPr sz="1000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+mn-ea"/>
                <a:ea typeface="+mn-ea"/>
              </a:endParaRPr>
            </a:p>
          </p:txBody>
        </p:sp>
        <p:sp>
          <p:nvSpPr>
            <p:cNvPr id="8765" name="Shape 8765"/>
            <p:cNvSpPr/>
            <p:nvPr/>
          </p:nvSpPr>
          <p:spPr>
            <a:xfrm>
              <a:off x="0" y="1369460"/>
              <a:ext cx="1644121" cy="54476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 algn="ctr">
                <a:lnSpc>
                  <a:spcPct val="140000"/>
                </a:lnSpc>
                <a:defRPr sz="700">
                  <a:solidFill>
                    <a:srgbClr val="808080"/>
                  </a:solidFill>
                  <a:uFill>
                    <a:solidFill>
                      <a:srgbClr val="808080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700" smtClean="0">
                  <a:solidFill>
                    <a:srgbClr val="808080"/>
                  </a:solidFill>
                  <a:uFill>
                    <a:solidFill>
                      <a:srgbClr val="808080"/>
                    </a:solidFill>
                  </a:uFill>
                  <a:latin typeface="+mn-ea"/>
                  <a:ea typeface="+mn-ea"/>
                </a:rPr>
                <a:t>此处添加详细文本描述，建议与标题相关并符合整体语言风格，语言描述尽量简洁生动。</a:t>
              </a:r>
              <a:endParaRPr sz="700" dirty="0">
                <a:solidFill>
                  <a:srgbClr val="808080"/>
                </a:solidFill>
                <a:uFill>
                  <a:solidFill>
                    <a:srgbClr val="808080"/>
                  </a:solidFill>
                </a:uFill>
                <a:latin typeface="+mn-ea"/>
                <a:ea typeface="+mn-ea"/>
              </a:endParaRPr>
            </a:p>
          </p:txBody>
        </p:sp>
        <p:sp>
          <p:nvSpPr>
            <p:cNvPr id="8766" name="Shape 8766"/>
            <p:cNvSpPr/>
            <p:nvPr/>
          </p:nvSpPr>
          <p:spPr>
            <a:xfrm>
              <a:off x="0" y="1113536"/>
              <a:ext cx="1644121" cy="30777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 algn="ctr">
                <a:lnSpc>
                  <a:spcPct val="140000"/>
                </a:lnSpc>
                <a:defRPr sz="1000">
                  <a:solidFill>
                    <a:srgbClr val="595959"/>
                  </a:solidFill>
                  <a:uFill>
                    <a:solidFill>
                      <a:srgbClr val="595959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1000" dirty="0" smtClean="0">
                  <a:solidFill>
                    <a:srgbClr val="595959"/>
                  </a:solidFill>
                  <a:uFill>
                    <a:solidFill>
                      <a:srgbClr val="595959"/>
                    </a:solidFill>
                  </a:uFill>
                  <a:latin typeface="+mn-ea"/>
                  <a:ea typeface="+mn-ea"/>
                </a:rPr>
                <a:t>网站设计</a:t>
              </a:r>
              <a:endParaRPr sz="1000" dirty="0">
                <a:solidFill>
                  <a:srgbClr val="595959"/>
                </a:solidFill>
                <a:uFill>
                  <a:solidFill>
                    <a:srgbClr val="595959"/>
                  </a:solidFill>
                </a:uFill>
                <a:latin typeface="+mn-ea"/>
                <a:ea typeface="+mn-ea"/>
              </a:endParaRPr>
            </a:p>
          </p:txBody>
        </p:sp>
      </p:grpSp>
      <p:grpSp>
        <p:nvGrpSpPr>
          <p:cNvPr id="8775" name="Group 8775"/>
          <p:cNvGrpSpPr/>
          <p:nvPr/>
        </p:nvGrpSpPr>
        <p:grpSpPr>
          <a:xfrm>
            <a:off x="4354512" y="1405435"/>
            <a:ext cx="1981201" cy="1914223"/>
            <a:chOff x="0" y="0"/>
            <a:chExt cx="1981200" cy="1914222"/>
          </a:xfrm>
        </p:grpSpPr>
        <p:sp>
          <p:nvSpPr>
            <p:cNvPr id="8768" name="Shape 8768"/>
            <p:cNvSpPr/>
            <p:nvPr/>
          </p:nvSpPr>
          <p:spPr>
            <a:xfrm>
              <a:off x="0" y="0"/>
              <a:ext cx="1981200" cy="1073150"/>
            </a:xfrm>
            <a:prstGeom prst="chevron">
              <a:avLst>
                <a:gd name="adj" fmla="val 41715"/>
              </a:avLst>
            </a:prstGeom>
            <a:solidFill>
              <a:srgbClr val="A5C067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defRPr>
                  <a:latin typeface="Roboto condensed"/>
                  <a:ea typeface="Roboto condensed"/>
                  <a:cs typeface="Roboto condensed"/>
                  <a:sym typeface="Roboto condensed"/>
                </a:defRPr>
              </a:pPr>
              <a:endParaRPr>
                <a:latin typeface="+mn-ea"/>
                <a:ea typeface="+mn-ea"/>
              </a:endParaRPr>
            </a:p>
          </p:txBody>
        </p:sp>
        <p:grpSp>
          <p:nvGrpSpPr>
            <p:cNvPr id="8771" name="Group 8771"/>
            <p:cNvGrpSpPr/>
            <p:nvPr/>
          </p:nvGrpSpPr>
          <p:grpSpPr>
            <a:xfrm>
              <a:off x="932560" y="285157"/>
              <a:ext cx="283139" cy="249331"/>
              <a:chOff x="0" y="0"/>
              <a:chExt cx="283138" cy="249330"/>
            </a:xfrm>
          </p:grpSpPr>
          <p:sp>
            <p:nvSpPr>
              <p:cNvPr id="8769" name="Shape 8769"/>
              <p:cNvSpPr/>
              <p:nvPr/>
            </p:nvSpPr>
            <p:spPr>
              <a:xfrm>
                <a:off x="0" y="106855"/>
                <a:ext cx="283139" cy="14247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8900" y="0"/>
                    </a:moveTo>
                    <a:lnTo>
                      <a:pt x="16919" y="0"/>
                    </a:lnTo>
                    <a:lnTo>
                      <a:pt x="16919" y="3000"/>
                    </a:lnTo>
                    <a:lnTo>
                      <a:pt x="18231" y="3000"/>
                    </a:lnTo>
                    <a:lnTo>
                      <a:pt x="20100" y="7159"/>
                    </a:lnTo>
                    <a:lnTo>
                      <a:pt x="20100" y="18600"/>
                    </a:lnTo>
                    <a:lnTo>
                      <a:pt x="1500" y="18600"/>
                    </a:lnTo>
                    <a:lnTo>
                      <a:pt x="1500" y="7159"/>
                    </a:lnTo>
                    <a:lnTo>
                      <a:pt x="3369" y="3000"/>
                    </a:lnTo>
                    <a:lnTo>
                      <a:pt x="4690" y="3000"/>
                    </a:lnTo>
                    <a:lnTo>
                      <a:pt x="4690" y="0"/>
                    </a:lnTo>
                    <a:lnTo>
                      <a:pt x="2700" y="0"/>
                    </a:lnTo>
                    <a:lnTo>
                      <a:pt x="0" y="6010"/>
                    </a:lnTo>
                    <a:lnTo>
                      <a:pt x="0" y="21600"/>
                    </a:lnTo>
                    <a:lnTo>
                      <a:pt x="21600" y="21600"/>
                    </a:lnTo>
                    <a:lnTo>
                      <a:pt x="21600" y="6010"/>
                    </a:lnTo>
                    <a:lnTo>
                      <a:pt x="18900" y="0"/>
                    </a:ln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>
                    <a:latin typeface="Roboto condensed"/>
                    <a:ea typeface="Roboto condensed"/>
                    <a:cs typeface="Roboto condensed"/>
                    <a:sym typeface="Roboto condensed"/>
                  </a:defRPr>
                </a:pPr>
                <a:endParaRPr>
                  <a:latin typeface="+mn-ea"/>
                  <a:ea typeface="+mn-ea"/>
                </a:endParaRPr>
              </a:p>
            </p:txBody>
          </p:sp>
          <p:sp>
            <p:nvSpPr>
              <p:cNvPr id="8770" name="Shape 8770"/>
              <p:cNvSpPr/>
              <p:nvPr/>
            </p:nvSpPr>
            <p:spPr>
              <a:xfrm>
                <a:off x="62919" y="0"/>
                <a:ext cx="160249" cy="14791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lnTo>
                      <a:pt x="21600" y="21600"/>
                    </a:lnTo>
                    <a:lnTo>
                      <a:pt x="21600" y="0"/>
                    </a:lnTo>
                    <a:lnTo>
                      <a:pt x="6239" y="0"/>
                    </a:lnTo>
                    <a:lnTo>
                      <a:pt x="6239" y="20"/>
                    </a:lnTo>
                    <a:lnTo>
                      <a:pt x="1" y="6796"/>
                    </a:lnTo>
                    <a:lnTo>
                      <a:pt x="1" y="21600"/>
                    </a:lnTo>
                    <a:lnTo>
                      <a:pt x="0" y="21600"/>
                    </a:lnTo>
                    <a:close/>
                    <a:moveTo>
                      <a:pt x="2483" y="9498"/>
                    </a:moveTo>
                    <a:lnTo>
                      <a:pt x="8722" y="9498"/>
                    </a:lnTo>
                    <a:lnTo>
                      <a:pt x="8722" y="2702"/>
                    </a:lnTo>
                    <a:lnTo>
                      <a:pt x="19116" y="2702"/>
                    </a:lnTo>
                    <a:lnTo>
                      <a:pt x="19116" y="18898"/>
                    </a:lnTo>
                    <a:lnTo>
                      <a:pt x="2482" y="18898"/>
                    </a:lnTo>
                    <a:lnTo>
                      <a:pt x="2482" y="9498"/>
                    </a:lnTo>
                    <a:lnTo>
                      <a:pt x="2483" y="9498"/>
                    </a:ln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>
                    <a:latin typeface="Roboto condensed"/>
                    <a:ea typeface="Roboto condensed"/>
                    <a:cs typeface="Roboto condensed"/>
                    <a:sym typeface="Roboto condensed"/>
                  </a:defRPr>
                </a:pPr>
                <a:endParaRPr>
                  <a:latin typeface="+mn-ea"/>
                  <a:ea typeface="+mn-ea"/>
                </a:endParaRPr>
              </a:p>
            </p:txBody>
          </p:sp>
        </p:grpSp>
        <p:sp>
          <p:nvSpPr>
            <p:cNvPr id="8772" name="Shape 8772"/>
            <p:cNvSpPr/>
            <p:nvPr/>
          </p:nvSpPr>
          <p:spPr>
            <a:xfrm>
              <a:off x="678059" y="517146"/>
              <a:ext cx="768531" cy="30777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 algn="ctr">
                <a:lnSpc>
                  <a:spcPct val="140000"/>
                </a:lnSpc>
                <a:defRPr sz="1000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1000" dirty="0" smtClean="0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+mn-ea"/>
                  <a:ea typeface="+mn-ea"/>
                </a:rPr>
                <a:t>步骤</a:t>
              </a:r>
              <a:r>
                <a:rPr sz="1000" dirty="0" smtClean="0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+mn-ea"/>
                  <a:ea typeface="+mn-ea"/>
                </a:rPr>
                <a:t> </a:t>
              </a:r>
              <a:r>
                <a:rPr sz="1000" dirty="0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+mn-ea"/>
                  <a:ea typeface="+mn-ea"/>
                </a:rPr>
                <a:t>3</a:t>
              </a:r>
              <a:endParaRPr sz="1000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+mn-ea"/>
                <a:ea typeface="+mn-ea"/>
              </a:endParaRPr>
            </a:p>
          </p:txBody>
        </p:sp>
        <p:sp>
          <p:nvSpPr>
            <p:cNvPr id="8773" name="Shape 8773"/>
            <p:cNvSpPr/>
            <p:nvPr/>
          </p:nvSpPr>
          <p:spPr>
            <a:xfrm>
              <a:off x="79901" y="1369460"/>
              <a:ext cx="1644121" cy="54476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 algn="ctr">
                <a:lnSpc>
                  <a:spcPct val="140000"/>
                </a:lnSpc>
                <a:defRPr sz="700">
                  <a:solidFill>
                    <a:srgbClr val="808080"/>
                  </a:solidFill>
                  <a:uFill>
                    <a:solidFill>
                      <a:srgbClr val="808080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700" smtClean="0">
                  <a:solidFill>
                    <a:srgbClr val="808080"/>
                  </a:solidFill>
                  <a:uFill>
                    <a:solidFill>
                      <a:srgbClr val="808080"/>
                    </a:solidFill>
                  </a:uFill>
                  <a:latin typeface="+mn-ea"/>
                  <a:ea typeface="+mn-ea"/>
                </a:rPr>
                <a:t>此处添加详细文本描述，建议与标题相关并符合整体语言风格，语言描述尽量简洁生动。</a:t>
              </a:r>
              <a:endParaRPr sz="700" dirty="0">
                <a:solidFill>
                  <a:srgbClr val="808080"/>
                </a:solidFill>
                <a:uFill>
                  <a:solidFill>
                    <a:srgbClr val="808080"/>
                  </a:solidFill>
                </a:uFill>
                <a:latin typeface="+mn-ea"/>
                <a:ea typeface="+mn-ea"/>
              </a:endParaRPr>
            </a:p>
          </p:txBody>
        </p:sp>
        <p:sp>
          <p:nvSpPr>
            <p:cNvPr id="8774" name="Shape 8774"/>
            <p:cNvSpPr/>
            <p:nvPr/>
          </p:nvSpPr>
          <p:spPr>
            <a:xfrm>
              <a:off x="79902" y="1113536"/>
              <a:ext cx="1644120" cy="30777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 algn="ctr">
                <a:lnSpc>
                  <a:spcPct val="140000"/>
                </a:lnSpc>
                <a:defRPr sz="1000">
                  <a:solidFill>
                    <a:srgbClr val="595959"/>
                  </a:solidFill>
                  <a:uFill>
                    <a:solidFill>
                      <a:srgbClr val="595959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1000" dirty="0" smtClean="0">
                  <a:solidFill>
                    <a:srgbClr val="595959"/>
                  </a:solidFill>
                  <a:uFill>
                    <a:solidFill>
                      <a:srgbClr val="595959"/>
                    </a:solidFill>
                  </a:uFill>
                  <a:latin typeface="+mn-ea"/>
                  <a:ea typeface="+mn-ea"/>
                </a:rPr>
                <a:t>商务策略</a:t>
              </a:r>
              <a:endParaRPr sz="1000" dirty="0">
                <a:solidFill>
                  <a:srgbClr val="595959"/>
                </a:solidFill>
                <a:uFill>
                  <a:solidFill>
                    <a:srgbClr val="595959"/>
                  </a:solidFill>
                </a:uFill>
                <a:latin typeface="+mn-ea"/>
                <a:ea typeface="+mn-ea"/>
              </a:endParaRPr>
            </a:p>
          </p:txBody>
        </p:sp>
      </p:grpSp>
      <p:grpSp>
        <p:nvGrpSpPr>
          <p:cNvPr id="8781" name="Group 8781"/>
          <p:cNvGrpSpPr/>
          <p:nvPr/>
        </p:nvGrpSpPr>
        <p:grpSpPr>
          <a:xfrm>
            <a:off x="5975879" y="1405435"/>
            <a:ext cx="1981201" cy="1914223"/>
            <a:chOff x="0" y="0"/>
            <a:chExt cx="1981200" cy="1914222"/>
          </a:xfrm>
        </p:grpSpPr>
        <p:sp>
          <p:nvSpPr>
            <p:cNvPr id="8776" name="Shape 8776"/>
            <p:cNvSpPr/>
            <p:nvPr/>
          </p:nvSpPr>
          <p:spPr>
            <a:xfrm>
              <a:off x="0" y="0"/>
              <a:ext cx="1981200" cy="1073150"/>
            </a:xfrm>
            <a:prstGeom prst="chevron">
              <a:avLst>
                <a:gd name="adj" fmla="val 41715"/>
              </a:avLst>
            </a:prstGeom>
            <a:solidFill>
              <a:srgbClr val="03AE97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defRPr>
                  <a:latin typeface="Roboto condensed"/>
                  <a:ea typeface="Roboto condensed"/>
                  <a:cs typeface="Roboto condensed"/>
                  <a:sym typeface="Roboto condensed"/>
                </a:defRPr>
              </a:pPr>
              <a:endParaRPr>
                <a:latin typeface="+mn-ea"/>
                <a:ea typeface="+mn-ea"/>
              </a:endParaRPr>
            </a:p>
          </p:txBody>
        </p:sp>
        <p:sp>
          <p:nvSpPr>
            <p:cNvPr id="8777" name="Shape 8777"/>
            <p:cNvSpPr/>
            <p:nvPr/>
          </p:nvSpPr>
          <p:spPr>
            <a:xfrm>
              <a:off x="915407" y="280691"/>
              <a:ext cx="242992" cy="28525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592" y="1"/>
                  </a:moveTo>
                  <a:lnTo>
                    <a:pt x="19082" y="516"/>
                  </a:lnTo>
                  <a:lnTo>
                    <a:pt x="6546" y="3090"/>
                  </a:lnTo>
                  <a:lnTo>
                    <a:pt x="6497" y="3090"/>
                  </a:lnTo>
                  <a:lnTo>
                    <a:pt x="6497" y="15717"/>
                  </a:lnTo>
                  <a:cubicBezTo>
                    <a:pt x="5896" y="15513"/>
                    <a:pt x="5222" y="15396"/>
                    <a:pt x="4506" y="15396"/>
                  </a:cubicBezTo>
                  <a:cubicBezTo>
                    <a:pt x="2018" y="15396"/>
                    <a:pt x="0" y="16784"/>
                    <a:pt x="0" y="18498"/>
                  </a:cubicBezTo>
                  <a:cubicBezTo>
                    <a:pt x="0" y="20211"/>
                    <a:pt x="2018" y="21600"/>
                    <a:pt x="4506" y="21600"/>
                  </a:cubicBezTo>
                  <a:cubicBezTo>
                    <a:pt x="6970" y="21600"/>
                    <a:pt x="8969" y="20238"/>
                    <a:pt x="9009" y="18548"/>
                  </a:cubicBezTo>
                  <a:lnTo>
                    <a:pt x="9014" y="18548"/>
                  </a:lnTo>
                  <a:lnTo>
                    <a:pt x="9014" y="6363"/>
                  </a:lnTo>
                  <a:lnTo>
                    <a:pt x="19082" y="4299"/>
                  </a:lnTo>
                  <a:lnTo>
                    <a:pt x="19082" y="11873"/>
                  </a:lnTo>
                  <a:cubicBezTo>
                    <a:pt x="18481" y="11669"/>
                    <a:pt x="17807" y="11551"/>
                    <a:pt x="17092" y="11551"/>
                  </a:cubicBezTo>
                  <a:cubicBezTo>
                    <a:pt x="14603" y="11551"/>
                    <a:pt x="12585" y="12940"/>
                    <a:pt x="12585" y="14654"/>
                  </a:cubicBezTo>
                  <a:cubicBezTo>
                    <a:pt x="12585" y="16367"/>
                    <a:pt x="14603" y="17756"/>
                    <a:pt x="17092" y="17756"/>
                  </a:cubicBezTo>
                  <a:cubicBezTo>
                    <a:pt x="19556" y="17756"/>
                    <a:pt x="21555" y="16393"/>
                    <a:pt x="21595" y="14704"/>
                  </a:cubicBezTo>
                  <a:lnTo>
                    <a:pt x="21599" y="14704"/>
                  </a:lnTo>
                  <a:lnTo>
                    <a:pt x="21599" y="2065"/>
                  </a:lnTo>
                  <a:lnTo>
                    <a:pt x="21600" y="2065"/>
                  </a:lnTo>
                  <a:lnTo>
                    <a:pt x="21600" y="0"/>
                  </a:lnTo>
                  <a:lnTo>
                    <a:pt x="21592" y="1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>
                <a:defRPr>
                  <a:latin typeface="Roboto condensed"/>
                  <a:ea typeface="Roboto condensed"/>
                  <a:cs typeface="Roboto condensed"/>
                  <a:sym typeface="Roboto condensed"/>
                </a:defRPr>
              </a:pPr>
              <a:endParaRPr>
                <a:latin typeface="+mn-ea"/>
                <a:ea typeface="+mn-ea"/>
              </a:endParaRPr>
            </a:p>
          </p:txBody>
        </p:sp>
        <p:sp>
          <p:nvSpPr>
            <p:cNvPr id="8778" name="Shape 8778"/>
            <p:cNvSpPr/>
            <p:nvPr/>
          </p:nvSpPr>
          <p:spPr>
            <a:xfrm>
              <a:off x="650543" y="517146"/>
              <a:ext cx="768531" cy="30777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 algn="ctr">
                <a:lnSpc>
                  <a:spcPct val="140000"/>
                </a:lnSpc>
                <a:defRPr sz="1000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1000" dirty="0" smtClean="0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+mn-ea"/>
                  <a:ea typeface="+mn-ea"/>
                </a:rPr>
                <a:t>步骤</a:t>
              </a:r>
              <a:r>
                <a:rPr sz="1000" dirty="0" smtClean="0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+mn-ea"/>
                  <a:ea typeface="+mn-ea"/>
                </a:rPr>
                <a:t> </a:t>
              </a:r>
              <a:r>
                <a:rPr sz="1000" dirty="0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+mn-ea"/>
                  <a:ea typeface="+mn-ea"/>
                </a:rPr>
                <a:t>4</a:t>
              </a:r>
              <a:endParaRPr sz="1000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+mn-ea"/>
                <a:ea typeface="+mn-ea"/>
              </a:endParaRPr>
            </a:p>
          </p:txBody>
        </p:sp>
        <p:sp>
          <p:nvSpPr>
            <p:cNvPr id="8779" name="Shape 8779"/>
            <p:cNvSpPr/>
            <p:nvPr/>
          </p:nvSpPr>
          <p:spPr>
            <a:xfrm>
              <a:off x="219072" y="1369460"/>
              <a:ext cx="1644122" cy="54476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 algn="ctr">
                <a:lnSpc>
                  <a:spcPct val="140000"/>
                </a:lnSpc>
                <a:defRPr sz="700">
                  <a:solidFill>
                    <a:srgbClr val="808080"/>
                  </a:solidFill>
                  <a:uFill>
                    <a:solidFill>
                      <a:srgbClr val="808080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700" smtClean="0">
                  <a:solidFill>
                    <a:srgbClr val="808080"/>
                  </a:solidFill>
                  <a:uFill>
                    <a:solidFill>
                      <a:srgbClr val="808080"/>
                    </a:solidFill>
                  </a:uFill>
                  <a:latin typeface="+mn-ea"/>
                  <a:ea typeface="+mn-ea"/>
                </a:rPr>
                <a:t>此处添加详细文本描述，建议与标题相关并符合整体语言风格，语言描述尽量简洁生动。</a:t>
              </a:r>
              <a:endParaRPr sz="700" dirty="0">
                <a:solidFill>
                  <a:srgbClr val="808080"/>
                </a:solidFill>
                <a:uFill>
                  <a:solidFill>
                    <a:srgbClr val="808080"/>
                  </a:solidFill>
                </a:uFill>
                <a:latin typeface="+mn-ea"/>
                <a:ea typeface="+mn-ea"/>
              </a:endParaRPr>
            </a:p>
          </p:txBody>
        </p:sp>
        <p:sp>
          <p:nvSpPr>
            <p:cNvPr id="8780" name="Shape 8780"/>
            <p:cNvSpPr/>
            <p:nvPr/>
          </p:nvSpPr>
          <p:spPr>
            <a:xfrm>
              <a:off x="219073" y="1113536"/>
              <a:ext cx="1644121" cy="30777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 algn="ctr">
                <a:lnSpc>
                  <a:spcPct val="140000"/>
                </a:lnSpc>
                <a:defRPr sz="1000">
                  <a:solidFill>
                    <a:srgbClr val="595959"/>
                  </a:solidFill>
                  <a:uFill>
                    <a:solidFill>
                      <a:srgbClr val="595959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1000" dirty="0" smtClean="0">
                  <a:solidFill>
                    <a:srgbClr val="595959"/>
                  </a:solidFill>
                  <a:uFill>
                    <a:solidFill>
                      <a:srgbClr val="595959"/>
                    </a:solidFill>
                  </a:uFill>
                  <a:latin typeface="+mn-ea"/>
                  <a:ea typeface="+mn-ea"/>
                </a:rPr>
                <a:t>数据分析</a:t>
              </a:r>
              <a:endParaRPr sz="1000" dirty="0">
                <a:solidFill>
                  <a:srgbClr val="595959"/>
                </a:solidFill>
                <a:uFill>
                  <a:solidFill>
                    <a:srgbClr val="595959"/>
                  </a:solidFill>
                </a:uFill>
                <a:latin typeface="+mn-ea"/>
                <a:ea typeface="+mn-ea"/>
              </a:endParaRPr>
            </a:p>
          </p:txBody>
        </p:sp>
      </p:grpSp>
      <p:sp>
        <p:nvSpPr>
          <p:cNvPr id="8782" name="Shape 8782"/>
          <p:cNvSpPr/>
          <p:nvPr/>
        </p:nvSpPr>
        <p:spPr>
          <a:xfrm>
            <a:off x="998106" y="4026901"/>
            <a:ext cx="7096763" cy="498598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spAutoFit/>
          </a:bodyPr>
          <a:lstStyle>
            <a:lvl1pPr algn="ctr">
              <a:lnSpc>
                <a:spcPct val="120000"/>
              </a:lnSpc>
              <a:defRPr sz="700">
                <a:solidFill>
                  <a:srgbClr val="808080"/>
                </a:solidFill>
                <a:uFill>
                  <a:solidFill>
                    <a:srgbClr val="808080"/>
                  </a:solidFill>
                </a:uFill>
                <a:latin typeface="Roboto condensed"/>
                <a:ea typeface="Roboto condensed"/>
                <a:cs typeface="Roboto condensed"/>
                <a:sym typeface="Roboto condensed"/>
              </a:defRPr>
            </a:lvl1pPr>
          </a:lstStyle>
          <a:p>
            <a:r>
              <a:rPr lang="zh-CN" altLang="en-US" sz="900" smtClean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  <a:cs typeface="Open Sans" pitchFamily="34" charset="0"/>
              </a:rPr>
              <a:t>此处添加详细文本描述，建议与标题相关并符合整体语言风格，语言描述尽量简洁生动。尽量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  <a:cs typeface="Open Sans" pitchFamily="34" charset="0"/>
              </a:rPr>
              <a:t>将每页幻灯片的字数控制在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  <a:cs typeface="Open Sans" pitchFamily="34" charset="0"/>
              </a:rPr>
              <a:t>200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  <a:cs typeface="Open Sans" pitchFamily="34" charset="0"/>
              </a:rPr>
              <a:t>字以内，据统计每页幻灯片的最好控制在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  <a:cs typeface="Open Sans" pitchFamily="34" charset="0"/>
              </a:rPr>
              <a:t>5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  <a:cs typeface="Open Sans" pitchFamily="34" charset="0"/>
              </a:rPr>
              <a:t>分钟</a:t>
            </a:r>
            <a:r>
              <a:rPr lang="zh-CN" altLang="en-US" sz="90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  <a:cs typeface="Open Sans" pitchFamily="34" charset="0"/>
              </a:rPr>
              <a:t>之内</a:t>
            </a:r>
            <a:r>
              <a:rPr lang="zh-CN" altLang="en-US" sz="900" smtClean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  <a:cs typeface="Open Sans" pitchFamily="34" charset="0"/>
              </a:rPr>
              <a:t>。此处添加详细文本描述，建议与标题相关并符合整体语言风格，语言描述尽量简洁生动。尽量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  <a:cs typeface="Open Sans" pitchFamily="34" charset="0"/>
              </a:rPr>
              <a:t>将每页幻灯片的字数控制在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  <a:cs typeface="Open Sans" pitchFamily="34" charset="0"/>
              </a:rPr>
              <a:t>200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  <a:cs typeface="Open Sans" pitchFamily="34" charset="0"/>
              </a:rPr>
              <a:t>字以内，据统计每页幻灯片的最好控制在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  <a:cs typeface="Open Sans" pitchFamily="34" charset="0"/>
              </a:rPr>
              <a:t>5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  <a:cs typeface="Open Sans" pitchFamily="34" charset="0"/>
              </a:rPr>
              <a:t>分钟之内。</a:t>
            </a:r>
            <a:endParaRPr lang="zh-CN" altLang="en-US" sz="900" dirty="0">
              <a:solidFill>
                <a:schemeClr val="bg1">
                  <a:lumMod val="50000"/>
                </a:schemeClr>
              </a:solidFill>
              <a:latin typeface="+mn-ea"/>
              <a:ea typeface="+mn-ea"/>
              <a:cs typeface="Open Sans" pitchFamily="34" charset="0"/>
            </a:endParaRPr>
          </a:p>
        </p:txBody>
      </p:sp>
      <p:sp>
        <p:nvSpPr>
          <p:cNvPr id="8783" name="Shape 8783"/>
          <p:cNvSpPr/>
          <p:nvPr/>
        </p:nvSpPr>
        <p:spPr>
          <a:xfrm>
            <a:off x="408609" y="3876264"/>
            <a:ext cx="8354391" cy="1"/>
          </a:xfrm>
          <a:prstGeom prst="line">
            <a:avLst/>
          </a:prstGeom>
          <a:ln w="3175">
            <a:solidFill>
              <a:srgbClr val="A6A6A6"/>
            </a:solidFill>
            <a:round/>
          </a:ln>
        </p:spPr>
        <p:txBody>
          <a:bodyPr lIns="0" tIns="0" rIns="0" bIns="0"/>
          <a:lstStyle/>
          <a:p>
            <a:pPr lvl="0">
              <a:defRPr sz="1200">
                <a:uFillTx/>
                <a:latin typeface="+mj-lt"/>
                <a:ea typeface="+mj-ea"/>
                <a:cs typeface="+mj-cs"/>
                <a:sym typeface="Helvetica"/>
              </a:defRPr>
            </a:pPr>
            <a:endParaRPr>
              <a:latin typeface="+mn-ea"/>
              <a:ea typeface="+mn-ea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8459544" y="4932217"/>
            <a:ext cx="376192" cy="1270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 lang="en-US" altLang="zh-CN" smtClean="0"/>
            </a:fld>
            <a:endParaRPr lang="en-US" altLang="zh-CN"/>
          </a:p>
        </p:txBody>
      </p:sp>
      <p:sp>
        <p:nvSpPr>
          <p:cNvPr id="38" name="AutoShape 5"/>
          <p:cNvSpPr/>
          <p:nvPr/>
        </p:nvSpPr>
        <p:spPr bwMode="auto">
          <a:xfrm flipV="1">
            <a:off x="1266825" y="584392"/>
            <a:ext cx="6667500" cy="18000"/>
          </a:xfrm>
          <a:custGeom>
            <a:avLst/>
            <a:gdLst>
              <a:gd name="T0" fmla="*/ 3333750 w 21600"/>
              <a:gd name="T1" fmla="*/ 33338 h 21600"/>
              <a:gd name="T2" fmla="*/ 3333750 w 21600"/>
              <a:gd name="T3" fmla="*/ 33338 h 21600"/>
              <a:gd name="T4" fmla="*/ 3333750 w 21600"/>
              <a:gd name="T5" fmla="*/ 33338 h 21600"/>
              <a:gd name="T6" fmla="*/ 3333750 w 21600"/>
              <a:gd name="T7" fmla="*/ 33338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rgbClr val="32AA90"/>
          </a:solidFill>
          <a:ln w="25400" cap="flat" cmpd="sng">
            <a:noFill/>
            <a:prstDash val="solid"/>
            <a:miter lim="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39" name="AutoShape 16"/>
          <p:cNvSpPr/>
          <p:nvPr/>
        </p:nvSpPr>
        <p:spPr bwMode="auto">
          <a:xfrm>
            <a:off x="1243915" y="276126"/>
            <a:ext cx="4480213" cy="2794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/>
            <a:r>
              <a:rPr lang="zh-CN" altLang="en-US" sz="2000" b="1" dirty="0" smtClean="0">
                <a:solidFill>
                  <a:srgbClr val="002060"/>
                </a:solidFill>
                <a:latin typeface="+mn-ea"/>
                <a:ea typeface="+mn-ea"/>
              </a:rPr>
              <a:t>单击此处添加标题</a:t>
            </a:r>
            <a:endParaRPr lang="es-ES" altLang="zh-CN" sz="2000" b="1" dirty="0">
              <a:solidFill>
                <a:srgbClr val="002060"/>
              </a:solidFill>
              <a:latin typeface="+mn-ea"/>
              <a:ea typeface="+mn-ea"/>
            </a:endParaRPr>
          </a:p>
        </p:txBody>
      </p:sp>
      <p:sp>
        <p:nvSpPr>
          <p:cNvPr id="40" name="AutoShape 34"/>
          <p:cNvSpPr/>
          <p:nvPr/>
        </p:nvSpPr>
        <p:spPr bwMode="auto">
          <a:xfrm>
            <a:off x="3363293" y="415826"/>
            <a:ext cx="4004296" cy="1397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just" eaLnBrk="1">
              <a:spcBef>
                <a:spcPts val="600"/>
              </a:spcBef>
            </a:pPr>
            <a:r>
              <a:rPr lang="zh-CN" altLang="en-US" sz="700" dirty="0" smtClean="0">
                <a:solidFill>
                  <a:srgbClr val="3BB692"/>
                </a:solidFill>
                <a:latin typeface="+mn-ea"/>
                <a:ea typeface="+mn-ea"/>
                <a:sym typeface="Verdana" pitchFamily="34" charset="0"/>
              </a:rPr>
              <a:t>单击此处添加副标题或详细文本描述</a:t>
            </a:r>
            <a:endParaRPr lang="es-ES" altLang="zh-CN" sz="1800" dirty="0">
              <a:latin typeface="+mn-ea"/>
              <a:ea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indefinite" fill="hold"/>
                                        <p:tgtEl>
                                          <p:spTgt spid="8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7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7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indefinite" fill="hold"/>
                                        <p:tgtEl>
                                          <p:spTgt spid="87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7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7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indefinite" fill="hold"/>
                                        <p:tgtEl>
                                          <p:spTgt spid="8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7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7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indefinite" fill="hold"/>
                                        <p:tgtEl>
                                          <p:spTgt spid="8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7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7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58" grpId="0" animBg="1" advAuto="0"/>
      <p:bldP spid="8767" grpId="0" animBg="1" advAuto="0"/>
      <p:bldP spid="8775" grpId="0" animBg="1" advAuto="0"/>
      <p:bldP spid="8781" grpId="0" animBg="1" advAuto="0"/>
      <p:bldP spid="39" grpId="0" autoUpdateAnimBg="0"/>
      <p:bldP spid="40" grpId="0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38" name="Shape 10738"/>
          <p:cNvSpPr/>
          <p:nvPr/>
        </p:nvSpPr>
        <p:spPr>
          <a:xfrm>
            <a:off x="3281238" y="2831327"/>
            <a:ext cx="2358307" cy="178840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408" y="0"/>
                </a:moveTo>
                <a:cubicBezTo>
                  <a:pt x="8890" y="0"/>
                  <a:pt x="5215" y="4845"/>
                  <a:pt x="5215" y="10800"/>
                </a:cubicBezTo>
                <a:cubicBezTo>
                  <a:pt x="5215" y="14591"/>
                  <a:pt x="2876" y="17675"/>
                  <a:pt x="0" y="17675"/>
                </a:cubicBezTo>
                <a:lnTo>
                  <a:pt x="0" y="21600"/>
                </a:lnTo>
                <a:cubicBezTo>
                  <a:pt x="4517" y="21600"/>
                  <a:pt x="8192" y="16755"/>
                  <a:pt x="8192" y="10800"/>
                </a:cubicBezTo>
                <a:cubicBezTo>
                  <a:pt x="8192" y="7009"/>
                  <a:pt x="10532" y="3924"/>
                  <a:pt x="13408" y="3924"/>
                </a:cubicBezTo>
                <a:cubicBezTo>
                  <a:pt x="16283" y="3924"/>
                  <a:pt x="18623" y="7009"/>
                  <a:pt x="18623" y="10800"/>
                </a:cubicBezTo>
                <a:lnTo>
                  <a:pt x="21600" y="10800"/>
                </a:lnTo>
                <a:cubicBezTo>
                  <a:pt x="21600" y="4845"/>
                  <a:pt x="17925" y="0"/>
                  <a:pt x="13408" y="0"/>
                </a:cubicBezTo>
                <a:close/>
              </a:path>
            </a:pathLst>
          </a:custGeom>
          <a:solidFill>
            <a:srgbClr val="F7AC12"/>
          </a:solidFill>
          <a:ln w="12700">
            <a:miter lim="400000"/>
          </a:ln>
        </p:spPr>
        <p:txBody>
          <a:bodyPr lIns="0" tIns="0" rIns="0" bIns="0"/>
          <a:lstStyle/>
          <a:p>
            <a:pPr lvl="0"/>
            <a:endParaRPr>
              <a:latin typeface="+mn-ea"/>
              <a:ea typeface="+mn-ea"/>
            </a:endParaRPr>
          </a:p>
        </p:txBody>
      </p:sp>
      <p:sp>
        <p:nvSpPr>
          <p:cNvPr id="10739" name="Shape 10739"/>
          <p:cNvSpPr/>
          <p:nvPr/>
        </p:nvSpPr>
        <p:spPr>
          <a:xfrm>
            <a:off x="5321503" y="2831327"/>
            <a:ext cx="1788233" cy="178840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1600"/>
                </a:moveTo>
                <a:cubicBezTo>
                  <a:pt x="4845" y="21600"/>
                  <a:pt x="0" y="16755"/>
                  <a:pt x="0" y="10800"/>
                </a:cubicBezTo>
                <a:lnTo>
                  <a:pt x="3925" y="10800"/>
                </a:lnTo>
                <a:cubicBezTo>
                  <a:pt x="3925" y="14591"/>
                  <a:pt x="7009" y="17675"/>
                  <a:pt x="10800" y="17675"/>
                </a:cubicBezTo>
                <a:cubicBezTo>
                  <a:pt x="14591" y="17675"/>
                  <a:pt x="17676" y="14591"/>
                  <a:pt x="17676" y="10800"/>
                </a:cubicBezTo>
                <a:cubicBezTo>
                  <a:pt x="17676" y="7009"/>
                  <a:pt x="14591" y="3925"/>
                  <a:pt x="10800" y="3925"/>
                </a:cubicBezTo>
                <a:lnTo>
                  <a:pt x="10800" y="0"/>
                </a:lnTo>
                <a:cubicBezTo>
                  <a:pt x="16755" y="0"/>
                  <a:pt x="21600" y="4845"/>
                  <a:pt x="21600" y="10800"/>
                </a:cubicBezTo>
                <a:cubicBezTo>
                  <a:pt x="21600" y="16755"/>
                  <a:pt x="16755" y="21600"/>
                  <a:pt x="10800" y="21600"/>
                </a:cubicBezTo>
                <a:close/>
              </a:path>
            </a:pathLst>
          </a:custGeom>
          <a:solidFill>
            <a:srgbClr val="A5C067"/>
          </a:solidFill>
          <a:ln w="12700">
            <a:miter lim="400000"/>
          </a:ln>
        </p:spPr>
        <p:txBody>
          <a:bodyPr lIns="0" tIns="0" rIns="0" bIns="0"/>
          <a:lstStyle/>
          <a:p>
            <a:pPr lvl="0"/>
            <a:endParaRPr>
              <a:latin typeface="+mn-ea"/>
              <a:ea typeface="+mn-ea"/>
            </a:endParaRPr>
          </a:p>
        </p:txBody>
      </p:sp>
      <p:sp>
        <p:nvSpPr>
          <p:cNvPr id="10740" name="Shape 10740"/>
          <p:cNvSpPr/>
          <p:nvPr/>
        </p:nvSpPr>
        <p:spPr>
          <a:xfrm>
            <a:off x="6785692" y="1366996"/>
            <a:ext cx="2358307" cy="178840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408" y="10800"/>
                </a:moveTo>
                <a:cubicBezTo>
                  <a:pt x="13408" y="14591"/>
                  <a:pt x="11068" y="17675"/>
                  <a:pt x="8192" y="17675"/>
                </a:cubicBezTo>
                <a:cubicBezTo>
                  <a:pt x="5317" y="17675"/>
                  <a:pt x="2977" y="14591"/>
                  <a:pt x="2977" y="10800"/>
                </a:cubicBezTo>
                <a:lnTo>
                  <a:pt x="0" y="10800"/>
                </a:lnTo>
                <a:cubicBezTo>
                  <a:pt x="0" y="16755"/>
                  <a:pt x="3675" y="21600"/>
                  <a:pt x="8192" y="21600"/>
                </a:cubicBezTo>
                <a:cubicBezTo>
                  <a:pt x="12710" y="21600"/>
                  <a:pt x="16385" y="16755"/>
                  <a:pt x="16385" y="10800"/>
                </a:cubicBezTo>
                <a:cubicBezTo>
                  <a:pt x="16385" y="7009"/>
                  <a:pt x="18724" y="3925"/>
                  <a:pt x="21600" y="3925"/>
                </a:cubicBezTo>
                <a:lnTo>
                  <a:pt x="21600" y="0"/>
                </a:lnTo>
                <a:cubicBezTo>
                  <a:pt x="17083" y="0"/>
                  <a:pt x="13408" y="4845"/>
                  <a:pt x="13408" y="10800"/>
                </a:cubicBezTo>
                <a:close/>
              </a:path>
            </a:pathLst>
          </a:custGeom>
          <a:solidFill>
            <a:srgbClr val="3194C6"/>
          </a:solidFill>
          <a:ln w="12700">
            <a:miter lim="400000"/>
          </a:ln>
        </p:spPr>
        <p:txBody>
          <a:bodyPr lIns="0" tIns="0" rIns="0" bIns="0"/>
          <a:lstStyle/>
          <a:p>
            <a:pPr lvl="0"/>
            <a:endParaRPr>
              <a:latin typeface="+mn-ea"/>
              <a:ea typeface="+mn-ea"/>
            </a:endParaRPr>
          </a:p>
        </p:txBody>
      </p:sp>
      <p:sp>
        <p:nvSpPr>
          <p:cNvPr id="10741" name="Shape 10741"/>
          <p:cNvSpPr/>
          <p:nvPr/>
        </p:nvSpPr>
        <p:spPr>
          <a:xfrm>
            <a:off x="5321503" y="1366996"/>
            <a:ext cx="1788233" cy="178840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1600"/>
                </a:moveTo>
                <a:cubicBezTo>
                  <a:pt x="4845" y="21600"/>
                  <a:pt x="0" y="16755"/>
                  <a:pt x="0" y="10800"/>
                </a:cubicBezTo>
                <a:cubicBezTo>
                  <a:pt x="0" y="4845"/>
                  <a:pt x="4845" y="0"/>
                  <a:pt x="10800" y="0"/>
                </a:cubicBezTo>
                <a:cubicBezTo>
                  <a:pt x="16755" y="0"/>
                  <a:pt x="21600" y="4845"/>
                  <a:pt x="21600" y="10800"/>
                </a:cubicBezTo>
                <a:lnTo>
                  <a:pt x="17675" y="10800"/>
                </a:lnTo>
                <a:cubicBezTo>
                  <a:pt x="17675" y="7009"/>
                  <a:pt x="14591" y="3925"/>
                  <a:pt x="10800" y="3925"/>
                </a:cubicBezTo>
                <a:cubicBezTo>
                  <a:pt x="7009" y="3925"/>
                  <a:pt x="3924" y="7009"/>
                  <a:pt x="3924" y="10800"/>
                </a:cubicBezTo>
                <a:cubicBezTo>
                  <a:pt x="3924" y="14591"/>
                  <a:pt x="7009" y="17675"/>
                  <a:pt x="10800" y="17675"/>
                </a:cubicBezTo>
                <a:lnTo>
                  <a:pt x="10800" y="21600"/>
                </a:lnTo>
                <a:close/>
              </a:path>
            </a:pathLst>
          </a:custGeom>
          <a:solidFill>
            <a:srgbClr val="3A5063"/>
          </a:solidFill>
          <a:ln w="12700">
            <a:miter lim="400000"/>
          </a:ln>
        </p:spPr>
        <p:txBody>
          <a:bodyPr lIns="0" tIns="0" rIns="0" bIns="0"/>
          <a:lstStyle/>
          <a:p>
            <a:pPr lvl="0"/>
            <a:endParaRPr>
              <a:latin typeface="+mn-ea"/>
              <a:ea typeface="+mn-ea"/>
            </a:endParaRPr>
          </a:p>
        </p:txBody>
      </p:sp>
      <p:sp>
        <p:nvSpPr>
          <p:cNvPr id="10742" name="Shape 10742"/>
          <p:cNvSpPr/>
          <p:nvPr/>
        </p:nvSpPr>
        <p:spPr>
          <a:xfrm>
            <a:off x="2386814" y="4294070"/>
            <a:ext cx="894424" cy="89421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7852" y="21600"/>
                </a:lnTo>
                <a:cubicBezTo>
                  <a:pt x="8288" y="15355"/>
                  <a:pt x="14016" y="7849"/>
                  <a:pt x="21600" y="7849"/>
                </a:cubicBezTo>
                <a:lnTo>
                  <a:pt x="21600" y="0"/>
                </a:lnTo>
                <a:cubicBezTo>
                  <a:pt x="9690" y="0"/>
                  <a:pt x="0" y="9690"/>
                  <a:pt x="0" y="21600"/>
                </a:cubicBezTo>
                <a:close/>
              </a:path>
            </a:pathLst>
          </a:custGeom>
          <a:solidFill>
            <a:srgbClr val="CD4E37"/>
          </a:solidFill>
          <a:ln w="12700">
            <a:miter lim="400000"/>
          </a:ln>
        </p:spPr>
        <p:txBody>
          <a:bodyPr lIns="0" tIns="0" rIns="0" bIns="0"/>
          <a:lstStyle/>
          <a:p>
            <a:pPr lvl="0"/>
            <a:endParaRPr>
              <a:latin typeface="+mn-ea"/>
              <a:ea typeface="+mn-ea"/>
            </a:endParaRPr>
          </a:p>
        </p:txBody>
      </p:sp>
      <p:grpSp>
        <p:nvGrpSpPr>
          <p:cNvPr id="10750" name="Group 10750"/>
          <p:cNvGrpSpPr/>
          <p:nvPr/>
        </p:nvGrpSpPr>
        <p:grpSpPr>
          <a:xfrm>
            <a:off x="4265365" y="3263424"/>
            <a:ext cx="951126" cy="951217"/>
            <a:chOff x="0" y="0"/>
            <a:chExt cx="951124" cy="951216"/>
          </a:xfrm>
        </p:grpSpPr>
        <p:sp>
          <p:nvSpPr>
            <p:cNvPr id="10743" name="Shape 10743"/>
            <p:cNvSpPr/>
            <p:nvPr/>
          </p:nvSpPr>
          <p:spPr>
            <a:xfrm>
              <a:off x="-1" y="-1"/>
              <a:ext cx="951126" cy="9512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98" h="21598" extrusionOk="0">
                  <a:moveTo>
                    <a:pt x="21598" y="10799"/>
                  </a:moveTo>
                  <a:cubicBezTo>
                    <a:pt x="21599" y="9385"/>
                    <a:pt x="21318" y="7972"/>
                    <a:pt x="20776" y="6666"/>
                  </a:cubicBezTo>
                  <a:cubicBezTo>
                    <a:pt x="20236" y="5360"/>
                    <a:pt x="19435" y="4162"/>
                    <a:pt x="18435" y="3163"/>
                  </a:cubicBezTo>
                  <a:cubicBezTo>
                    <a:pt x="17436" y="2163"/>
                    <a:pt x="16238" y="1362"/>
                    <a:pt x="14932" y="822"/>
                  </a:cubicBezTo>
                  <a:cubicBezTo>
                    <a:pt x="13626" y="280"/>
                    <a:pt x="12213" y="-1"/>
                    <a:pt x="10799" y="0"/>
                  </a:cubicBezTo>
                  <a:cubicBezTo>
                    <a:pt x="9385" y="-1"/>
                    <a:pt x="7972" y="280"/>
                    <a:pt x="6666" y="822"/>
                  </a:cubicBezTo>
                  <a:cubicBezTo>
                    <a:pt x="5360" y="1362"/>
                    <a:pt x="4162" y="2163"/>
                    <a:pt x="3163" y="3163"/>
                  </a:cubicBezTo>
                  <a:cubicBezTo>
                    <a:pt x="2163" y="4162"/>
                    <a:pt x="1362" y="5360"/>
                    <a:pt x="822" y="6666"/>
                  </a:cubicBezTo>
                  <a:cubicBezTo>
                    <a:pt x="280" y="7972"/>
                    <a:pt x="-1" y="9385"/>
                    <a:pt x="0" y="10799"/>
                  </a:cubicBezTo>
                  <a:cubicBezTo>
                    <a:pt x="-1" y="12213"/>
                    <a:pt x="280" y="13626"/>
                    <a:pt x="822" y="14932"/>
                  </a:cubicBezTo>
                  <a:cubicBezTo>
                    <a:pt x="1362" y="16238"/>
                    <a:pt x="2163" y="17436"/>
                    <a:pt x="3163" y="18435"/>
                  </a:cubicBezTo>
                  <a:cubicBezTo>
                    <a:pt x="4162" y="19435"/>
                    <a:pt x="5360" y="20236"/>
                    <a:pt x="6666" y="20776"/>
                  </a:cubicBezTo>
                  <a:cubicBezTo>
                    <a:pt x="7972" y="21318"/>
                    <a:pt x="9385" y="21599"/>
                    <a:pt x="10799" y="21598"/>
                  </a:cubicBezTo>
                  <a:cubicBezTo>
                    <a:pt x="12213" y="21599"/>
                    <a:pt x="13626" y="21318"/>
                    <a:pt x="14932" y="20776"/>
                  </a:cubicBezTo>
                  <a:cubicBezTo>
                    <a:pt x="16238" y="20236"/>
                    <a:pt x="17436" y="19435"/>
                    <a:pt x="18435" y="18435"/>
                  </a:cubicBezTo>
                  <a:cubicBezTo>
                    <a:pt x="19435" y="17436"/>
                    <a:pt x="20236" y="16238"/>
                    <a:pt x="20776" y="14932"/>
                  </a:cubicBezTo>
                  <a:cubicBezTo>
                    <a:pt x="21318" y="13626"/>
                    <a:pt x="21599" y="12213"/>
                    <a:pt x="21598" y="10799"/>
                  </a:cubicBezTo>
                  <a:close/>
                </a:path>
              </a:pathLst>
            </a:custGeom>
            <a:solidFill>
              <a:srgbClr val="FFFFFF"/>
            </a:solidFill>
            <a:ln w="6350" cap="flat">
              <a:solidFill>
                <a:srgbClr val="F7AC12"/>
              </a:solidFill>
              <a:prstDash val="solid"/>
              <a:miter lim="8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>
                <a:defRPr>
                  <a:latin typeface="Roboto condensed"/>
                  <a:ea typeface="Roboto condensed"/>
                  <a:cs typeface="Roboto condensed"/>
                  <a:sym typeface="Roboto condensed"/>
                </a:defRPr>
              </a:pPr>
              <a:endParaRPr>
                <a:latin typeface="+mn-ea"/>
                <a:ea typeface="+mn-ea"/>
              </a:endParaRPr>
            </a:p>
          </p:txBody>
        </p:sp>
        <p:sp>
          <p:nvSpPr>
            <p:cNvPr id="10744" name="Shape 10744"/>
            <p:cNvSpPr/>
            <p:nvPr/>
          </p:nvSpPr>
          <p:spPr>
            <a:xfrm>
              <a:off x="222937" y="519424"/>
              <a:ext cx="509865" cy="381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spAutoFit/>
            </a:bodyPr>
            <a:lstStyle>
              <a:lvl1pPr algn="ctr" defTabSz="-635">
                <a:tabLst>
                  <a:tab pos="355600" algn="l"/>
                  <a:tab pos="711200" algn="l"/>
                  <a:tab pos="1066800" algn="l"/>
                  <a:tab pos="1422400" algn="l"/>
                  <a:tab pos="1778000" algn="l"/>
                  <a:tab pos="2133600" algn="l"/>
                  <a:tab pos="2489200" algn="l"/>
                  <a:tab pos="2844800" algn="l"/>
                  <a:tab pos="3200400" algn="l"/>
                  <a:tab pos="3556000" algn="l"/>
                  <a:tab pos="3911600" algn="l"/>
                  <a:tab pos="4267200" algn="l"/>
                </a:tabLst>
                <a:defRPr sz="1200">
                  <a:solidFill>
                    <a:srgbClr val="F7AC12"/>
                  </a:solidFill>
                  <a:uFill>
                    <a:solidFill>
                      <a:srgbClr val="F7AC12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1200" dirty="0" smtClean="0">
                  <a:solidFill>
                    <a:srgbClr val="F7AC12"/>
                  </a:solidFill>
                  <a:uFill>
                    <a:solidFill>
                      <a:srgbClr val="F7AC12"/>
                    </a:solidFill>
                  </a:uFill>
                  <a:latin typeface="+mn-ea"/>
                  <a:ea typeface="+mn-ea"/>
                </a:rPr>
                <a:t>添加标题</a:t>
              </a:r>
              <a:endParaRPr sz="1200" dirty="0">
                <a:solidFill>
                  <a:srgbClr val="F7AC12"/>
                </a:solidFill>
                <a:uFill>
                  <a:solidFill>
                    <a:srgbClr val="F7AC12"/>
                  </a:solidFill>
                </a:uFill>
                <a:latin typeface="+mn-ea"/>
                <a:ea typeface="+mn-ea"/>
              </a:endParaRPr>
            </a:p>
          </p:txBody>
        </p:sp>
        <p:grpSp>
          <p:nvGrpSpPr>
            <p:cNvPr id="10749" name="Group 10749"/>
            <p:cNvGrpSpPr/>
            <p:nvPr/>
          </p:nvGrpSpPr>
          <p:grpSpPr>
            <a:xfrm>
              <a:off x="370521" y="260351"/>
              <a:ext cx="214311" cy="214314"/>
              <a:chOff x="2" y="-2"/>
              <a:chExt cx="214310" cy="214313"/>
            </a:xfrm>
          </p:grpSpPr>
          <p:sp>
            <p:nvSpPr>
              <p:cNvPr id="10745" name="Shape 10745"/>
              <p:cNvSpPr/>
              <p:nvPr/>
            </p:nvSpPr>
            <p:spPr>
              <a:xfrm>
                <a:off x="2" y="-3"/>
                <a:ext cx="214311" cy="21431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932" h="20930" extrusionOk="0">
                    <a:moveTo>
                      <a:pt x="20723" y="16794"/>
                    </a:moveTo>
                    <a:lnTo>
                      <a:pt x="16124" y="14084"/>
                    </a:lnTo>
                    <a:cubicBezTo>
                      <a:pt x="15885" y="13962"/>
                      <a:pt x="15534" y="14017"/>
                      <a:pt x="15344" y="14207"/>
                    </a:cubicBezTo>
                    <a:lnTo>
                      <a:pt x="13991" y="15561"/>
                    </a:lnTo>
                    <a:cubicBezTo>
                      <a:pt x="13801" y="15750"/>
                      <a:pt x="13427" y="15908"/>
                      <a:pt x="13158" y="15911"/>
                    </a:cubicBezTo>
                    <a:cubicBezTo>
                      <a:pt x="13158" y="15911"/>
                      <a:pt x="11429" y="15931"/>
                      <a:pt x="8214" y="12715"/>
                    </a:cubicBezTo>
                    <a:cubicBezTo>
                      <a:pt x="4998" y="9499"/>
                      <a:pt x="5014" y="7764"/>
                      <a:pt x="5014" y="7764"/>
                    </a:cubicBezTo>
                    <a:cubicBezTo>
                      <a:pt x="5016" y="7495"/>
                      <a:pt x="5173" y="7121"/>
                      <a:pt x="5363" y="6931"/>
                    </a:cubicBezTo>
                    <a:lnTo>
                      <a:pt x="6516" y="5778"/>
                    </a:lnTo>
                    <a:cubicBezTo>
                      <a:pt x="6706" y="5588"/>
                      <a:pt x="6770" y="5233"/>
                      <a:pt x="6658" y="4989"/>
                    </a:cubicBezTo>
                    <a:lnTo>
                      <a:pt x="4121" y="216"/>
                    </a:lnTo>
                    <a:cubicBezTo>
                      <a:pt x="4008" y="-28"/>
                      <a:pt x="3762" y="-72"/>
                      <a:pt x="3572" y="117"/>
                    </a:cubicBezTo>
                    <a:lnTo>
                      <a:pt x="426" y="3257"/>
                    </a:lnTo>
                    <a:cubicBezTo>
                      <a:pt x="236" y="3446"/>
                      <a:pt x="51" y="3819"/>
                      <a:pt x="16" y="4085"/>
                    </a:cubicBezTo>
                    <a:cubicBezTo>
                      <a:pt x="16" y="4085"/>
                      <a:pt x="-598" y="8672"/>
                      <a:pt x="5829" y="15100"/>
                    </a:cubicBezTo>
                    <a:cubicBezTo>
                      <a:pt x="12255" y="21528"/>
                      <a:pt x="16842" y="20914"/>
                      <a:pt x="16842" y="20914"/>
                    </a:cubicBezTo>
                    <a:cubicBezTo>
                      <a:pt x="17108" y="20878"/>
                      <a:pt x="17480" y="20694"/>
                      <a:pt x="17670" y="20505"/>
                    </a:cubicBezTo>
                    <a:lnTo>
                      <a:pt x="20812" y="17361"/>
                    </a:lnTo>
                    <a:cubicBezTo>
                      <a:pt x="21002" y="17171"/>
                      <a:pt x="20962" y="16916"/>
                      <a:pt x="20723" y="16794"/>
                    </a:cubicBezTo>
                    <a:close/>
                  </a:path>
                </a:pathLst>
              </a:custGeom>
              <a:solidFill>
                <a:srgbClr val="F7AC1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>
                    <a:latin typeface="Roboto condensed"/>
                    <a:ea typeface="Roboto condensed"/>
                    <a:cs typeface="Roboto condensed"/>
                    <a:sym typeface="Roboto condensed"/>
                  </a:defRPr>
                </a:pPr>
                <a:endParaRPr>
                  <a:latin typeface="+mn-ea"/>
                  <a:ea typeface="+mn-ea"/>
                </a:endParaRPr>
              </a:p>
            </p:txBody>
          </p:sp>
          <p:sp>
            <p:nvSpPr>
              <p:cNvPr id="10746" name="Shape 10746"/>
              <p:cNvSpPr/>
              <p:nvPr/>
            </p:nvSpPr>
            <p:spPr>
              <a:xfrm>
                <a:off x="98397" y="71561"/>
                <a:ext cx="42491" cy="4249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6567"/>
                    </a:moveTo>
                    <a:cubicBezTo>
                      <a:pt x="3494" y="7443"/>
                      <a:pt x="6807" y="9229"/>
                      <a:pt x="9539" y="11969"/>
                    </a:cubicBezTo>
                    <a:cubicBezTo>
                      <a:pt x="12286" y="14725"/>
                      <a:pt x="14072" y="18072"/>
                      <a:pt x="14940" y="21600"/>
                    </a:cubicBezTo>
                    <a:lnTo>
                      <a:pt x="21600" y="21600"/>
                    </a:lnTo>
                    <a:cubicBezTo>
                      <a:pt x="20909" y="16135"/>
                      <a:pt x="18474" y="11082"/>
                      <a:pt x="14550" y="7129"/>
                    </a:cubicBezTo>
                    <a:cubicBezTo>
                      <a:pt x="10581" y="3127"/>
                      <a:pt x="5495" y="661"/>
                      <a:pt x="2" y="0"/>
                    </a:cubicBezTo>
                    <a:lnTo>
                      <a:pt x="2" y="6567"/>
                    </a:lnTo>
                    <a:lnTo>
                      <a:pt x="0" y="6567"/>
                    </a:lnTo>
                    <a:close/>
                  </a:path>
                </a:pathLst>
              </a:custGeom>
              <a:solidFill>
                <a:srgbClr val="F7AC1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>
                    <a:latin typeface="Roboto condensed"/>
                    <a:ea typeface="Roboto condensed"/>
                    <a:cs typeface="Roboto condensed"/>
                    <a:sym typeface="Roboto condensed"/>
                  </a:defRPr>
                </a:pPr>
                <a:endParaRPr>
                  <a:latin typeface="+mn-ea"/>
                  <a:ea typeface="+mn-ea"/>
                </a:endParaRPr>
              </a:p>
            </p:txBody>
          </p:sp>
          <p:sp>
            <p:nvSpPr>
              <p:cNvPr id="10747" name="Shape 10747"/>
              <p:cNvSpPr/>
              <p:nvPr/>
            </p:nvSpPr>
            <p:spPr>
              <a:xfrm>
                <a:off x="98397" y="0"/>
                <a:ext cx="114053" cy="11368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8672" y="21600"/>
                    </a:moveTo>
                    <a:lnTo>
                      <a:pt x="21600" y="21599"/>
                    </a:lnTo>
                    <a:cubicBezTo>
                      <a:pt x="21387" y="10396"/>
                      <a:pt x="11173" y="170"/>
                      <a:pt x="1" y="0"/>
                    </a:cubicBezTo>
                    <a:lnTo>
                      <a:pt x="0" y="2871"/>
                    </a:lnTo>
                    <a:cubicBezTo>
                      <a:pt x="10018" y="3430"/>
                      <a:pt x="18072" y="11518"/>
                      <a:pt x="18672" y="21600"/>
                    </a:cubicBezTo>
                    <a:close/>
                  </a:path>
                </a:pathLst>
              </a:custGeom>
              <a:solidFill>
                <a:srgbClr val="F7AC1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>
                    <a:latin typeface="Roboto condensed"/>
                    <a:ea typeface="Roboto condensed"/>
                    <a:cs typeface="Roboto condensed"/>
                    <a:sym typeface="Roboto condensed"/>
                  </a:defRPr>
                </a:pPr>
                <a:endParaRPr>
                  <a:latin typeface="+mn-ea"/>
                  <a:ea typeface="+mn-ea"/>
                </a:endParaRPr>
              </a:p>
            </p:txBody>
          </p:sp>
          <p:sp>
            <p:nvSpPr>
              <p:cNvPr id="10748" name="Shape 10748"/>
              <p:cNvSpPr/>
              <p:nvPr/>
            </p:nvSpPr>
            <p:spPr>
              <a:xfrm>
                <a:off x="98397" y="35780"/>
                <a:ext cx="78272" cy="7827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7333" y="21599"/>
                    </a:moveTo>
                    <a:lnTo>
                      <a:pt x="21600" y="21600"/>
                    </a:lnTo>
                    <a:cubicBezTo>
                      <a:pt x="20745" y="10040"/>
                      <a:pt x="11513" y="794"/>
                      <a:pt x="0" y="0"/>
                    </a:cubicBezTo>
                    <a:lnTo>
                      <a:pt x="0" y="4302"/>
                    </a:lnTo>
                    <a:cubicBezTo>
                      <a:pt x="9167" y="5080"/>
                      <a:pt x="16498" y="12409"/>
                      <a:pt x="17333" y="21599"/>
                    </a:cubicBezTo>
                    <a:close/>
                  </a:path>
                </a:pathLst>
              </a:custGeom>
              <a:solidFill>
                <a:srgbClr val="F7AC1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>
                    <a:latin typeface="Roboto condensed"/>
                    <a:ea typeface="Roboto condensed"/>
                    <a:cs typeface="Roboto condensed"/>
                    <a:sym typeface="Roboto condensed"/>
                  </a:defRPr>
                </a:pPr>
                <a:endParaRPr>
                  <a:latin typeface="+mn-ea"/>
                  <a:ea typeface="+mn-ea"/>
                </a:endParaRPr>
              </a:p>
            </p:txBody>
          </p:sp>
        </p:grpSp>
      </p:grpSp>
      <p:grpSp>
        <p:nvGrpSpPr>
          <p:cNvPr id="10761" name="Group 10761"/>
          <p:cNvGrpSpPr/>
          <p:nvPr/>
        </p:nvGrpSpPr>
        <p:grpSpPr>
          <a:xfrm>
            <a:off x="5729554" y="3263423"/>
            <a:ext cx="951128" cy="951219"/>
            <a:chOff x="-1" y="-1"/>
            <a:chExt cx="951126" cy="951218"/>
          </a:xfrm>
        </p:grpSpPr>
        <p:sp>
          <p:nvSpPr>
            <p:cNvPr id="10751" name="Shape 10751"/>
            <p:cNvSpPr/>
            <p:nvPr/>
          </p:nvSpPr>
          <p:spPr>
            <a:xfrm>
              <a:off x="-1" y="-1"/>
              <a:ext cx="951126" cy="9512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98" h="21598" extrusionOk="0">
                  <a:moveTo>
                    <a:pt x="21598" y="10799"/>
                  </a:moveTo>
                  <a:cubicBezTo>
                    <a:pt x="21599" y="9385"/>
                    <a:pt x="21318" y="7972"/>
                    <a:pt x="20776" y="6666"/>
                  </a:cubicBezTo>
                  <a:cubicBezTo>
                    <a:pt x="20236" y="5360"/>
                    <a:pt x="19435" y="4162"/>
                    <a:pt x="18435" y="3163"/>
                  </a:cubicBezTo>
                  <a:cubicBezTo>
                    <a:pt x="17436" y="2163"/>
                    <a:pt x="16238" y="1362"/>
                    <a:pt x="14932" y="822"/>
                  </a:cubicBezTo>
                  <a:cubicBezTo>
                    <a:pt x="13626" y="280"/>
                    <a:pt x="12213" y="-1"/>
                    <a:pt x="10799" y="0"/>
                  </a:cubicBezTo>
                  <a:cubicBezTo>
                    <a:pt x="9385" y="-1"/>
                    <a:pt x="7972" y="280"/>
                    <a:pt x="6666" y="822"/>
                  </a:cubicBezTo>
                  <a:cubicBezTo>
                    <a:pt x="5360" y="1362"/>
                    <a:pt x="4162" y="2163"/>
                    <a:pt x="3163" y="3163"/>
                  </a:cubicBezTo>
                  <a:cubicBezTo>
                    <a:pt x="2163" y="4162"/>
                    <a:pt x="1362" y="5360"/>
                    <a:pt x="822" y="6666"/>
                  </a:cubicBezTo>
                  <a:cubicBezTo>
                    <a:pt x="280" y="7972"/>
                    <a:pt x="-1" y="9385"/>
                    <a:pt x="0" y="10799"/>
                  </a:cubicBezTo>
                  <a:cubicBezTo>
                    <a:pt x="-1" y="12213"/>
                    <a:pt x="280" y="13626"/>
                    <a:pt x="822" y="14932"/>
                  </a:cubicBezTo>
                  <a:cubicBezTo>
                    <a:pt x="1362" y="16238"/>
                    <a:pt x="2163" y="17436"/>
                    <a:pt x="3163" y="18435"/>
                  </a:cubicBezTo>
                  <a:cubicBezTo>
                    <a:pt x="4162" y="19435"/>
                    <a:pt x="5360" y="20236"/>
                    <a:pt x="6666" y="20776"/>
                  </a:cubicBezTo>
                  <a:cubicBezTo>
                    <a:pt x="7972" y="21318"/>
                    <a:pt x="9385" y="21599"/>
                    <a:pt x="10799" y="21598"/>
                  </a:cubicBezTo>
                  <a:cubicBezTo>
                    <a:pt x="12213" y="21599"/>
                    <a:pt x="13626" y="21318"/>
                    <a:pt x="14932" y="20776"/>
                  </a:cubicBezTo>
                  <a:cubicBezTo>
                    <a:pt x="16238" y="20236"/>
                    <a:pt x="17436" y="19435"/>
                    <a:pt x="18435" y="18435"/>
                  </a:cubicBezTo>
                  <a:cubicBezTo>
                    <a:pt x="19435" y="17436"/>
                    <a:pt x="20236" y="16238"/>
                    <a:pt x="20776" y="14932"/>
                  </a:cubicBezTo>
                  <a:cubicBezTo>
                    <a:pt x="21318" y="13626"/>
                    <a:pt x="21599" y="12213"/>
                    <a:pt x="21598" y="10799"/>
                  </a:cubicBezTo>
                  <a:close/>
                </a:path>
              </a:pathLst>
            </a:custGeom>
            <a:solidFill>
              <a:srgbClr val="FFFFFF"/>
            </a:solidFill>
            <a:ln w="6350" cap="flat">
              <a:solidFill>
                <a:srgbClr val="A5C067"/>
              </a:solidFill>
              <a:prstDash val="solid"/>
              <a:miter lim="8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>
                <a:defRPr>
                  <a:latin typeface="Roboto condensed"/>
                  <a:ea typeface="Roboto condensed"/>
                  <a:cs typeface="Roboto condensed"/>
                  <a:sym typeface="Roboto condensed"/>
                </a:defRPr>
              </a:pPr>
              <a:endParaRPr>
                <a:latin typeface="+mn-ea"/>
                <a:ea typeface="+mn-ea"/>
              </a:endParaRPr>
            </a:p>
          </p:txBody>
        </p:sp>
        <p:grpSp>
          <p:nvGrpSpPr>
            <p:cNvPr id="10759" name="Group 10759"/>
            <p:cNvGrpSpPr/>
            <p:nvPr/>
          </p:nvGrpSpPr>
          <p:grpSpPr>
            <a:xfrm>
              <a:off x="380673" y="251809"/>
              <a:ext cx="212726" cy="214313"/>
              <a:chOff x="0" y="0"/>
              <a:chExt cx="212725" cy="214311"/>
            </a:xfrm>
          </p:grpSpPr>
          <p:sp>
            <p:nvSpPr>
              <p:cNvPr id="10752" name="Shape 10752"/>
              <p:cNvSpPr/>
              <p:nvPr/>
            </p:nvSpPr>
            <p:spPr>
              <a:xfrm>
                <a:off x="-1" y="-1"/>
                <a:ext cx="212727" cy="21431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cubicBezTo>
                      <a:pt x="4835" y="0"/>
                      <a:pt x="0" y="4835"/>
                      <a:pt x="0" y="10800"/>
                    </a:cubicBezTo>
                    <a:cubicBezTo>
                      <a:pt x="0" y="12640"/>
                      <a:pt x="461" y="14372"/>
                      <a:pt x="1273" y="15888"/>
                    </a:cubicBezTo>
                    <a:cubicBezTo>
                      <a:pt x="2296" y="17800"/>
                      <a:pt x="3878" y="19367"/>
                      <a:pt x="5801" y="20373"/>
                    </a:cubicBezTo>
                    <a:cubicBezTo>
                      <a:pt x="7296" y="21155"/>
                      <a:pt x="8996" y="21600"/>
                      <a:pt x="10800" y="21600"/>
                    </a:cubicBezTo>
                    <a:cubicBezTo>
                      <a:pt x="12665" y="21600"/>
                      <a:pt x="14419" y="21128"/>
                      <a:pt x="15950" y="20295"/>
                    </a:cubicBezTo>
                    <a:cubicBezTo>
                      <a:pt x="17855" y="19260"/>
                      <a:pt x="19410" y="17667"/>
                      <a:pt x="20404" y="15738"/>
                    </a:cubicBezTo>
                    <a:cubicBezTo>
                      <a:pt x="21167" y="14257"/>
                      <a:pt x="21600" y="12580"/>
                      <a:pt x="21600" y="10800"/>
                    </a:cubicBezTo>
                    <a:cubicBezTo>
                      <a:pt x="21600" y="4835"/>
                      <a:pt x="16765" y="0"/>
                      <a:pt x="10800" y="0"/>
                    </a:cubicBezTo>
                    <a:close/>
                    <a:moveTo>
                      <a:pt x="18629" y="12876"/>
                    </a:moveTo>
                    <a:cubicBezTo>
                      <a:pt x="18568" y="13108"/>
                      <a:pt x="18493" y="13334"/>
                      <a:pt x="18411" y="13558"/>
                    </a:cubicBezTo>
                    <a:cubicBezTo>
                      <a:pt x="18052" y="13453"/>
                      <a:pt x="17672" y="13395"/>
                      <a:pt x="17279" y="13395"/>
                    </a:cubicBezTo>
                    <a:cubicBezTo>
                      <a:pt x="15036" y="13395"/>
                      <a:pt x="13218" y="15214"/>
                      <a:pt x="13218" y="17457"/>
                    </a:cubicBezTo>
                    <a:cubicBezTo>
                      <a:pt x="13218" y="17812"/>
                      <a:pt x="13266" y="18154"/>
                      <a:pt x="13352" y="18482"/>
                    </a:cubicBezTo>
                    <a:cubicBezTo>
                      <a:pt x="13251" y="18515"/>
                      <a:pt x="13152" y="18550"/>
                      <a:pt x="13050" y="18580"/>
                    </a:cubicBezTo>
                    <a:cubicBezTo>
                      <a:pt x="12335" y="18786"/>
                      <a:pt x="11581" y="18900"/>
                      <a:pt x="10800" y="18900"/>
                    </a:cubicBezTo>
                    <a:cubicBezTo>
                      <a:pt x="10065" y="18900"/>
                      <a:pt x="9353" y="18800"/>
                      <a:pt x="8675" y="18615"/>
                    </a:cubicBezTo>
                    <a:cubicBezTo>
                      <a:pt x="8566" y="18585"/>
                      <a:pt x="8458" y="18549"/>
                      <a:pt x="8351" y="18515"/>
                    </a:cubicBezTo>
                    <a:cubicBezTo>
                      <a:pt x="8427" y="18204"/>
                      <a:pt x="8469" y="17879"/>
                      <a:pt x="8469" y="17544"/>
                    </a:cubicBezTo>
                    <a:cubicBezTo>
                      <a:pt x="8469" y="15301"/>
                      <a:pt x="6651" y="13482"/>
                      <a:pt x="4407" y="13482"/>
                    </a:cubicBezTo>
                    <a:cubicBezTo>
                      <a:pt x="3997" y="13482"/>
                      <a:pt x="3601" y="13545"/>
                      <a:pt x="3228" y="13659"/>
                    </a:cubicBezTo>
                    <a:cubicBezTo>
                      <a:pt x="3146" y="13442"/>
                      <a:pt x="3070" y="13223"/>
                      <a:pt x="3006" y="12999"/>
                    </a:cubicBezTo>
                    <a:cubicBezTo>
                      <a:pt x="2808" y="12299"/>
                      <a:pt x="2700" y="11562"/>
                      <a:pt x="2700" y="10800"/>
                    </a:cubicBezTo>
                    <a:cubicBezTo>
                      <a:pt x="2700" y="6334"/>
                      <a:pt x="6334" y="2700"/>
                      <a:pt x="10800" y="2700"/>
                    </a:cubicBezTo>
                    <a:cubicBezTo>
                      <a:pt x="15266" y="2700"/>
                      <a:pt x="18900" y="6334"/>
                      <a:pt x="18900" y="10800"/>
                    </a:cubicBezTo>
                    <a:cubicBezTo>
                      <a:pt x="18900" y="11518"/>
                      <a:pt x="18805" y="12213"/>
                      <a:pt x="18629" y="12876"/>
                    </a:cubicBezTo>
                    <a:close/>
                  </a:path>
                </a:pathLst>
              </a:custGeom>
              <a:solidFill>
                <a:srgbClr val="A5C067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>
                    <a:latin typeface="Roboto condensed"/>
                    <a:ea typeface="Roboto condensed"/>
                    <a:cs typeface="Roboto condensed"/>
                    <a:sym typeface="Roboto condensed"/>
                  </a:defRPr>
                </a:pPr>
                <a:endParaRPr>
                  <a:latin typeface="+mn-ea"/>
                  <a:ea typeface="+mn-ea"/>
                </a:endParaRPr>
              </a:p>
            </p:txBody>
          </p:sp>
          <p:sp>
            <p:nvSpPr>
              <p:cNvPr id="10753" name="Shape 10753"/>
              <p:cNvSpPr/>
              <p:nvPr/>
            </p:nvSpPr>
            <p:spPr>
              <a:xfrm>
                <a:off x="76817" y="38323"/>
                <a:ext cx="45796" cy="837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8572" y="14084"/>
                    </a:moveTo>
                    <a:lnTo>
                      <a:pt x="2517" y="0"/>
                    </a:lnTo>
                    <a:lnTo>
                      <a:pt x="0" y="585"/>
                    </a:lnTo>
                    <a:lnTo>
                      <a:pt x="6681" y="16800"/>
                    </a:lnTo>
                    <a:cubicBezTo>
                      <a:pt x="6623" y="17008"/>
                      <a:pt x="6592" y="17220"/>
                      <a:pt x="6592" y="17429"/>
                    </a:cubicBezTo>
                    <a:cubicBezTo>
                      <a:pt x="6589" y="19062"/>
                      <a:pt x="8331" y="20611"/>
                      <a:pt x="11212" y="21278"/>
                    </a:cubicBezTo>
                    <a:cubicBezTo>
                      <a:pt x="12153" y="21498"/>
                      <a:pt x="13133" y="21600"/>
                      <a:pt x="14097" y="21600"/>
                    </a:cubicBezTo>
                    <a:cubicBezTo>
                      <a:pt x="17032" y="21600"/>
                      <a:pt x="19818" y="20633"/>
                      <a:pt x="21019" y="19035"/>
                    </a:cubicBezTo>
                    <a:cubicBezTo>
                      <a:pt x="21410" y="18510"/>
                      <a:pt x="21600" y="17964"/>
                      <a:pt x="21600" y="17431"/>
                    </a:cubicBezTo>
                    <a:cubicBezTo>
                      <a:pt x="21596" y="16122"/>
                      <a:pt x="20490" y="14875"/>
                      <a:pt x="18572" y="14084"/>
                    </a:cubicBezTo>
                    <a:close/>
                  </a:path>
                </a:pathLst>
              </a:custGeom>
              <a:solidFill>
                <a:srgbClr val="A5C067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>
                    <a:latin typeface="Roboto condensed"/>
                    <a:ea typeface="Roboto condensed"/>
                    <a:cs typeface="Roboto condensed"/>
                    <a:sym typeface="Roboto condensed"/>
                  </a:defRPr>
                </a:pPr>
                <a:endParaRPr>
                  <a:latin typeface="+mn-ea"/>
                  <a:ea typeface="+mn-ea"/>
                </a:endParaRPr>
              </a:p>
            </p:txBody>
          </p:sp>
          <p:sp>
            <p:nvSpPr>
              <p:cNvPr id="10754" name="Shape 10754"/>
              <p:cNvSpPr/>
              <p:nvPr/>
            </p:nvSpPr>
            <p:spPr>
              <a:xfrm>
                <a:off x="103407" y="32742"/>
                <a:ext cx="9603" cy="24185"/>
              </a:xfrm>
              <a:prstGeom prst="rect">
                <a:avLst/>
              </a:prstGeom>
              <a:solidFill>
                <a:srgbClr val="A5C067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>
                    <a:latin typeface="Roboto condensed"/>
                    <a:ea typeface="Roboto condensed"/>
                    <a:cs typeface="Roboto condensed"/>
                    <a:sym typeface="Roboto condensed"/>
                  </a:defRPr>
                </a:pPr>
                <a:endParaRPr>
                  <a:latin typeface="+mn-ea"/>
                  <a:ea typeface="+mn-ea"/>
                </a:endParaRPr>
              </a:p>
            </p:txBody>
          </p:sp>
          <p:sp>
            <p:nvSpPr>
              <p:cNvPr id="10755" name="Shape 10755"/>
              <p:cNvSpPr/>
              <p:nvPr/>
            </p:nvSpPr>
            <p:spPr>
              <a:xfrm>
                <a:off x="132953" y="53577"/>
                <a:ext cx="24006" cy="2418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15371"/>
                    </a:moveTo>
                    <a:lnTo>
                      <a:pt x="15368" y="0"/>
                    </a:lnTo>
                    <a:lnTo>
                      <a:pt x="21600" y="6229"/>
                    </a:lnTo>
                    <a:lnTo>
                      <a:pt x="6232" y="21600"/>
                    </a:lnTo>
                    <a:lnTo>
                      <a:pt x="0" y="15371"/>
                    </a:lnTo>
                    <a:close/>
                  </a:path>
                </a:pathLst>
              </a:custGeom>
              <a:solidFill>
                <a:srgbClr val="A5C067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>
                    <a:latin typeface="Roboto condensed"/>
                    <a:ea typeface="Roboto condensed"/>
                    <a:cs typeface="Roboto condensed"/>
                    <a:sym typeface="Roboto condensed"/>
                  </a:defRPr>
                </a:pPr>
                <a:endParaRPr>
                  <a:latin typeface="+mn-ea"/>
                  <a:ea typeface="+mn-ea"/>
                </a:endParaRPr>
              </a:p>
            </p:txBody>
          </p:sp>
          <p:sp>
            <p:nvSpPr>
              <p:cNvPr id="10756" name="Shape 10756"/>
              <p:cNvSpPr/>
              <p:nvPr/>
            </p:nvSpPr>
            <p:spPr>
              <a:xfrm>
                <a:off x="150680" y="92273"/>
                <a:ext cx="24006" cy="9674"/>
              </a:xfrm>
              <a:prstGeom prst="rect">
                <a:avLst/>
              </a:prstGeom>
              <a:solidFill>
                <a:srgbClr val="A5C067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>
                    <a:latin typeface="Roboto condensed"/>
                    <a:ea typeface="Roboto condensed"/>
                    <a:cs typeface="Roboto condensed"/>
                    <a:sym typeface="Roboto condensed"/>
                  </a:defRPr>
                </a:pPr>
                <a:endParaRPr>
                  <a:latin typeface="+mn-ea"/>
                  <a:ea typeface="+mn-ea"/>
                </a:endParaRPr>
              </a:p>
            </p:txBody>
          </p:sp>
          <p:sp>
            <p:nvSpPr>
              <p:cNvPr id="10757" name="Shape 10757"/>
              <p:cNvSpPr/>
              <p:nvPr/>
            </p:nvSpPr>
            <p:spPr>
              <a:xfrm>
                <a:off x="38408" y="92273"/>
                <a:ext cx="24006" cy="9674"/>
              </a:xfrm>
              <a:prstGeom prst="rect">
                <a:avLst/>
              </a:prstGeom>
              <a:solidFill>
                <a:srgbClr val="A5C067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>
                    <a:latin typeface="Roboto condensed"/>
                    <a:ea typeface="Roboto condensed"/>
                    <a:cs typeface="Roboto condensed"/>
                    <a:sym typeface="Roboto condensed"/>
                  </a:defRPr>
                </a:pPr>
                <a:endParaRPr>
                  <a:latin typeface="+mn-ea"/>
                  <a:ea typeface="+mn-ea"/>
                </a:endParaRPr>
              </a:p>
            </p:txBody>
          </p:sp>
          <p:sp>
            <p:nvSpPr>
              <p:cNvPr id="10758" name="Shape 10758"/>
              <p:cNvSpPr/>
              <p:nvPr/>
            </p:nvSpPr>
            <p:spPr>
              <a:xfrm>
                <a:off x="53181" y="53577"/>
                <a:ext cx="24006" cy="2418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370" y="21600"/>
                    </a:moveTo>
                    <a:lnTo>
                      <a:pt x="0" y="6230"/>
                    </a:lnTo>
                    <a:lnTo>
                      <a:pt x="6230" y="0"/>
                    </a:lnTo>
                    <a:lnTo>
                      <a:pt x="21600" y="15370"/>
                    </a:lnTo>
                    <a:lnTo>
                      <a:pt x="15370" y="21600"/>
                    </a:lnTo>
                    <a:close/>
                  </a:path>
                </a:pathLst>
              </a:custGeom>
              <a:solidFill>
                <a:srgbClr val="A5C067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>
                    <a:latin typeface="Roboto condensed"/>
                    <a:ea typeface="Roboto condensed"/>
                    <a:cs typeface="Roboto condensed"/>
                    <a:sym typeface="Roboto condensed"/>
                  </a:defRPr>
                </a:pPr>
                <a:endParaRPr>
                  <a:latin typeface="+mn-ea"/>
                  <a:ea typeface="+mn-ea"/>
                </a:endParaRPr>
              </a:p>
            </p:txBody>
          </p:sp>
        </p:grpSp>
        <p:sp>
          <p:nvSpPr>
            <p:cNvPr id="10760" name="Shape 10760"/>
            <p:cNvSpPr/>
            <p:nvPr/>
          </p:nvSpPr>
          <p:spPr>
            <a:xfrm>
              <a:off x="138168" y="519424"/>
              <a:ext cx="691827" cy="18466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spAutoFit/>
            </a:bodyPr>
            <a:lstStyle>
              <a:lvl1pPr algn="ctr" defTabSz="-635">
                <a:tabLst>
                  <a:tab pos="355600" algn="l"/>
                  <a:tab pos="711200" algn="l"/>
                  <a:tab pos="1066800" algn="l"/>
                  <a:tab pos="1422400" algn="l"/>
                  <a:tab pos="1778000" algn="l"/>
                  <a:tab pos="2133600" algn="l"/>
                  <a:tab pos="2489200" algn="l"/>
                  <a:tab pos="2844800" algn="l"/>
                  <a:tab pos="3200400" algn="l"/>
                  <a:tab pos="3556000" algn="l"/>
                  <a:tab pos="3911600" algn="l"/>
                  <a:tab pos="4267200" algn="l"/>
                </a:tabLst>
                <a:defRPr sz="1200">
                  <a:solidFill>
                    <a:srgbClr val="A5C067"/>
                  </a:solidFill>
                  <a:uFill>
                    <a:solidFill>
                      <a:srgbClr val="A5C067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1200" dirty="0" smtClean="0">
                  <a:solidFill>
                    <a:srgbClr val="A5C067"/>
                  </a:solidFill>
                  <a:uFill>
                    <a:solidFill>
                      <a:srgbClr val="A5C067"/>
                    </a:solidFill>
                  </a:uFill>
                  <a:latin typeface="+mn-ea"/>
                  <a:ea typeface="+mn-ea"/>
                </a:rPr>
                <a:t>添加标题</a:t>
              </a:r>
              <a:endParaRPr sz="1200" dirty="0">
                <a:solidFill>
                  <a:srgbClr val="A5C067"/>
                </a:solidFill>
                <a:uFill>
                  <a:solidFill>
                    <a:srgbClr val="A5C067"/>
                  </a:solidFill>
                </a:uFill>
                <a:latin typeface="+mn-ea"/>
                <a:ea typeface="+mn-ea"/>
              </a:endParaRPr>
            </a:p>
          </p:txBody>
        </p:sp>
      </p:grpSp>
      <p:grpSp>
        <p:nvGrpSpPr>
          <p:cNvPr id="10765" name="Group 10765"/>
          <p:cNvGrpSpPr/>
          <p:nvPr/>
        </p:nvGrpSpPr>
        <p:grpSpPr>
          <a:xfrm>
            <a:off x="5729554" y="1799093"/>
            <a:ext cx="951128" cy="951220"/>
            <a:chOff x="-1" y="-1"/>
            <a:chExt cx="951126" cy="951218"/>
          </a:xfrm>
        </p:grpSpPr>
        <p:sp>
          <p:nvSpPr>
            <p:cNvPr id="10762" name="Shape 10762"/>
            <p:cNvSpPr/>
            <p:nvPr/>
          </p:nvSpPr>
          <p:spPr>
            <a:xfrm>
              <a:off x="-1" y="-1"/>
              <a:ext cx="951126" cy="9512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98" h="21598" extrusionOk="0">
                  <a:moveTo>
                    <a:pt x="21598" y="10799"/>
                  </a:moveTo>
                  <a:cubicBezTo>
                    <a:pt x="21599" y="9385"/>
                    <a:pt x="21318" y="7972"/>
                    <a:pt x="20776" y="6666"/>
                  </a:cubicBezTo>
                  <a:cubicBezTo>
                    <a:pt x="20236" y="5360"/>
                    <a:pt x="19435" y="4162"/>
                    <a:pt x="18435" y="3163"/>
                  </a:cubicBezTo>
                  <a:cubicBezTo>
                    <a:pt x="17436" y="2163"/>
                    <a:pt x="16238" y="1362"/>
                    <a:pt x="14932" y="822"/>
                  </a:cubicBezTo>
                  <a:cubicBezTo>
                    <a:pt x="13626" y="280"/>
                    <a:pt x="12213" y="-1"/>
                    <a:pt x="10799" y="0"/>
                  </a:cubicBezTo>
                  <a:cubicBezTo>
                    <a:pt x="9385" y="-1"/>
                    <a:pt x="7972" y="280"/>
                    <a:pt x="6666" y="822"/>
                  </a:cubicBezTo>
                  <a:cubicBezTo>
                    <a:pt x="5360" y="1362"/>
                    <a:pt x="4162" y="2163"/>
                    <a:pt x="3163" y="3163"/>
                  </a:cubicBezTo>
                  <a:cubicBezTo>
                    <a:pt x="2163" y="4162"/>
                    <a:pt x="1362" y="5360"/>
                    <a:pt x="822" y="6666"/>
                  </a:cubicBezTo>
                  <a:cubicBezTo>
                    <a:pt x="280" y="7972"/>
                    <a:pt x="-1" y="9385"/>
                    <a:pt x="0" y="10799"/>
                  </a:cubicBezTo>
                  <a:cubicBezTo>
                    <a:pt x="-1" y="12213"/>
                    <a:pt x="280" y="13626"/>
                    <a:pt x="822" y="14932"/>
                  </a:cubicBezTo>
                  <a:cubicBezTo>
                    <a:pt x="1362" y="16238"/>
                    <a:pt x="2163" y="17436"/>
                    <a:pt x="3163" y="18435"/>
                  </a:cubicBezTo>
                  <a:cubicBezTo>
                    <a:pt x="4162" y="19435"/>
                    <a:pt x="5360" y="20236"/>
                    <a:pt x="6666" y="20776"/>
                  </a:cubicBezTo>
                  <a:cubicBezTo>
                    <a:pt x="7972" y="21318"/>
                    <a:pt x="9385" y="21599"/>
                    <a:pt x="10799" y="21598"/>
                  </a:cubicBezTo>
                  <a:cubicBezTo>
                    <a:pt x="12213" y="21599"/>
                    <a:pt x="13626" y="21318"/>
                    <a:pt x="14932" y="20776"/>
                  </a:cubicBezTo>
                  <a:cubicBezTo>
                    <a:pt x="16238" y="20236"/>
                    <a:pt x="17436" y="19435"/>
                    <a:pt x="18435" y="18435"/>
                  </a:cubicBezTo>
                  <a:cubicBezTo>
                    <a:pt x="19435" y="17436"/>
                    <a:pt x="20236" y="16238"/>
                    <a:pt x="20776" y="14932"/>
                  </a:cubicBezTo>
                  <a:cubicBezTo>
                    <a:pt x="21318" y="13626"/>
                    <a:pt x="21599" y="12213"/>
                    <a:pt x="21598" y="10799"/>
                  </a:cubicBezTo>
                  <a:close/>
                </a:path>
              </a:pathLst>
            </a:custGeom>
            <a:solidFill>
              <a:srgbClr val="FFFFFF"/>
            </a:solidFill>
            <a:ln w="6350" cap="flat">
              <a:solidFill>
                <a:srgbClr val="3A5063"/>
              </a:solidFill>
              <a:prstDash val="solid"/>
              <a:miter lim="8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>
                <a:defRPr>
                  <a:latin typeface="Roboto condensed"/>
                  <a:ea typeface="Roboto condensed"/>
                  <a:cs typeface="Roboto condensed"/>
                  <a:sym typeface="Roboto condensed"/>
                </a:defRPr>
              </a:pPr>
              <a:endParaRPr>
                <a:latin typeface="+mn-ea"/>
                <a:ea typeface="+mn-ea"/>
              </a:endParaRPr>
            </a:p>
          </p:txBody>
        </p:sp>
        <p:sp>
          <p:nvSpPr>
            <p:cNvPr id="10763" name="Shape 10763"/>
            <p:cNvSpPr/>
            <p:nvPr/>
          </p:nvSpPr>
          <p:spPr>
            <a:xfrm>
              <a:off x="377718" y="239923"/>
              <a:ext cx="212726" cy="2127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99" h="21600" extrusionOk="0">
                  <a:moveTo>
                    <a:pt x="20994" y="18385"/>
                  </a:moveTo>
                  <a:lnTo>
                    <a:pt x="15212" y="12600"/>
                  </a:lnTo>
                  <a:cubicBezTo>
                    <a:pt x="16003" y="11336"/>
                    <a:pt x="16462" y="9839"/>
                    <a:pt x="16462" y="8239"/>
                  </a:cubicBezTo>
                  <a:cubicBezTo>
                    <a:pt x="16462" y="3689"/>
                    <a:pt x="12777" y="0"/>
                    <a:pt x="8231" y="0"/>
                  </a:cubicBezTo>
                  <a:cubicBezTo>
                    <a:pt x="3686" y="0"/>
                    <a:pt x="0" y="3689"/>
                    <a:pt x="0" y="8239"/>
                  </a:cubicBezTo>
                  <a:cubicBezTo>
                    <a:pt x="0" y="12787"/>
                    <a:pt x="3686" y="16474"/>
                    <a:pt x="8231" y="16474"/>
                  </a:cubicBezTo>
                  <a:cubicBezTo>
                    <a:pt x="9839" y="16474"/>
                    <a:pt x="11342" y="16011"/>
                    <a:pt x="12611" y="15211"/>
                  </a:cubicBezTo>
                  <a:lnTo>
                    <a:pt x="18389" y="20993"/>
                  </a:lnTo>
                  <a:cubicBezTo>
                    <a:pt x="18787" y="21391"/>
                    <a:pt x="19307" y="21600"/>
                    <a:pt x="19824" y="21600"/>
                  </a:cubicBezTo>
                  <a:cubicBezTo>
                    <a:pt x="19827" y="21600"/>
                    <a:pt x="19829" y="21600"/>
                    <a:pt x="19831" y="21600"/>
                  </a:cubicBezTo>
                  <a:cubicBezTo>
                    <a:pt x="20281" y="21600"/>
                    <a:pt x="20740" y="21433"/>
                    <a:pt x="21085" y="21090"/>
                  </a:cubicBezTo>
                  <a:cubicBezTo>
                    <a:pt x="21434" y="20740"/>
                    <a:pt x="21600" y="20278"/>
                    <a:pt x="21599" y="19823"/>
                  </a:cubicBezTo>
                  <a:cubicBezTo>
                    <a:pt x="21598" y="19304"/>
                    <a:pt x="21391" y="18783"/>
                    <a:pt x="20994" y="18385"/>
                  </a:cubicBezTo>
                  <a:close/>
                  <a:moveTo>
                    <a:pt x="12821" y="8239"/>
                  </a:moveTo>
                  <a:cubicBezTo>
                    <a:pt x="12817" y="10769"/>
                    <a:pt x="10761" y="12827"/>
                    <a:pt x="8231" y="12832"/>
                  </a:cubicBezTo>
                  <a:cubicBezTo>
                    <a:pt x="5701" y="12827"/>
                    <a:pt x="3645" y="10769"/>
                    <a:pt x="3641" y="8239"/>
                  </a:cubicBezTo>
                  <a:cubicBezTo>
                    <a:pt x="3645" y="5707"/>
                    <a:pt x="5701" y="3648"/>
                    <a:pt x="8231" y="3644"/>
                  </a:cubicBezTo>
                  <a:cubicBezTo>
                    <a:pt x="10761" y="3648"/>
                    <a:pt x="12817" y="5707"/>
                    <a:pt x="12821" y="8239"/>
                  </a:cubicBezTo>
                  <a:close/>
                </a:path>
              </a:pathLst>
            </a:custGeom>
            <a:solidFill>
              <a:srgbClr val="3A5063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>
                <a:defRPr>
                  <a:latin typeface="Roboto condensed"/>
                  <a:ea typeface="Roboto condensed"/>
                  <a:cs typeface="Roboto condensed"/>
                  <a:sym typeface="Roboto condensed"/>
                </a:defRPr>
              </a:pPr>
              <a:endParaRPr>
                <a:latin typeface="+mn-ea"/>
                <a:ea typeface="+mn-ea"/>
              </a:endParaRPr>
            </a:p>
          </p:txBody>
        </p:sp>
        <p:sp>
          <p:nvSpPr>
            <p:cNvPr id="10764" name="Shape 10764"/>
            <p:cNvSpPr/>
            <p:nvPr/>
          </p:nvSpPr>
          <p:spPr>
            <a:xfrm>
              <a:off x="138168" y="512039"/>
              <a:ext cx="691827" cy="18466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spAutoFit/>
            </a:bodyPr>
            <a:lstStyle>
              <a:lvl1pPr algn="ctr" defTabSz="-635">
                <a:tabLst>
                  <a:tab pos="355600" algn="l"/>
                  <a:tab pos="711200" algn="l"/>
                  <a:tab pos="1066800" algn="l"/>
                  <a:tab pos="1422400" algn="l"/>
                  <a:tab pos="1778000" algn="l"/>
                  <a:tab pos="2133600" algn="l"/>
                  <a:tab pos="2489200" algn="l"/>
                  <a:tab pos="2844800" algn="l"/>
                  <a:tab pos="3200400" algn="l"/>
                  <a:tab pos="3556000" algn="l"/>
                  <a:tab pos="3911600" algn="l"/>
                  <a:tab pos="4267200" algn="l"/>
                </a:tabLst>
                <a:defRPr sz="1200">
                  <a:solidFill>
                    <a:srgbClr val="3A5063"/>
                  </a:solidFill>
                  <a:uFill>
                    <a:solidFill>
                      <a:srgbClr val="3A5063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1200" dirty="0" smtClean="0">
                  <a:solidFill>
                    <a:srgbClr val="3A5063"/>
                  </a:solidFill>
                  <a:uFill>
                    <a:solidFill>
                      <a:srgbClr val="3A5063"/>
                    </a:solidFill>
                  </a:uFill>
                  <a:latin typeface="+mn-ea"/>
                  <a:ea typeface="+mn-ea"/>
                </a:rPr>
                <a:t>添加标题</a:t>
              </a:r>
              <a:endParaRPr sz="1200" dirty="0">
                <a:solidFill>
                  <a:srgbClr val="3A5063"/>
                </a:solidFill>
                <a:uFill>
                  <a:solidFill>
                    <a:srgbClr val="3A5063"/>
                  </a:solidFill>
                </a:uFill>
                <a:latin typeface="+mn-ea"/>
                <a:ea typeface="+mn-ea"/>
              </a:endParaRPr>
            </a:p>
          </p:txBody>
        </p:sp>
      </p:grpSp>
      <p:grpSp>
        <p:nvGrpSpPr>
          <p:cNvPr id="10773" name="Group 10773"/>
          <p:cNvGrpSpPr/>
          <p:nvPr/>
        </p:nvGrpSpPr>
        <p:grpSpPr>
          <a:xfrm>
            <a:off x="7193745" y="1799093"/>
            <a:ext cx="951127" cy="951220"/>
            <a:chOff x="-1" y="-1"/>
            <a:chExt cx="951126" cy="951218"/>
          </a:xfrm>
        </p:grpSpPr>
        <p:sp>
          <p:nvSpPr>
            <p:cNvPr id="10766" name="Shape 10766"/>
            <p:cNvSpPr/>
            <p:nvPr/>
          </p:nvSpPr>
          <p:spPr>
            <a:xfrm>
              <a:off x="-1" y="-1"/>
              <a:ext cx="951126" cy="9512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98" h="21598" extrusionOk="0">
                  <a:moveTo>
                    <a:pt x="21598" y="10799"/>
                  </a:moveTo>
                  <a:cubicBezTo>
                    <a:pt x="21599" y="9385"/>
                    <a:pt x="21318" y="7972"/>
                    <a:pt x="20776" y="6666"/>
                  </a:cubicBezTo>
                  <a:cubicBezTo>
                    <a:pt x="20236" y="5360"/>
                    <a:pt x="19435" y="4162"/>
                    <a:pt x="18435" y="3163"/>
                  </a:cubicBezTo>
                  <a:cubicBezTo>
                    <a:pt x="17436" y="2163"/>
                    <a:pt x="16238" y="1362"/>
                    <a:pt x="14932" y="822"/>
                  </a:cubicBezTo>
                  <a:cubicBezTo>
                    <a:pt x="13626" y="280"/>
                    <a:pt x="12213" y="-1"/>
                    <a:pt x="10799" y="0"/>
                  </a:cubicBezTo>
                  <a:cubicBezTo>
                    <a:pt x="9385" y="-1"/>
                    <a:pt x="7972" y="280"/>
                    <a:pt x="6666" y="822"/>
                  </a:cubicBezTo>
                  <a:cubicBezTo>
                    <a:pt x="5360" y="1362"/>
                    <a:pt x="4162" y="2163"/>
                    <a:pt x="3163" y="3163"/>
                  </a:cubicBezTo>
                  <a:cubicBezTo>
                    <a:pt x="2163" y="4162"/>
                    <a:pt x="1362" y="5360"/>
                    <a:pt x="822" y="6666"/>
                  </a:cubicBezTo>
                  <a:cubicBezTo>
                    <a:pt x="280" y="7972"/>
                    <a:pt x="-1" y="9385"/>
                    <a:pt x="0" y="10799"/>
                  </a:cubicBezTo>
                  <a:cubicBezTo>
                    <a:pt x="-1" y="12213"/>
                    <a:pt x="280" y="13626"/>
                    <a:pt x="822" y="14932"/>
                  </a:cubicBezTo>
                  <a:cubicBezTo>
                    <a:pt x="1362" y="16238"/>
                    <a:pt x="2163" y="17436"/>
                    <a:pt x="3163" y="18435"/>
                  </a:cubicBezTo>
                  <a:cubicBezTo>
                    <a:pt x="4162" y="19435"/>
                    <a:pt x="5360" y="20236"/>
                    <a:pt x="6666" y="20776"/>
                  </a:cubicBezTo>
                  <a:cubicBezTo>
                    <a:pt x="7972" y="21318"/>
                    <a:pt x="9385" y="21599"/>
                    <a:pt x="10799" y="21598"/>
                  </a:cubicBezTo>
                  <a:cubicBezTo>
                    <a:pt x="12213" y="21599"/>
                    <a:pt x="13626" y="21318"/>
                    <a:pt x="14932" y="20776"/>
                  </a:cubicBezTo>
                  <a:cubicBezTo>
                    <a:pt x="16238" y="20236"/>
                    <a:pt x="17436" y="19435"/>
                    <a:pt x="18435" y="18435"/>
                  </a:cubicBezTo>
                  <a:cubicBezTo>
                    <a:pt x="19435" y="17436"/>
                    <a:pt x="20236" y="16238"/>
                    <a:pt x="20776" y="14932"/>
                  </a:cubicBezTo>
                  <a:cubicBezTo>
                    <a:pt x="21318" y="13626"/>
                    <a:pt x="21599" y="12213"/>
                    <a:pt x="21598" y="10799"/>
                  </a:cubicBezTo>
                  <a:close/>
                </a:path>
              </a:pathLst>
            </a:custGeom>
            <a:solidFill>
              <a:srgbClr val="FFFFFF"/>
            </a:solidFill>
            <a:ln w="6350" cap="flat">
              <a:solidFill>
                <a:srgbClr val="3194C6"/>
              </a:solidFill>
              <a:prstDash val="solid"/>
              <a:miter lim="8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>
                <a:defRPr>
                  <a:latin typeface="Roboto condensed"/>
                  <a:ea typeface="Roboto condensed"/>
                  <a:cs typeface="Roboto condensed"/>
                  <a:sym typeface="Roboto condensed"/>
                </a:defRPr>
              </a:pPr>
              <a:endParaRPr>
                <a:latin typeface="+mn-ea"/>
                <a:ea typeface="+mn-ea"/>
              </a:endParaRPr>
            </a:p>
          </p:txBody>
        </p:sp>
        <p:grpSp>
          <p:nvGrpSpPr>
            <p:cNvPr id="10771" name="Group 10771"/>
            <p:cNvGrpSpPr/>
            <p:nvPr/>
          </p:nvGrpSpPr>
          <p:grpSpPr>
            <a:xfrm>
              <a:off x="369074" y="239922"/>
              <a:ext cx="212726" cy="212726"/>
              <a:chOff x="0" y="0"/>
              <a:chExt cx="212725" cy="212724"/>
            </a:xfrm>
          </p:grpSpPr>
          <p:sp>
            <p:nvSpPr>
              <p:cNvPr id="10767" name="Shape 10767"/>
              <p:cNvSpPr/>
              <p:nvPr/>
            </p:nvSpPr>
            <p:spPr>
              <a:xfrm>
                <a:off x="0" y="109507"/>
                <a:ext cx="103218" cy="10321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948" y="3429"/>
                    </a:moveTo>
                    <a:lnTo>
                      <a:pt x="9450" y="10928"/>
                    </a:lnTo>
                    <a:lnTo>
                      <a:pt x="8117" y="9596"/>
                    </a:lnTo>
                    <a:lnTo>
                      <a:pt x="15616" y="2098"/>
                    </a:lnTo>
                    <a:lnTo>
                      <a:pt x="13520" y="0"/>
                    </a:lnTo>
                    <a:lnTo>
                      <a:pt x="3894" y="9626"/>
                    </a:lnTo>
                    <a:lnTo>
                      <a:pt x="3890" y="9626"/>
                    </a:lnTo>
                    <a:lnTo>
                      <a:pt x="3890" y="9630"/>
                    </a:lnTo>
                    <a:lnTo>
                      <a:pt x="3889" y="9630"/>
                    </a:lnTo>
                    <a:lnTo>
                      <a:pt x="3890" y="9630"/>
                    </a:lnTo>
                    <a:lnTo>
                      <a:pt x="0" y="21600"/>
                    </a:lnTo>
                    <a:lnTo>
                      <a:pt x="11971" y="17712"/>
                    </a:lnTo>
                    <a:lnTo>
                      <a:pt x="11972" y="17712"/>
                    </a:lnTo>
                    <a:lnTo>
                      <a:pt x="11975" y="17711"/>
                    </a:lnTo>
                    <a:lnTo>
                      <a:pt x="11975" y="17709"/>
                    </a:lnTo>
                    <a:lnTo>
                      <a:pt x="21600" y="8083"/>
                    </a:lnTo>
                    <a:lnTo>
                      <a:pt x="16948" y="3429"/>
                    </a:lnTo>
                    <a:close/>
                  </a:path>
                </a:pathLst>
              </a:custGeom>
              <a:solidFill>
                <a:srgbClr val="3194C6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>
                    <a:latin typeface="Roboto condensed"/>
                    <a:ea typeface="Roboto condensed"/>
                    <a:cs typeface="Roboto condensed"/>
                    <a:sym typeface="Roboto condensed"/>
                  </a:defRPr>
                </a:pPr>
                <a:endParaRPr>
                  <a:latin typeface="+mn-ea"/>
                  <a:ea typeface="+mn-ea"/>
                </a:endParaRPr>
              </a:p>
            </p:txBody>
          </p:sp>
          <p:sp>
            <p:nvSpPr>
              <p:cNvPr id="10768" name="Shape 10768"/>
              <p:cNvSpPr/>
              <p:nvPr/>
            </p:nvSpPr>
            <p:spPr>
              <a:xfrm>
                <a:off x="109507" y="38475"/>
                <a:ext cx="65113" cy="6511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3324" y="12115"/>
                    </a:moveTo>
                    <a:lnTo>
                      <a:pt x="8825" y="6614"/>
                    </a:lnTo>
                    <a:lnTo>
                      <a:pt x="10935" y="8723"/>
                    </a:lnTo>
                    <a:lnTo>
                      <a:pt x="5434" y="14225"/>
                    </a:lnTo>
                    <a:lnTo>
                      <a:pt x="12808" y="21600"/>
                    </a:lnTo>
                    <a:lnTo>
                      <a:pt x="21600" y="12807"/>
                    </a:lnTo>
                    <a:lnTo>
                      <a:pt x="8790" y="0"/>
                    </a:lnTo>
                    <a:lnTo>
                      <a:pt x="0" y="8791"/>
                    </a:lnTo>
                    <a:lnTo>
                      <a:pt x="3324" y="12115"/>
                    </a:lnTo>
                    <a:close/>
                  </a:path>
                </a:pathLst>
              </a:custGeom>
              <a:solidFill>
                <a:srgbClr val="3194C6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>
                    <a:latin typeface="Roboto condensed"/>
                    <a:ea typeface="Roboto condensed"/>
                    <a:cs typeface="Roboto condensed"/>
                    <a:sym typeface="Roboto condensed"/>
                  </a:defRPr>
                </a:pPr>
                <a:endParaRPr>
                  <a:latin typeface="+mn-ea"/>
                  <a:ea typeface="+mn-ea"/>
                </a:endParaRPr>
              </a:p>
            </p:txBody>
          </p:sp>
          <p:sp>
            <p:nvSpPr>
              <p:cNvPr id="10769" name="Shape 10769"/>
              <p:cNvSpPr/>
              <p:nvPr/>
            </p:nvSpPr>
            <p:spPr>
              <a:xfrm>
                <a:off x="147982" y="0"/>
                <a:ext cx="64004" cy="640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8576"/>
                    </a:moveTo>
                    <a:lnTo>
                      <a:pt x="8573" y="0"/>
                    </a:lnTo>
                    <a:lnTo>
                      <a:pt x="21600" y="13024"/>
                    </a:lnTo>
                    <a:lnTo>
                      <a:pt x="13027" y="21600"/>
                    </a:lnTo>
                    <a:lnTo>
                      <a:pt x="0" y="8576"/>
                    </a:lnTo>
                    <a:close/>
                  </a:path>
                </a:pathLst>
              </a:custGeom>
              <a:solidFill>
                <a:srgbClr val="3194C6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>
                    <a:latin typeface="Roboto condensed"/>
                    <a:ea typeface="Roboto condensed"/>
                    <a:cs typeface="Roboto condensed"/>
                    <a:sym typeface="Roboto condensed"/>
                  </a:defRPr>
                </a:pPr>
                <a:endParaRPr>
                  <a:latin typeface="+mn-ea"/>
                  <a:ea typeface="+mn-ea"/>
                </a:endParaRPr>
              </a:p>
            </p:txBody>
          </p:sp>
          <p:sp>
            <p:nvSpPr>
              <p:cNvPr id="10770" name="Shape 10770"/>
              <p:cNvSpPr/>
              <p:nvPr/>
            </p:nvSpPr>
            <p:spPr>
              <a:xfrm>
                <a:off x="-1" y="-1"/>
                <a:ext cx="212727" cy="21235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712" y="12177"/>
                    </a:moveTo>
                    <a:cubicBezTo>
                      <a:pt x="16247" y="12177"/>
                      <a:pt x="15748" y="12329"/>
                      <a:pt x="15257" y="12582"/>
                    </a:cubicBezTo>
                    <a:lnTo>
                      <a:pt x="9013" y="6331"/>
                    </a:lnTo>
                    <a:cubicBezTo>
                      <a:pt x="9263" y="5840"/>
                      <a:pt x="9413" y="5346"/>
                      <a:pt x="9413" y="4893"/>
                    </a:cubicBezTo>
                    <a:cubicBezTo>
                      <a:pt x="9413" y="2407"/>
                      <a:pt x="7052" y="0"/>
                      <a:pt x="4571" y="0"/>
                    </a:cubicBezTo>
                    <a:cubicBezTo>
                      <a:pt x="4555" y="0"/>
                      <a:pt x="4540" y="0"/>
                      <a:pt x="4525" y="0"/>
                    </a:cubicBezTo>
                    <a:cubicBezTo>
                      <a:pt x="4515" y="0"/>
                      <a:pt x="4233" y="287"/>
                      <a:pt x="4079" y="441"/>
                    </a:cubicBezTo>
                    <a:cubicBezTo>
                      <a:pt x="6081" y="2445"/>
                      <a:pt x="5916" y="2120"/>
                      <a:pt x="5916" y="3349"/>
                    </a:cubicBezTo>
                    <a:cubicBezTo>
                      <a:pt x="5916" y="4347"/>
                      <a:pt x="4320" y="5922"/>
                      <a:pt x="3346" y="5922"/>
                    </a:cubicBezTo>
                    <a:cubicBezTo>
                      <a:pt x="3132" y="5922"/>
                      <a:pt x="2966" y="5928"/>
                      <a:pt x="2828" y="5928"/>
                    </a:cubicBezTo>
                    <a:cubicBezTo>
                      <a:pt x="2150" y="5928"/>
                      <a:pt x="2140" y="5784"/>
                      <a:pt x="441" y="4083"/>
                    </a:cubicBezTo>
                    <a:cubicBezTo>
                      <a:pt x="282" y="4242"/>
                      <a:pt x="0" y="4520"/>
                      <a:pt x="0" y="4529"/>
                    </a:cubicBezTo>
                    <a:cubicBezTo>
                      <a:pt x="31" y="7031"/>
                      <a:pt x="2390" y="9422"/>
                      <a:pt x="4888" y="9422"/>
                    </a:cubicBezTo>
                    <a:cubicBezTo>
                      <a:pt x="5341" y="9422"/>
                      <a:pt x="5824" y="9278"/>
                      <a:pt x="6302" y="9038"/>
                    </a:cubicBezTo>
                    <a:lnTo>
                      <a:pt x="12567" y="15310"/>
                    </a:lnTo>
                    <a:cubicBezTo>
                      <a:pt x="12329" y="15787"/>
                      <a:pt x="12187" y="16267"/>
                      <a:pt x="12187" y="16706"/>
                    </a:cubicBezTo>
                    <a:cubicBezTo>
                      <a:pt x="12187" y="19193"/>
                      <a:pt x="14548" y="21600"/>
                      <a:pt x="17030" y="21600"/>
                    </a:cubicBezTo>
                    <a:cubicBezTo>
                      <a:pt x="17045" y="21600"/>
                      <a:pt x="17060" y="21600"/>
                      <a:pt x="17075" y="21600"/>
                    </a:cubicBezTo>
                    <a:cubicBezTo>
                      <a:pt x="17085" y="21600"/>
                      <a:pt x="17367" y="21313"/>
                      <a:pt x="17521" y="21159"/>
                    </a:cubicBezTo>
                    <a:cubicBezTo>
                      <a:pt x="15519" y="19155"/>
                      <a:pt x="15684" y="19480"/>
                      <a:pt x="15684" y="18251"/>
                    </a:cubicBezTo>
                    <a:cubicBezTo>
                      <a:pt x="15684" y="17253"/>
                      <a:pt x="17280" y="15678"/>
                      <a:pt x="18254" y="15678"/>
                    </a:cubicBezTo>
                    <a:cubicBezTo>
                      <a:pt x="18467" y="15678"/>
                      <a:pt x="18633" y="15672"/>
                      <a:pt x="18771" y="15672"/>
                    </a:cubicBezTo>
                    <a:cubicBezTo>
                      <a:pt x="19449" y="15672"/>
                      <a:pt x="19460" y="15816"/>
                      <a:pt x="21159" y="17517"/>
                    </a:cubicBezTo>
                    <a:cubicBezTo>
                      <a:pt x="21318" y="17358"/>
                      <a:pt x="21599" y="17080"/>
                      <a:pt x="21600" y="17071"/>
                    </a:cubicBezTo>
                    <a:cubicBezTo>
                      <a:pt x="21570" y="14569"/>
                      <a:pt x="19210" y="12177"/>
                      <a:pt x="16712" y="12177"/>
                    </a:cubicBezTo>
                    <a:close/>
                  </a:path>
                </a:pathLst>
              </a:custGeom>
              <a:solidFill>
                <a:srgbClr val="3194C6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>
                    <a:latin typeface="Roboto condensed"/>
                    <a:ea typeface="Roboto condensed"/>
                    <a:cs typeface="Roboto condensed"/>
                    <a:sym typeface="Roboto condensed"/>
                  </a:defRPr>
                </a:pPr>
                <a:endParaRPr>
                  <a:latin typeface="+mn-ea"/>
                  <a:ea typeface="+mn-ea"/>
                </a:endParaRPr>
              </a:p>
            </p:txBody>
          </p:sp>
        </p:grpSp>
        <p:sp>
          <p:nvSpPr>
            <p:cNvPr id="10772" name="Shape 10772"/>
            <p:cNvSpPr/>
            <p:nvPr/>
          </p:nvSpPr>
          <p:spPr>
            <a:xfrm>
              <a:off x="118157" y="512040"/>
              <a:ext cx="720848" cy="18466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spAutoFit/>
            </a:bodyPr>
            <a:lstStyle>
              <a:lvl1pPr algn="ctr" defTabSz="-635">
                <a:tabLst>
                  <a:tab pos="355600" algn="l"/>
                  <a:tab pos="711200" algn="l"/>
                  <a:tab pos="1066800" algn="l"/>
                  <a:tab pos="1422400" algn="l"/>
                  <a:tab pos="1778000" algn="l"/>
                  <a:tab pos="2133600" algn="l"/>
                  <a:tab pos="2489200" algn="l"/>
                  <a:tab pos="2844800" algn="l"/>
                  <a:tab pos="3200400" algn="l"/>
                  <a:tab pos="3556000" algn="l"/>
                  <a:tab pos="3911600" algn="l"/>
                  <a:tab pos="4267200" algn="l"/>
                </a:tabLst>
                <a:defRPr sz="1200">
                  <a:solidFill>
                    <a:srgbClr val="3194C6"/>
                  </a:solidFill>
                  <a:uFill>
                    <a:solidFill>
                      <a:srgbClr val="3194C6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1200" dirty="0" smtClean="0">
                  <a:solidFill>
                    <a:srgbClr val="3194C6"/>
                  </a:solidFill>
                  <a:uFill>
                    <a:solidFill>
                      <a:srgbClr val="3194C6"/>
                    </a:solidFill>
                  </a:uFill>
                  <a:latin typeface="+mn-ea"/>
                  <a:ea typeface="+mn-ea"/>
                </a:rPr>
                <a:t>添加标题</a:t>
              </a:r>
              <a:endParaRPr sz="1200" dirty="0">
                <a:solidFill>
                  <a:srgbClr val="3194C6"/>
                </a:solidFill>
                <a:uFill>
                  <a:solidFill>
                    <a:srgbClr val="3194C6"/>
                  </a:solidFill>
                </a:uFill>
                <a:latin typeface="+mn-ea"/>
                <a:ea typeface="+mn-ea"/>
              </a:endParaRPr>
            </a:p>
          </p:txBody>
        </p:sp>
      </p:grpSp>
      <p:grpSp>
        <p:nvGrpSpPr>
          <p:cNvPr id="10783" name="Group 10783"/>
          <p:cNvGrpSpPr/>
          <p:nvPr/>
        </p:nvGrpSpPr>
        <p:grpSpPr>
          <a:xfrm>
            <a:off x="368768" y="1323387"/>
            <a:ext cx="3592154" cy="606700"/>
            <a:chOff x="0" y="-1"/>
            <a:chExt cx="3592152" cy="606698"/>
          </a:xfrm>
        </p:grpSpPr>
        <p:sp>
          <p:nvSpPr>
            <p:cNvPr id="10774" name="Shape 10774"/>
            <p:cNvSpPr/>
            <p:nvPr/>
          </p:nvSpPr>
          <p:spPr>
            <a:xfrm>
              <a:off x="0" y="136873"/>
              <a:ext cx="367329" cy="36733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noFill/>
            <a:ln w="12700" cap="flat">
              <a:solidFill>
                <a:srgbClr val="F7AC12"/>
              </a:solidFill>
              <a:prstDash val="solid"/>
              <a:round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defRPr>
                  <a:latin typeface="Roboto condensed"/>
                  <a:ea typeface="Roboto condensed"/>
                  <a:cs typeface="Roboto condensed"/>
                  <a:sym typeface="Roboto condensed"/>
                </a:defRPr>
              </a:pPr>
              <a:endParaRPr>
                <a:latin typeface="+mn-ea"/>
                <a:ea typeface="+mn-ea"/>
              </a:endParaRPr>
            </a:p>
          </p:txBody>
        </p:sp>
        <p:grpSp>
          <p:nvGrpSpPr>
            <p:cNvPr id="10777" name="Group 10777"/>
            <p:cNvGrpSpPr/>
            <p:nvPr/>
          </p:nvGrpSpPr>
          <p:grpSpPr>
            <a:xfrm>
              <a:off x="419966" y="-1"/>
              <a:ext cx="3172186" cy="606698"/>
              <a:chOff x="0" y="0"/>
              <a:chExt cx="3172184" cy="606695"/>
            </a:xfrm>
          </p:grpSpPr>
          <p:sp>
            <p:nvSpPr>
              <p:cNvPr id="10775" name="Shape 10775"/>
              <p:cNvSpPr/>
              <p:nvPr/>
            </p:nvSpPr>
            <p:spPr>
              <a:xfrm>
                <a:off x="0" y="0"/>
                <a:ext cx="2184834" cy="307773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t">
                <a:spAutoFit/>
              </a:bodyPr>
              <a:lstStyle>
                <a:lvl1pPr>
                  <a:lnSpc>
                    <a:spcPct val="140000"/>
                  </a:lnSpc>
                  <a:defRPr sz="1000">
                    <a:solidFill>
                      <a:srgbClr val="808080"/>
                    </a:solidFill>
                    <a:uFill>
                      <a:solidFill>
                        <a:srgbClr val="808080"/>
                      </a:solidFill>
                    </a:uFill>
                    <a:latin typeface="Roboto condensed"/>
                    <a:ea typeface="Roboto condensed"/>
                    <a:cs typeface="Roboto condensed"/>
                    <a:sym typeface="Roboto condensed"/>
                  </a:defRPr>
                </a:lvl1pPr>
              </a:lstStyle>
              <a:p>
                <a:pPr lvl="0">
                  <a:defRPr sz="1800">
                    <a:solidFill>
                      <a:srgbClr val="000000"/>
                    </a:solidFill>
                    <a:uFillTx/>
                  </a:defRPr>
                </a:pPr>
                <a:r>
                  <a:rPr lang="zh-CN" altLang="en-US" sz="1000" dirty="0" smtClean="0">
                    <a:solidFill>
                      <a:srgbClr val="808080"/>
                    </a:solidFill>
                    <a:uFill>
                      <a:solidFill>
                        <a:srgbClr val="808080"/>
                      </a:solidFill>
                    </a:uFill>
                    <a:latin typeface="+mn-ea"/>
                    <a:ea typeface="+mn-ea"/>
                  </a:rPr>
                  <a:t>项目编号</a:t>
                </a:r>
                <a:endParaRPr sz="1000" dirty="0">
                  <a:solidFill>
                    <a:srgbClr val="808080"/>
                  </a:solidFill>
                  <a:uFill>
                    <a:solidFill>
                      <a:srgbClr val="808080"/>
                    </a:solidFill>
                  </a:uFill>
                  <a:latin typeface="+mn-ea"/>
                  <a:ea typeface="+mn-ea"/>
                </a:endParaRPr>
              </a:p>
            </p:txBody>
          </p:sp>
          <p:sp>
            <p:nvSpPr>
              <p:cNvPr id="10776" name="Shape 10776"/>
              <p:cNvSpPr/>
              <p:nvPr/>
            </p:nvSpPr>
            <p:spPr>
              <a:xfrm>
                <a:off x="1" y="212747"/>
                <a:ext cx="3172183" cy="393948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t">
                <a:spAutoFit/>
              </a:bodyPr>
              <a:lstStyle>
                <a:lvl1pPr>
                  <a:lnSpc>
                    <a:spcPct val="140000"/>
                  </a:lnSpc>
                  <a:defRPr sz="700">
                    <a:solidFill>
                      <a:srgbClr val="808080"/>
                    </a:solidFill>
                    <a:uFill>
                      <a:solidFill>
                        <a:srgbClr val="808080"/>
                      </a:solidFill>
                    </a:uFill>
                    <a:latin typeface="Roboto condensed"/>
                    <a:ea typeface="Roboto condensed"/>
                    <a:cs typeface="Roboto condensed"/>
                    <a:sym typeface="Roboto condensed"/>
                  </a:defRPr>
                </a:lvl1pPr>
              </a:lstStyle>
              <a:p>
                <a:pPr lvl="0">
                  <a:defRPr sz="1800">
                    <a:solidFill>
                      <a:srgbClr val="000000"/>
                    </a:solidFill>
                    <a:uFillTx/>
                  </a:defRPr>
                </a:pPr>
                <a:r>
                  <a:rPr lang="zh-CN" altLang="en-US" sz="700" smtClean="0">
                    <a:solidFill>
                      <a:srgbClr val="808080"/>
                    </a:solidFill>
                    <a:uFill>
                      <a:solidFill>
                        <a:srgbClr val="808080"/>
                      </a:solidFill>
                    </a:uFill>
                    <a:latin typeface="+mn-ea"/>
                    <a:ea typeface="+mn-ea"/>
                  </a:rPr>
                  <a:t>此处添加详细文本描述，建议与标题相关并符合整体语言风格，语言描述尽量简洁生动。</a:t>
                </a:r>
                <a:endParaRPr sz="700" dirty="0">
                  <a:solidFill>
                    <a:srgbClr val="808080"/>
                  </a:solidFill>
                  <a:uFill>
                    <a:solidFill>
                      <a:srgbClr val="808080"/>
                    </a:solidFill>
                  </a:uFill>
                  <a:latin typeface="+mn-ea"/>
                  <a:ea typeface="+mn-ea"/>
                </a:endParaRPr>
              </a:p>
            </p:txBody>
          </p:sp>
        </p:grpSp>
        <p:grpSp>
          <p:nvGrpSpPr>
            <p:cNvPr id="10782" name="Group 10782"/>
            <p:cNvGrpSpPr/>
            <p:nvPr/>
          </p:nvGrpSpPr>
          <p:grpSpPr>
            <a:xfrm>
              <a:off x="100645" y="239393"/>
              <a:ext cx="161016" cy="161018"/>
              <a:chOff x="1" y="-2"/>
              <a:chExt cx="161014" cy="161016"/>
            </a:xfrm>
          </p:grpSpPr>
          <p:sp>
            <p:nvSpPr>
              <p:cNvPr id="10778" name="Shape 10778"/>
              <p:cNvSpPr/>
              <p:nvPr/>
            </p:nvSpPr>
            <p:spPr>
              <a:xfrm>
                <a:off x="1" y="-3"/>
                <a:ext cx="161015" cy="16101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932" h="20930" extrusionOk="0">
                    <a:moveTo>
                      <a:pt x="20723" y="16794"/>
                    </a:moveTo>
                    <a:lnTo>
                      <a:pt x="16124" y="14084"/>
                    </a:lnTo>
                    <a:cubicBezTo>
                      <a:pt x="15885" y="13962"/>
                      <a:pt x="15534" y="14017"/>
                      <a:pt x="15344" y="14207"/>
                    </a:cubicBezTo>
                    <a:lnTo>
                      <a:pt x="13991" y="15561"/>
                    </a:lnTo>
                    <a:cubicBezTo>
                      <a:pt x="13801" y="15750"/>
                      <a:pt x="13427" y="15908"/>
                      <a:pt x="13158" y="15911"/>
                    </a:cubicBezTo>
                    <a:cubicBezTo>
                      <a:pt x="13158" y="15911"/>
                      <a:pt x="11429" y="15931"/>
                      <a:pt x="8214" y="12715"/>
                    </a:cubicBezTo>
                    <a:cubicBezTo>
                      <a:pt x="4998" y="9499"/>
                      <a:pt x="5014" y="7764"/>
                      <a:pt x="5014" y="7764"/>
                    </a:cubicBezTo>
                    <a:cubicBezTo>
                      <a:pt x="5016" y="7495"/>
                      <a:pt x="5173" y="7121"/>
                      <a:pt x="5363" y="6931"/>
                    </a:cubicBezTo>
                    <a:lnTo>
                      <a:pt x="6516" y="5778"/>
                    </a:lnTo>
                    <a:cubicBezTo>
                      <a:pt x="6706" y="5588"/>
                      <a:pt x="6770" y="5233"/>
                      <a:pt x="6658" y="4989"/>
                    </a:cubicBezTo>
                    <a:lnTo>
                      <a:pt x="4121" y="216"/>
                    </a:lnTo>
                    <a:cubicBezTo>
                      <a:pt x="4008" y="-28"/>
                      <a:pt x="3762" y="-72"/>
                      <a:pt x="3572" y="117"/>
                    </a:cubicBezTo>
                    <a:lnTo>
                      <a:pt x="426" y="3257"/>
                    </a:lnTo>
                    <a:cubicBezTo>
                      <a:pt x="236" y="3446"/>
                      <a:pt x="51" y="3819"/>
                      <a:pt x="16" y="4085"/>
                    </a:cubicBezTo>
                    <a:cubicBezTo>
                      <a:pt x="16" y="4085"/>
                      <a:pt x="-598" y="8672"/>
                      <a:pt x="5829" y="15100"/>
                    </a:cubicBezTo>
                    <a:cubicBezTo>
                      <a:pt x="12255" y="21528"/>
                      <a:pt x="16842" y="20914"/>
                      <a:pt x="16842" y="20914"/>
                    </a:cubicBezTo>
                    <a:cubicBezTo>
                      <a:pt x="17108" y="20878"/>
                      <a:pt x="17480" y="20694"/>
                      <a:pt x="17670" y="20505"/>
                    </a:cubicBezTo>
                    <a:lnTo>
                      <a:pt x="20812" y="17361"/>
                    </a:lnTo>
                    <a:cubicBezTo>
                      <a:pt x="21002" y="17171"/>
                      <a:pt x="20962" y="16916"/>
                      <a:pt x="20723" y="16794"/>
                    </a:cubicBezTo>
                    <a:close/>
                  </a:path>
                </a:pathLst>
              </a:custGeom>
              <a:solidFill>
                <a:srgbClr val="F7AC1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>
                    <a:latin typeface="Roboto condensed"/>
                    <a:ea typeface="Roboto condensed"/>
                    <a:cs typeface="Roboto condensed"/>
                    <a:sym typeface="Roboto condensed"/>
                  </a:defRPr>
                </a:pPr>
                <a:endParaRPr>
                  <a:latin typeface="+mn-ea"/>
                  <a:ea typeface="+mn-ea"/>
                </a:endParaRPr>
              </a:p>
            </p:txBody>
          </p:sp>
          <p:sp>
            <p:nvSpPr>
              <p:cNvPr id="10779" name="Shape 10779"/>
              <p:cNvSpPr/>
              <p:nvPr/>
            </p:nvSpPr>
            <p:spPr>
              <a:xfrm>
                <a:off x="73927" y="53765"/>
                <a:ext cx="31924" cy="3192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6567"/>
                    </a:moveTo>
                    <a:cubicBezTo>
                      <a:pt x="3494" y="7443"/>
                      <a:pt x="6807" y="9229"/>
                      <a:pt x="9539" y="11969"/>
                    </a:cubicBezTo>
                    <a:cubicBezTo>
                      <a:pt x="12286" y="14725"/>
                      <a:pt x="14072" y="18072"/>
                      <a:pt x="14940" y="21600"/>
                    </a:cubicBezTo>
                    <a:lnTo>
                      <a:pt x="21600" y="21600"/>
                    </a:lnTo>
                    <a:cubicBezTo>
                      <a:pt x="20909" y="16135"/>
                      <a:pt x="18474" y="11082"/>
                      <a:pt x="14550" y="7129"/>
                    </a:cubicBezTo>
                    <a:cubicBezTo>
                      <a:pt x="10581" y="3127"/>
                      <a:pt x="5495" y="661"/>
                      <a:pt x="2" y="0"/>
                    </a:cubicBezTo>
                    <a:lnTo>
                      <a:pt x="2" y="6567"/>
                    </a:lnTo>
                    <a:lnTo>
                      <a:pt x="0" y="6567"/>
                    </a:lnTo>
                    <a:close/>
                  </a:path>
                </a:pathLst>
              </a:custGeom>
              <a:solidFill>
                <a:srgbClr val="F7AC1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>
                    <a:latin typeface="Roboto condensed"/>
                    <a:ea typeface="Roboto condensed"/>
                    <a:cs typeface="Roboto condensed"/>
                    <a:sym typeface="Roboto condensed"/>
                  </a:defRPr>
                </a:pPr>
                <a:endParaRPr>
                  <a:latin typeface="+mn-ea"/>
                  <a:ea typeface="+mn-ea"/>
                </a:endParaRPr>
              </a:p>
            </p:txBody>
          </p:sp>
          <p:sp>
            <p:nvSpPr>
              <p:cNvPr id="10780" name="Shape 10780"/>
              <p:cNvSpPr/>
              <p:nvPr/>
            </p:nvSpPr>
            <p:spPr>
              <a:xfrm>
                <a:off x="73927" y="-1"/>
                <a:ext cx="85689" cy="8541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8672" y="21600"/>
                    </a:moveTo>
                    <a:lnTo>
                      <a:pt x="21600" y="21599"/>
                    </a:lnTo>
                    <a:cubicBezTo>
                      <a:pt x="21387" y="10396"/>
                      <a:pt x="11173" y="170"/>
                      <a:pt x="1" y="0"/>
                    </a:cubicBezTo>
                    <a:lnTo>
                      <a:pt x="0" y="2871"/>
                    </a:lnTo>
                    <a:cubicBezTo>
                      <a:pt x="10018" y="3430"/>
                      <a:pt x="18072" y="11518"/>
                      <a:pt x="18672" y="21600"/>
                    </a:cubicBezTo>
                    <a:close/>
                  </a:path>
                </a:pathLst>
              </a:custGeom>
              <a:solidFill>
                <a:srgbClr val="F7AC1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>
                    <a:latin typeface="Roboto condensed"/>
                    <a:ea typeface="Roboto condensed"/>
                    <a:cs typeface="Roboto condensed"/>
                    <a:sym typeface="Roboto condensed"/>
                  </a:defRPr>
                </a:pPr>
                <a:endParaRPr>
                  <a:latin typeface="+mn-ea"/>
                  <a:ea typeface="+mn-ea"/>
                </a:endParaRPr>
              </a:p>
            </p:txBody>
          </p:sp>
          <p:sp>
            <p:nvSpPr>
              <p:cNvPr id="10781" name="Shape 10781"/>
              <p:cNvSpPr/>
              <p:nvPr/>
            </p:nvSpPr>
            <p:spPr>
              <a:xfrm>
                <a:off x="73927" y="26882"/>
                <a:ext cx="58807" cy="5880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7333" y="21599"/>
                    </a:moveTo>
                    <a:lnTo>
                      <a:pt x="21600" y="21600"/>
                    </a:lnTo>
                    <a:cubicBezTo>
                      <a:pt x="20745" y="10040"/>
                      <a:pt x="11513" y="794"/>
                      <a:pt x="0" y="0"/>
                    </a:cubicBezTo>
                    <a:lnTo>
                      <a:pt x="0" y="4302"/>
                    </a:lnTo>
                    <a:cubicBezTo>
                      <a:pt x="9167" y="5080"/>
                      <a:pt x="16498" y="12409"/>
                      <a:pt x="17333" y="21599"/>
                    </a:cubicBezTo>
                    <a:close/>
                  </a:path>
                </a:pathLst>
              </a:custGeom>
              <a:solidFill>
                <a:srgbClr val="F7AC1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>
                    <a:latin typeface="Roboto condensed"/>
                    <a:ea typeface="Roboto condensed"/>
                    <a:cs typeface="Roboto condensed"/>
                    <a:sym typeface="Roboto condensed"/>
                  </a:defRPr>
                </a:pPr>
                <a:endParaRPr>
                  <a:latin typeface="+mn-ea"/>
                  <a:ea typeface="+mn-ea"/>
                </a:endParaRPr>
              </a:p>
            </p:txBody>
          </p:sp>
        </p:grpSp>
      </p:grpSp>
      <p:grpSp>
        <p:nvGrpSpPr>
          <p:cNvPr id="10796" name="Group 10796"/>
          <p:cNvGrpSpPr/>
          <p:nvPr/>
        </p:nvGrpSpPr>
        <p:grpSpPr>
          <a:xfrm>
            <a:off x="368768" y="1970066"/>
            <a:ext cx="3592154" cy="590352"/>
            <a:chOff x="0" y="-1"/>
            <a:chExt cx="3592152" cy="590351"/>
          </a:xfrm>
        </p:grpSpPr>
        <p:sp>
          <p:nvSpPr>
            <p:cNvPr id="10784" name="Shape 10784"/>
            <p:cNvSpPr/>
            <p:nvPr/>
          </p:nvSpPr>
          <p:spPr>
            <a:xfrm>
              <a:off x="0" y="136873"/>
              <a:ext cx="367329" cy="36733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noFill/>
            <a:ln w="12700" cap="flat">
              <a:solidFill>
                <a:srgbClr val="A5C067"/>
              </a:solidFill>
              <a:prstDash val="solid"/>
              <a:round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defRPr>
                  <a:latin typeface="Roboto condensed"/>
                  <a:ea typeface="Roboto condensed"/>
                  <a:cs typeface="Roboto condensed"/>
                  <a:sym typeface="Roboto condensed"/>
                </a:defRPr>
              </a:pPr>
              <a:endParaRPr>
                <a:latin typeface="+mn-ea"/>
                <a:ea typeface="+mn-ea"/>
              </a:endParaRPr>
            </a:p>
          </p:txBody>
        </p:sp>
        <p:grpSp>
          <p:nvGrpSpPr>
            <p:cNvPr id="10787" name="Group 10787"/>
            <p:cNvGrpSpPr/>
            <p:nvPr/>
          </p:nvGrpSpPr>
          <p:grpSpPr>
            <a:xfrm>
              <a:off x="419966" y="-1"/>
              <a:ext cx="3172186" cy="590351"/>
              <a:chOff x="0" y="0"/>
              <a:chExt cx="3172184" cy="590348"/>
            </a:xfrm>
          </p:grpSpPr>
          <p:sp>
            <p:nvSpPr>
              <p:cNvPr id="10785" name="Shape 10785"/>
              <p:cNvSpPr/>
              <p:nvPr/>
            </p:nvSpPr>
            <p:spPr>
              <a:xfrm>
                <a:off x="0" y="0"/>
                <a:ext cx="2184834" cy="307773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t">
                <a:spAutoFit/>
              </a:bodyPr>
              <a:lstStyle>
                <a:lvl1pPr>
                  <a:lnSpc>
                    <a:spcPct val="140000"/>
                  </a:lnSpc>
                  <a:defRPr sz="1000">
                    <a:solidFill>
                      <a:srgbClr val="808080"/>
                    </a:solidFill>
                    <a:uFill>
                      <a:solidFill>
                        <a:srgbClr val="808080"/>
                      </a:solidFill>
                    </a:uFill>
                    <a:latin typeface="Roboto condensed"/>
                    <a:ea typeface="Roboto condensed"/>
                    <a:cs typeface="Roboto condensed"/>
                    <a:sym typeface="Roboto condensed"/>
                  </a:defRPr>
                </a:lvl1pPr>
              </a:lstStyle>
              <a:p>
                <a:pPr lvl="0">
                  <a:defRPr sz="1800">
                    <a:solidFill>
                      <a:srgbClr val="000000"/>
                    </a:solidFill>
                    <a:uFillTx/>
                  </a:defRPr>
                </a:pPr>
                <a:r>
                  <a:rPr lang="zh-CN" altLang="en-US" sz="1000" dirty="0" smtClean="0">
                    <a:solidFill>
                      <a:srgbClr val="808080"/>
                    </a:solidFill>
                    <a:uFill>
                      <a:solidFill>
                        <a:srgbClr val="808080"/>
                      </a:solidFill>
                    </a:uFill>
                    <a:latin typeface="+mn-ea"/>
                    <a:ea typeface="+mn-ea"/>
                  </a:rPr>
                  <a:t>网站设计</a:t>
                </a:r>
                <a:endParaRPr sz="1000" dirty="0">
                  <a:solidFill>
                    <a:srgbClr val="808080"/>
                  </a:solidFill>
                  <a:uFill>
                    <a:solidFill>
                      <a:srgbClr val="808080"/>
                    </a:solidFill>
                  </a:uFill>
                  <a:latin typeface="+mn-ea"/>
                  <a:ea typeface="+mn-ea"/>
                </a:endParaRPr>
              </a:p>
            </p:txBody>
          </p:sp>
          <p:sp>
            <p:nvSpPr>
              <p:cNvPr id="10786" name="Shape 10786"/>
              <p:cNvSpPr/>
              <p:nvPr/>
            </p:nvSpPr>
            <p:spPr>
              <a:xfrm>
                <a:off x="1" y="212748"/>
                <a:ext cx="3172183" cy="37760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t">
                <a:spAutoFit/>
              </a:bodyPr>
              <a:lstStyle>
                <a:lvl1pPr>
                  <a:lnSpc>
                    <a:spcPct val="140000"/>
                  </a:lnSpc>
                  <a:defRPr sz="700">
                    <a:solidFill>
                      <a:srgbClr val="808080"/>
                    </a:solidFill>
                    <a:uFill>
                      <a:solidFill>
                        <a:srgbClr val="808080"/>
                      </a:solidFill>
                    </a:uFill>
                    <a:latin typeface="Roboto condensed"/>
                    <a:ea typeface="Roboto condensed"/>
                    <a:cs typeface="Roboto condensed"/>
                    <a:sym typeface="Roboto condensed"/>
                  </a:defRPr>
                </a:lvl1pPr>
              </a:lstStyle>
              <a:p>
                <a:pPr lvl="0">
                  <a:defRPr sz="1800">
                    <a:solidFill>
                      <a:srgbClr val="000000"/>
                    </a:solidFill>
                    <a:uFillTx/>
                  </a:defRPr>
                </a:pPr>
                <a:r>
                  <a:rPr lang="zh-CN" altLang="en-US" sz="700" smtClean="0">
                    <a:solidFill>
                      <a:srgbClr val="808080"/>
                    </a:solidFill>
                    <a:uFill>
                      <a:solidFill>
                        <a:srgbClr val="808080"/>
                      </a:solidFill>
                    </a:uFill>
                    <a:latin typeface="+mn-ea"/>
                    <a:ea typeface="+mn-ea"/>
                  </a:rPr>
                  <a:t>此处添加详细文本描述，建议与标题相关并符合整体语言风格，语言描述尽量简洁生动。</a:t>
                </a:r>
                <a:endParaRPr sz="700" dirty="0">
                  <a:solidFill>
                    <a:srgbClr val="808080"/>
                  </a:solidFill>
                  <a:uFill>
                    <a:solidFill>
                      <a:srgbClr val="808080"/>
                    </a:solidFill>
                  </a:uFill>
                  <a:latin typeface="+mn-ea"/>
                  <a:ea typeface="+mn-ea"/>
                </a:endParaRPr>
              </a:p>
            </p:txBody>
          </p:sp>
        </p:grpSp>
        <p:grpSp>
          <p:nvGrpSpPr>
            <p:cNvPr id="10795" name="Group 10795"/>
            <p:cNvGrpSpPr/>
            <p:nvPr/>
          </p:nvGrpSpPr>
          <p:grpSpPr>
            <a:xfrm>
              <a:off x="102035" y="239397"/>
              <a:ext cx="159824" cy="161016"/>
              <a:chOff x="0" y="0"/>
              <a:chExt cx="159822" cy="161015"/>
            </a:xfrm>
          </p:grpSpPr>
          <p:sp>
            <p:nvSpPr>
              <p:cNvPr id="10788" name="Shape 10788"/>
              <p:cNvSpPr/>
              <p:nvPr/>
            </p:nvSpPr>
            <p:spPr>
              <a:xfrm>
                <a:off x="0" y="-1"/>
                <a:ext cx="159823" cy="16101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cubicBezTo>
                      <a:pt x="4835" y="0"/>
                      <a:pt x="0" y="4835"/>
                      <a:pt x="0" y="10800"/>
                    </a:cubicBezTo>
                    <a:cubicBezTo>
                      <a:pt x="0" y="12640"/>
                      <a:pt x="461" y="14372"/>
                      <a:pt x="1273" y="15888"/>
                    </a:cubicBezTo>
                    <a:cubicBezTo>
                      <a:pt x="2296" y="17800"/>
                      <a:pt x="3878" y="19367"/>
                      <a:pt x="5801" y="20373"/>
                    </a:cubicBezTo>
                    <a:cubicBezTo>
                      <a:pt x="7296" y="21155"/>
                      <a:pt x="8996" y="21600"/>
                      <a:pt x="10800" y="21600"/>
                    </a:cubicBezTo>
                    <a:cubicBezTo>
                      <a:pt x="12665" y="21600"/>
                      <a:pt x="14419" y="21128"/>
                      <a:pt x="15950" y="20295"/>
                    </a:cubicBezTo>
                    <a:cubicBezTo>
                      <a:pt x="17855" y="19260"/>
                      <a:pt x="19410" y="17667"/>
                      <a:pt x="20404" y="15738"/>
                    </a:cubicBezTo>
                    <a:cubicBezTo>
                      <a:pt x="21167" y="14257"/>
                      <a:pt x="21600" y="12580"/>
                      <a:pt x="21600" y="10800"/>
                    </a:cubicBezTo>
                    <a:cubicBezTo>
                      <a:pt x="21600" y="4835"/>
                      <a:pt x="16765" y="0"/>
                      <a:pt x="10800" y="0"/>
                    </a:cubicBezTo>
                    <a:close/>
                    <a:moveTo>
                      <a:pt x="18629" y="12876"/>
                    </a:moveTo>
                    <a:cubicBezTo>
                      <a:pt x="18568" y="13108"/>
                      <a:pt x="18493" y="13334"/>
                      <a:pt x="18411" y="13558"/>
                    </a:cubicBezTo>
                    <a:cubicBezTo>
                      <a:pt x="18052" y="13453"/>
                      <a:pt x="17672" y="13395"/>
                      <a:pt x="17279" y="13395"/>
                    </a:cubicBezTo>
                    <a:cubicBezTo>
                      <a:pt x="15036" y="13395"/>
                      <a:pt x="13218" y="15214"/>
                      <a:pt x="13218" y="17457"/>
                    </a:cubicBezTo>
                    <a:cubicBezTo>
                      <a:pt x="13218" y="17812"/>
                      <a:pt x="13266" y="18154"/>
                      <a:pt x="13352" y="18482"/>
                    </a:cubicBezTo>
                    <a:cubicBezTo>
                      <a:pt x="13251" y="18515"/>
                      <a:pt x="13152" y="18550"/>
                      <a:pt x="13050" y="18580"/>
                    </a:cubicBezTo>
                    <a:cubicBezTo>
                      <a:pt x="12335" y="18786"/>
                      <a:pt x="11581" y="18900"/>
                      <a:pt x="10800" y="18900"/>
                    </a:cubicBezTo>
                    <a:cubicBezTo>
                      <a:pt x="10065" y="18900"/>
                      <a:pt x="9353" y="18800"/>
                      <a:pt x="8675" y="18615"/>
                    </a:cubicBezTo>
                    <a:cubicBezTo>
                      <a:pt x="8566" y="18585"/>
                      <a:pt x="8458" y="18549"/>
                      <a:pt x="8351" y="18515"/>
                    </a:cubicBezTo>
                    <a:cubicBezTo>
                      <a:pt x="8427" y="18204"/>
                      <a:pt x="8469" y="17879"/>
                      <a:pt x="8469" y="17544"/>
                    </a:cubicBezTo>
                    <a:cubicBezTo>
                      <a:pt x="8469" y="15301"/>
                      <a:pt x="6651" y="13482"/>
                      <a:pt x="4407" y="13482"/>
                    </a:cubicBezTo>
                    <a:cubicBezTo>
                      <a:pt x="3997" y="13482"/>
                      <a:pt x="3601" y="13545"/>
                      <a:pt x="3228" y="13659"/>
                    </a:cubicBezTo>
                    <a:cubicBezTo>
                      <a:pt x="3146" y="13442"/>
                      <a:pt x="3070" y="13223"/>
                      <a:pt x="3006" y="12999"/>
                    </a:cubicBezTo>
                    <a:cubicBezTo>
                      <a:pt x="2808" y="12299"/>
                      <a:pt x="2700" y="11562"/>
                      <a:pt x="2700" y="10800"/>
                    </a:cubicBezTo>
                    <a:cubicBezTo>
                      <a:pt x="2700" y="6334"/>
                      <a:pt x="6334" y="2700"/>
                      <a:pt x="10800" y="2700"/>
                    </a:cubicBezTo>
                    <a:cubicBezTo>
                      <a:pt x="15266" y="2700"/>
                      <a:pt x="18900" y="6334"/>
                      <a:pt x="18900" y="10800"/>
                    </a:cubicBezTo>
                    <a:cubicBezTo>
                      <a:pt x="18900" y="11518"/>
                      <a:pt x="18805" y="12213"/>
                      <a:pt x="18629" y="12876"/>
                    </a:cubicBezTo>
                    <a:close/>
                  </a:path>
                </a:pathLst>
              </a:custGeom>
              <a:solidFill>
                <a:srgbClr val="A5C067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>
                    <a:latin typeface="Roboto condensed"/>
                    <a:ea typeface="Roboto condensed"/>
                    <a:cs typeface="Roboto condensed"/>
                    <a:sym typeface="Roboto condensed"/>
                  </a:defRPr>
                </a:pPr>
                <a:endParaRPr>
                  <a:latin typeface="+mn-ea"/>
                  <a:ea typeface="+mn-ea"/>
                </a:endParaRPr>
              </a:p>
            </p:txBody>
          </p:sp>
          <p:sp>
            <p:nvSpPr>
              <p:cNvPr id="10789" name="Shape 10789"/>
              <p:cNvSpPr/>
              <p:nvPr/>
            </p:nvSpPr>
            <p:spPr>
              <a:xfrm>
                <a:off x="57713" y="28792"/>
                <a:ext cx="34408" cy="6289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8572" y="14084"/>
                    </a:moveTo>
                    <a:lnTo>
                      <a:pt x="2517" y="0"/>
                    </a:lnTo>
                    <a:lnTo>
                      <a:pt x="0" y="585"/>
                    </a:lnTo>
                    <a:lnTo>
                      <a:pt x="6681" y="16800"/>
                    </a:lnTo>
                    <a:cubicBezTo>
                      <a:pt x="6623" y="17008"/>
                      <a:pt x="6592" y="17220"/>
                      <a:pt x="6592" y="17429"/>
                    </a:cubicBezTo>
                    <a:cubicBezTo>
                      <a:pt x="6589" y="19062"/>
                      <a:pt x="8331" y="20611"/>
                      <a:pt x="11212" y="21278"/>
                    </a:cubicBezTo>
                    <a:cubicBezTo>
                      <a:pt x="12153" y="21498"/>
                      <a:pt x="13133" y="21600"/>
                      <a:pt x="14097" y="21600"/>
                    </a:cubicBezTo>
                    <a:cubicBezTo>
                      <a:pt x="17032" y="21600"/>
                      <a:pt x="19818" y="20633"/>
                      <a:pt x="21019" y="19035"/>
                    </a:cubicBezTo>
                    <a:cubicBezTo>
                      <a:pt x="21410" y="18510"/>
                      <a:pt x="21600" y="17964"/>
                      <a:pt x="21600" y="17431"/>
                    </a:cubicBezTo>
                    <a:cubicBezTo>
                      <a:pt x="21596" y="16122"/>
                      <a:pt x="20490" y="14875"/>
                      <a:pt x="18572" y="14084"/>
                    </a:cubicBezTo>
                    <a:close/>
                  </a:path>
                </a:pathLst>
              </a:custGeom>
              <a:solidFill>
                <a:srgbClr val="A5C067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>
                    <a:latin typeface="Roboto condensed"/>
                    <a:ea typeface="Roboto condensed"/>
                    <a:cs typeface="Roboto condensed"/>
                    <a:sym typeface="Roboto condensed"/>
                  </a:defRPr>
                </a:pPr>
                <a:endParaRPr>
                  <a:latin typeface="+mn-ea"/>
                  <a:ea typeface="+mn-ea"/>
                </a:endParaRPr>
              </a:p>
            </p:txBody>
          </p:sp>
          <p:sp>
            <p:nvSpPr>
              <p:cNvPr id="10790" name="Shape 10790"/>
              <p:cNvSpPr/>
              <p:nvPr/>
            </p:nvSpPr>
            <p:spPr>
              <a:xfrm>
                <a:off x="77691" y="24599"/>
                <a:ext cx="7215" cy="18171"/>
              </a:xfrm>
              <a:prstGeom prst="rect">
                <a:avLst/>
              </a:prstGeom>
              <a:solidFill>
                <a:srgbClr val="A5C067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>
                    <a:latin typeface="Roboto condensed"/>
                    <a:ea typeface="Roboto condensed"/>
                    <a:cs typeface="Roboto condensed"/>
                    <a:sym typeface="Roboto condensed"/>
                  </a:defRPr>
                </a:pPr>
                <a:endParaRPr>
                  <a:latin typeface="+mn-ea"/>
                  <a:ea typeface="+mn-ea"/>
                </a:endParaRPr>
              </a:p>
            </p:txBody>
          </p:sp>
          <p:sp>
            <p:nvSpPr>
              <p:cNvPr id="10791" name="Shape 10791"/>
              <p:cNvSpPr/>
              <p:nvPr/>
            </p:nvSpPr>
            <p:spPr>
              <a:xfrm>
                <a:off x="99889" y="40253"/>
                <a:ext cx="18036" cy="1817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15371"/>
                    </a:moveTo>
                    <a:lnTo>
                      <a:pt x="15368" y="0"/>
                    </a:lnTo>
                    <a:lnTo>
                      <a:pt x="21600" y="6229"/>
                    </a:lnTo>
                    <a:lnTo>
                      <a:pt x="6232" y="21600"/>
                    </a:lnTo>
                    <a:lnTo>
                      <a:pt x="0" y="15371"/>
                    </a:lnTo>
                    <a:close/>
                  </a:path>
                </a:pathLst>
              </a:custGeom>
              <a:solidFill>
                <a:srgbClr val="A5C067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>
                    <a:latin typeface="Roboto condensed"/>
                    <a:ea typeface="Roboto condensed"/>
                    <a:cs typeface="Roboto condensed"/>
                    <a:sym typeface="Roboto condensed"/>
                  </a:defRPr>
                </a:pPr>
                <a:endParaRPr>
                  <a:latin typeface="+mn-ea"/>
                  <a:ea typeface="+mn-ea"/>
                </a:endParaRPr>
              </a:p>
            </p:txBody>
          </p:sp>
          <p:sp>
            <p:nvSpPr>
              <p:cNvPr id="10792" name="Shape 10792"/>
              <p:cNvSpPr/>
              <p:nvPr/>
            </p:nvSpPr>
            <p:spPr>
              <a:xfrm>
                <a:off x="113207" y="69325"/>
                <a:ext cx="18036" cy="7269"/>
              </a:xfrm>
              <a:prstGeom prst="rect">
                <a:avLst/>
              </a:prstGeom>
              <a:solidFill>
                <a:srgbClr val="A5C067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>
                    <a:latin typeface="Roboto condensed"/>
                    <a:ea typeface="Roboto condensed"/>
                    <a:cs typeface="Roboto condensed"/>
                    <a:sym typeface="Roboto condensed"/>
                  </a:defRPr>
                </a:pPr>
                <a:endParaRPr>
                  <a:latin typeface="+mn-ea"/>
                  <a:ea typeface="+mn-ea"/>
                </a:endParaRPr>
              </a:p>
            </p:txBody>
          </p:sp>
          <p:sp>
            <p:nvSpPr>
              <p:cNvPr id="10793" name="Shape 10793"/>
              <p:cNvSpPr/>
              <p:nvPr/>
            </p:nvSpPr>
            <p:spPr>
              <a:xfrm>
                <a:off x="28856" y="69325"/>
                <a:ext cx="18036" cy="7269"/>
              </a:xfrm>
              <a:prstGeom prst="rect">
                <a:avLst/>
              </a:prstGeom>
              <a:solidFill>
                <a:srgbClr val="A5C067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>
                    <a:latin typeface="Roboto condensed"/>
                    <a:ea typeface="Roboto condensed"/>
                    <a:cs typeface="Roboto condensed"/>
                    <a:sym typeface="Roboto condensed"/>
                  </a:defRPr>
                </a:pPr>
                <a:endParaRPr>
                  <a:latin typeface="+mn-ea"/>
                  <a:ea typeface="+mn-ea"/>
                </a:endParaRPr>
              </a:p>
            </p:txBody>
          </p:sp>
          <p:sp>
            <p:nvSpPr>
              <p:cNvPr id="10794" name="Shape 10794"/>
              <p:cNvSpPr/>
              <p:nvPr/>
            </p:nvSpPr>
            <p:spPr>
              <a:xfrm>
                <a:off x="39955" y="40253"/>
                <a:ext cx="18037" cy="1817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370" y="21600"/>
                    </a:moveTo>
                    <a:lnTo>
                      <a:pt x="0" y="6230"/>
                    </a:lnTo>
                    <a:lnTo>
                      <a:pt x="6230" y="0"/>
                    </a:lnTo>
                    <a:lnTo>
                      <a:pt x="21600" y="15370"/>
                    </a:lnTo>
                    <a:lnTo>
                      <a:pt x="15370" y="21600"/>
                    </a:lnTo>
                    <a:close/>
                  </a:path>
                </a:pathLst>
              </a:custGeom>
              <a:solidFill>
                <a:srgbClr val="A5C067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>
                    <a:latin typeface="Roboto condensed"/>
                    <a:ea typeface="Roboto condensed"/>
                    <a:cs typeface="Roboto condensed"/>
                    <a:sym typeface="Roboto condensed"/>
                  </a:defRPr>
                </a:pPr>
                <a:endParaRPr>
                  <a:latin typeface="+mn-ea"/>
                  <a:ea typeface="+mn-ea"/>
                </a:endParaRPr>
              </a:p>
            </p:txBody>
          </p:sp>
        </p:grpSp>
      </p:grpSp>
      <p:grpSp>
        <p:nvGrpSpPr>
          <p:cNvPr id="10802" name="Group 10802"/>
          <p:cNvGrpSpPr/>
          <p:nvPr/>
        </p:nvGrpSpPr>
        <p:grpSpPr>
          <a:xfrm>
            <a:off x="368768" y="2616746"/>
            <a:ext cx="3592154" cy="590352"/>
            <a:chOff x="0" y="-1"/>
            <a:chExt cx="3592152" cy="590351"/>
          </a:xfrm>
        </p:grpSpPr>
        <p:sp>
          <p:nvSpPr>
            <p:cNvPr id="10797" name="Shape 10797"/>
            <p:cNvSpPr/>
            <p:nvPr/>
          </p:nvSpPr>
          <p:spPr>
            <a:xfrm>
              <a:off x="0" y="136873"/>
              <a:ext cx="367329" cy="36733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noFill/>
            <a:ln w="12700" cap="flat">
              <a:solidFill>
                <a:srgbClr val="3A5063"/>
              </a:solidFill>
              <a:prstDash val="solid"/>
              <a:round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defRPr>
                  <a:latin typeface="Roboto condensed"/>
                  <a:ea typeface="Roboto condensed"/>
                  <a:cs typeface="Roboto condensed"/>
                  <a:sym typeface="Roboto condensed"/>
                </a:defRPr>
              </a:pPr>
              <a:endParaRPr>
                <a:latin typeface="+mn-ea"/>
                <a:ea typeface="+mn-ea"/>
              </a:endParaRPr>
            </a:p>
          </p:txBody>
        </p:sp>
        <p:grpSp>
          <p:nvGrpSpPr>
            <p:cNvPr id="10800" name="Group 10800"/>
            <p:cNvGrpSpPr/>
            <p:nvPr/>
          </p:nvGrpSpPr>
          <p:grpSpPr>
            <a:xfrm>
              <a:off x="419966" y="-1"/>
              <a:ext cx="3172186" cy="590351"/>
              <a:chOff x="0" y="0"/>
              <a:chExt cx="3172184" cy="590348"/>
            </a:xfrm>
          </p:grpSpPr>
          <p:sp>
            <p:nvSpPr>
              <p:cNvPr id="10798" name="Shape 10798"/>
              <p:cNvSpPr/>
              <p:nvPr/>
            </p:nvSpPr>
            <p:spPr>
              <a:xfrm>
                <a:off x="0" y="0"/>
                <a:ext cx="2184834" cy="307773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t">
                <a:spAutoFit/>
              </a:bodyPr>
              <a:lstStyle>
                <a:lvl1pPr>
                  <a:lnSpc>
                    <a:spcPct val="140000"/>
                  </a:lnSpc>
                  <a:defRPr sz="1000">
                    <a:solidFill>
                      <a:srgbClr val="808080"/>
                    </a:solidFill>
                    <a:uFill>
                      <a:solidFill>
                        <a:srgbClr val="808080"/>
                      </a:solidFill>
                    </a:uFill>
                    <a:latin typeface="Roboto condensed"/>
                    <a:ea typeface="Roboto condensed"/>
                    <a:cs typeface="Roboto condensed"/>
                    <a:sym typeface="Roboto condensed"/>
                  </a:defRPr>
                </a:lvl1pPr>
              </a:lstStyle>
              <a:p>
                <a:pPr lvl="0">
                  <a:defRPr sz="1800">
                    <a:solidFill>
                      <a:srgbClr val="000000"/>
                    </a:solidFill>
                    <a:uFillTx/>
                  </a:defRPr>
                </a:pPr>
                <a:r>
                  <a:rPr lang="zh-CN" altLang="en-US" sz="1000" dirty="0" smtClean="0">
                    <a:solidFill>
                      <a:srgbClr val="808080"/>
                    </a:solidFill>
                    <a:uFill>
                      <a:solidFill>
                        <a:srgbClr val="808080"/>
                      </a:solidFill>
                    </a:uFill>
                    <a:latin typeface="+mn-ea"/>
                    <a:ea typeface="+mn-ea"/>
                  </a:rPr>
                  <a:t>商务策略</a:t>
                </a:r>
                <a:endParaRPr sz="1000" dirty="0">
                  <a:solidFill>
                    <a:srgbClr val="808080"/>
                  </a:solidFill>
                  <a:uFill>
                    <a:solidFill>
                      <a:srgbClr val="808080"/>
                    </a:solidFill>
                  </a:uFill>
                  <a:latin typeface="+mn-ea"/>
                  <a:ea typeface="+mn-ea"/>
                </a:endParaRPr>
              </a:p>
            </p:txBody>
          </p:sp>
          <p:sp>
            <p:nvSpPr>
              <p:cNvPr id="10799" name="Shape 10799"/>
              <p:cNvSpPr/>
              <p:nvPr/>
            </p:nvSpPr>
            <p:spPr>
              <a:xfrm>
                <a:off x="1" y="212748"/>
                <a:ext cx="3172183" cy="37760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t">
                <a:spAutoFit/>
              </a:bodyPr>
              <a:lstStyle>
                <a:lvl1pPr>
                  <a:lnSpc>
                    <a:spcPct val="140000"/>
                  </a:lnSpc>
                  <a:defRPr sz="700">
                    <a:solidFill>
                      <a:srgbClr val="808080"/>
                    </a:solidFill>
                    <a:uFill>
                      <a:solidFill>
                        <a:srgbClr val="808080"/>
                      </a:solidFill>
                    </a:uFill>
                    <a:latin typeface="Roboto condensed"/>
                    <a:ea typeface="Roboto condensed"/>
                    <a:cs typeface="Roboto condensed"/>
                    <a:sym typeface="Roboto condensed"/>
                  </a:defRPr>
                </a:lvl1pPr>
              </a:lstStyle>
              <a:p>
                <a:pPr lvl="0">
                  <a:defRPr sz="1800">
                    <a:solidFill>
                      <a:srgbClr val="000000"/>
                    </a:solidFill>
                    <a:uFillTx/>
                  </a:defRPr>
                </a:pPr>
                <a:r>
                  <a:rPr lang="zh-CN" altLang="en-US" sz="700" smtClean="0">
                    <a:solidFill>
                      <a:srgbClr val="808080"/>
                    </a:solidFill>
                    <a:uFill>
                      <a:solidFill>
                        <a:srgbClr val="808080"/>
                      </a:solidFill>
                    </a:uFill>
                    <a:latin typeface="+mn-ea"/>
                    <a:ea typeface="+mn-ea"/>
                  </a:rPr>
                  <a:t>此处添加详细文本描述，建议与标题相关并符合整体语言风格，语言描述尽量简洁生动。</a:t>
                </a:r>
                <a:endParaRPr sz="700" dirty="0">
                  <a:solidFill>
                    <a:srgbClr val="808080"/>
                  </a:solidFill>
                  <a:uFill>
                    <a:solidFill>
                      <a:srgbClr val="808080"/>
                    </a:solidFill>
                  </a:uFill>
                  <a:latin typeface="+mn-ea"/>
                  <a:ea typeface="+mn-ea"/>
                </a:endParaRPr>
              </a:p>
            </p:txBody>
          </p:sp>
        </p:grpSp>
        <p:sp>
          <p:nvSpPr>
            <p:cNvPr id="10801" name="Shape 10801"/>
            <p:cNvSpPr/>
            <p:nvPr/>
          </p:nvSpPr>
          <p:spPr>
            <a:xfrm>
              <a:off x="105698" y="241032"/>
              <a:ext cx="159824" cy="15982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99" h="21600" extrusionOk="0">
                  <a:moveTo>
                    <a:pt x="20994" y="18385"/>
                  </a:moveTo>
                  <a:lnTo>
                    <a:pt x="15212" y="12600"/>
                  </a:lnTo>
                  <a:cubicBezTo>
                    <a:pt x="16003" y="11336"/>
                    <a:pt x="16462" y="9839"/>
                    <a:pt x="16462" y="8239"/>
                  </a:cubicBezTo>
                  <a:cubicBezTo>
                    <a:pt x="16462" y="3689"/>
                    <a:pt x="12777" y="0"/>
                    <a:pt x="8231" y="0"/>
                  </a:cubicBezTo>
                  <a:cubicBezTo>
                    <a:pt x="3686" y="0"/>
                    <a:pt x="0" y="3689"/>
                    <a:pt x="0" y="8239"/>
                  </a:cubicBezTo>
                  <a:cubicBezTo>
                    <a:pt x="0" y="12787"/>
                    <a:pt x="3686" y="16474"/>
                    <a:pt x="8231" y="16474"/>
                  </a:cubicBezTo>
                  <a:cubicBezTo>
                    <a:pt x="9839" y="16474"/>
                    <a:pt x="11342" y="16011"/>
                    <a:pt x="12611" y="15211"/>
                  </a:cubicBezTo>
                  <a:lnTo>
                    <a:pt x="18389" y="20993"/>
                  </a:lnTo>
                  <a:cubicBezTo>
                    <a:pt x="18787" y="21391"/>
                    <a:pt x="19307" y="21600"/>
                    <a:pt x="19824" y="21600"/>
                  </a:cubicBezTo>
                  <a:cubicBezTo>
                    <a:pt x="19827" y="21600"/>
                    <a:pt x="19829" y="21600"/>
                    <a:pt x="19831" y="21600"/>
                  </a:cubicBezTo>
                  <a:cubicBezTo>
                    <a:pt x="20281" y="21600"/>
                    <a:pt x="20740" y="21433"/>
                    <a:pt x="21085" y="21090"/>
                  </a:cubicBezTo>
                  <a:cubicBezTo>
                    <a:pt x="21434" y="20740"/>
                    <a:pt x="21600" y="20278"/>
                    <a:pt x="21599" y="19823"/>
                  </a:cubicBezTo>
                  <a:cubicBezTo>
                    <a:pt x="21598" y="19304"/>
                    <a:pt x="21391" y="18783"/>
                    <a:pt x="20994" y="18385"/>
                  </a:cubicBezTo>
                  <a:close/>
                  <a:moveTo>
                    <a:pt x="12821" y="8239"/>
                  </a:moveTo>
                  <a:cubicBezTo>
                    <a:pt x="12817" y="10769"/>
                    <a:pt x="10761" y="12827"/>
                    <a:pt x="8231" y="12832"/>
                  </a:cubicBezTo>
                  <a:cubicBezTo>
                    <a:pt x="5701" y="12827"/>
                    <a:pt x="3645" y="10769"/>
                    <a:pt x="3641" y="8239"/>
                  </a:cubicBezTo>
                  <a:cubicBezTo>
                    <a:pt x="3645" y="5707"/>
                    <a:pt x="5701" y="3648"/>
                    <a:pt x="8231" y="3644"/>
                  </a:cubicBezTo>
                  <a:cubicBezTo>
                    <a:pt x="10761" y="3648"/>
                    <a:pt x="12817" y="5707"/>
                    <a:pt x="12821" y="8239"/>
                  </a:cubicBezTo>
                  <a:close/>
                </a:path>
              </a:pathLst>
            </a:custGeom>
            <a:solidFill>
              <a:srgbClr val="3A5063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>
                <a:defRPr>
                  <a:latin typeface="Roboto condensed"/>
                  <a:ea typeface="Roboto condensed"/>
                  <a:cs typeface="Roboto condensed"/>
                  <a:sym typeface="Roboto condensed"/>
                </a:defRPr>
              </a:pPr>
              <a:endParaRPr>
                <a:latin typeface="+mn-ea"/>
                <a:ea typeface="+mn-ea"/>
              </a:endParaRPr>
            </a:p>
          </p:txBody>
        </p:sp>
      </p:grpSp>
      <p:grpSp>
        <p:nvGrpSpPr>
          <p:cNvPr id="10812" name="Group 10812"/>
          <p:cNvGrpSpPr/>
          <p:nvPr/>
        </p:nvGrpSpPr>
        <p:grpSpPr>
          <a:xfrm>
            <a:off x="368768" y="3263423"/>
            <a:ext cx="3592154" cy="590352"/>
            <a:chOff x="0" y="-1"/>
            <a:chExt cx="3592152" cy="590351"/>
          </a:xfrm>
        </p:grpSpPr>
        <p:sp>
          <p:nvSpPr>
            <p:cNvPr id="10803" name="Shape 10803"/>
            <p:cNvSpPr/>
            <p:nvPr/>
          </p:nvSpPr>
          <p:spPr>
            <a:xfrm>
              <a:off x="0" y="136873"/>
              <a:ext cx="367329" cy="36733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noFill/>
            <a:ln w="12700" cap="flat">
              <a:solidFill>
                <a:srgbClr val="3194C6"/>
              </a:solidFill>
              <a:prstDash val="solid"/>
              <a:round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defRPr>
                  <a:latin typeface="Roboto condensed"/>
                  <a:ea typeface="Roboto condensed"/>
                  <a:cs typeface="Roboto condensed"/>
                  <a:sym typeface="Roboto condensed"/>
                </a:defRPr>
              </a:pPr>
              <a:endParaRPr>
                <a:latin typeface="+mn-ea"/>
                <a:ea typeface="+mn-ea"/>
              </a:endParaRPr>
            </a:p>
          </p:txBody>
        </p:sp>
        <p:grpSp>
          <p:nvGrpSpPr>
            <p:cNvPr id="10806" name="Group 10806"/>
            <p:cNvGrpSpPr/>
            <p:nvPr/>
          </p:nvGrpSpPr>
          <p:grpSpPr>
            <a:xfrm>
              <a:off x="419966" y="-1"/>
              <a:ext cx="3172186" cy="590351"/>
              <a:chOff x="0" y="0"/>
              <a:chExt cx="3172184" cy="590348"/>
            </a:xfrm>
          </p:grpSpPr>
          <p:sp>
            <p:nvSpPr>
              <p:cNvPr id="10804" name="Shape 10804"/>
              <p:cNvSpPr/>
              <p:nvPr/>
            </p:nvSpPr>
            <p:spPr>
              <a:xfrm>
                <a:off x="0" y="0"/>
                <a:ext cx="2184834" cy="307773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t">
                <a:spAutoFit/>
              </a:bodyPr>
              <a:lstStyle>
                <a:lvl1pPr>
                  <a:lnSpc>
                    <a:spcPct val="140000"/>
                  </a:lnSpc>
                  <a:defRPr sz="1000">
                    <a:solidFill>
                      <a:srgbClr val="808080"/>
                    </a:solidFill>
                    <a:uFill>
                      <a:solidFill>
                        <a:srgbClr val="808080"/>
                      </a:solidFill>
                    </a:uFill>
                    <a:latin typeface="Roboto condensed"/>
                    <a:ea typeface="Roboto condensed"/>
                    <a:cs typeface="Roboto condensed"/>
                    <a:sym typeface="Roboto condensed"/>
                  </a:defRPr>
                </a:lvl1pPr>
              </a:lstStyle>
              <a:p>
                <a:pPr lvl="0">
                  <a:defRPr sz="1800">
                    <a:solidFill>
                      <a:srgbClr val="000000"/>
                    </a:solidFill>
                    <a:uFillTx/>
                  </a:defRPr>
                </a:pPr>
                <a:r>
                  <a:rPr lang="zh-CN" altLang="en-US" sz="1000" dirty="0" smtClean="0">
                    <a:solidFill>
                      <a:srgbClr val="808080"/>
                    </a:solidFill>
                    <a:uFill>
                      <a:solidFill>
                        <a:srgbClr val="808080"/>
                      </a:solidFill>
                    </a:uFill>
                    <a:latin typeface="+mn-ea"/>
                    <a:ea typeface="+mn-ea"/>
                  </a:rPr>
                  <a:t>数据分析</a:t>
                </a:r>
                <a:endParaRPr sz="1000" dirty="0">
                  <a:solidFill>
                    <a:srgbClr val="808080"/>
                  </a:solidFill>
                  <a:uFill>
                    <a:solidFill>
                      <a:srgbClr val="808080"/>
                    </a:solidFill>
                  </a:uFill>
                  <a:latin typeface="+mn-ea"/>
                  <a:ea typeface="+mn-ea"/>
                </a:endParaRPr>
              </a:p>
            </p:txBody>
          </p:sp>
          <p:sp>
            <p:nvSpPr>
              <p:cNvPr id="10805" name="Shape 10805"/>
              <p:cNvSpPr/>
              <p:nvPr/>
            </p:nvSpPr>
            <p:spPr>
              <a:xfrm>
                <a:off x="1" y="212748"/>
                <a:ext cx="3172183" cy="37760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t">
                <a:spAutoFit/>
              </a:bodyPr>
              <a:lstStyle>
                <a:lvl1pPr>
                  <a:lnSpc>
                    <a:spcPct val="140000"/>
                  </a:lnSpc>
                  <a:defRPr sz="700">
                    <a:solidFill>
                      <a:srgbClr val="808080"/>
                    </a:solidFill>
                    <a:uFill>
                      <a:solidFill>
                        <a:srgbClr val="808080"/>
                      </a:solidFill>
                    </a:uFill>
                    <a:latin typeface="Roboto condensed"/>
                    <a:ea typeface="Roboto condensed"/>
                    <a:cs typeface="Roboto condensed"/>
                    <a:sym typeface="Roboto condensed"/>
                  </a:defRPr>
                </a:lvl1pPr>
              </a:lstStyle>
              <a:p>
                <a:pPr lvl="0">
                  <a:defRPr sz="1800">
                    <a:solidFill>
                      <a:srgbClr val="000000"/>
                    </a:solidFill>
                    <a:uFillTx/>
                  </a:defRPr>
                </a:pPr>
                <a:r>
                  <a:rPr lang="zh-CN" altLang="en-US" sz="700" smtClean="0">
                    <a:solidFill>
                      <a:srgbClr val="808080"/>
                    </a:solidFill>
                    <a:uFill>
                      <a:solidFill>
                        <a:srgbClr val="808080"/>
                      </a:solidFill>
                    </a:uFill>
                    <a:latin typeface="+mn-ea"/>
                    <a:ea typeface="+mn-ea"/>
                  </a:rPr>
                  <a:t>此处添加详细文本描述，建议与标题相关并符合整体语言风格，语言描述尽量简洁生动。</a:t>
                </a:r>
                <a:endParaRPr sz="700" dirty="0">
                  <a:solidFill>
                    <a:srgbClr val="808080"/>
                  </a:solidFill>
                  <a:uFill>
                    <a:solidFill>
                      <a:srgbClr val="808080"/>
                    </a:solidFill>
                  </a:uFill>
                  <a:latin typeface="+mn-ea"/>
                  <a:ea typeface="+mn-ea"/>
                </a:endParaRPr>
              </a:p>
            </p:txBody>
          </p:sp>
        </p:grpSp>
        <p:grpSp>
          <p:nvGrpSpPr>
            <p:cNvPr id="10811" name="Group 10811"/>
            <p:cNvGrpSpPr/>
            <p:nvPr/>
          </p:nvGrpSpPr>
          <p:grpSpPr>
            <a:xfrm>
              <a:off x="108682" y="249661"/>
              <a:ext cx="159824" cy="159824"/>
              <a:chOff x="0" y="0"/>
              <a:chExt cx="159822" cy="159822"/>
            </a:xfrm>
          </p:grpSpPr>
          <p:sp>
            <p:nvSpPr>
              <p:cNvPr id="10807" name="Shape 10807"/>
              <p:cNvSpPr/>
              <p:nvPr/>
            </p:nvSpPr>
            <p:spPr>
              <a:xfrm>
                <a:off x="-1" y="82274"/>
                <a:ext cx="77550" cy="7754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948" y="3429"/>
                    </a:moveTo>
                    <a:lnTo>
                      <a:pt x="9450" y="10928"/>
                    </a:lnTo>
                    <a:lnTo>
                      <a:pt x="8117" y="9596"/>
                    </a:lnTo>
                    <a:lnTo>
                      <a:pt x="15616" y="2098"/>
                    </a:lnTo>
                    <a:lnTo>
                      <a:pt x="13520" y="0"/>
                    </a:lnTo>
                    <a:lnTo>
                      <a:pt x="3894" y="9626"/>
                    </a:lnTo>
                    <a:lnTo>
                      <a:pt x="3890" y="9626"/>
                    </a:lnTo>
                    <a:lnTo>
                      <a:pt x="3890" y="9630"/>
                    </a:lnTo>
                    <a:lnTo>
                      <a:pt x="3889" y="9630"/>
                    </a:lnTo>
                    <a:lnTo>
                      <a:pt x="3890" y="9630"/>
                    </a:lnTo>
                    <a:lnTo>
                      <a:pt x="0" y="21600"/>
                    </a:lnTo>
                    <a:lnTo>
                      <a:pt x="11971" y="17712"/>
                    </a:lnTo>
                    <a:lnTo>
                      <a:pt x="11972" y="17712"/>
                    </a:lnTo>
                    <a:lnTo>
                      <a:pt x="11975" y="17711"/>
                    </a:lnTo>
                    <a:lnTo>
                      <a:pt x="11975" y="17709"/>
                    </a:lnTo>
                    <a:lnTo>
                      <a:pt x="21600" y="8083"/>
                    </a:lnTo>
                    <a:lnTo>
                      <a:pt x="16948" y="3429"/>
                    </a:lnTo>
                    <a:close/>
                  </a:path>
                </a:pathLst>
              </a:custGeom>
              <a:solidFill>
                <a:srgbClr val="3194C6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>
                    <a:latin typeface="Roboto condensed"/>
                    <a:ea typeface="Roboto condensed"/>
                    <a:cs typeface="Roboto condensed"/>
                    <a:sym typeface="Roboto condensed"/>
                  </a:defRPr>
                </a:pPr>
                <a:endParaRPr>
                  <a:latin typeface="+mn-ea"/>
                  <a:ea typeface="+mn-ea"/>
                </a:endParaRPr>
              </a:p>
            </p:txBody>
          </p:sp>
          <p:sp>
            <p:nvSpPr>
              <p:cNvPr id="10808" name="Shape 10808"/>
              <p:cNvSpPr/>
              <p:nvPr/>
            </p:nvSpPr>
            <p:spPr>
              <a:xfrm>
                <a:off x="82274" y="28907"/>
                <a:ext cx="48920" cy="4892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3324" y="12115"/>
                    </a:moveTo>
                    <a:lnTo>
                      <a:pt x="8825" y="6614"/>
                    </a:lnTo>
                    <a:lnTo>
                      <a:pt x="10935" y="8723"/>
                    </a:lnTo>
                    <a:lnTo>
                      <a:pt x="5434" y="14225"/>
                    </a:lnTo>
                    <a:lnTo>
                      <a:pt x="12808" y="21600"/>
                    </a:lnTo>
                    <a:lnTo>
                      <a:pt x="21600" y="12807"/>
                    </a:lnTo>
                    <a:lnTo>
                      <a:pt x="8790" y="0"/>
                    </a:lnTo>
                    <a:lnTo>
                      <a:pt x="0" y="8791"/>
                    </a:lnTo>
                    <a:lnTo>
                      <a:pt x="3324" y="12115"/>
                    </a:lnTo>
                    <a:close/>
                  </a:path>
                </a:pathLst>
              </a:custGeom>
              <a:solidFill>
                <a:srgbClr val="3194C6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>
                    <a:latin typeface="Roboto condensed"/>
                    <a:ea typeface="Roboto condensed"/>
                    <a:cs typeface="Roboto condensed"/>
                    <a:sym typeface="Roboto condensed"/>
                  </a:defRPr>
                </a:pPr>
                <a:endParaRPr>
                  <a:latin typeface="+mn-ea"/>
                  <a:ea typeface="+mn-ea"/>
                </a:endParaRPr>
              </a:p>
            </p:txBody>
          </p:sp>
          <p:sp>
            <p:nvSpPr>
              <p:cNvPr id="10809" name="Shape 10809"/>
              <p:cNvSpPr/>
              <p:nvPr/>
            </p:nvSpPr>
            <p:spPr>
              <a:xfrm>
                <a:off x="111181" y="0"/>
                <a:ext cx="48087" cy="4808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8576"/>
                    </a:moveTo>
                    <a:lnTo>
                      <a:pt x="8573" y="0"/>
                    </a:lnTo>
                    <a:lnTo>
                      <a:pt x="21600" y="13024"/>
                    </a:lnTo>
                    <a:lnTo>
                      <a:pt x="13027" y="21600"/>
                    </a:lnTo>
                    <a:lnTo>
                      <a:pt x="0" y="8576"/>
                    </a:lnTo>
                    <a:close/>
                  </a:path>
                </a:pathLst>
              </a:custGeom>
              <a:solidFill>
                <a:srgbClr val="3194C6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>
                    <a:latin typeface="Roboto condensed"/>
                    <a:ea typeface="Roboto condensed"/>
                    <a:cs typeface="Roboto condensed"/>
                    <a:sym typeface="Roboto condensed"/>
                  </a:defRPr>
                </a:pPr>
                <a:endParaRPr>
                  <a:latin typeface="+mn-ea"/>
                  <a:ea typeface="+mn-ea"/>
                </a:endParaRPr>
              </a:p>
            </p:txBody>
          </p:sp>
          <p:sp>
            <p:nvSpPr>
              <p:cNvPr id="10810" name="Shape 10810"/>
              <p:cNvSpPr/>
              <p:nvPr/>
            </p:nvSpPr>
            <p:spPr>
              <a:xfrm>
                <a:off x="0" y="0"/>
                <a:ext cx="159823" cy="15954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712" y="12177"/>
                    </a:moveTo>
                    <a:cubicBezTo>
                      <a:pt x="16247" y="12177"/>
                      <a:pt x="15748" y="12329"/>
                      <a:pt x="15257" y="12582"/>
                    </a:cubicBezTo>
                    <a:lnTo>
                      <a:pt x="9013" y="6331"/>
                    </a:lnTo>
                    <a:cubicBezTo>
                      <a:pt x="9263" y="5840"/>
                      <a:pt x="9413" y="5346"/>
                      <a:pt x="9413" y="4893"/>
                    </a:cubicBezTo>
                    <a:cubicBezTo>
                      <a:pt x="9413" y="2407"/>
                      <a:pt x="7052" y="0"/>
                      <a:pt x="4571" y="0"/>
                    </a:cubicBezTo>
                    <a:cubicBezTo>
                      <a:pt x="4555" y="0"/>
                      <a:pt x="4540" y="0"/>
                      <a:pt x="4525" y="0"/>
                    </a:cubicBezTo>
                    <a:cubicBezTo>
                      <a:pt x="4515" y="0"/>
                      <a:pt x="4233" y="287"/>
                      <a:pt x="4079" y="441"/>
                    </a:cubicBezTo>
                    <a:cubicBezTo>
                      <a:pt x="6081" y="2445"/>
                      <a:pt x="5916" y="2120"/>
                      <a:pt x="5916" y="3349"/>
                    </a:cubicBezTo>
                    <a:cubicBezTo>
                      <a:pt x="5916" y="4347"/>
                      <a:pt x="4320" y="5922"/>
                      <a:pt x="3346" y="5922"/>
                    </a:cubicBezTo>
                    <a:cubicBezTo>
                      <a:pt x="3132" y="5922"/>
                      <a:pt x="2966" y="5928"/>
                      <a:pt x="2828" y="5928"/>
                    </a:cubicBezTo>
                    <a:cubicBezTo>
                      <a:pt x="2150" y="5928"/>
                      <a:pt x="2140" y="5784"/>
                      <a:pt x="441" y="4083"/>
                    </a:cubicBezTo>
                    <a:cubicBezTo>
                      <a:pt x="282" y="4242"/>
                      <a:pt x="0" y="4520"/>
                      <a:pt x="0" y="4529"/>
                    </a:cubicBezTo>
                    <a:cubicBezTo>
                      <a:pt x="31" y="7031"/>
                      <a:pt x="2390" y="9422"/>
                      <a:pt x="4888" y="9422"/>
                    </a:cubicBezTo>
                    <a:cubicBezTo>
                      <a:pt x="5341" y="9422"/>
                      <a:pt x="5824" y="9278"/>
                      <a:pt x="6302" y="9038"/>
                    </a:cubicBezTo>
                    <a:lnTo>
                      <a:pt x="12567" y="15310"/>
                    </a:lnTo>
                    <a:cubicBezTo>
                      <a:pt x="12329" y="15787"/>
                      <a:pt x="12187" y="16267"/>
                      <a:pt x="12187" y="16706"/>
                    </a:cubicBezTo>
                    <a:cubicBezTo>
                      <a:pt x="12187" y="19193"/>
                      <a:pt x="14548" y="21600"/>
                      <a:pt x="17030" y="21600"/>
                    </a:cubicBezTo>
                    <a:cubicBezTo>
                      <a:pt x="17045" y="21600"/>
                      <a:pt x="17060" y="21600"/>
                      <a:pt x="17075" y="21600"/>
                    </a:cubicBezTo>
                    <a:cubicBezTo>
                      <a:pt x="17085" y="21600"/>
                      <a:pt x="17367" y="21313"/>
                      <a:pt x="17521" y="21159"/>
                    </a:cubicBezTo>
                    <a:cubicBezTo>
                      <a:pt x="15519" y="19155"/>
                      <a:pt x="15684" y="19480"/>
                      <a:pt x="15684" y="18251"/>
                    </a:cubicBezTo>
                    <a:cubicBezTo>
                      <a:pt x="15684" y="17253"/>
                      <a:pt x="17280" y="15678"/>
                      <a:pt x="18254" y="15678"/>
                    </a:cubicBezTo>
                    <a:cubicBezTo>
                      <a:pt x="18467" y="15678"/>
                      <a:pt x="18633" y="15672"/>
                      <a:pt x="18771" y="15672"/>
                    </a:cubicBezTo>
                    <a:cubicBezTo>
                      <a:pt x="19449" y="15672"/>
                      <a:pt x="19460" y="15816"/>
                      <a:pt x="21159" y="17517"/>
                    </a:cubicBezTo>
                    <a:cubicBezTo>
                      <a:pt x="21318" y="17358"/>
                      <a:pt x="21599" y="17080"/>
                      <a:pt x="21600" y="17071"/>
                    </a:cubicBezTo>
                    <a:cubicBezTo>
                      <a:pt x="21570" y="14569"/>
                      <a:pt x="19210" y="12177"/>
                      <a:pt x="16712" y="12177"/>
                    </a:cubicBezTo>
                    <a:close/>
                  </a:path>
                </a:pathLst>
              </a:custGeom>
              <a:solidFill>
                <a:srgbClr val="3194C6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>
                    <a:latin typeface="Roboto condensed"/>
                    <a:ea typeface="Roboto condensed"/>
                    <a:cs typeface="Roboto condensed"/>
                    <a:sym typeface="Roboto condensed"/>
                  </a:defRPr>
                </a:pPr>
                <a:endParaRPr>
                  <a:latin typeface="+mn-ea"/>
                  <a:ea typeface="+mn-ea"/>
                </a:endParaRPr>
              </a:p>
            </p:txBody>
          </p:sp>
        </p:grpSp>
      </p:grpSp>
      <p:sp>
        <p:nvSpPr>
          <p:cNvPr id="81" name="AutoShape 5"/>
          <p:cNvSpPr/>
          <p:nvPr/>
        </p:nvSpPr>
        <p:spPr bwMode="auto">
          <a:xfrm flipV="1">
            <a:off x="1266825" y="584392"/>
            <a:ext cx="6667500" cy="18000"/>
          </a:xfrm>
          <a:custGeom>
            <a:avLst/>
            <a:gdLst>
              <a:gd name="T0" fmla="*/ 3333750 w 21600"/>
              <a:gd name="T1" fmla="*/ 33338 h 21600"/>
              <a:gd name="T2" fmla="*/ 3333750 w 21600"/>
              <a:gd name="T3" fmla="*/ 33338 h 21600"/>
              <a:gd name="T4" fmla="*/ 3333750 w 21600"/>
              <a:gd name="T5" fmla="*/ 33338 h 21600"/>
              <a:gd name="T6" fmla="*/ 3333750 w 21600"/>
              <a:gd name="T7" fmla="*/ 33338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rgbClr val="32AA90"/>
          </a:solidFill>
          <a:ln w="25400" cap="flat" cmpd="sng">
            <a:noFill/>
            <a:prstDash val="solid"/>
            <a:miter lim="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82" name="AutoShape 16"/>
          <p:cNvSpPr/>
          <p:nvPr/>
        </p:nvSpPr>
        <p:spPr bwMode="auto">
          <a:xfrm>
            <a:off x="1243915" y="276126"/>
            <a:ext cx="4480213" cy="2794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/>
            <a:r>
              <a:rPr lang="zh-CN" altLang="en-US" sz="2000" b="1" dirty="0" smtClean="0">
                <a:solidFill>
                  <a:srgbClr val="002060"/>
                </a:solidFill>
                <a:latin typeface="+mn-ea"/>
                <a:ea typeface="+mn-ea"/>
              </a:rPr>
              <a:t>单击此处添加标题</a:t>
            </a:r>
            <a:endParaRPr lang="es-ES" altLang="zh-CN" sz="2000" b="1" dirty="0">
              <a:solidFill>
                <a:srgbClr val="002060"/>
              </a:solidFill>
              <a:latin typeface="+mn-ea"/>
              <a:ea typeface="+mn-ea"/>
            </a:endParaRPr>
          </a:p>
        </p:txBody>
      </p:sp>
      <p:sp>
        <p:nvSpPr>
          <p:cNvPr id="83" name="AutoShape 34"/>
          <p:cNvSpPr/>
          <p:nvPr/>
        </p:nvSpPr>
        <p:spPr bwMode="auto">
          <a:xfrm>
            <a:off x="3363293" y="415826"/>
            <a:ext cx="4004296" cy="1397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just" eaLnBrk="1">
              <a:spcBef>
                <a:spcPts val="600"/>
              </a:spcBef>
            </a:pPr>
            <a:r>
              <a:rPr lang="zh-CN" altLang="en-US" sz="700" dirty="0" smtClean="0">
                <a:solidFill>
                  <a:srgbClr val="3BB692"/>
                </a:solidFill>
                <a:latin typeface="+mn-ea"/>
                <a:ea typeface="+mn-ea"/>
                <a:sym typeface="Verdana" pitchFamily="34" charset="0"/>
              </a:rPr>
              <a:t>单击此处添加副标题或详细文本描述</a:t>
            </a:r>
            <a:endParaRPr lang="es-ES" altLang="zh-CN" sz="1800" dirty="0">
              <a:latin typeface="+mn-ea"/>
              <a:ea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indefinite" fill="hold"/>
                                        <p:tgtEl>
                                          <p:spTgt spid="10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107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indefinite" fill="hold"/>
                                        <p:tgtEl>
                                          <p:spTgt spid="107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107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indefinite" fill="hold"/>
                                        <p:tgtEl>
                                          <p:spTgt spid="107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107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indefinite" fill="hold"/>
                                        <p:tgtEl>
                                          <p:spTgt spid="10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107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indefinite" fill="hold"/>
                                        <p:tgtEl>
                                          <p:spTgt spid="107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107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indefinite" fill="hold"/>
                                        <p:tgtEl>
                                          <p:spTgt spid="10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7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7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indefinite" fill="hold"/>
                                        <p:tgtEl>
                                          <p:spTgt spid="10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7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7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indefinite" fill="hold"/>
                                        <p:tgtEl>
                                          <p:spTgt spid="10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7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7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0"/>
                            </p:stCondLst>
                            <p:childTnLst>
                              <p:par>
                                <p:cTn id="50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indefinite" fill="hold"/>
                                        <p:tgtEl>
                                          <p:spTgt spid="10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07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07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500"/>
                            </p:stCondLst>
                            <p:childTnLst>
                              <p:par>
                                <p:cTn id="5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indefinite" fill="hold"/>
                                        <p:tgtEl>
                                          <p:spTgt spid="10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07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07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000"/>
                            </p:stCondLst>
                            <p:childTnLst>
                              <p:par>
                                <p:cTn id="6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indefinite" fill="hold"/>
                                        <p:tgtEl>
                                          <p:spTgt spid="10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07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07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500"/>
                            </p:stCondLst>
                            <p:childTnLst>
                              <p:par>
                                <p:cTn id="6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indefinite" fill="hold"/>
                                        <p:tgtEl>
                                          <p:spTgt spid="10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08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08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7000"/>
                            </p:stCondLst>
                            <p:childTnLst>
                              <p:par>
                                <p:cTn id="7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indefinite" fill="hold"/>
                                        <p:tgtEl>
                                          <p:spTgt spid="108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08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08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738" grpId="0" animBg="1" advAuto="0"/>
      <p:bldP spid="10739" grpId="0" animBg="1" advAuto="0"/>
      <p:bldP spid="10740" grpId="0" animBg="1" advAuto="0"/>
      <p:bldP spid="10741" grpId="0" animBg="1" advAuto="0"/>
      <p:bldP spid="10742" grpId="0" animBg="1" advAuto="0"/>
      <p:bldP spid="10750" grpId="0" animBg="1" advAuto="0"/>
      <p:bldP spid="10761" grpId="0" animBg="1" advAuto="0"/>
      <p:bldP spid="10765" grpId="0" animBg="1" advAuto="0"/>
      <p:bldP spid="10773" grpId="0" animBg="1" advAuto="0"/>
      <p:bldP spid="10783" grpId="0" animBg="1" advAuto="0"/>
      <p:bldP spid="10796" grpId="0" animBg="1" advAuto="0"/>
      <p:bldP spid="10802" grpId="0" animBg="1" advAuto="0"/>
      <p:bldP spid="10812" grpId="0" animBg="1" advAuto="0"/>
      <p:bldP spid="82" grpId="0" autoUpdateAnimBg="0"/>
      <p:bldP spid="83" grpId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AutoShape 5"/>
          <p:cNvSpPr/>
          <p:nvPr/>
        </p:nvSpPr>
        <p:spPr bwMode="auto">
          <a:xfrm>
            <a:off x="0" y="-1"/>
            <a:ext cx="9144000" cy="1777999"/>
          </a:xfrm>
          <a:custGeom>
            <a:avLst/>
            <a:gdLst>
              <a:gd name="T0" fmla="*/ 3333750 w 21600"/>
              <a:gd name="T1" fmla="*/ 33338 h 21600"/>
              <a:gd name="T2" fmla="*/ 3333750 w 21600"/>
              <a:gd name="T3" fmla="*/ 33338 h 21600"/>
              <a:gd name="T4" fmla="*/ 3333750 w 21600"/>
              <a:gd name="T5" fmla="*/ 33338 h 21600"/>
              <a:gd name="T6" fmla="*/ 3333750 w 21600"/>
              <a:gd name="T7" fmla="*/ 33338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rgbClr val="32AA90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15433" name="Shape 15433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lIns="0" tIns="0" rIns="0" bIns="0">
            <a:noAutofit/>
          </a:bodyPr>
          <a:lstStyle>
            <a:lvl1pPr>
              <a:defRPr>
                <a:solidFill>
                  <a:srgbClr val="F7AC12"/>
                </a:solidFill>
                <a:uFill>
                  <a:solidFill>
                    <a:srgbClr val="F7AC12"/>
                  </a:solidFill>
                </a:uFill>
              </a:defRPr>
            </a:lvl1pPr>
          </a:lstStyle>
          <a:p>
            <a:pPr lvl="0">
              <a:defRPr sz="1800">
                <a:solidFill>
                  <a:srgbClr val="000000"/>
                </a:solidFill>
                <a:uFillTx/>
              </a:defRPr>
            </a:pPr>
            <a:r>
              <a:rPr lang="zh-CN" altLang="en-US" sz="4800" b="1" dirty="0" smtClean="0">
                <a:solidFill>
                  <a:srgbClr val="FFFFFF"/>
                </a:solidFill>
                <a:uFill>
                  <a:solidFill>
                    <a:srgbClr val="F7AC12"/>
                  </a:solidFill>
                </a:uFill>
              </a:rPr>
              <a:t>目录</a:t>
            </a:r>
            <a:endParaRPr sz="4800" b="1" dirty="0">
              <a:solidFill>
                <a:srgbClr val="FFFFFF"/>
              </a:solidFill>
              <a:uFill>
                <a:solidFill>
                  <a:srgbClr val="F7AC12"/>
                </a:solidFill>
              </a:uFill>
            </a:endParaRPr>
          </a:p>
        </p:txBody>
      </p:sp>
      <p:grpSp>
        <p:nvGrpSpPr>
          <p:cNvPr id="15449" name="Group 15449"/>
          <p:cNvGrpSpPr/>
          <p:nvPr/>
        </p:nvGrpSpPr>
        <p:grpSpPr>
          <a:xfrm>
            <a:off x="400050" y="1250948"/>
            <a:ext cx="1797051" cy="3219452"/>
            <a:chOff x="0" y="-1"/>
            <a:chExt cx="1797050" cy="3219451"/>
          </a:xfrm>
        </p:grpSpPr>
        <p:sp>
          <p:nvSpPr>
            <p:cNvPr id="15435" name="Shape 15435"/>
            <p:cNvSpPr/>
            <p:nvPr/>
          </p:nvSpPr>
          <p:spPr>
            <a:xfrm>
              <a:off x="0" y="0"/>
              <a:ext cx="1797050" cy="3219450"/>
            </a:xfrm>
            <a:prstGeom prst="rect">
              <a:avLst/>
            </a:prstGeom>
            <a:solidFill>
              <a:srgbClr val="FFFFFF"/>
            </a:solidFill>
            <a:ln w="3175" cap="flat">
              <a:solidFill>
                <a:srgbClr val="BFBFBF"/>
              </a:solidFill>
              <a:prstDash val="solid"/>
              <a:round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/>
              <a:endParaRPr>
                <a:latin typeface="+mn-ea"/>
                <a:ea typeface="+mn-ea"/>
              </a:endParaRPr>
            </a:p>
          </p:txBody>
        </p:sp>
        <p:sp>
          <p:nvSpPr>
            <p:cNvPr id="15436" name="Shape 15436"/>
            <p:cNvSpPr/>
            <p:nvPr/>
          </p:nvSpPr>
          <p:spPr>
            <a:xfrm>
              <a:off x="0" y="-1"/>
              <a:ext cx="1797050" cy="527051"/>
            </a:xfrm>
            <a:prstGeom prst="rect">
              <a:avLst/>
            </a:prstGeom>
            <a:solidFill>
              <a:srgbClr val="3194C6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/>
              <a:endParaRPr>
                <a:latin typeface="+mn-ea"/>
                <a:ea typeface="+mn-ea"/>
              </a:endParaRPr>
            </a:p>
          </p:txBody>
        </p:sp>
        <p:sp>
          <p:nvSpPr>
            <p:cNvPr id="15437" name="Shape 15437"/>
            <p:cNvSpPr/>
            <p:nvPr/>
          </p:nvSpPr>
          <p:spPr>
            <a:xfrm>
              <a:off x="606933" y="716360"/>
              <a:ext cx="581695" cy="5816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3194C6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/>
              <a:r>
                <a:rPr lang="en-US" sz="2800" b="1" dirty="0" smtClean="0">
                  <a:solidFill>
                    <a:schemeClr val="bg1"/>
                  </a:solidFill>
                  <a:latin typeface="+mn-ea"/>
                  <a:ea typeface="+mn-ea"/>
                </a:rPr>
                <a:t>1</a:t>
              </a:r>
              <a:endParaRPr sz="2800" b="1" dirty="0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  <p:sp>
          <p:nvSpPr>
            <p:cNvPr id="15439" name="Shape 15439"/>
            <p:cNvSpPr/>
            <p:nvPr/>
          </p:nvSpPr>
          <p:spPr>
            <a:xfrm>
              <a:off x="0" y="1430985"/>
              <a:ext cx="1797050" cy="24814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 algn="ctr">
                <a:lnSpc>
                  <a:spcPct val="70000"/>
                </a:lnSpc>
                <a:defRPr sz="1400">
                  <a:solidFill>
                    <a:srgbClr val="3194C6"/>
                  </a:solidFill>
                  <a:uFill>
                    <a:solidFill>
                      <a:srgbClr val="3194C6"/>
                    </a:solidFill>
                  </a:uFill>
                  <a:latin typeface="+mn-lt"/>
                  <a:ea typeface="+mn-ea"/>
                  <a:cs typeface="+mn-cs"/>
                  <a:sym typeface="Bebas Neue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1400" b="1" dirty="0" smtClean="0">
                  <a:solidFill>
                    <a:srgbClr val="3194C6"/>
                  </a:solidFill>
                  <a:uFill>
                    <a:solidFill>
                      <a:srgbClr val="3194C6"/>
                    </a:solidFill>
                  </a:uFill>
                  <a:latin typeface="+mn-ea"/>
                </a:rPr>
                <a:t>此处添加标题</a:t>
              </a:r>
              <a:endParaRPr sz="1400" b="1" dirty="0">
                <a:solidFill>
                  <a:srgbClr val="3194C6"/>
                </a:solidFill>
                <a:uFill>
                  <a:solidFill>
                    <a:srgbClr val="3194C6"/>
                  </a:solidFill>
                </a:uFill>
                <a:latin typeface="+mn-ea"/>
              </a:endParaRPr>
            </a:p>
          </p:txBody>
        </p:sp>
        <p:sp>
          <p:nvSpPr>
            <p:cNvPr id="15440" name="Shape 15440"/>
            <p:cNvSpPr/>
            <p:nvPr/>
          </p:nvSpPr>
          <p:spPr>
            <a:xfrm>
              <a:off x="144932" y="1700473"/>
              <a:ext cx="1506067" cy="75405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spAutoFit/>
            </a:bodyPr>
            <a:lstStyle>
              <a:lvl1pPr algn="ctr">
                <a:lnSpc>
                  <a:spcPct val="140000"/>
                </a:lnSpc>
                <a:defRPr sz="700">
                  <a:solidFill>
                    <a:srgbClr val="595959">
                      <a:alpha val="70000"/>
                    </a:srgbClr>
                  </a:solidFill>
                  <a:uFill>
                    <a:solidFill>
                      <a:srgbClr val="595959">
                        <a:alpha val="70000"/>
                      </a:srgbClr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700" smtClean="0">
                  <a:solidFill>
                    <a:srgbClr val="595959">
                      <a:alpha val="70000"/>
                    </a:srgbClr>
                  </a:solidFill>
                  <a:uFill>
                    <a:solidFill>
                      <a:srgbClr val="595959">
                        <a:alpha val="70000"/>
                      </a:srgbClr>
                    </a:solidFill>
                  </a:uFill>
                  <a:latin typeface="+mn-ea"/>
                  <a:ea typeface="+mn-ea"/>
                </a:rPr>
                <a:t>此处添加详细文本描述，建议与标题相关并符合整体语言风格，语言描述尽量简洁生动。尽量</a:t>
              </a:r>
              <a:r>
                <a:rPr lang="zh-CN" altLang="en-US" sz="700" dirty="0" smtClean="0">
                  <a:solidFill>
                    <a:srgbClr val="595959">
                      <a:alpha val="70000"/>
                    </a:srgbClr>
                  </a:solidFill>
                  <a:uFill>
                    <a:solidFill>
                      <a:srgbClr val="595959">
                        <a:alpha val="70000"/>
                      </a:srgbClr>
                    </a:solidFill>
                  </a:uFill>
                  <a:latin typeface="+mn-ea"/>
                  <a:ea typeface="+mn-ea"/>
                </a:rPr>
                <a:t>将每页幻灯片的字数控制在</a:t>
              </a:r>
              <a:r>
                <a:rPr lang="en-US" altLang="zh-CN" sz="700" dirty="0" smtClean="0">
                  <a:solidFill>
                    <a:srgbClr val="595959">
                      <a:alpha val="70000"/>
                    </a:srgbClr>
                  </a:solidFill>
                  <a:uFill>
                    <a:solidFill>
                      <a:srgbClr val="595959">
                        <a:alpha val="70000"/>
                      </a:srgbClr>
                    </a:solidFill>
                  </a:uFill>
                  <a:latin typeface="+mn-ea"/>
                  <a:ea typeface="+mn-ea"/>
                </a:rPr>
                <a:t>200</a:t>
              </a:r>
              <a:r>
                <a:rPr lang="zh-CN" altLang="en-US" sz="700" dirty="0" smtClean="0">
                  <a:solidFill>
                    <a:srgbClr val="595959">
                      <a:alpha val="70000"/>
                    </a:srgbClr>
                  </a:solidFill>
                  <a:uFill>
                    <a:solidFill>
                      <a:srgbClr val="595959">
                        <a:alpha val="70000"/>
                      </a:srgbClr>
                    </a:solidFill>
                  </a:uFill>
                  <a:latin typeface="+mn-ea"/>
                  <a:ea typeface="+mn-ea"/>
                </a:rPr>
                <a:t>字以内，据统计每页幻灯片的最好控制在</a:t>
              </a:r>
              <a:r>
                <a:rPr lang="en-US" altLang="zh-CN" sz="700" dirty="0" smtClean="0">
                  <a:solidFill>
                    <a:srgbClr val="595959">
                      <a:alpha val="70000"/>
                    </a:srgbClr>
                  </a:solidFill>
                  <a:uFill>
                    <a:solidFill>
                      <a:srgbClr val="595959">
                        <a:alpha val="70000"/>
                      </a:srgbClr>
                    </a:solidFill>
                  </a:uFill>
                  <a:latin typeface="+mn-ea"/>
                  <a:ea typeface="+mn-ea"/>
                </a:rPr>
                <a:t>5</a:t>
              </a:r>
              <a:r>
                <a:rPr lang="zh-CN" altLang="en-US" sz="700" dirty="0" smtClean="0">
                  <a:solidFill>
                    <a:srgbClr val="595959">
                      <a:alpha val="70000"/>
                    </a:srgbClr>
                  </a:solidFill>
                  <a:uFill>
                    <a:solidFill>
                      <a:srgbClr val="595959">
                        <a:alpha val="70000"/>
                      </a:srgbClr>
                    </a:solidFill>
                  </a:uFill>
                  <a:latin typeface="+mn-ea"/>
                  <a:ea typeface="+mn-ea"/>
                </a:rPr>
                <a:t>分钟之内。</a:t>
              </a:r>
              <a:r>
                <a:rPr sz="700" dirty="0" smtClean="0">
                  <a:solidFill>
                    <a:srgbClr val="595959">
                      <a:alpha val="70000"/>
                    </a:srgbClr>
                  </a:solidFill>
                  <a:uFill>
                    <a:solidFill>
                      <a:srgbClr val="595959">
                        <a:alpha val="70000"/>
                      </a:srgbClr>
                    </a:solidFill>
                  </a:uFill>
                  <a:latin typeface="+mn-ea"/>
                  <a:ea typeface="+mn-ea"/>
                </a:rPr>
                <a:t> </a:t>
              </a:r>
              <a:endParaRPr sz="700" dirty="0">
                <a:solidFill>
                  <a:srgbClr val="595959">
                    <a:alpha val="70000"/>
                  </a:srgbClr>
                </a:solidFill>
                <a:uFill>
                  <a:solidFill>
                    <a:srgbClr val="595959">
                      <a:alpha val="70000"/>
                    </a:srgbClr>
                  </a:solidFill>
                </a:uFill>
                <a:latin typeface="+mn-ea"/>
                <a:ea typeface="+mn-ea"/>
              </a:endParaRPr>
            </a:p>
          </p:txBody>
        </p:sp>
      </p:grpSp>
      <p:grpSp>
        <p:nvGrpSpPr>
          <p:cNvPr id="15464" name="Group 15464"/>
          <p:cNvGrpSpPr/>
          <p:nvPr/>
        </p:nvGrpSpPr>
        <p:grpSpPr>
          <a:xfrm>
            <a:off x="6965950" y="1250948"/>
            <a:ext cx="1797051" cy="3219452"/>
            <a:chOff x="0" y="-1"/>
            <a:chExt cx="1797050" cy="3219451"/>
          </a:xfrm>
        </p:grpSpPr>
        <p:sp>
          <p:nvSpPr>
            <p:cNvPr id="15450" name="Shape 15450"/>
            <p:cNvSpPr/>
            <p:nvPr/>
          </p:nvSpPr>
          <p:spPr>
            <a:xfrm>
              <a:off x="0" y="0"/>
              <a:ext cx="1797050" cy="3219450"/>
            </a:xfrm>
            <a:prstGeom prst="rect">
              <a:avLst/>
            </a:prstGeom>
            <a:solidFill>
              <a:srgbClr val="FFFFFF"/>
            </a:solidFill>
            <a:ln w="3175" cap="flat">
              <a:solidFill>
                <a:srgbClr val="BFBFBF"/>
              </a:solidFill>
              <a:prstDash val="solid"/>
              <a:round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/>
              <a:endParaRPr>
                <a:latin typeface="+mn-ea"/>
                <a:ea typeface="+mn-ea"/>
              </a:endParaRPr>
            </a:p>
          </p:txBody>
        </p:sp>
        <p:sp>
          <p:nvSpPr>
            <p:cNvPr id="15451" name="Shape 15451"/>
            <p:cNvSpPr/>
            <p:nvPr/>
          </p:nvSpPr>
          <p:spPr>
            <a:xfrm>
              <a:off x="0" y="-1"/>
              <a:ext cx="1797050" cy="527051"/>
            </a:xfrm>
            <a:prstGeom prst="rect">
              <a:avLst/>
            </a:prstGeom>
            <a:solidFill>
              <a:srgbClr val="CD4E37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/>
              <a:endParaRPr>
                <a:latin typeface="+mn-ea"/>
                <a:ea typeface="+mn-ea"/>
              </a:endParaRPr>
            </a:p>
          </p:txBody>
        </p:sp>
        <p:sp>
          <p:nvSpPr>
            <p:cNvPr id="15452" name="Shape 15452"/>
            <p:cNvSpPr/>
            <p:nvPr/>
          </p:nvSpPr>
          <p:spPr>
            <a:xfrm>
              <a:off x="606933" y="716360"/>
              <a:ext cx="581695" cy="5816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CD4E37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/>
              <a:r>
                <a:rPr lang="en-US" sz="2800" b="1" dirty="0" smtClean="0">
                  <a:solidFill>
                    <a:schemeClr val="bg1"/>
                  </a:solidFill>
                  <a:latin typeface="+mn-ea"/>
                  <a:ea typeface="+mn-ea"/>
                </a:rPr>
                <a:t>4</a:t>
              </a:r>
              <a:endParaRPr sz="2800" b="1" dirty="0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  <p:sp>
          <p:nvSpPr>
            <p:cNvPr id="15453" name="Shape 15453"/>
            <p:cNvSpPr/>
            <p:nvPr/>
          </p:nvSpPr>
          <p:spPr>
            <a:xfrm>
              <a:off x="0" y="1430985"/>
              <a:ext cx="1797050" cy="24814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 algn="ctr">
                <a:lnSpc>
                  <a:spcPct val="70000"/>
                </a:lnSpc>
                <a:defRPr sz="1400">
                  <a:solidFill>
                    <a:srgbClr val="CD4E37"/>
                  </a:solidFill>
                  <a:uFill>
                    <a:solidFill>
                      <a:srgbClr val="CD4E37"/>
                    </a:solidFill>
                  </a:uFill>
                  <a:latin typeface="+mn-lt"/>
                  <a:ea typeface="+mn-ea"/>
                  <a:cs typeface="+mn-cs"/>
                  <a:sym typeface="Bebas Neue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1400" b="1" dirty="0" smtClean="0">
                  <a:solidFill>
                    <a:srgbClr val="CD4E37"/>
                  </a:solidFill>
                  <a:uFill>
                    <a:solidFill>
                      <a:srgbClr val="CD4E37"/>
                    </a:solidFill>
                  </a:uFill>
                  <a:latin typeface="+mn-ea"/>
                </a:rPr>
                <a:t>此处添加标题</a:t>
              </a:r>
              <a:endParaRPr sz="1400" b="1" dirty="0">
                <a:solidFill>
                  <a:srgbClr val="CD4E37"/>
                </a:solidFill>
                <a:uFill>
                  <a:solidFill>
                    <a:srgbClr val="CD4E37"/>
                  </a:solidFill>
                </a:uFill>
                <a:latin typeface="+mn-ea"/>
              </a:endParaRPr>
            </a:p>
          </p:txBody>
        </p:sp>
        <p:sp>
          <p:nvSpPr>
            <p:cNvPr id="15454" name="Shape 15454"/>
            <p:cNvSpPr/>
            <p:nvPr/>
          </p:nvSpPr>
          <p:spPr>
            <a:xfrm>
              <a:off x="144932" y="1700473"/>
              <a:ext cx="1506067" cy="75405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spAutoFit/>
            </a:bodyPr>
            <a:lstStyle>
              <a:lvl1pPr algn="ctr">
                <a:lnSpc>
                  <a:spcPct val="140000"/>
                </a:lnSpc>
                <a:defRPr sz="700">
                  <a:solidFill>
                    <a:srgbClr val="595959">
                      <a:alpha val="70000"/>
                    </a:srgbClr>
                  </a:solidFill>
                  <a:uFill>
                    <a:solidFill>
                      <a:srgbClr val="595959">
                        <a:alpha val="70000"/>
                      </a:srgbClr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700" smtClean="0">
                  <a:solidFill>
                    <a:srgbClr val="595959">
                      <a:alpha val="70000"/>
                    </a:srgbClr>
                  </a:solidFill>
                  <a:uFill>
                    <a:solidFill>
                      <a:srgbClr val="595959">
                        <a:alpha val="70000"/>
                      </a:srgbClr>
                    </a:solidFill>
                  </a:uFill>
                  <a:latin typeface="+mn-ea"/>
                  <a:ea typeface="+mn-ea"/>
                </a:rPr>
                <a:t>此处添加详细文本描述，建议与标题相关并符合整体语言风格，语言描述尽量简洁生动。尽量</a:t>
              </a:r>
              <a:r>
                <a:rPr lang="zh-CN" altLang="en-US" sz="700" dirty="0" smtClean="0">
                  <a:solidFill>
                    <a:srgbClr val="595959">
                      <a:alpha val="70000"/>
                    </a:srgbClr>
                  </a:solidFill>
                  <a:uFill>
                    <a:solidFill>
                      <a:srgbClr val="595959">
                        <a:alpha val="70000"/>
                      </a:srgbClr>
                    </a:solidFill>
                  </a:uFill>
                  <a:latin typeface="+mn-ea"/>
                  <a:ea typeface="+mn-ea"/>
                </a:rPr>
                <a:t>将每页幻灯片的字数控制在</a:t>
              </a:r>
              <a:r>
                <a:rPr lang="en-US" altLang="zh-CN" sz="700" dirty="0" smtClean="0">
                  <a:solidFill>
                    <a:srgbClr val="595959">
                      <a:alpha val="70000"/>
                    </a:srgbClr>
                  </a:solidFill>
                  <a:uFill>
                    <a:solidFill>
                      <a:srgbClr val="595959">
                        <a:alpha val="70000"/>
                      </a:srgbClr>
                    </a:solidFill>
                  </a:uFill>
                  <a:latin typeface="+mn-ea"/>
                  <a:ea typeface="+mn-ea"/>
                </a:rPr>
                <a:t>200</a:t>
              </a:r>
              <a:r>
                <a:rPr lang="zh-CN" altLang="en-US" sz="700" dirty="0" smtClean="0">
                  <a:solidFill>
                    <a:srgbClr val="595959">
                      <a:alpha val="70000"/>
                    </a:srgbClr>
                  </a:solidFill>
                  <a:uFill>
                    <a:solidFill>
                      <a:srgbClr val="595959">
                        <a:alpha val="70000"/>
                      </a:srgbClr>
                    </a:solidFill>
                  </a:uFill>
                  <a:latin typeface="+mn-ea"/>
                  <a:ea typeface="+mn-ea"/>
                </a:rPr>
                <a:t>字以内，据统计每页幻灯片的最好控制在</a:t>
              </a:r>
              <a:r>
                <a:rPr lang="en-US" altLang="zh-CN" sz="700" dirty="0" smtClean="0">
                  <a:solidFill>
                    <a:srgbClr val="595959">
                      <a:alpha val="70000"/>
                    </a:srgbClr>
                  </a:solidFill>
                  <a:uFill>
                    <a:solidFill>
                      <a:srgbClr val="595959">
                        <a:alpha val="70000"/>
                      </a:srgbClr>
                    </a:solidFill>
                  </a:uFill>
                  <a:latin typeface="+mn-ea"/>
                  <a:ea typeface="+mn-ea"/>
                </a:rPr>
                <a:t>5</a:t>
              </a:r>
              <a:r>
                <a:rPr lang="zh-CN" altLang="en-US" sz="700" dirty="0" smtClean="0">
                  <a:solidFill>
                    <a:srgbClr val="595959">
                      <a:alpha val="70000"/>
                    </a:srgbClr>
                  </a:solidFill>
                  <a:uFill>
                    <a:solidFill>
                      <a:srgbClr val="595959">
                        <a:alpha val="70000"/>
                      </a:srgbClr>
                    </a:solidFill>
                  </a:uFill>
                  <a:latin typeface="+mn-ea"/>
                  <a:ea typeface="+mn-ea"/>
                </a:rPr>
                <a:t>分钟之内。</a:t>
              </a:r>
              <a:r>
                <a:rPr sz="700" dirty="0" smtClean="0">
                  <a:solidFill>
                    <a:srgbClr val="595959">
                      <a:alpha val="70000"/>
                    </a:srgbClr>
                  </a:solidFill>
                  <a:uFill>
                    <a:solidFill>
                      <a:srgbClr val="595959">
                        <a:alpha val="70000"/>
                      </a:srgbClr>
                    </a:solidFill>
                  </a:uFill>
                  <a:latin typeface="+mn-ea"/>
                  <a:ea typeface="+mn-ea"/>
                </a:rPr>
                <a:t> </a:t>
              </a:r>
              <a:endParaRPr sz="700" dirty="0">
                <a:solidFill>
                  <a:srgbClr val="595959">
                    <a:alpha val="70000"/>
                  </a:srgbClr>
                </a:solidFill>
                <a:uFill>
                  <a:solidFill>
                    <a:srgbClr val="595959">
                      <a:alpha val="70000"/>
                    </a:srgbClr>
                  </a:solidFill>
                </a:uFill>
                <a:latin typeface="+mn-ea"/>
                <a:ea typeface="+mn-ea"/>
              </a:endParaRPr>
            </a:p>
          </p:txBody>
        </p:sp>
      </p:grpSp>
      <p:grpSp>
        <p:nvGrpSpPr>
          <p:cNvPr id="15481" name="Group 15481"/>
          <p:cNvGrpSpPr/>
          <p:nvPr/>
        </p:nvGrpSpPr>
        <p:grpSpPr>
          <a:xfrm>
            <a:off x="4777316" y="1250948"/>
            <a:ext cx="1797051" cy="3219452"/>
            <a:chOff x="0" y="-1"/>
            <a:chExt cx="1797050" cy="3219451"/>
          </a:xfrm>
        </p:grpSpPr>
        <p:sp>
          <p:nvSpPr>
            <p:cNvPr id="15465" name="Shape 15465"/>
            <p:cNvSpPr/>
            <p:nvPr/>
          </p:nvSpPr>
          <p:spPr>
            <a:xfrm>
              <a:off x="0" y="0"/>
              <a:ext cx="1797050" cy="3219450"/>
            </a:xfrm>
            <a:prstGeom prst="rect">
              <a:avLst/>
            </a:prstGeom>
            <a:solidFill>
              <a:srgbClr val="FFFFFF"/>
            </a:solidFill>
            <a:ln w="3175" cap="flat">
              <a:solidFill>
                <a:srgbClr val="BFBFBF"/>
              </a:solidFill>
              <a:prstDash val="solid"/>
              <a:round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/>
              <a:endParaRPr>
                <a:latin typeface="+mn-ea"/>
                <a:ea typeface="+mn-ea"/>
              </a:endParaRPr>
            </a:p>
          </p:txBody>
        </p:sp>
        <p:sp>
          <p:nvSpPr>
            <p:cNvPr id="15466" name="Shape 15466"/>
            <p:cNvSpPr/>
            <p:nvPr/>
          </p:nvSpPr>
          <p:spPr>
            <a:xfrm>
              <a:off x="0" y="-1"/>
              <a:ext cx="1797050" cy="527051"/>
            </a:xfrm>
            <a:prstGeom prst="rect">
              <a:avLst/>
            </a:prstGeom>
            <a:solidFill>
              <a:srgbClr val="F7AC1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/>
              <a:endParaRPr>
                <a:latin typeface="+mn-ea"/>
                <a:ea typeface="+mn-ea"/>
              </a:endParaRPr>
            </a:p>
          </p:txBody>
        </p:sp>
        <p:sp>
          <p:nvSpPr>
            <p:cNvPr id="15467" name="Shape 15467"/>
            <p:cNvSpPr/>
            <p:nvPr/>
          </p:nvSpPr>
          <p:spPr>
            <a:xfrm>
              <a:off x="606933" y="716360"/>
              <a:ext cx="581695" cy="5816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F7AC1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/>
              <a:r>
                <a:rPr lang="en-US" sz="2800" b="1" dirty="0" smtClean="0">
                  <a:solidFill>
                    <a:schemeClr val="bg1"/>
                  </a:solidFill>
                  <a:latin typeface="+mn-ea"/>
                  <a:ea typeface="+mn-ea"/>
                </a:rPr>
                <a:t>3</a:t>
              </a:r>
              <a:endParaRPr sz="2800" b="1" dirty="0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  <p:sp>
          <p:nvSpPr>
            <p:cNvPr id="15468" name="Shape 15468"/>
            <p:cNvSpPr/>
            <p:nvPr/>
          </p:nvSpPr>
          <p:spPr>
            <a:xfrm>
              <a:off x="0" y="1430985"/>
              <a:ext cx="1797050" cy="24814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 algn="ctr">
                <a:lnSpc>
                  <a:spcPct val="70000"/>
                </a:lnSpc>
                <a:defRPr sz="1400">
                  <a:solidFill>
                    <a:srgbClr val="F7AC12"/>
                  </a:solidFill>
                  <a:uFill>
                    <a:solidFill>
                      <a:srgbClr val="F7AC12"/>
                    </a:solidFill>
                  </a:uFill>
                  <a:latin typeface="+mn-lt"/>
                  <a:ea typeface="+mn-ea"/>
                  <a:cs typeface="+mn-cs"/>
                  <a:sym typeface="Bebas Neue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1400" b="1" dirty="0" smtClean="0">
                  <a:solidFill>
                    <a:srgbClr val="F7AC12"/>
                  </a:solidFill>
                  <a:uFill>
                    <a:solidFill>
                      <a:srgbClr val="F7AC12"/>
                    </a:solidFill>
                  </a:uFill>
                  <a:latin typeface="+mn-ea"/>
                </a:rPr>
                <a:t>此处添加标题</a:t>
              </a:r>
              <a:endParaRPr sz="1400" b="1" dirty="0">
                <a:solidFill>
                  <a:srgbClr val="F7AC12"/>
                </a:solidFill>
                <a:uFill>
                  <a:solidFill>
                    <a:srgbClr val="F7AC12"/>
                  </a:solidFill>
                </a:uFill>
                <a:latin typeface="+mn-ea"/>
              </a:endParaRPr>
            </a:p>
          </p:txBody>
        </p:sp>
        <p:sp>
          <p:nvSpPr>
            <p:cNvPr id="15469" name="Shape 15469"/>
            <p:cNvSpPr/>
            <p:nvPr/>
          </p:nvSpPr>
          <p:spPr>
            <a:xfrm>
              <a:off x="144932" y="1700473"/>
              <a:ext cx="1506067" cy="75405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spAutoFit/>
            </a:bodyPr>
            <a:lstStyle>
              <a:lvl1pPr algn="ctr">
                <a:lnSpc>
                  <a:spcPct val="140000"/>
                </a:lnSpc>
                <a:defRPr sz="700">
                  <a:solidFill>
                    <a:srgbClr val="595959">
                      <a:alpha val="70000"/>
                    </a:srgbClr>
                  </a:solidFill>
                  <a:uFill>
                    <a:solidFill>
                      <a:srgbClr val="595959">
                        <a:alpha val="70000"/>
                      </a:srgbClr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700" smtClean="0">
                  <a:solidFill>
                    <a:srgbClr val="595959">
                      <a:alpha val="70000"/>
                    </a:srgbClr>
                  </a:solidFill>
                  <a:uFill>
                    <a:solidFill>
                      <a:srgbClr val="595959">
                        <a:alpha val="70000"/>
                      </a:srgbClr>
                    </a:solidFill>
                  </a:uFill>
                  <a:latin typeface="+mn-ea"/>
                  <a:ea typeface="+mn-ea"/>
                </a:rPr>
                <a:t>此处添加详细文本描述，建议与标题相关并符合整体语言风格，语言描述尽量简洁生动。尽量</a:t>
              </a:r>
              <a:r>
                <a:rPr lang="zh-CN" altLang="en-US" sz="700" dirty="0" smtClean="0">
                  <a:solidFill>
                    <a:srgbClr val="595959">
                      <a:alpha val="70000"/>
                    </a:srgbClr>
                  </a:solidFill>
                  <a:uFill>
                    <a:solidFill>
                      <a:srgbClr val="595959">
                        <a:alpha val="70000"/>
                      </a:srgbClr>
                    </a:solidFill>
                  </a:uFill>
                  <a:latin typeface="+mn-ea"/>
                  <a:ea typeface="+mn-ea"/>
                </a:rPr>
                <a:t>将每页幻灯片的字数控制在</a:t>
              </a:r>
              <a:r>
                <a:rPr lang="en-US" altLang="zh-CN" sz="700" dirty="0" smtClean="0">
                  <a:solidFill>
                    <a:srgbClr val="595959">
                      <a:alpha val="70000"/>
                    </a:srgbClr>
                  </a:solidFill>
                  <a:uFill>
                    <a:solidFill>
                      <a:srgbClr val="595959">
                        <a:alpha val="70000"/>
                      </a:srgbClr>
                    </a:solidFill>
                  </a:uFill>
                  <a:latin typeface="+mn-ea"/>
                  <a:ea typeface="+mn-ea"/>
                </a:rPr>
                <a:t>200</a:t>
              </a:r>
              <a:r>
                <a:rPr lang="zh-CN" altLang="en-US" sz="700" dirty="0" smtClean="0">
                  <a:solidFill>
                    <a:srgbClr val="595959">
                      <a:alpha val="70000"/>
                    </a:srgbClr>
                  </a:solidFill>
                  <a:uFill>
                    <a:solidFill>
                      <a:srgbClr val="595959">
                        <a:alpha val="70000"/>
                      </a:srgbClr>
                    </a:solidFill>
                  </a:uFill>
                  <a:latin typeface="+mn-ea"/>
                  <a:ea typeface="+mn-ea"/>
                </a:rPr>
                <a:t>字以内，据统计每页幻灯片的最好控制在</a:t>
              </a:r>
              <a:r>
                <a:rPr lang="en-US" altLang="zh-CN" sz="700" dirty="0" smtClean="0">
                  <a:solidFill>
                    <a:srgbClr val="595959">
                      <a:alpha val="70000"/>
                    </a:srgbClr>
                  </a:solidFill>
                  <a:uFill>
                    <a:solidFill>
                      <a:srgbClr val="595959">
                        <a:alpha val="70000"/>
                      </a:srgbClr>
                    </a:solidFill>
                  </a:uFill>
                  <a:latin typeface="+mn-ea"/>
                  <a:ea typeface="+mn-ea"/>
                </a:rPr>
                <a:t>5</a:t>
              </a:r>
              <a:r>
                <a:rPr lang="zh-CN" altLang="en-US" sz="700" dirty="0" smtClean="0">
                  <a:solidFill>
                    <a:srgbClr val="595959">
                      <a:alpha val="70000"/>
                    </a:srgbClr>
                  </a:solidFill>
                  <a:uFill>
                    <a:solidFill>
                      <a:srgbClr val="595959">
                        <a:alpha val="70000"/>
                      </a:srgbClr>
                    </a:solidFill>
                  </a:uFill>
                  <a:latin typeface="+mn-ea"/>
                  <a:ea typeface="+mn-ea"/>
                </a:rPr>
                <a:t>分钟之内。</a:t>
              </a:r>
              <a:r>
                <a:rPr sz="700" dirty="0" smtClean="0">
                  <a:solidFill>
                    <a:srgbClr val="595959">
                      <a:alpha val="70000"/>
                    </a:srgbClr>
                  </a:solidFill>
                  <a:uFill>
                    <a:solidFill>
                      <a:srgbClr val="595959">
                        <a:alpha val="70000"/>
                      </a:srgbClr>
                    </a:solidFill>
                  </a:uFill>
                  <a:latin typeface="+mn-ea"/>
                  <a:ea typeface="+mn-ea"/>
                </a:rPr>
                <a:t> </a:t>
              </a:r>
              <a:endParaRPr sz="700" dirty="0">
                <a:solidFill>
                  <a:srgbClr val="595959">
                    <a:alpha val="70000"/>
                  </a:srgbClr>
                </a:solidFill>
                <a:uFill>
                  <a:solidFill>
                    <a:srgbClr val="595959">
                      <a:alpha val="70000"/>
                    </a:srgbClr>
                  </a:solidFill>
                </a:uFill>
                <a:latin typeface="+mn-ea"/>
                <a:ea typeface="+mn-ea"/>
              </a:endParaRPr>
            </a:p>
          </p:txBody>
        </p:sp>
      </p:grpSp>
      <p:grpSp>
        <p:nvGrpSpPr>
          <p:cNvPr id="15499" name="Group 15499"/>
          <p:cNvGrpSpPr/>
          <p:nvPr/>
        </p:nvGrpSpPr>
        <p:grpSpPr>
          <a:xfrm>
            <a:off x="2588684" y="1250948"/>
            <a:ext cx="1797051" cy="3219452"/>
            <a:chOff x="0" y="-1"/>
            <a:chExt cx="1797050" cy="3219451"/>
          </a:xfrm>
        </p:grpSpPr>
        <p:sp>
          <p:nvSpPr>
            <p:cNvPr id="15482" name="Shape 15482"/>
            <p:cNvSpPr/>
            <p:nvPr/>
          </p:nvSpPr>
          <p:spPr>
            <a:xfrm>
              <a:off x="0" y="0"/>
              <a:ext cx="1797050" cy="3219450"/>
            </a:xfrm>
            <a:prstGeom prst="rect">
              <a:avLst/>
            </a:prstGeom>
            <a:solidFill>
              <a:srgbClr val="FFFFFF"/>
            </a:solidFill>
            <a:ln w="3175" cap="flat">
              <a:solidFill>
                <a:srgbClr val="BFBFBF"/>
              </a:solidFill>
              <a:prstDash val="solid"/>
              <a:round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/>
              <a:endParaRPr>
                <a:latin typeface="+mn-ea"/>
                <a:ea typeface="+mn-ea"/>
              </a:endParaRPr>
            </a:p>
          </p:txBody>
        </p:sp>
        <p:sp>
          <p:nvSpPr>
            <p:cNvPr id="15483" name="Shape 15483"/>
            <p:cNvSpPr/>
            <p:nvPr/>
          </p:nvSpPr>
          <p:spPr>
            <a:xfrm>
              <a:off x="0" y="-1"/>
              <a:ext cx="1797050" cy="527051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/>
              <a:endParaRPr>
                <a:latin typeface="+mn-ea"/>
                <a:ea typeface="+mn-ea"/>
              </a:endParaRPr>
            </a:p>
          </p:txBody>
        </p:sp>
        <p:sp>
          <p:nvSpPr>
            <p:cNvPr id="15484" name="Shape 15484"/>
            <p:cNvSpPr/>
            <p:nvPr/>
          </p:nvSpPr>
          <p:spPr>
            <a:xfrm>
              <a:off x="606933" y="716360"/>
              <a:ext cx="581695" cy="5816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chemeClr val="accent1">
                <a:lumMod val="5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/>
              <a:r>
                <a:rPr lang="en-US" sz="2800" b="1" dirty="0" smtClean="0">
                  <a:solidFill>
                    <a:schemeClr val="bg1"/>
                  </a:solidFill>
                  <a:latin typeface="+mn-ea"/>
                  <a:ea typeface="+mn-ea"/>
                </a:rPr>
                <a:t>2</a:t>
              </a:r>
              <a:endParaRPr sz="2800" b="1" dirty="0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  <p:sp>
          <p:nvSpPr>
            <p:cNvPr id="15485" name="Shape 15485"/>
            <p:cNvSpPr/>
            <p:nvPr/>
          </p:nvSpPr>
          <p:spPr>
            <a:xfrm>
              <a:off x="0" y="1430985"/>
              <a:ext cx="1797050" cy="24814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 algn="ctr">
                <a:lnSpc>
                  <a:spcPct val="70000"/>
                </a:lnSpc>
                <a:defRPr sz="1400">
                  <a:solidFill>
                    <a:srgbClr val="3A5063"/>
                  </a:solidFill>
                  <a:uFill>
                    <a:solidFill>
                      <a:srgbClr val="3A5063"/>
                    </a:solidFill>
                  </a:uFill>
                  <a:latin typeface="+mn-lt"/>
                  <a:ea typeface="+mn-ea"/>
                  <a:cs typeface="+mn-cs"/>
                  <a:sym typeface="Bebas Neue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1400" b="1" dirty="0" smtClean="0">
                  <a:solidFill>
                    <a:srgbClr val="3A5063"/>
                  </a:solidFill>
                  <a:uFill>
                    <a:solidFill>
                      <a:srgbClr val="3A5063"/>
                    </a:solidFill>
                  </a:uFill>
                  <a:latin typeface="+mn-ea"/>
                </a:rPr>
                <a:t>此处添加标题</a:t>
              </a:r>
              <a:endParaRPr sz="1400" b="1" dirty="0">
                <a:solidFill>
                  <a:srgbClr val="3A5063"/>
                </a:solidFill>
                <a:uFill>
                  <a:solidFill>
                    <a:srgbClr val="3A5063"/>
                  </a:solidFill>
                </a:uFill>
                <a:latin typeface="+mn-ea"/>
              </a:endParaRPr>
            </a:p>
          </p:txBody>
        </p:sp>
        <p:sp>
          <p:nvSpPr>
            <p:cNvPr id="15486" name="Shape 15486"/>
            <p:cNvSpPr/>
            <p:nvPr/>
          </p:nvSpPr>
          <p:spPr>
            <a:xfrm>
              <a:off x="144932" y="1700473"/>
              <a:ext cx="1506067" cy="75405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spAutoFit/>
            </a:bodyPr>
            <a:lstStyle>
              <a:lvl1pPr algn="ctr">
                <a:lnSpc>
                  <a:spcPct val="140000"/>
                </a:lnSpc>
                <a:defRPr sz="700">
                  <a:solidFill>
                    <a:srgbClr val="595959">
                      <a:alpha val="70000"/>
                    </a:srgbClr>
                  </a:solidFill>
                  <a:uFill>
                    <a:solidFill>
                      <a:srgbClr val="595959">
                        <a:alpha val="70000"/>
                      </a:srgbClr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700" smtClean="0">
                  <a:solidFill>
                    <a:srgbClr val="595959">
                      <a:alpha val="70000"/>
                    </a:srgbClr>
                  </a:solidFill>
                  <a:uFill>
                    <a:solidFill>
                      <a:srgbClr val="595959">
                        <a:alpha val="70000"/>
                      </a:srgbClr>
                    </a:solidFill>
                  </a:uFill>
                  <a:latin typeface="+mn-ea"/>
                  <a:ea typeface="+mn-ea"/>
                </a:rPr>
                <a:t>此处添加详细文本描述，建议与标题相关并符合整体语言风格，语言描述尽量简洁生动。尽量</a:t>
              </a:r>
              <a:r>
                <a:rPr lang="zh-CN" altLang="en-US" sz="700" dirty="0" smtClean="0">
                  <a:solidFill>
                    <a:srgbClr val="595959">
                      <a:alpha val="70000"/>
                    </a:srgbClr>
                  </a:solidFill>
                  <a:uFill>
                    <a:solidFill>
                      <a:srgbClr val="595959">
                        <a:alpha val="70000"/>
                      </a:srgbClr>
                    </a:solidFill>
                  </a:uFill>
                  <a:latin typeface="+mn-ea"/>
                  <a:ea typeface="+mn-ea"/>
                </a:rPr>
                <a:t>将每页幻灯片的字数控制在</a:t>
              </a:r>
              <a:r>
                <a:rPr lang="en-US" altLang="zh-CN" sz="700" dirty="0" smtClean="0">
                  <a:solidFill>
                    <a:srgbClr val="595959">
                      <a:alpha val="70000"/>
                    </a:srgbClr>
                  </a:solidFill>
                  <a:uFill>
                    <a:solidFill>
                      <a:srgbClr val="595959">
                        <a:alpha val="70000"/>
                      </a:srgbClr>
                    </a:solidFill>
                  </a:uFill>
                  <a:latin typeface="+mn-ea"/>
                  <a:ea typeface="+mn-ea"/>
                </a:rPr>
                <a:t>200</a:t>
              </a:r>
              <a:r>
                <a:rPr lang="zh-CN" altLang="en-US" sz="700" dirty="0" smtClean="0">
                  <a:solidFill>
                    <a:srgbClr val="595959">
                      <a:alpha val="70000"/>
                    </a:srgbClr>
                  </a:solidFill>
                  <a:uFill>
                    <a:solidFill>
                      <a:srgbClr val="595959">
                        <a:alpha val="70000"/>
                      </a:srgbClr>
                    </a:solidFill>
                  </a:uFill>
                  <a:latin typeface="+mn-ea"/>
                  <a:ea typeface="+mn-ea"/>
                </a:rPr>
                <a:t>字以内，据统计每页幻灯片的最好控制在</a:t>
              </a:r>
              <a:r>
                <a:rPr lang="en-US" altLang="zh-CN" sz="700" dirty="0" smtClean="0">
                  <a:solidFill>
                    <a:srgbClr val="595959">
                      <a:alpha val="70000"/>
                    </a:srgbClr>
                  </a:solidFill>
                  <a:uFill>
                    <a:solidFill>
                      <a:srgbClr val="595959">
                        <a:alpha val="70000"/>
                      </a:srgbClr>
                    </a:solidFill>
                  </a:uFill>
                  <a:latin typeface="+mn-ea"/>
                  <a:ea typeface="+mn-ea"/>
                </a:rPr>
                <a:t>5</a:t>
              </a:r>
              <a:r>
                <a:rPr lang="zh-CN" altLang="en-US" sz="700" dirty="0" smtClean="0">
                  <a:solidFill>
                    <a:srgbClr val="595959">
                      <a:alpha val="70000"/>
                    </a:srgbClr>
                  </a:solidFill>
                  <a:uFill>
                    <a:solidFill>
                      <a:srgbClr val="595959">
                        <a:alpha val="70000"/>
                      </a:srgbClr>
                    </a:solidFill>
                  </a:uFill>
                  <a:latin typeface="+mn-ea"/>
                  <a:ea typeface="+mn-ea"/>
                </a:rPr>
                <a:t>分钟之内。</a:t>
              </a:r>
              <a:r>
                <a:rPr sz="700" dirty="0" smtClean="0">
                  <a:solidFill>
                    <a:srgbClr val="595959">
                      <a:alpha val="70000"/>
                    </a:srgbClr>
                  </a:solidFill>
                  <a:uFill>
                    <a:solidFill>
                      <a:srgbClr val="595959">
                        <a:alpha val="70000"/>
                      </a:srgbClr>
                    </a:solidFill>
                  </a:uFill>
                  <a:latin typeface="+mn-ea"/>
                  <a:ea typeface="+mn-ea"/>
                </a:rPr>
                <a:t> </a:t>
              </a:r>
              <a:endParaRPr sz="700" dirty="0">
                <a:solidFill>
                  <a:srgbClr val="595959">
                    <a:alpha val="70000"/>
                  </a:srgbClr>
                </a:solidFill>
                <a:uFill>
                  <a:solidFill>
                    <a:srgbClr val="595959">
                      <a:alpha val="70000"/>
                    </a:srgbClr>
                  </a:solidFill>
                </a:uFill>
                <a:latin typeface="+mn-ea"/>
                <a:ea typeface="+mn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/>
                                        <p:tgtEl>
                                          <p:spTgt spid="15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154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154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indefinite" fill="hold"/>
                                        <p:tgtEl>
                                          <p:spTgt spid="15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" fill="hold"/>
                                        <p:tgtEl>
                                          <p:spTgt spid="154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154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indefinite" fill="hold"/>
                                        <p:tgtEl>
                                          <p:spTgt spid="15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300" fill="hold"/>
                                        <p:tgtEl>
                                          <p:spTgt spid="154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00" fill="hold"/>
                                        <p:tgtEl>
                                          <p:spTgt spid="154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indefinite" fill="hold"/>
                                        <p:tgtEl>
                                          <p:spTgt spid="15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300" fill="hold"/>
                                        <p:tgtEl>
                                          <p:spTgt spid="154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00" fill="hold"/>
                                        <p:tgtEl>
                                          <p:spTgt spid="154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449" grpId="0" animBg="1" advAuto="0"/>
      <p:bldP spid="15464" grpId="0" animBg="1" advAuto="0"/>
      <p:bldP spid="15481" grpId="0" animBg="1" advAuto="0"/>
      <p:bldP spid="15499" grpId="0" animBg="1" advAuto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15" name="Shape 10815"/>
          <p:cNvSpPr/>
          <p:nvPr/>
        </p:nvSpPr>
        <p:spPr>
          <a:xfrm>
            <a:off x="5264150" y="2838450"/>
            <a:ext cx="3530600" cy="1219200"/>
          </a:xfrm>
          <a:prstGeom prst="roundRect">
            <a:avLst>
              <a:gd name="adj" fmla="val 10938"/>
            </a:avLst>
          </a:prstGeom>
          <a:solidFill>
            <a:srgbClr val="FFFFFF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 algn="ctr"/>
            <a:endParaRPr>
              <a:latin typeface="+mn-ea"/>
              <a:ea typeface="+mn-ea"/>
            </a:endParaRPr>
          </a:p>
        </p:txBody>
      </p:sp>
      <p:sp>
        <p:nvSpPr>
          <p:cNvPr id="10816" name="Shape 10816"/>
          <p:cNvSpPr/>
          <p:nvPr/>
        </p:nvSpPr>
        <p:spPr>
          <a:xfrm>
            <a:off x="381000" y="1555750"/>
            <a:ext cx="3530600" cy="1219200"/>
          </a:xfrm>
          <a:prstGeom prst="roundRect">
            <a:avLst>
              <a:gd name="adj" fmla="val 10938"/>
            </a:avLst>
          </a:prstGeom>
          <a:solidFill>
            <a:srgbClr val="FFFFFF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 algn="ctr"/>
            <a:endParaRPr>
              <a:latin typeface="+mn-ea"/>
              <a:ea typeface="+mn-ea"/>
            </a:endParaRPr>
          </a:p>
        </p:txBody>
      </p:sp>
      <p:sp>
        <p:nvSpPr>
          <p:cNvPr id="10817" name="Shape 10817"/>
          <p:cNvSpPr/>
          <p:nvPr/>
        </p:nvSpPr>
        <p:spPr>
          <a:xfrm>
            <a:off x="381000" y="2838450"/>
            <a:ext cx="3530600" cy="1219200"/>
          </a:xfrm>
          <a:prstGeom prst="roundRect">
            <a:avLst>
              <a:gd name="adj" fmla="val 10938"/>
            </a:avLst>
          </a:prstGeom>
          <a:solidFill>
            <a:srgbClr val="FFFFFF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 algn="ctr"/>
            <a:endParaRPr>
              <a:latin typeface="+mn-ea"/>
              <a:ea typeface="+mn-ea"/>
            </a:endParaRPr>
          </a:p>
        </p:txBody>
      </p:sp>
      <p:sp>
        <p:nvSpPr>
          <p:cNvPr id="10820" name="Shape 10820"/>
          <p:cNvSpPr/>
          <p:nvPr/>
        </p:nvSpPr>
        <p:spPr>
          <a:xfrm>
            <a:off x="5264150" y="1555750"/>
            <a:ext cx="3530600" cy="1219200"/>
          </a:xfrm>
          <a:prstGeom prst="roundRect">
            <a:avLst>
              <a:gd name="adj" fmla="val 10938"/>
            </a:avLst>
          </a:prstGeom>
          <a:solidFill>
            <a:srgbClr val="FFFFFF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 algn="ctr"/>
            <a:endParaRPr>
              <a:latin typeface="+mn-ea"/>
              <a:ea typeface="+mn-ea"/>
            </a:endParaRPr>
          </a:p>
        </p:txBody>
      </p:sp>
      <p:grpSp>
        <p:nvGrpSpPr>
          <p:cNvPr id="10823" name="Group 10823"/>
          <p:cNvGrpSpPr/>
          <p:nvPr/>
        </p:nvGrpSpPr>
        <p:grpSpPr>
          <a:xfrm>
            <a:off x="3308350" y="1555750"/>
            <a:ext cx="1219200" cy="1219200"/>
            <a:chOff x="0" y="0"/>
            <a:chExt cx="1219200" cy="1219200"/>
          </a:xfrm>
        </p:grpSpPr>
        <p:sp>
          <p:nvSpPr>
            <p:cNvPr id="10821" name="Shape 10821"/>
            <p:cNvSpPr/>
            <p:nvPr/>
          </p:nvSpPr>
          <p:spPr>
            <a:xfrm>
              <a:off x="0" y="0"/>
              <a:ext cx="1219200" cy="1219200"/>
            </a:xfrm>
            <a:prstGeom prst="roundRect">
              <a:avLst>
                <a:gd name="adj" fmla="val 16667"/>
              </a:avLst>
            </a:prstGeom>
            <a:solidFill>
              <a:srgbClr val="3194C6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/>
              <a:endParaRPr>
                <a:latin typeface="+mn-ea"/>
                <a:ea typeface="+mn-ea"/>
              </a:endParaRPr>
            </a:p>
          </p:txBody>
        </p:sp>
        <p:sp>
          <p:nvSpPr>
            <p:cNvPr id="10822" name="Shape 10822"/>
            <p:cNvSpPr/>
            <p:nvPr/>
          </p:nvSpPr>
          <p:spPr>
            <a:xfrm>
              <a:off x="0" y="401596"/>
              <a:ext cx="1219200" cy="43088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spAutoFit/>
            </a:bodyPr>
            <a:lstStyle>
              <a:lvl1pPr algn="ctr">
                <a:defRPr sz="1400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1400" dirty="0" smtClean="0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+mn-ea"/>
                  <a:ea typeface="+mn-ea"/>
                </a:rPr>
                <a:t>市场</a:t>
              </a:r>
              <a:endParaRPr lang="en-US" altLang="zh-CN" sz="1400" dirty="0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+mn-ea"/>
                <a:ea typeface="+mn-ea"/>
              </a:endParaRPr>
            </a:p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1400" dirty="0" smtClean="0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+mn-ea"/>
                  <a:ea typeface="+mn-ea"/>
                </a:rPr>
                <a:t>渗透方式</a:t>
              </a:r>
              <a:endParaRPr sz="1400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+mn-ea"/>
                <a:ea typeface="+mn-ea"/>
              </a:endParaRPr>
            </a:p>
          </p:txBody>
        </p:sp>
      </p:grpSp>
      <p:grpSp>
        <p:nvGrpSpPr>
          <p:cNvPr id="10826" name="Group 10826"/>
          <p:cNvGrpSpPr/>
          <p:nvPr/>
        </p:nvGrpSpPr>
        <p:grpSpPr>
          <a:xfrm>
            <a:off x="4603750" y="1555750"/>
            <a:ext cx="1219200" cy="1219200"/>
            <a:chOff x="0" y="0"/>
            <a:chExt cx="1219200" cy="1219200"/>
          </a:xfrm>
        </p:grpSpPr>
        <p:sp>
          <p:nvSpPr>
            <p:cNvPr id="10824" name="Shape 10824"/>
            <p:cNvSpPr/>
            <p:nvPr/>
          </p:nvSpPr>
          <p:spPr>
            <a:xfrm>
              <a:off x="0" y="0"/>
              <a:ext cx="1219200" cy="1219200"/>
            </a:xfrm>
            <a:prstGeom prst="roundRect">
              <a:avLst>
                <a:gd name="adj" fmla="val 16667"/>
              </a:avLst>
            </a:prstGeom>
            <a:solidFill>
              <a:srgbClr val="3A5063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/>
              <a:endParaRPr>
                <a:latin typeface="+mn-ea"/>
                <a:ea typeface="+mn-ea"/>
              </a:endParaRPr>
            </a:p>
          </p:txBody>
        </p:sp>
        <p:sp>
          <p:nvSpPr>
            <p:cNvPr id="10825" name="Shape 10825"/>
            <p:cNvSpPr/>
            <p:nvPr/>
          </p:nvSpPr>
          <p:spPr>
            <a:xfrm>
              <a:off x="0" y="401596"/>
              <a:ext cx="1219200" cy="43088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spAutoFit/>
            </a:bodyPr>
            <a:lstStyle>
              <a:lvl1pPr algn="ctr">
                <a:defRPr sz="1400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1400" dirty="0" smtClean="0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+mn-ea"/>
                  <a:ea typeface="+mn-ea"/>
                </a:rPr>
                <a:t>产品</a:t>
              </a:r>
              <a:r>
                <a:rPr sz="1400" dirty="0" smtClean="0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+mn-ea"/>
                  <a:ea typeface="+mn-ea"/>
                </a:rPr>
                <a:t> </a:t>
              </a:r>
              <a:endParaRPr lang="en-US" sz="1400" dirty="0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+mn-ea"/>
                <a:ea typeface="+mn-ea"/>
              </a:endParaRPr>
            </a:p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1400" dirty="0" smtClean="0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+mn-ea"/>
                  <a:ea typeface="+mn-ea"/>
                </a:rPr>
                <a:t>开发</a:t>
              </a:r>
              <a:endParaRPr sz="1400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+mn-ea"/>
                <a:ea typeface="+mn-ea"/>
              </a:endParaRPr>
            </a:p>
          </p:txBody>
        </p:sp>
      </p:grpSp>
      <p:grpSp>
        <p:nvGrpSpPr>
          <p:cNvPr id="10829" name="Group 10829"/>
          <p:cNvGrpSpPr/>
          <p:nvPr/>
        </p:nvGrpSpPr>
        <p:grpSpPr>
          <a:xfrm>
            <a:off x="3308350" y="2838450"/>
            <a:ext cx="1219200" cy="1219200"/>
            <a:chOff x="0" y="0"/>
            <a:chExt cx="1219200" cy="1219200"/>
          </a:xfrm>
        </p:grpSpPr>
        <p:sp>
          <p:nvSpPr>
            <p:cNvPr id="10827" name="Shape 10827"/>
            <p:cNvSpPr/>
            <p:nvPr/>
          </p:nvSpPr>
          <p:spPr>
            <a:xfrm>
              <a:off x="0" y="0"/>
              <a:ext cx="1219200" cy="1219200"/>
            </a:xfrm>
            <a:prstGeom prst="roundRect">
              <a:avLst>
                <a:gd name="adj" fmla="val 16667"/>
              </a:avLst>
            </a:prstGeom>
            <a:solidFill>
              <a:srgbClr val="F7AC1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/>
              <a:endParaRPr>
                <a:latin typeface="+mn-ea"/>
                <a:ea typeface="+mn-ea"/>
              </a:endParaRPr>
            </a:p>
          </p:txBody>
        </p:sp>
        <p:sp>
          <p:nvSpPr>
            <p:cNvPr id="10828" name="Shape 10828"/>
            <p:cNvSpPr/>
            <p:nvPr/>
          </p:nvSpPr>
          <p:spPr>
            <a:xfrm>
              <a:off x="0" y="381553"/>
              <a:ext cx="1219200" cy="43088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spAutoFit/>
            </a:bodyPr>
            <a:lstStyle>
              <a:lvl1pPr algn="ctr">
                <a:defRPr sz="1400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1400" dirty="0" smtClean="0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+mn-ea"/>
                  <a:ea typeface="+mn-ea"/>
                </a:rPr>
                <a:t>市场</a:t>
              </a:r>
              <a:endParaRPr lang="en-US" altLang="zh-CN" sz="1400" dirty="0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+mn-ea"/>
                <a:ea typeface="+mn-ea"/>
              </a:endParaRPr>
            </a:p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1400" dirty="0" smtClean="0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+mn-ea"/>
                  <a:ea typeface="+mn-ea"/>
                </a:rPr>
                <a:t>开发</a:t>
              </a:r>
              <a:endParaRPr sz="1400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+mn-ea"/>
                <a:ea typeface="+mn-ea"/>
              </a:endParaRPr>
            </a:p>
          </p:txBody>
        </p:sp>
      </p:grpSp>
      <p:grpSp>
        <p:nvGrpSpPr>
          <p:cNvPr id="10832" name="Group 10832"/>
          <p:cNvGrpSpPr/>
          <p:nvPr/>
        </p:nvGrpSpPr>
        <p:grpSpPr>
          <a:xfrm>
            <a:off x="4603750" y="2838450"/>
            <a:ext cx="1219200" cy="1219200"/>
            <a:chOff x="0" y="0"/>
            <a:chExt cx="1219200" cy="1219200"/>
          </a:xfrm>
        </p:grpSpPr>
        <p:sp>
          <p:nvSpPr>
            <p:cNvPr id="10830" name="Shape 10830"/>
            <p:cNvSpPr/>
            <p:nvPr/>
          </p:nvSpPr>
          <p:spPr>
            <a:xfrm>
              <a:off x="0" y="0"/>
              <a:ext cx="1219200" cy="1219200"/>
            </a:xfrm>
            <a:prstGeom prst="roundRect">
              <a:avLst>
                <a:gd name="adj" fmla="val 16667"/>
              </a:avLst>
            </a:prstGeom>
            <a:solidFill>
              <a:srgbClr val="CD4E37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/>
              <a:endParaRPr>
                <a:latin typeface="+mn-ea"/>
                <a:ea typeface="+mn-ea"/>
              </a:endParaRPr>
            </a:p>
          </p:txBody>
        </p:sp>
        <p:sp>
          <p:nvSpPr>
            <p:cNvPr id="10831" name="Shape 10831"/>
            <p:cNvSpPr/>
            <p:nvPr/>
          </p:nvSpPr>
          <p:spPr>
            <a:xfrm>
              <a:off x="0" y="474818"/>
              <a:ext cx="1219200" cy="2154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spAutoFit/>
            </a:bodyPr>
            <a:lstStyle>
              <a:lvl1pPr algn="ctr">
                <a:defRPr sz="1400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1400" dirty="0" smtClean="0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+mn-ea"/>
                  <a:ea typeface="+mn-ea"/>
                </a:rPr>
                <a:t>多样化</a:t>
              </a:r>
              <a:endParaRPr sz="1400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+mn-ea"/>
                <a:ea typeface="+mn-ea"/>
              </a:endParaRPr>
            </a:p>
          </p:txBody>
        </p:sp>
      </p:grpSp>
      <p:grpSp>
        <p:nvGrpSpPr>
          <p:cNvPr id="10835" name="Group 10835"/>
          <p:cNvGrpSpPr/>
          <p:nvPr/>
        </p:nvGrpSpPr>
        <p:grpSpPr>
          <a:xfrm>
            <a:off x="530488" y="1687253"/>
            <a:ext cx="2415913" cy="694782"/>
            <a:chOff x="0" y="0"/>
            <a:chExt cx="2415912" cy="694781"/>
          </a:xfrm>
        </p:grpSpPr>
        <p:sp>
          <p:nvSpPr>
            <p:cNvPr id="10833" name="Shape 10833"/>
            <p:cNvSpPr/>
            <p:nvPr/>
          </p:nvSpPr>
          <p:spPr>
            <a:xfrm>
              <a:off x="0" y="300830"/>
              <a:ext cx="2415912" cy="39395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>
                <a:lnSpc>
                  <a:spcPct val="140000"/>
                </a:lnSpc>
                <a:defRPr sz="700">
                  <a:solidFill>
                    <a:srgbClr val="808080"/>
                  </a:solidFill>
                  <a:uFill>
                    <a:solidFill>
                      <a:srgbClr val="808080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700" smtClean="0">
                  <a:solidFill>
                    <a:srgbClr val="808080"/>
                  </a:solidFill>
                  <a:uFill>
                    <a:solidFill>
                      <a:srgbClr val="808080"/>
                    </a:solidFill>
                  </a:uFill>
                  <a:latin typeface="+mn-ea"/>
                  <a:ea typeface="+mn-ea"/>
                </a:rPr>
                <a:t>此处添加详细文本描述，建议与标题相关并符合整体语言风格，语言描述尽量简洁生动。</a:t>
              </a:r>
              <a:endParaRPr sz="700" dirty="0">
                <a:solidFill>
                  <a:srgbClr val="808080"/>
                </a:solidFill>
                <a:uFill>
                  <a:solidFill>
                    <a:srgbClr val="808080"/>
                  </a:solidFill>
                </a:uFill>
                <a:latin typeface="+mn-ea"/>
                <a:ea typeface="+mn-ea"/>
              </a:endParaRPr>
            </a:p>
          </p:txBody>
        </p:sp>
        <p:sp>
          <p:nvSpPr>
            <p:cNvPr id="10834" name="Shape 10834"/>
            <p:cNvSpPr/>
            <p:nvPr/>
          </p:nvSpPr>
          <p:spPr>
            <a:xfrm>
              <a:off x="0" y="0"/>
              <a:ext cx="2415912" cy="35086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>
                <a:lnSpc>
                  <a:spcPct val="140000"/>
                </a:lnSpc>
                <a:defRPr sz="1200">
                  <a:solidFill>
                    <a:srgbClr val="595959"/>
                  </a:solidFill>
                  <a:uFill>
                    <a:solidFill>
                      <a:srgbClr val="595959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1200" dirty="0" smtClean="0">
                  <a:solidFill>
                    <a:srgbClr val="595959"/>
                  </a:solidFill>
                  <a:uFill>
                    <a:solidFill>
                      <a:srgbClr val="595959"/>
                    </a:solidFill>
                  </a:uFill>
                  <a:latin typeface="+mn-ea"/>
                  <a:ea typeface="+mn-ea"/>
                </a:rPr>
                <a:t>添加标题</a:t>
              </a:r>
              <a:endParaRPr sz="1200" dirty="0">
                <a:solidFill>
                  <a:srgbClr val="595959"/>
                </a:solidFill>
                <a:uFill>
                  <a:solidFill>
                    <a:srgbClr val="595959"/>
                  </a:solidFill>
                </a:uFill>
                <a:latin typeface="+mn-ea"/>
                <a:ea typeface="+mn-ea"/>
              </a:endParaRPr>
            </a:p>
          </p:txBody>
        </p:sp>
      </p:grpSp>
      <p:grpSp>
        <p:nvGrpSpPr>
          <p:cNvPr id="10838" name="Group 10838"/>
          <p:cNvGrpSpPr/>
          <p:nvPr/>
        </p:nvGrpSpPr>
        <p:grpSpPr>
          <a:xfrm>
            <a:off x="530488" y="2981445"/>
            <a:ext cx="2415913" cy="694783"/>
            <a:chOff x="0" y="0"/>
            <a:chExt cx="2415912" cy="694781"/>
          </a:xfrm>
        </p:grpSpPr>
        <p:sp>
          <p:nvSpPr>
            <p:cNvPr id="10836" name="Shape 10836"/>
            <p:cNvSpPr/>
            <p:nvPr/>
          </p:nvSpPr>
          <p:spPr>
            <a:xfrm>
              <a:off x="0" y="300830"/>
              <a:ext cx="2415912" cy="39395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>
                <a:lnSpc>
                  <a:spcPct val="140000"/>
                </a:lnSpc>
                <a:defRPr sz="700">
                  <a:solidFill>
                    <a:srgbClr val="808080"/>
                  </a:solidFill>
                  <a:uFill>
                    <a:solidFill>
                      <a:srgbClr val="808080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700" smtClean="0">
                  <a:solidFill>
                    <a:srgbClr val="808080"/>
                  </a:solidFill>
                  <a:uFill>
                    <a:solidFill>
                      <a:srgbClr val="808080"/>
                    </a:solidFill>
                  </a:uFill>
                  <a:latin typeface="+mn-ea"/>
                  <a:ea typeface="+mn-ea"/>
                </a:rPr>
                <a:t>此处添加详细文本描述，建议与标题相关并符合整体语言风格，语言描述尽量简洁生动。</a:t>
              </a:r>
              <a:endParaRPr sz="700" dirty="0">
                <a:solidFill>
                  <a:srgbClr val="808080"/>
                </a:solidFill>
                <a:uFill>
                  <a:solidFill>
                    <a:srgbClr val="808080"/>
                  </a:solidFill>
                </a:uFill>
                <a:latin typeface="+mn-ea"/>
                <a:ea typeface="+mn-ea"/>
              </a:endParaRPr>
            </a:p>
          </p:txBody>
        </p:sp>
        <p:sp>
          <p:nvSpPr>
            <p:cNvPr id="10837" name="Shape 10837"/>
            <p:cNvSpPr/>
            <p:nvPr/>
          </p:nvSpPr>
          <p:spPr>
            <a:xfrm>
              <a:off x="0" y="0"/>
              <a:ext cx="2415912" cy="35086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>
                <a:lnSpc>
                  <a:spcPct val="140000"/>
                </a:lnSpc>
                <a:defRPr sz="1200">
                  <a:solidFill>
                    <a:srgbClr val="595959"/>
                  </a:solidFill>
                  <a:uFill>
                    <a:solidFill>
                      <a:srgbClr val="595959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1200" dirty="0" smtClean="0">
                  <a:solidFill>
                    <a:srgbClr val="595959"/>
                  </a:solidFill>
                  <a:uFill>
                    <a:solidFill>
                      <a:srgbClr val="595959"/>
                    </a:solidFill>
                  </a:uFill>
                  <a:latin typeface="+mn-ea"/>
                  <a:ea typeface="+mn-ea"/>
                </a:rPr>
                <a:t>添加标题</a:t>
              </a:r>
              <a:endParaRPr sz="1200" dirty="0">
                <a:solidFill>
                  <a:srgbClr val="595959"/>
                </a:solidFill>
                <a:uFill>
                  <a:solidFill>
                    <a:srgbClr val="595959"/>
                  </a:solidFill>
                </a:uFill>
                <a:latin typeface="+mn-ea"/>
                <a:ea typeface="+mn-ea"/>
              </a:endParaRPr>
            </a:p>
          </p:txBody>
        </p:sp>
      </p:grpSp>
      <p:grpSp>
        <p:nvGrpSpPr>
          <p:cNvPr id="10841" name="Group 10841"/>
          <p:cNvGrpSpPr/>
          <p:nvPr/>
        </p:nvGrpSpPr>
        <p:grpSpPr>
          <a:xfrm>
            <a:off x="6261100" y="1687253"/>
            <a:ext cx="2415913" cy="694782"/>
            <a:chOff x="0" y="0"/>
            <a:chExt cx="2415912" cy="694781"/>
          </a:xfrm>
        </p:grpSpPr>
        <p:sp>
          <p:nvSpPr>
            <p:cNvPr id="10839" name="Shape 10839"/>
            <p:cNvSpPr/>
            <p:nvPr/>
          </p:nvSpPr>
          <p:spPr>
            <a:xfrm>
              <a:off x="0" y="300830"/>
              <a:ext cx="2415912" cy="39395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 algn="r">
                <a:lnSpc>
                  <a:spcPct val="140000"/>
                </a:lnSpc>
                <a:defRPr sz="700">
                  <a:solidFill>
                    <a:srgbClr val="808080"/>
                  </a:solidFill>
                  <a:uFill>
                    <a:solidFill>
                      <a:srgbClr val="808080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700" smtClean="0">
                  <a:solidFill>
                    <a:srgbClr val="808080"/>
                  </a:solidFill>
                  <a:uFill>
                    <a:solidFill>
                      <a:srgbClr val="808080"/>
                    </a:solidFill>
                  </a:uFill>
                  <a:latin typeface="+mn-ea"/>
                  <a:ea typeface="+mn-ea"/>
                </a:rPr>
                <a:t>此处添加详细文本描述，建议与标题相关并符合整体语言风格，语言描述尽量简洁生动。</a:t>
              </a:r>
              <a:endParaRPr sz="700" dirty="0">
                <a:solidFill>
                  <a:srgbClr val="808080"/>
                </a:solidFill>
                <a:uFill>
                  <a:solidFill>
                    <a:srgbClr val="808080"/>
                  </a:solidFill>
                </a:uFill>
                <a:latin typeface="+mn-ea"/>
                <a:ea typeface="+mn-ea"/>
              </a:endParaRPr>
            </a:p>
          </p:txBody>
        </p:sp>
        <p:sp>
          <p:nvSpPr>
            <p:cNvPr id="10840" name="Shape 10840"/>
            <p:cNvSpPr/>
            <p:nvPr/>
          </p:nvSpPr>
          <p:spPr>
            <a:xfrm>
              <a:off x="0" y="0"/>
              <a:ext cx="2415912" cy="35086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 algn="r">
                <a:lnSpc>
                  <a:spcPct val="140000"/>
                </a:lnSpc>
                <a:defRPr sz="1200">
                  <a:solidFill>
                    <a:srgbClr val="595959"/>
                  </a:solidFill>
                  <a:uFill>
                    <a:solidFill>
                      <a:srgbClr val="595959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1200" dirty="0" smtClean="0">
                  <a:solidFill>
                    <a:srgbClr val="595959"/>
                  </a:solidFill>
                  <a:uFill>
                    <a:solidFill>
                      <a:srgbClr val="595959"/>
                    </a:solidFill>
                  </a:uFill>
                  <a:latin typeface="+mn-ea"/>
                  <a:ea typeface="+mn-ea"/>
                </a:rPr>
                <a:t>添加标题</a:t>
              </a:r>
              <a:endParaRPr sz="1200" dirty="0">
                <a:solidFill>
                  <a:srgbClr val="595959"/>
                </a:solidFill>
                <a:uFill>
                  <a:solidFill>
                    <a:srgbClr val="595959"/>
                  </a:solidFill>
                </a:uFill>
                <a:latin typeface="+mn-ea"/>
                <a:ea typeface="+mn-ea"/>
              </a:endParaRPr>
            </a:p>
          </p:txBody>
        </p:sp>
      </p:grpSp>
      <p:grpSp>
        <p:nvGrpSpPr>
          <p:cNvPr id="10844" name="Group 10844"/>
          <p:cNvGrpSpPr/>
          <p:nvPr/>
        </p:nvGrpSpPr>
        <p:grpSpPr>
          <a:xfrm>
            <a:off x="6261100" y="2981445"/>
            <a:ext cx="2415913" cy="694783"/>
            <a:chOff x="0" y="0"/>
            <a:chExt cx="2415912" cy="694781"/>
          </a:xfrm>
        </p:grpSpPr>
        <p:sp>
          <p:nvSpPr>
            <p:cNvPr id="10842" name="Shape 10842"/>
            <p:cNvSpPr/>
            <p:nvPr/>
          </p:nvSpPr>
          <p:spPr>
            <a:xfrm>
              <a:off x="0" y="300830"/>
              <a:ext cx="2415912" cy="39395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 algn="r">
                <a:lnSpc>
                  <a:spcPct val="140000"/>
                </a:lnSpc>
                <a:defRPr sz="700">
                  <a:solidFill>
                    <a:srgbClr val="808080"/>
                  </a:solidFill>
                  <a:uFill>
                    <a:solidFill>
                      <a:srgbClr val="808080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700" smtClean="0">
                  <a:solidFill>
                    <a:srgbClr val="808080"/>
                  </a:solidFill>
                  <a:uFill>
                    <a:solidFill>
                      <a:srgbClr val="808080"/>
                    </a:solidFill>
                  </a:uFill>
                  <a:latin typeface="+mn-ea"/>
                  <a:ea typeface="+mn-ea"/>
                </a:rPr>
                <a:t>此处添加详细文本描述，建议与标题相关并符合整体语言风格，语言描述尽量简洁生动。</a:t>
              </a:r>
              <a:endParaRPr sz="700" dirty="0">
                <a:solidFill>
                  <a:srgbClr val="808080"/>
                </a:solidFill>
                <a:uFill>
                  <a:solidFill>
                    <a:srgbClr val="808080"/>
                  </a:solidFill>
                </a:uFill>
                <a:latin typeface="+mn-ea"/>
                <a:ea typeface="+mn-ea"/>
              </a:endParaRPr>
            </a:p>
          </p:txBody>
        </p:sp>
        <p:sp>
          <p:nvSpPr>
            <p:cNvPr id="10843" name="Shape 10843"/>
            <p:cNvSpPr/>
            <p:nvPr/>
          </p:nvSpPr>
          <p:spPr>
            <a:xfrm>
              <a:off x="0" y="0"/>
              <a:ext cx="2415912" cy="35086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 algn="r">
                <a:lnSpc>
                  <a:spcPct val="140000"/>
                </a:lnSpc>
                <a:defRPr sz="1200">
                  <a:solidFill>
                    <a:srgbClr val="595959"/>
                  </a:solidFill>
                  <a:uFill>
                    <a:solidFill>
                      <a:srgbClr val="595959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1200" dirty="0" smtClean="0">
                  <a:solidFill>
                    <a:srgbClr val="595959"/>
                  </a:solidFill>
                  <a:uFill>
                    <a:solidFill>
                      <a:srgbClr val="595959"/>
                    </a:solidFill>
                  </a:uFill>
                  <a:latin typeface="+mn-ea"/>
                  <a:ea typeface="+mn-ea"/>
                </a:rPr>
                <a:t>添加标题</a:t>
              </a:r>
              <a:endParaRPr sz="1200" dirty="0">
                <a:solidFill>
                  <a:srgbClr val="595959"/>
                </a:solidFill>
                <a:uFill>
                  <a:solidFill>
                    <a:srgbClr val="595959"/>
                  </a:solidFill>
                </a:uFill>
                <a:latin typeface="+mn-ea"/>
                <a:ea typeface="+mn-ea"/>
              </a:endParaRPr>
            </a:p>
          </p:txBody>
        </p:sp>
      </p:grpSp>
      <p:sp>
        <p:nvSpPr>
          <p:cNvPr id="10845" name="Shape 10845"/>
          <p:cNvSpPr/>
          <p:nvPr/>
        </p:nvSpPr>
        <p:spPr>
          <a:xfrm>
            <a:off x="3319595" y="1266148"/>
            <a:ext cx="1207956" cy="264688"/>
          </a:xfrm>
          <a:prstGeom prst="rect">
            <a:avLst/>
          </a:prstGeom>
          <a:ln w="12700">
            <a:miter lim="400000"/>
          </a:ln>
        </p:spPr>
        <p:txBody>
          <a:bodyPr lIns="45719" rIns="45719">
            <a:spAutoFit/>
          </a:bodyPr>
          <a:lstStyle>
            <a:lvl1pPr algn="ctr">
              <a:lnSpc>
                <a:spcPct val="140000"/>
              </a:lnSpc>
              <a:defRPr sz="800">
                <a:solidFill>
                  <a:srgbClr val="A6A6A6"/>
                </a:solidFill>
                <a:uFill>
                  <a:solidFill>
                    <a:srgbClr val="A6A6A6"/>
                  </a:solidFill>
                </a:uFill>
                <a:latin typeface="Roboto condensed"/>
                <a:ea typeface="Roboto condensed"/>
                <a:cs typeface="Roboto condensed"/>
                <a:sym typeface="Roboto condensed"/>
              </a:defRPr>
            </a:lvl1pPr>
          </a:lstStyle>
          <a:p>
            <a:pPr lvl="0">
              <a:defRPr sz="1800">
                <a:solidFill>
                  <a:srgbClr val="000000"/>
                </a:solidFill>
                <a:uFillTx/>
              </a:defRPr>
            </a:pPr>
            <a:r>
              <a:rPr lang="zh-CN" altLang="en-US" sz="800" dirty="0" smtClean="0">
                <a:solidFill>
                  <a:srgbClr val="A6A6A6"/>
                </a:solidFill>
                <a:uFill>
                  <a:solidFill>
                    <a:srgbClr val="A6A6A6"/>
                  </a:solidFill>
                </a:uFill>
                <a:latin typeface="+mn-ea"/>
                <a:ea typeface="+mn-ea"/>
              </a:rPr>
              <a:t>当前</a:t>
            </a:r>
            <a:endParaRPr sz="800" dirty="0">
              <a:solidFill>
                <a:srgbClr val="A6A6A6"/>
              </a:solidFill>
              <a:uFill>
                <a:solidFill>
                  <a:srgbClr val="A6A6A6"/>
                </a:solidFill>
              </a:uFill>
              <a:latin typeface="+mn-ea"/>
              <a:ea typeface="+mn-ea"/>
            </a:endParaRPr>
          </a:p>
        </p:txBody>
      </p:sp>
      <p:sp>
        <p:nvSpPr>
          <p:cNvPr id="10846" name="Shape 10846"/>
          <p:cNvSpPr/>
          <p:nvPr/>
        </p:nvSpPr>
        <p:spPr>
          <a:xfrm>
            <a:off x="4614995" y="1266148"/>
            <a:ext cx="1207956" cy="264688"/>
          </a:xfrm>
          <a:prstGeom prst="rect">
            <a:avLst/>
          </a:prstGeom>
          <a:ln w="12700">
            <a:miter lim="400000"/>
          </a:ln>
        </p:spPr>
        <p:txBody>
          <a:bodyPr lIns="45719" rIns="45719">
            <a:spAutoFit/>
          </a:bodyPr>
          <a:lstStyle>
            <a:lvl1pPr algn="ctr">
              <a:lnSpc>
                <a:spcPct val="140000"/>
              </a:lnSpc>
              <a:defRPr sz="800">
                <a:solidFill>
                  <a:srgbClr val="A6A6A6"/>
                </a:solidFill>
                <a:uFill>
                  <a:solidFill>
                    <a:srgbClr val="A6A6A6"/>
                  </a:solidFill>
                </a:uFill>
                <a:latin typeface="Roboto condensed"/>
                <a:ea typeface="Roboto condensed"/>
                <a:cs typeface="Roboto condensed"/>
                <a:sym typeface="Roboto condensed"/>
              </a:defRPr>
            </a:lvl1pPr>
          </a:lstStyle>
          <a:p>
            <a:pPr lvl="0">
              <a:defRPr sz="1800">
                <a:solidFill>
                  <a:srgbClr val="000000"/>
                </a:solidFill>
                <a:uFillTx/>
              </a:defRPr>
            </a:pPr>
            <a:r>
              <a:rPr lang="zh-CN" altLang="en-US" sz="800" dirty="0" smtClean="0">
                <a:solidFill>
                  <a:srgbClr val="A6A6A6"/>
                </a:solidFill>
                <a:uFill>
                  <a:solidFill>
                    <a:srgbClr val="A6A6A6"/>
                  </a:solidFill>
                </a:uFill>
                <a:latin typeface="+mn-ea"/>
                <a:ea typeface="+mn-ea"/>
              </a:rPr>
              <a:t>新产品</a:t>
            </a:r>
            <a:endParaRPr sz="800" dirty="0">
              <a:solidFill>
                <a:srgbClr val="A6A6A6"/>
              </a:solidFill>
              <a:uFill>
                <a:solidFill>
                  <a:srgbClr val="A6A6A6"/>
                </a:solidFill>
              </a:uFill>
              <a:latin typeface="+mn-ea"/>
              <a:ea typeface="+mn-ea"/>
            </a:endParaRPr>
          </a:p>
        </p:txBody>
      </p:sp>
      <p:sp>
        <p:nvSpPr>
          <p:cNvPr id="10847" name="Shape 10847"/>
          <p:cNvSpPr/>
          <p:nvPr/>
        </p:nvSpPr>
        <p:spPr>
          <a:xfrm>
            <a:off x="3319595" y="4047449"/>
            <a:ext cx="1207956" cy="264688"/>
          </a:xfrm>
          <a:prstGeom prst="rect">
            <a:avLst/>
          </a:prstGeom>
          <a:ln w="12700">
            <a:miter lim="400000"/>
          </a:ln>
        </p:spPr>
        <p:txBody>
          <a:bodyPr lIns="45719" rIns="45719">
            <a:spAutoFit/>
          </a:bodyPr>
          <a:lstStyle>
            <a:lvl1pPr algn="ctr">
              <a:lnSpc>
                <a:spcPct val="140000"/>
              </a:lnSpc>
              <a:defRPr sz="800">
                <a:solidFill>
                  <a:srgbClr val="A6A6A6"/>
                </a:solidFill>
                <a:uFill>
                  <a:solidFill>
                    <a:srgbClr val="A6A6A6"/>
                  </a:solidFill>
                </a:uFill>
                <a:latin typeface="Roboto condensed"/>
                <a:ea typeface="Roboto condensed"/>
                <a:cs typeface="Roboto condensed"/>
                <a:sym typeface="Roboto condensed"/>
              </a:defRPr>
            </a:lvl1pPr>
          </a:lstStyle>
          <a:p>
            <a:pPr lvl="0">
              <a:defRPr sz="1800">
                <a:solidFill>
                  <a:srgbClr val="000000"/>
                </a:solidFill>
                <a:uFillTx/>
              </a:defRPr>
            </a:pPr>
            <a:r>
              <a:rPr lang="zh-CN" altLang="en-US" sz="800" dirty="0" smtClean="0">
                <a:solidFill>
                  <a:srgbClr val="A6A6A6"/>
                </a:solidFill>
                <a:uFill>
                  <a:solidFill>
                    <a:srgbClr val="A6A6A6"/>
                  </a:solidFill>
                </a:uFill>
                <a:latin typeface="+mn-ea"/>
                <a:ea typeface="+mn-ea"/>
              </a:rPr>
              <a:t>市场</a:t>
            </a:r>
            <a:endParaRPr sz="800" dirty="0">
              <a:solidFill>
                <a:srgbClr val="A6A6A6"/>
              </a:solidFill>
              <a:uFill>
                <a:solidFill>
                  <a:srgbClr val="A6A6A6"/>
                </a:solidFill>
              </a:uFill>
              <a:latin typeface="+mn-ea"/>
              <a:ea typeface="+mn-ea"/>
            </a:endParaRPr>
          </a:p>
        </p:txBody>
      </p:sp>
      <p:sp>
        <p:nvSpPr>
          <p:cNvPr id="10848" name="Shape 10848"/>
          <p:cNvSpPr/>
          <p:nvPr/>
        </p:nvSpPr>
        <p:spPr>
          <a:xfrm>
            <a:off x="4614995" y="4047449"/>
            <a:ext cx="1207956" cy="264688"/>
          </a:xfrm>
          <a:prstGeom prst="rect">
            <a:avLst/>
          </a:prstGeom>
          <a:ln w="12700">
            <a:miter lim="400000"/>
          </a:ln>
        </p:spPr>
        <p:txBody>
          <a:bodyPr lIns="45719" rIns="45719">
            <a:spAutoFit/>
          </a:bodyPr>
          <a:lstStyle>
            <a:lvl1pPr algn="ctr">
              <a:lnSpc>
                <a:spcPct val="140000"/>
              </a:lnSpc>
              <a:defRPr sz="800">
                <a:solidFill>
                  <a:srgbClr val="A6A6A6"/>
                </a:solidFill>
                <a:uFill>
                  <a:solidFill>
                    <a:srgbClr val="A6A6A6"/>
                  </a:solidFill>
                </a:uFill>
                <a:latin typeface="Roboto condensed"/>
                <a:ea typeface="Roboto condensed"/>
                <a:cs typeface="Roboto condensed"/>
                <a:sym typeface="Roboto condensed"/>
              </a:defRPr>
            </a:lvl1pPr>
          </a:lstStyle>
          <a:p>
            <a:pPr lvl="0">
              <a:defRPr sz="1800">
                <a:solidFill>
                  <a:srgbClr val="000000"/>
                </a:solidFill>
                <a:uFillTx/>
              </a:defRPr>
            </a:pPr>
            <a:r>
              <a:rPr lang="zh-CN" altLang="en-US" sz="800" dirty="0" smtClean="0">
                <a:solidFill>
                  <a:srgbClr val="A6A6A6"/>
                </a:solidFill>
                <a:uFill>
                  <a:solidFill>
                    <a:srgbClr val="A6A6A6"/>
                  </a:solidFill>
                </a:uFill>
                <a:latin typeface="+mn-ea"/>
                <a:ea typeface="+mn-ea"/>
              </a:rPr>
              <a:t>产品</a:t>
            </a:r>
            <a:endParaRPr sz="800" dirty="0">
              <a:solidFill>
                <a:srgbClr val="A6A6A6"/>
              </a:solidFill>
              <a:uFill>
                <a:solidFill>
                  <a:srgbClr val="A6A6A6"/>
                </a:solidFill>
              </a:uFill>
              <a:latin typeface="+mn-ea"/>
              <a:ea typeface="+mn-ea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8459544" y="4932217"/>
            <a:ext cx="376192" cy="1270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 lang="en-US" altLang="zh-CN" smtClean="0"/>
            </a:fld>
            <a:endParaRPr lang="en-US" altLang="zh-CN"/>
          </a:p>
        </p:txBody>
      </p:sp>
      <p:sp>
        <p:nvSpPr>
          <p:cNvPr id="39" name="AutoShape 5"/>
          <p:cNvSpPr/>
          <p:nvPr/>
        </p:nvSpPr>
        <p:spPr bwMode="auto">
          <a:xfrm flipV="1">
            <a:off x="1266825" y="584392"/>
            <a:ext cx="6667500" cy="18000"/>
          </a:xfrm>
          <a:custGeom>
            <a:avLst/>
            <a:gdLst>
              <a:gd name="T0" fmla="*/ 3333750 w 21600"/>
              <a:gd name="T1" fmla="*/ 33338 h 21600"/>
              <a:gd name="T2" fmla="*/ 3333750 w 21600"/>
              <a:gd name="T3" fmla="*/ 33338 h 21600"/>
              <a:gd name="T4" fmla="*/ 3333750 w 21600"/>
              <a:gd name="T5" fmla="*/ 33338 h 21600"/>
              <a:gd name="T6" fmla="*/ 3333750 w 21600"/>
              <a:gd name="T7" fmla="*/ 33338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rgbClr val="32AA90"/>
          </a:solidFill>
          <a:ln w="25400" cap="flat" cmpd="sng">
            <a:noFill/>
            <a:prstDash val="solid"/>
            <a:miter lim="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40" name="AutoShape 16"/>
          <p:cNvSpPr/>
          <p:nvPr/>
        </p:nvSpPr>
        <p:spPr bwMode="auto">
          <a:xfrm>
            <a:off x="1243915" y="276126"/>
            <a:ext cx="4480213" cy="2794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/>
            <a:r>
              <a:rPr lang="zh-CN" altLang="en-US" sz="2000" b="1" dirty="0" smtClean="0">
                <a:solidFill>
                  <a:srgbClr val="002060"/>
                </a:solidFill>
                <a:latin typeface="+mn-ea"/>
                <a:ea typeface="+mn-ea"/>
              </a:rPr>
              <a:t>单击此处添加标题</a:t>
            </a:r>
            <a:endParaRPr lang="es-ES" altLang="zh-CN" sz="2000" b="1" dirty="0">
              <a:solidFill>
                <a:srgbClr val="002060"/>
              </a:solidFill>
              <a:latin typeface="+mn-ea"/>
              <a:ea typeface="+mn-ea"/>
            </a:endParaRPr>
          </a:p>
        </p:txBody>
      </p:sp>
      <p:sp>
        <p:nvSpPr>
          <p:cNvPr id="41" name="AutoShape 34"/>
          <p:cNvSpPr/>
          <p:nvPr/>
        </p:nvSpPr>
        <p:spPr bwMode="auto">
          <a:xfrm>
            <a:off x="3363293" y="415826"/>
            <a:ext cx="4004296" cy="1397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just" eaLnBrk="1">
              <a:spcBef>
                <a:spcPts val="600"/>
              </a:spcBef>
            </a:pPr>
            <a:r>
              <a:rPr lang="zh-CN" altLang="en-US" sz="700" dirty="0" smtClean="0">
                <a:solidFill>
                  <a:srgbClr val="3BB692"/>
                </a:solidFill>
                <a:latin typeface="+mn-ea"/>
                <a:ea typeface="+mn-ea"/>
                <a:sym typeface="Verdana" pitchFamily="34" charset="0"/>
              </a:rPr>
              <a:t>单击此处添加副标题或详细文本描述</a:t>
            </a:r>
            <a:endParaRPr lang="es-ES" altLang="zh-CN" sz="1800" dirty="0">
              <a:latin typeface="+mn-ea"/>
              <a:ea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indefinite" fill="hold"/>
                                        <p:tgtEl>
                                          <p:spTgt spid="10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00" fill="hold"/>
                                        <p:tgtEl>
                                          <p:spTgt spid="108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108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indefinite" fill="hold"/>
                                        <p:tgtEl>
                                          <p:spTgt spid="10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400" fill="hold"/>
                                        <p:tgtEl>
                                          <p:spTgt spid="108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400" fill="hold"/>
                                        <p:tgtEl>
                                          <p:spTgt spid="108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indefinite" fill="hold"/>
                                        <p:tgtEl>
                                          <p:spTgt spid="10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400" fill="hold"/>
                                        <p:tgtEl>
                                          <p:spTgt spid="108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400" fill="hold"/>
                                        <p:tgtEl>
                                          <p:spTgt spid="108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indefinite" fill="hold"/>
                                        <p:tgtEl>
                                          <p:spTgt spid="10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400" fill="hold"/>
                                        <p:tgtEl>
                                          <p:spTgt spid="108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400" fill="hold"/>
                                        <p:tgtEl>
                                          <p:spTgt spid="108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23" grpId="0" animBg="1" advAuto="0"/>
      <p:bldP spid="10826" grpId="0" animBg="1" advAuto="0"/>
      <p:bldP spid="10829" grpId="0" animBg="1" advAuto="0"/>
      <p:bldP spid="10832" grpId="0" animBg="1" advAuto="0"/>
      <p:bldP spid="40" grpId="0" autoUpdateAnimBg="0"/>
      <p:bldP spid="41" grpId="0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33" name="Shape 11233"/>
          <p:cNvSpPr/>
          <p:nvPr/>
        </p:nvSpPr>
        <p:spPr>
          <a:xfrm>
            <a:off x="5445552" y="1473200"/>
            <a:ext cx="2590801" cy="25908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ln w="12700">
            <a:solidFill>
              <a:srgbClr val="D9D9D9"/>
            </a:solidFill>
            <a:prstDash val="sysDash"/>
            <a:round/>
          </a:ln>
        </p:spPr>
        <p:txBody>
          <a:bodyPr lIns="0" tIns="0" rIns="0" bIns="0" anchor="ctr"/>
          <a:lstStyle/>
          <a:p>
            <a:pPr lvl="0" algn="ctr"/>
            <a:endParaRPr>
              <a:latin typeface="+mn-ea"/>
              <a:ea typeface="+mn-ea"/>
            </a:endParaRPr>
          </a:p>
        </p:txBody>
      </p:sp>
      <p:grpSp>
        <p:nvGrpSpPr>
          <p:cNvPr id="11242" name="Group 11242"/>
          <p:cNvGrpSpPr/>
          <p:nvPr/>
        </p:nvGrpSpPr>
        <p:grpSpPr>
          <a:xfrm>
            <a:off x="6417102" y="1149350"/>
            <a:ext cx="647701" cy="647701"/>
            <a:chOff x="0" y="0"/>
            <a:chExt cx="647700" cy="647700"/>
          </a:xfrm>
        </p:grpSpPr>
        <p:sp>
          <p:nvSpPr>
            <p:cNvPr id="11234" name="Shape 11234"/>
            <p:cNvSpPr/>
            <p:nvPr/>
          </p:nvSpPr>
          <p:spPr>
            <a:xfrm>
              <a:off x="0" y="0"/>
              <a:ext cx="647701" cy="647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3194C6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/>
              <a:endParaRPr>
                <a:latin typeface="+mn-ea"/>
                <a:ea typeface="+mn-ea"/>
              </a:endParaRPr>
            </a:p>
          </p:txBody>
        </p:sp>
        <p:grpSp>
          <p:nvGrpSpPr>
            <p:cNvPr id="11241" name="Group 11241"/>
            <p:cNvGrpSpPr/>
            <p:nvPr/>
          </p:nvGrpSpPr>
          <p:grpSpPr>
            <a:xfrm>
              <a:off x="214313" y="216693"/>
              <a:ext cx="214312" cy="214313"/>
              <a:chOff x="0" y="0"/>
              <a:chExt cx="214311" cy="214311"/>
            </a:xfrm>
          </p:grpSpPr>
          <p:sp>
            <p:nvSpPr>
              <p:cNvPr id="11235" name="Shape 11235"/>
              <p:cNvSpPr/>
              <p:nvPr/>
            </p:nvSpPr>
            <p:spPr>
              <a:xfrm>
                <a:off x="109751" y="0"/>
                <a:ext cx="104561" cy="10456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8619"/>
                    </a:moveTo>
                    <a:lnTo>
                      <a:pt x="12977" y="0"/>
                    </a:lnTo>
                    <a:lnTo>
                      <a:pt x="6550" y="6423"/>
                    </a:lnTo>
                    <a:lnTo>
                      <a:pt x="2263" y="2140"/>
                    </a:lnTo>
                    <a:lnTo>
                      <a:pt x="0" y="21600"/>
                    </a:lnTo>
                    <a:lnTo>
                      <a:pt x="19498" y="19365"/>
                    </a:lnTo>
                    <a:lnTo>
                      <a:pt x="15172" y="15042"/>
                    </a:lnTo>
                    <a:lnTo>
                      <a:pt x="21600" y="8619"/>
                    </a:ln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>
                  <a:latin typeface="+mn-ea"/>
                  <a:ea typeface="+mn-ea"/>
                </a:endParaRPr>
              </a:p>
            </p:txBody>
          </p:sp>
          <p:sp>
            <p:nvSpPr>
              <p:cNvPr id="11236" name="Shape 11236"/>
              <p:cNvSpPr/>
              <p:nvPr/>
            </p:nvSpPr>
            <p:spPr>
              <a:xfrm>
                <a:off x="0" y="109751"/>
                <a:ext cx="104561" cy="10456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6427" y="6559"/>
                    </a:moveTo>
                    <a:lnTo>
                      <a:pt x="0" y="12981"/>
                    </a:lnTo>
                    <a:lnTo>
                      <a:pt x="8624" y="21600"/>
                    </a:lnTo>
                    <a:lnTo>
                      <a:pt x="15051" y="15177"/>
                    </a:lnTo>
                    <a:lnTo>
                      <a:pt x="19336" y="19459"/>
                    </a:lnTo>
                    <a:lnTo>
                      <a:pt x="21600" y="0"/>
                    </a:lnTo>
                    <a:lnTo>
                      <a:pt x="2101" y="2235"/>
                    </a:lnTo>
                    <a:lnTo>
                      <a:pt x="6427" y="6559"/>
                    </a:ln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>
                  <a:latin typeface="+mn-ea"/>
                  <a:ea typeface="+mn-ea"/>
                </a:endParaRPr>
              </a:p>
            </p:txBody>
          </p:sp>
          <p:sp>
            <p:nvSpPr>
              <p:cNvPr id="11237" name="Shape 11237"/>
              <p:cNvSpPr/>
              <p:nvPr/>
            </p:nvSpPr>
            <p:spPr>
              <a:xfrm>
                <a:off x="38561" y="80088"/>
                <a:ext cx="56360" cy="1705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366" y="0"/>
                    </a:moveTo>
                    <a:lnTo>
                      <a:pt x="0" y="15844"/>
                    </a:lnTo>
                    <a:lnTo>
                      <a:pt x="21600" y="21600"/>
                    </a:lnTo>
                    <a:lnTo>
                      <a:pt x="2366" y="0"/>
                    </a:ln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>
                  <a:latin typeface="+mn-ea"/>
                  <a:ea typeface="+mn-ea"/>
                </a:endParaRPr>
              </a:p>
            </p:txBody>
          </p:sp>
          <p:sp>
            <p:nvSpPr>
              <p:cNvPr id="11238" name="Shape 11238"/>
              <p:cNvSpPr/>
              <p:nvPr/>
            </p:nvSpPr>
            <p:spPr>
              <a:xfrm>
                <a:off x="91953" y="71190"/>
                <a:ext cx="6676" cy="2150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lnTo>
                      <a:pt x="0" y="1153"/>
                    </a:lnTo>
                    <a:lnTo>
                      <a:pt x="21600" y="21600"/>
                    </a:lnTo>
                    <a:lnTo>
                      <a:pt x="21600" y="0"/>
                    </a:ln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>
                  <a:latin typeface="+mn-ea"/>
                  <a:ea typeface="+mn-ea"/>
                </a:endParaRPr>
              </a:p>
            </p:txBody>
          </p:sp>
          <p:sp>
            <p:nvSpPr>
              <p:cNvPr id="11239" name="Shape 11239"/>
              <p:cNvSpPr/>
              <p:nvPr/>
            </p:nvSpPr>
            <p:spPr>
              <a:xfrm>
                <a:off x="121616" y="115683"/>
                <a:ext cx="56360" cy="1705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9233" y="21600"/>
                    </a:moveTo>
                    <a:lnTo>
                      <a:pt x="21600" y="5760"/>
                    </a:lnTo>
                    <a:lnTo>
                      <a:pt x="0" y="0"/>
                    </a:lnTo>
                    <a:lnTo>
                      <a:pt x="19233" y="21600"/>
                    </a:ln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>
                  <a:latin typeface="+mn-ea"/>
                  <a:ea typeface="+mn-ea"/>
                </a:endParaRPr>
              </a:p>
            </p:txBody>
          </p:sp>
          <p:sp>
            <p:nvSpPr>
              <p:cNvPr id="11240" name="Shape 11240"/>
              <p:cNvSpPr/>
              <p:nvPr/>
            </p:nvSpPr>
            <p:spPr>
              <a:xfrm>
                <a:off x="118650" y="118650"/>
                <a:ext cx="6675" cy="2150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lnTo>
                      <a:pt x="21600" y="20444"/>
                    </a:lnTo>
                    <a:lnTo>
                      <a:pt x="0" y="0"/>
                    </a:lnTo>
                    <a:lnTo>
                      <a:pt x="0" y="21600"/>
                    </a:ln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>
                  <a:latin typeface="+mn-ea"/>
                  <a:ea typeface="+mn-ea"/>
                </a:endParaRPr>
              </a:p>
            </p:txBody>
          </p:sp>
        </p:grpSp>
      </p:grpSp>
      <p:grpSp>
        <p:nvGrpSpPr>
          <p:cNvPr id="11245" name="Group 11245"/>
          <p:cNvGrpSpPr/>
          <p:nvPr/>
        </p:nvGrpSpPr>
        <p:grpSpPr>
          <a:xfrm>
            <a:off x="5274102" y="1911350"/>
            <a:ext cx="647701" cy="647701"/>
            <a:chOff x="0" y="0"/>
            <a:chExt cx="647700" cy="647700"/>
          </a:xfrm>
        </p:grpSpPr>
        <p:sp>
          <p:nvSpPr>
            <p:cNvPr id="11243" name="Shape 11243"/>
            <p:cNvSpPr/>
            <p:nvPr/>
          </p:nvSpPr>
          <p:spPr>
            <a:xfrm>
              <a:off x="0" y="0"/>
              <a:ext cx="647701" cy="647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CD4E37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/>
              <a:endParaRPr>
                <a:latin typeface="+mn-ea"/>
                <a:ea typeface="+mn-ea"/>
              </a:endParaRPr>
            </a:p>
          </p:txBody>
        </p:sp>
        <p:sp>
          <p:nvSpPr>
            <p:cNvPr id="11244" name="Shape 11244"/>
            <p:cNvSpPr/>
            <p:nvPr/>
          </p:nvSpPr>
          <p:spPr>
            <a:xfrm>
              <a:off x="219075" y="223836"/>
              <a:ext cx="212726" cy="2127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cubicBezTo>
                    <a:pt x="4835" y="0"/>
                    <a:pt x="0" y="4835"/>
                    <a:pt x="0" y="10800"/>
                  </a:cubicBezTo>
                  <a:cubicBezTo>
                    <a:pt x="0" y="16765"/>
                    <a:pt x="4835" y="21600"/>
                    <a:pt x="10800" y="21600"/>
                  </a:cubicBezTo>
                  <a:cubicBezTo>
                    <a:pt x="16765" y="21600"/>
                    <a:pt x="21600" y="16765"/>
                    <a:pt x="21600" y="10800"/>
                  </a:cubicBezTo>
                  <a:cubicBezTo>
                    <a:pt x="21600" y="4835"/>
                    <a:pt x="16765" y="0"/>
                    <a:pt x="10800" y="0"/>
                  </a:cubicBezTo>
                  <a:close/>
                  <a:moveTo>
                    <a:pt x="18900" y="10800"/>
                  </a:moveTo>
                  <a:cubicBezTo>
                    <a:pt x="18900" y="12545"/>
                    <a:pt x="18344" y="14162"/>
                    <a:pt x="17401" y="15485"/>
                  </a:cubicBezTo>
                  <a:lnTo>
                    <a:pt x="6115" y="4199"/>
                  </a:lnTo>
                  <a:cubicBezTo>
                    <a:pt x="7439" y="3256"/>
                    <a:pt x="9055" y="2700"/>
                    <a:pt x="10800" y="2700"/>
                  </a:cubicBezTo>
                  <a:cubicBezTo>
                    <a:pt x="15266" y="2700"/>
                    <a:pt x="18900" y="6334"/>
                    <a:pt x="18900" y="10800"/>
                  </a:cubicBezTo>
                  <a:close/>
                  <a:moveTo>
                    <a:pt x="2700" y="10800"/>
                  </a:moveTo>
                  <a:cubicBezTo>
                    <a:pt x="2700" y="9043"/>
                    <a:pt x="3265" y="7415"/>
                    <a:pt x="4219" y="6086"/>
                  </a:cubicBezTo>
                  <a:lnTo>
                    <a:pt x="15514" y="17381"/>
                  </a:lnTo>
                  <a:cubicBezTo>
                    <a:pt x="14185" y="18335"/>
                    <a:pt x="12557" y="18900"/>
                    <a:pt x="10800" y="18900"/>
                  </a:cubicBezTo>
                  <a:cubicBezTo>
                    <a:pt x="6334" y="18900"/>
                    <a:pt x="2700" y="15266"/>
                    <a:pt x="2700" y="1080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>
                <a:latin typeface="+mn-ea"/>
                <a:ea typeface="+mn-ea"/>
              </a:endParaRPr>
            </a:p>
          </p:txBody>
        </p:sp>
      </p:grpSp>
      <p:grpSp>
        <p:nvGrpSpPr>
          <p:cNvPr id="11251" name="Group 11251"/>
          <p:cNvGrpSpPr/>
          <p:nvPr/>
        </p:nvGrpSpPr>
        <p:grpSpPr>
          <a:xfrm>
            <a:off x="5274102" y="3092450"/>
            <a:ext cx="647701" cy="647701"/>
            <a:chOff x="0" y="0"/>
            <a:chExt cx="647700" cy="647700"/>
          </a:xfrm>
        </p:grpSpPr>
        <p:sp>
          <p:nvSpPr>
            <p:cNvPr id="11246" name="Shape 11246"/>
            <p:cNvSpPr/>
            <p:nvPr/>
          </p:nvSpPr>
          <p:spPr>
            <a:xfrm>
              <a:off x="0" y="0"/>
              <a:ext cx="647701" cy="647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F7AC1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/>
              <a:endParaRPr>
                <a:latin typeface="+mn-ea"/>
                <a:ea typeface="+mn-ea"/>
              </a:endParaRPr>
            </a:p>
          </p:txBody>
        </p:sp>
        <p:grpSp>
          <p:nvGrpSpPr>
            <p:cNvPr id="11250" name="Group 11250"/>
            <p:cNvGrpSpPr/>
            <p:nvPr/>
          </p:nvGrpSpPr>
          <p:grpSpPr>
            <a:xfrm>
              <a:off x="212724" y="223029"/>
              <a:ext cx="230188" cy="177801"/>
              <a:chOff x="0" y="0"/>
              <a:chExt cx="230186" cy="177799"/>
            </a:xfrm>
          </p:grpSpPr>
          <p:sp>
            <p:nvSpPr>
              <p:cNvPr id="11247" name="Shape 11247"/>
              <p:cNvSpPr/>
              <p:nvPr/>
            </p:nvSpPr>
            <p:spPr>
              <a:xfrm>
                <a:off x="22535" y="0"/>
                <a:ext cx="181092" cy="12082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905"/>
                    </a:moveTo>
                    <a:cubicBezTo>
                      <a:pt x="21600" y="610"/>
                      <a:pt x="21195" y="0"/>
                      <a:pt x="20336" y="0"/>
                    </a:cubicBezTo>
                    <a:lnTo>
                      <a:pt x="1264" y="0"/>
                    </a:lnTo>
                    <a:cubicBezTo>
                      <a:pt x="405" y="0"/>
                      <a:pt x="0" y="610"/>
                      <a:pt x="0" y="1905"/>
                    </a:cubicBezTo>
                    <a:lnTo>
                      <a:pt x="0" y="21600"/>
                    </a:lnTo>
                    <a:lnTo>
                      <a:pt x="21600" y="21600"/>
                    </a:lnTo>
                    <a:lnTo>
                      <a:pt x="21600" y="1905"/>
                    </a:lnTo>
                    <a:close/>
                    <a:moveTo>
                      <a:pt x="19849" y="18962"/>
                    </a:moveTo>
                    <a:lnTo>
                      <a:pt x="1751" y="18962"/>
                    </a:lnTo>
                    <a:lnTo>
                      <a:pt x="1751" y="2638"/>
                    </a:lnTo>
                    <a:lnTo>
                      <a:pt x="19849" y="2638"/>
                    </a:lnTo>
                    <a:lnTo>
                      <a:pt x="19849" y="18962"/>
                    </a:ln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>
                  <a:latin typeface="+mn-ea"/>
                  <a:ea typeface="+mn-ea"/>
                </a:endParaRPr>
              </a:p>
            </p:txBody>
          </p:sp>
          <p:sp>
            <p:nvSpPr>
              <p:cNvPr id="11248" name="Shape 11248"/>
              <p:cNvSpPr/>
              <p:nvPr/>
            </p:nvSpPr>
            <p:spPr>
              <a:xfrm>
                <a:off x="-1" y="132541"/>
                <a:ext cx="230188" cy="2667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9302" y="0"/>
                    </a:moveTo>
                    <a:lnTo>
                      <a:pt x="2298" y="0"/>
                    </a:lnTo>
                    <a:lnTo>
                      <a:pt x="0" y="21600"/>
                    </a:lnTo>
                    <a:lnTo>
                      <a:pt x="21600" y="21600"/>
                    </a:lnTo>
                    <a:lnTo>
                      <a:pt x="19302" y="0"/>
                    </a:lnTo>
                    <a:close/>
                    <a:moveTo>
                      <a:pt x="8272" y="14893"/>
                    </a:moveTo>
                    <a:lnTo>
                      <a:pt x="9191" y="7037"/>
                    </a:lnTo>
                    <a:lnTo>
                      <a:pt x="12408" y="7037"/>
                    </a:lnTo>
                    <a:lnTo>
                      <a:pt x="13328" y="14893"/>
                    </a:lnTo>
                    <a:lnTo>
                      <a:pt x="8272" y="14893"/>
                    </a:ln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>
                  <a:latin typeface="+mn-ea"/>
                  <a:ea typeface="+mn-ea"/>
                </a:endParaRPr>
              </a:p>
            </p:txBody>
          </p:sp>
          <p:sp>
            <p:nvSpPr>
              <p:cNvPr id="11249" name="Shape 11249"/>
              <p:cNvSpPr/>
              <p:nvPr/>
            </p:nvSpPr>
            <p:spPr>
              <a:xfrm>
                <a:off x="-1" y="168101"/>
                <a:ext cx="230188" cy="969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690" y="21600"/>
                    </a:moveTo>
                    <a:cubicBezTo>
                      <a:pt x="1465" y="21600"/>
                      <a:pt x="20318" y="21600"/>
                      <a:pt x="20911" y="21600"/>
                    </a:cubicBezTo>
                    <a:cubicBezTo>
                      <a:pt x="21552" y="21600"/>
                      <a:pt x="21600" y="0"/>
                      <a:pt x="21600" y="0"/>
                    </a:cubicBezTo>
                    <a:lnTo>
                      <a:pt x="0" y="0"/>
                    </a:lnTo>
                    <a:cubicBezTo>
                      <a:pt x="0" y="0"/>
                      <a:pt x="18" y="21600"/>
                      <a:pt x="690" y="216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>
                  <a:latin typeface="+mn-ea"/>
                  <a:ea typeface="+mn-ea"/>
                </a:endParaRPr>
              </a:p>
            </p:txBody>
          </p:sp>
        </p:grpSp>
      </p:grpSp>
      <p:grpSp>
        <p:nvGrpSpPr>
          <p:cNvPr id="11254" name="Group 11254"/>
          <p:cNvGrpSpPr/>
          <p:nvPr/>
        </p:nvGrpSpPr>
        <p:grpSpPr>
          <a:xfrm>
            <a:off x="6417102" y="3740150"/>
            <a:ext cx="647701" cy="647701"/>
            <a:chOff x="0" y="0"/>
            <a:chExt cx="647700" cy="647700"/>
          </a:xfrm>
        </p:grpSpPr>
        <p:sp>
          <p:nvSpPr>
            <p:cNvPr id="11252" name="Shape 11252"/>
            <p:cNvSpPr/>
            <p:nvPr/>
          </p:nvSpPr>
          <p:spPr>
            <a:xfrm>
              <a:off x="0" y="0"/>
              <a:ext cx="647701" cy="647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03AE97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/>
              <a:endParaRPr>
                <a:latin typeface="+mn-ea"/>
                <a:ea typeface="+mn-ea"/>
              </a:endParaRPr>
            </a:p>
          </p:txBody>
        </p:sp>
        <p:sp>
          <p:nvSpPr>
            <p:cNvPr id="11253" name="Shape 11253"/>
            <p:cNvSpPr/>
            <p:nvPr/>
          </p:nvSpPr>
          <p:spPr>
            <a:xfrm>
              <a:off x="246444" y="207961"/>
              <a:ext cx="173039" cy="2317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468" y="0"/>
                  </a:moveTo>
                  <a:lnTo>
                    <a:pt x="2132" y="0"/>
                  </a:lnTo>
                  <a:cubicBezTo>
                    <a:pt x="955" y="0"/>
                    <a:pt x="0" y="714"/>
                    <a:pt x="0" y="1595"/>
                  </a:cubicBezTo>
                  <a:lnTo>
                    <a:pt x="0" y="20005"/>
                  </a:lnTo>
                  <a:cubicBezTo>
                    <a:pt x="0" y="20886"/>
                    <a:pt x="955" y="21600"/>
                    <a:pt x="2132" y="21600"/>
                  </a:cubicBezTo>
                  <a:lnTo>
                    <a:pt x="19468" y="21600"/>
                  </a:lnTo>
                  <a:cubicBezTo>
                    <a:pt x="20646" y="21600"/>
                    <a:pt x="21600" y="20886"/>
                    <a:pt x="21600" y="20005"/>
                  </a:cubicBezTo>
                  <a:lnTo>
                    <a:pt x="21600" y="1595"/>
                  </a:lnTo>
                  <a:cubicBezTo>
                    <a:pt x="21600" y="714"/>
                    <a:pt x="20645" y="0"/>
                    <a:pt x="19468" y="0"/>
                  </a:cubicBezTo>
                  <a:close/>
                  <a:moveTo>
                    <a:pt x="10869" y="20948"/>
                  </a:moveTo>
                  <a:cubicBezTo>
                    <a:pt x="10474" y="20948"/>
                    <a:pt x="10155" y="20709"/>
                    <a:pt x="10155" y="20414"/>
                  </a:cubicBezTo>
                  <a:cubicBezTo>
                    <a:pt x="10155" y="20119"/>
                    <a:pt x="10474" y="19880"/>
                    <a:pt x="10869" y="19880"/>
                  </a:cubicBezTo>
                  <a:cubicBezTo>
                    <a:pt x="11263" y="19880"/>
                    <a:pt x="11583" y="20119"/>
                    <a:pt x="11583" y="20414"/>
                  </a:cubicBezTo>
                  <a:cubicBezTo>
                    <a:pt x="11583" y="20709"/>
                    <a:pt x="11263" y="20948"/>
                    <a:pt x="10869" y="20948"/>
                  </a:cubicBezTo>
                  <a:close/>
                  <a:moveTo>
                    <a:pt x="18393" y="19202"/>
                  </a:moveTo>
                  <a:lnTo>
                    <a:pt x="3207" y="19202"/>
                  </a:lnTo>
                  <a:lnTo>
                    <a:pt x="3207" y="2398"/>
                  </a:lnTo>
                  <a:lnTo>
                    <a:pt x="18393" y="2398"/>
                  </a:lnTo>
                  <a:lnTo>
                    <a:pt x="18393" y="19202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>
                <a:latin typeface="+mn-ea"/>
                <a:ea typeface="+mn-ea"/>
              </a:endParaRPr>
            </a:p>
          </p:txBody>
        </p:sp>
      </p:grpSp>
      <p:grpSp>
        <p:nvGrpSpPr>
          <p:cNvPr id="11257" name="Group 11257"/>
          <p:cNvGrpSpPr/>
          <p:nvPr/>
        </p:nvGrpSpPr>
        <p:grpSpPr>
          <a:xfrm>
            <a:off x="7560102" y="3092450"/>
            <a:ext cx="647701" cy="647701"/>
            <a:chOff x="0" y="0"/>
            <a:chExt cx="647700" cy="647700"/>
          </a:xfrm>
        </p:grpSpPr>
        <p:sp>
          <p:nvSpPr>
            <p:cNvPr id="11255" name="Shape 11255"/>
            <p:cNvSpPr/>
            <p:nvPr/>
          </p:nvSpPr>
          <p:spPr>
            <a:xfrm>
              <a:off x="0" y="0"/>
              <a:ext cx="647701" cy="647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A5C067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/>
              <a:endParaRPr>
                <a:latin typeface="+mn-ea"/>
                <a:ea typeface="+mn-ea"/>
              </a:endParaRPr>
            </a:p>
          </p:txBody>
        </p:sp>
        <p:sp>
          <p:nvSpPr>
            <p:cNvPr id="11256" name="Shape 11256"/>
            <p:cNvSpPr/>
            <p:nvPr/>
          </p:nvSpPr>
          <p:spPr>
            <a:xfrm>
              <a:off x="223838" y="203199"/>
              <a:ext cx="214312" cy="2333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4783"/>
                  </a:moveTo>
                  <a:lnTo>
                    <a:pt x="21235" y="1682"/>
                  </a:lnTo>
                  <a:cubicBezTo>
                    <a:pt x="21235" y="753"/>
                    <a:pt x="20056" y="0"/>
                    <a:pt x="19051" y="0"/>
                  </a:cubicBezTo>
                  <a:lnTo>
                    <a:pt x="2549" y="0"/>
                  </a:lnTo>
                  <a:cubicBezTo>
                    <a:pt x="1544" y="0"/>
                    <a:pt x="365" y="753"/>
                    <a:pt x="365" y="1682"/>
                  </a:cubicBezTo>
                  <a:lnTo>
                    <a:pt x="0" y="4725"/>
                  </a:lnTo>
                  <a:lnTo>
                    <a:pt x="0" y="18625"/>
                  </a:lnTo>
                  <a:lnTo>
                    <a:pt x="1886" y="18625"/>
                  </a:lnTo>
                  <a:lnTo>
                    <a:pt x="1886" y="20081"/>
                  </a:lnTo>
                  <a:cubicBezTo>
                    <a:pt x="1886" y="20919"/>
                    <a:pt x="2621" y="21600"/>
                    <a:pt x="3528" y="21600"/>
                  </a:cubicBezTo>
                  <a:cubicBezTo>
                    <a:pt x="4436" y="21600"/>
                    <a:pt x="5171" y="20919"/>
                    <a:pt x="5171" y="20081"/>
                  </a:cubicBezTo>
                  <a:lnTo>
                    <a:pt x="5171" y="18625"/>
                  </a:lnTo>
                  <a:lnTo>
                    <a:pt x="16550" y="18625"/>
                  </a:lnTo>
                  <a:lnTo>
                    <a:pt x="16550" y="20081"/>
                  </a:lnTo>
                  <a:cubicBezTo>
                    <a:pt x="16550" y="20919"/>
                    <a:pt x="17285" y="21600"/>
                    <a:pt x="18192" y="21600"/>
                  </a:cubicBezTo>
                  <a:cubicBezTo>
                    <a:pt x="19100" y="21600"/>
                    <a:pt x="19835" y="20919"/>
                    <a:pt x="19835" y="20081"/>
                  </a:cubicBezTo>
                  <a:lnTo>
                    <a:pt x="19835" y="18625"/>
                  </a:lnTo>
                  <a:lnTo>
                    <a:pt x="21600" y="18625"/>
                  </a:lnTo>
                  <a:lnTo>
                    <a:pt x="21600" y="4783"/>
                  </a:lnTo>
                  <a:close/>
                  <a:moveTo>
                    <a:pt x="8248" y="1208"/>
                  </a:moveTo>
                  <a:lnTo>
                    <a:pt x="13413" y="1208"/>
                  </a:lnTo>
                  <a:cubicBezTo>
                    <a:pt x="13801" y="1208"/>
                    <a:pt x="14114" y="1499"/>
                    <a:pt x="14114" y="1856"/>
                  </a:cubicBezTo>
                  <a:cubicBezTo>
                    <a:pt x="14114" y="2214"/>
                    <a:pt x="13801" y="2505"/>
                    <a:pt x="13413" y="2505"/>
                  </a:cubicBezTo>
                  <a:lnTo>
                    <a:pt x="8248" y="2505"/>
                  </a:lnTo>
                  <a:cubicBezTo>
                    <a:pt x="7860" y="2505"/>
                    <a:pt x="7546" y="2214"/>
                    <a:pt x="7546" y="1856"/>
                  </a:cubicBezTo>
                  <a:cubicBezTo>
                    <a:pt x="7546" y="1499"/>
                    <a:pt x="7860" y="1208"/>
                    <a:pt x="8248" y="1208"/>
                  </a:cubicBezTo>
                  <a:close/>
                  <a:moveTo>
                    <a:pt x="2677" y="5033"/>
                  </a:moveTo>
                  <a:cubicBezTo>
                    <a:pt x="2677" y="4428"/>
                    <a:pt x="3208" y="3938"/>
                    <a:pt x="3862" y="3938"/>
                  </a:cubicBezTo>
                  <a:lnTo>
                    <a:pt x="17799" y="3938"/>
                  </a:lnTo>
                  <a:cubicBezTo>
                    <a:pt x="18453" y="3938"/>
                    <a:pt x="18983" y="4428"/>
                    <a:pt x="18983" y="5033"/>
                  </a:cubicBezTo>
                  <a:lnTo>
                    <a:pt x="19348" y="11732"/>
                  </a:lnTo>
                  <a:cubicBezTo>
                    <a:pt x="19348" y="12338"/>
                    <a:pt x="18818" y="12828"/>
                    <a:pt x="18164" y="12828"/>
                  </a:cubicBezTo>
                  <a:lnTo>
                    <a:pt x="3497" y="12828"/>
                  </a:lnTo>
                  <a:cubicBezTo>
                    <a:pt x="2842" y="12828"/>
                    <a:pt x="2312" y="12338"/>
                    <a:pt x="2312" y="11732"/>
                  </a:cubicBezTo>
                  <a:lnTo>
                    <a:pt x="2677" y="5033"/>
                  </a:lnTo>
                  <a:close/>
                  <a:moveTo>
                    <a:pt x="5171" y="16744"/>
                  </a:moveTo>
                  <a:cubicBezTo>
                    <a:pt x="4865" y="17063"/>
                    <a:pt x="4422" y="17269"/>
                    <a:pt x="3924" y="17269"/>
                  </a:cubicBezTo>
                  <a:cubicBezTo>
                    <a:pt x="3013" y="17269"/>
                    <a:pt x="2276" y="16595"/>
                    <a:pt x="2255" y="15758"/>
                  </a:cubicBezTo>
                  <a:cubicBezTo>
                    <a:pt x="2254" y="15746"/>
                    <a:pt x="2251" y="15734"/>
                    <a:pt x="2251" y="15722"/>
                  </a:cubicBezTo>
                  <a:cubicBezTo>
                    <a:pt x="2251" y="14867"/>
                    <a:pt x="2999" y="14176"/>
                    <a:pt x="3923" y="14176"/>
                  </a:cubicBezTo>
                  <a:cubicBezTo>
                    <a:pt x="4848" y="14176"/>
                    <a:pt x="5597" y="14868"/>
                    <a:pt x="5597" y="15722"/>
                  </a:cubicBezTo>
                  <a:cubicBezTo>
                    <a:pt x="5598" y="16115"/>
                    <a:pt x="5434" y="16470"/>
                    <a:pt x="5171" y="16744"/>
                  </a:cubicBezTo>
                  <a:close/>
                  <a:moveTo>
                    <a:pt x="17858" y="17269"/>
                  </a:moveTo>
                  <a:cubicBezTo>
                    <a:pt x="17327" y="17269"/>
                    <a:pt x="16859" y="17036"/>
                    <a:pt x="16553" y="16679"/>
                  </a:cubicBezTo>
                  <a:cubicBezTo>
                    <a:pt x="16326" y="16415"/>
                    <a:pt x="16185" y="16085"/>
                    <a:pt x="16185" y="15722"/>
                  </a:cubicBezTo>
                  <a:cubicBezTo>
                    <a:pt x="16185" y="14868"/>
                    <a:pt x="16934" y="14176"/>
                    <a:pt x="17858" y="14176"/>
                  </a:cubicBezTo>
                  <a:cubicBezTo>
                    <a:pt x="18782" y="14176"/>
                    <a:pt x="19531" y="14868"/>
                    <a:pt x="19531" y="15722"/>
                  </a:cubicBezTo>
                  <a:cubicBezTo>
                    <a:pt x="19531" y="15755"/>
                    <a:pt x="19523" y="15786"/>
                    <a:pt x="19521" y="15818"/>
                  </a:cubicBezTo>
                  <a:cubicBezTo>
                    <a:pt x="19466" y="16627"/>
                    <a:pt x="18746" y="17269"/>
                    <a:pt x="17858" y="17269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>
                <a:latin typeface="+mn-ea"/>
                <a:ea typeface="+mn-ea"/>
              </a:endParaRPr>
            </a:p>
          </p:txBody>
        </p:sp>
      </p:grpSp>
      <p:grpSp>
        <p:nvGrpSpPr>
          <p:cNvPr id="11260" name="Group 11260"/>
          <p:cNvGrpSpPr/>
          <p:nvPr/>
        </p:nvGrpSpPr>
        <p:grpSpPr>
          <a:xfrm>
            <a:off x="7560102" y="1911350"/>
            <a:ext cx="647701" cy="647701"/>
            <a:chOff x="0" y="0"/>
            <a:chExt cx="647700" cy="647700"/>
          </a:xfrm>
        </p:grpSpPr>
        <p:sp>
          <p:nvSpPr>
            <p:cNvPr id="11258" name="Shape 11258"/>
            <p:cNvSpPr/>
            <p:nvPr/>
          </p:nvSpPr>
          <p:spPr>
            <a:xfrm>
              <a:off x="0" y="0"/>
              <a:ext cx="647701" cy="647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3A5063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/>
              <a:endParaRPr>
                <a:latin typeface="+mn-ea"/>
                <a:ea typeface="+mn-ea"/>
              </a:endParaRPr>
            </a:p>
          </p:txBody>
        </p:sp>
        <p:sp>
          <p:nvSpPr>
            <p:cNvPr id="11259" name="Shape 11259"/>
            <p:cNvSpPr/>
            <p:nvPr/>
          </p:nvSpPr>
          <p:spPr>
            <a:xfrm>
              <a:off x="206375" y="204786"/>
              <a:ext cx="231775" cy="2317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625" y="5480"/>
                  </a:moveTo>
                  <a:lnTo>
                    <a:pt x="14625" y="0"/>
                  </a:lnTo>
                  <a:lnTo>
                    <a:pt x="0" y="0"/>
                  </a:lnTo>
                  <a:lnTo>
                    <a:pt x="0" y="14625"/>
                  </a:lnTo>
                  <a:lnTo>
                    <a:pt x="5480" y="14625"/>
                  </a:lnTo>
                  <a:cubicBezTo>
                    <a:pt x="6028" y="18566"/>
                    <a:pt x="9409" y="21600"/>
                    <a:pt x="13500" y="21600"/>
                  </a:cubicBezTo>
                  <a:cubicBezTo>
                    <a:pt x="17974" y="21600"/>
                    <a:pt x="21600" y="17974"/>
                    <a:pt x="21600" y="13500"/>
                  </a:cubicBezTo>
                  <a:cubicBezTo>
                    <a:pt x="21600" y="9408"/>
                    <a:pt x="18566" y="6027"/>
                    <a:pt x="14625" y="5480"/>
                  </a:cubicBezTo>
                  <a:close/>
                  <a:moveTo>
                    <a:pt x="5430" y="12825"/>
                  </a:moveTo>
                  <a:lnTo>
                    <a:pt x="1800" y="12825"/>
                  </a:lnTo>
                  <a:lnTo>
                    <a:pt x="1800" y="1800"/>
                  </a:lnTo>
                  <a:lnTo>
                    <a:pt x="12825" y="1800"/>
                  </a:lnTo>
                  <a:lnTo>
                    <a:pt x="12825" y="5430"/>
                  </a:lnTo>
                  <a:cubicBezTo>
                    <a:pt x="8891" y="5755"/>
                    <a:pt x="5755" y="8890"/>
                    <a:pt x="5430" y="12825"/>
                  </a:cubicBezTo>
                  <a:close/>
                  <a:moveTo>
                    <a:pt x="13500" y="19800"/>
                  </a:moveTo>
                  <a:cubicBezTo>
                    <a:pt x="10411" y="19800"/>
                    <a:pt x="7839" y="17563"/>
                    <a:pt x="7306" y="14625"/>
                  </a:cubicBezTo>
                  <a:lnTo>
                    <a:pt x="14625" y="14625"/>
                  </a:lnTo>
                  <a:lnTo>
                    <a:pt x="14625" y="7306"/>
                  </a:lnTo>
                  <a:cubicBezTo>
                    <a:pt x="17563" y="7838"/>
                    <a:pt x="19800" y="10410"/>
                    <a:pt x="19800" y="13500"/>
                  </a:cubicBezTo>
                  <a:cubicBezTo>
                    <a:pt x="19800" y="16974"/>
                    <a:pt x="16974" y="19800"/>
                    <a:pt x="13500" y="1980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>
                <a:latin typeface="+mn-ea"/>
                <a:ea typeface="+mn-ea"/>
              </a:endParaRPr>
            </a:p>
          </p:txBody>
        </p:sp>
      </p:grpSp>
      <p:grpSp>
        <p:nvGrpSpPr>
          <p:cNvPr id="11263" name="Group 11263"/>
          <p:cNvGrpSpPr/>
          <p:nvPr/>
        </p:nvGrpSpPr>
        <p:grpSpPr>
          <a:xfrm>
            <a:off x="5883702" y="1911350"/>
            <a:ext cx="1714501" cy="1714501"/>
            <a:chOff x="0" y="0"/>
            <a:chExt cx="1714500" cy="1714500"/>
          </a:xfrm>
        </p:grpSpPr>
        <p:sp>
          <p:nvSpPr>
            <p:cNvPr id="11261" name="Shape 11261"/>
            <p:cNvSpPr/>
            <p:nvPr/>
          </p:nvSpPr>
          <p:spPr>
            <a:xfrm>
              <a:off x="0" y="-1"/>
              <a:ext cx="1714501" cy="17145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E7535F">
                <a:alpha val="1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/>
              <a:endParaRPr>
                <a:latin typeface="+mn-ea"/>
                <a:ea typeface="+mn-ea"/>
              </a:endParaRPr>
            </a:p>
          </p:txBody>
        </p:sp>
        <p:sp>
          <p:nvSpPr>
            <p:cNvPr id="11262" name="Shape 11262"/>
            <p:cNvSpPr/>
            <p:nvPr/>
          </p:nvSpPr>
          <p:spPr>
            <a:xfrm>
              <a:off x="342899" y="342899"/>
              <a:ext cx="1028701" cy="1028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3194C6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/>
              <a:endParaRPr>
                <a:latin typeface="+mn-ea"/>
                <a:ea typeface="+mn-ea"/>
              </a:endParaRPr>
            </a:p>
          </p:txBody>
        </p:sp>
      </p:grpSp>
      <p:grpSp>
        <p:nvGrpSpPr>
          <p:cNvPr id="11266" name="Group 11266"/>
          <p:cNvGrpSpPr/>
          <p:nvPr/>
        </p:nvGrpSpPr>
        <p:grpSpPr>
          <a:xfrm>
            <a:off x="660400" y="1556592"/>
            <a:ext cx="1466850" cy="591046"/>
            <a:chOff x="0" y="0"/>
            <a:chExt cx="1466850" cy="591044"/>
          </a:xfrm>
        </p:grpSpPr>
        <p:sp>
          <p:nvSpPr>
            <p:cNvPr id="11264" name="Shape 11264"/>
            <p:cNvSpPr/>
            <p:nvPr/>
          </p:nvSpPr>
          <p:spPr>
            <a:xfrm>
              <a:off x="0" y="0"/>
              <a:ext cx="1466850" cy="28194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>
                <a:spcBef>
                  <a:spcPts val="200"/>
                </a:spcBef>
                <a:defRPr sz="1200">
                  <a:solidFill>
                    <a:srgbClr val="595959"/>
                  </a:solidFill>
                  <a:uFill>
                    <a:solidFill>
                      <a:srgbClr val="595959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1200" dirty="0" smtClean="0">
                  <a:solidFill>
                    <a:srgbClr val="595959"/>
                  </a:solidFill>
                  <a:uFill>
                    <a:solidFill>
                      <a:srgbClr val="595959"/>
                    </a:solidFill>
                  </a:uFill>
                  <a:latin typeface="+mn-ea"/>
                  <a:ea typeface="+mn-ea"/>
                </a:rPr>
                <a:t>网站设计</a:t>
              </a:r>
              <a:endParaRPr sz="1200" dirty="0">
                <a:solidFill>
                  <a:srgbClr val="595959"/>
                </a:solidFill>
                <a:uFill>
                  <a:solidFill>
                    <a:srgbClr val="595959"/>
                  </a:solidFill>
                </a:uFill>
                <a:latin typeface="+mn-ea"/>
                <a:ea typeface="+mn-ea"/>
              </a:endParaRPr>
            </a:p>
          </p:txBody>
        </p:sp>
        <p:sp>
          <p:nvSpPr>
            <p:cNvPr id="11265" name="Shape 11265"/>
            <p:cNvSpPr/>
            <p:nvPr/>
          </p:nvSpPr>
          <p:spPr>
            <a:xfrm>
              <a:off x="0" y="203249"/>
              <a:ext cx="1466850" cy="38779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>
                <a:lnSpc>
                  <a:spcPct val="120000"/>
                </a:lnSpc>
                <a:spcBef>
                  <a:spcPts val="100"/>
                </a:spcBef>
                <a:defRPr sz="800">
                  <a:solidFill>
                    <a:srgbClr val="808080"/>
                  </a:solidFill>
                  <a:uFill>
                    <a:solidFill>
                      <a:srgbClr val="808080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800" dirty="0" smtClean="0">
                  <a:solidFill>
                    <a:srgbClr val="808080"/>
                  </a:solidFill>
                  <a:uFill>
                    <a:solidFill>
                      <a:srgbClr val="808080"/>
                    </a:solidFill>
                  </a:uFill>
                  <a:latin typeface="+mn-ea"/>
                  <a:ea typeface="+mn-ea"/>
                </a:rPr>
                <a:t>单击此处添加副标题或详细文本描述</a:t>
              </a:r>
              <a:endParaRPr sz="800" dirty="0">
                <a:solidFill>
                  <a:srgbClr val="808080"/>
                </a:solidFill>
                <a:uFill>
                  <a:solidFill>
                    <a:srgbClr val="808080"/>
                  </a:solidFill>
                </a:uFill>
                <a:latin typeface="+mn-ea"/>
                <a:ea typeface="+mn-ea"/>
              </a:endParaRPr>
            </a:p>
          </p:txBody>
        </p:sp>
      </p:grpSp>
      <p:grpSp>
        <p:nvGrpSpPr>
          <p:cNvPr id="11273" name="Group 11273"/>
          <p:cNvGrpSpPr/>
          <p:nvPr/>
        </p:nvGrpSpPr>
        <p:grpSpPr>
          <a:xfrm>
            <a:off x="427037" y="1627941"/>
            <a:ext cx="214313" cy="214313"/>
            <a:chOff x="0" y="0"/>
            <a:chExt cx="214311" cy="214311"/>
          </a:xfrm>
        </p:grpSpPr>
        <p:sp>
          <p:nvSpPr>
            <p:cNvPr id="11267" name="Shape 11267"/>
            <p:cNvSpPr/>
            <p:nvPr/>
          </p:nvSpPr>
          <p:spPr>
            <a:xfrm>
              <a:off x="109751" y="0"/>
              <a:ext cx="104561" cy="1045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8619"/>
                  </a:moveTo>
                  <a:lnTo>
                    <a:pt x="12977" y="0"/>
                  </a:lnTo>
                  <a:lnTo>
                    <a:pt x="6550" y="6423"/>
                  </a:lnTo>
                  <a:lnTo>
                    <a:pt x="2263" y="2140"/>
                  </a:lnTo>
                  <a:lnTo>
                    <a:pt x="0" y="21600"/>
                  </a:lnTo>
                  <a:lnTo>
                    <a:pt x="19498" y="19365"/>
                  </a:lnTo>
                  <a:lnTo>
                    <a:pt x="15172" y="15042"/>
                  </a:lnTo>
                  <a:lnTo>
                    <a:pt x="21600" y="8619"/>
                  </a:lnTo>
                  <a:close/>
                </a:path>
              </a:pathLst>
            </a:custGeom>
            <a:solidFill>
              <a:srgbClr val="3194C6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>
                <a:latin typeface="+mn-ea"/>
                <a:ea typeface="+mn-ea"/>
              </a:endParaRPr>
            </a:p>
          </p:txBody>
        </p:sp>
        <p:sp>
          <p:nvSpPr>
            <p:cNvPr id="11268" name="Shape 11268"/>
            <p:cNvSpPr/>
            <p:nvPr/>
          </p:nvSpPr>
          <p:spPr>
            <a:xfrm>
              <a:off x="0" y="109751"/>
              <a:ext cx="104561" cy="1045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427" y="6559"/>
                  </a:moveTo>
                  <a:lnTo>
                    <a:pt x="0" y="12981"/>
                  </a:lnTo>
                  <a:lnTo>
                    <a:pt x="8624" y="21600"/>
                  </a:lnTo>
                  <a:lnTo>
                    <a:pt x="15051" y="15177"/>
                  </a:lnTo>
                  <a:lnTo>
                    <a:pt x="19336" y="19459"/>
                  </a:lnTo>
                  <a:lnTo>
                    <a:pt x="21600" y="0"/>
                  </a:lnTo>
                  <a:lnTo>
                    <a:pt x="2101" y="2235"/>
                  </a:lnTo>
                  <a:lnTo>
                    <a:pt x="6427" y="6559"/>
                  </a:lnTo>
                  <a:close/>
                </a:path>
              </a:pathLst>
            </a:custGeom>
            <a:solidFill>
              <a:srgbClr val="3194C6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>
                <a:latin typeface="+mn-ea"/>
                <a:ea typeface="+mn-ea"/>
              </a:endParaRPr>
            </a:p>
          </p:txBody>
        </p:sp>
        <p:sp>
          <p:nvSpPr>
            <p:cNvPr id="11269" name="Shape 11269"/>
            <p:cNvSpPr/>
            <p:nvPr/>
          </p:nvSpPr>
          <p:spPr>
            <a:xfrm>
              <a:off x="38561" y="80088"/>
              <a:ext cx="56360" cy="170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366" y="0"/>
                  </a:moveTo>
                  <a:lnTo>
                    <a:pt x="0" y="15844"/>
                  </a:lnTo>
                  <a:lnTo>
                    <a:pt x="21600" y="21600"/>
                  </a:lnTo>
                  <a:lnTo>
                    <a:pt x="2366" y="0"/>
                  </a:lnTo>
                  <a:close/>
                </a:path>
              </a:pathLst>
            </a:custGeom>
            <a:solidFill>
              <a:srgbClr val="3194C6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>
                <a:latin typeface="+mn-ea"/>
                <a:ea typeface="+mn-ea"/>
              </a:endParaRPr>
            </a:p>
          </p:txBody>
        </p:sp>
        <p:sp>
          <p:nvSpPr>
            <p:cNvPr id="11270" name="Shape 11270"/>
            <p:cNvSpPr/>
            <p:nvPr/>
          </p:nvSpPr>
          <p:spPr>
            <a:xfrm>
              <a:off x="91953" y="71190"/>
              <a:ext cx="6676" cy="215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0" y="1153"/>
                  </a:lnTo>
                  <a:lnTo>
                    <a:pt x="216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3194C6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>
                <a:latin typeface="+mn-ea"/>
                <a:ea typeface="+mn-ea"/>
              </a:endParaRPr>
            </a:p>
          </p:txBody>
        </p:sp>
        <p:sp>
          <p:nvSpPr>
            <p:cNvPr id="11271" name="Shape 11271"/>
            <p:cNvSpPr/>
            <p:nvPr/>
          </p:nvSpPr>
          <p:spPr>
            <a:xfrm>
              <a:off x="121616" y="115683"/>
              <a:ext cx="56360" cy="170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233" y="21600"/>
                  </a:moveTo>
                  <a:lnTo>
                    <a:pt x="21600" y="5760"/>
                  </a:lnTo>
                  <a:lnTo>
                    <a:pt x="0" y="0"/>
                  </a:lnTo>
                  <a:lnTo>
                    <a:pt x="19233" y="21600"/>
                  </a:lnTo>
                  <a:close/>
                </a:path>
              </a:pathLst>
            </a:custGeom>
            <a:solidFill>
              <a:srgbClr val="3194C6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>
                <a:latin typeface="+mn-ea"/>
                <a:ea typeface="+mn-ea"/>
              </a:endParaRPr>
            </a:p>
          </p:txBody>
        </p:sp>
        <p:sp>
          <p:nvSpPr>
            <p:cNvPr id="11272" name="Shape 11272"/>
            <p:cNvSpPr/>
            <p:nvPr/>
          </p:nvSpPr>
          <p:spPr>
            <a:xfrm>
              <a:off x="118650" y="118650"/>
              <a:ext cx="6675" cy="215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21600" y="20444"/>
                  </a:lnTo>
                  <a:lnTo>
                    <a:pt x="0" y="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rgbClr val="3194C6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>
                <a:latin typeface="+mn-ea"/>
                <a:ea typeface="+mn-ea"/>
              </a:endParaRPr>
            </a:p>
          </p:txBody>
        </p:sp>
      </p:grpSp>
      <p:grpSp>
        <p:nvGrpSpPr>
          <p:cNvPr id="11276" name="Group 11276"/>
          <p:cNvGrpSpPr/>
          <p:nvPr/>
        </p:nvGrpSpPr>
        <p:grpSpPr>
          <a:xfrm>
            <a:off x="660400" y="2419772"/>
            <a:ext cx="1612902" cy="591045"/>
            <a:chOff x="0" y="0"/>
            <a:chExt cx="1612901" cy="591044"/>
          </a:xfrm>
        </p:grpSpPr>
        <p:sp>
          <p:nvSpPr>
            <p:cNvPr id="11274" name="Shape 11274"/>
            <p:cNvSpPr/>
            <p:nvPr/>
          </p:nvSpPr>
          <p:spPr>
            <a:xfrm>
              <a:off x="0" y="0"/>
              <a:ext cx="1612901" cy="27699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>
                <a:spcBef>
                  <a:spcPts val="200"/>
                </a:spcBef>
                <a:defRPr sz="1200">
                  <a:solidFill>
                    <a:srgbClr val="595959"/>
                  </a:solidFill>
                  <a:uFill>
                    <a:solidFill>
                      <a:srgbClr val="595959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1200" dirty="0" smtClean="0">
                  <a:solidFill>
                    <a:srgbClr val="595959"/>
                  </a:solidFill>
                  <a:uFill>
                    <a:solidFill>
                      <a:srgbClr val="595959"/>
                    </a:solidFill>
                  </a:uFill>
                  <a:latin typeface="+mn-ea"/>
                  <a:ea typeface="+mn-ea"/>
                </a:rPr>
                <a:t>商务管理</a:t>
              </a:r>
              <a:endParaRPr sz="1200" dirty="0">
                <a:solidFill>
                  <a:srgbClr val="595959"/>
                </a:solidFill>
                <a:uFill>
                  <a:solidFill>
                    <a:srgbClr val="595959"/>
                  </a:solidFill>
                </a:uFill>
                <a:latin typeface="+mn-ea"/>
                <a:ea typeface="+mn-ea"/>
              </a:endParaRPr>
            </a:p>
          </p:txBody>
        </p:sp>
        <p:sp>
          <p:nvSpPr>
            <p:cNvPr id="11275" name="Shape 11275"/>
            <p:cNvSpPr/>
            <p:nvPr/>
          </p:nvSpPr>
          <p:spPr>
            <a:xfrm>
              <a:off x="0" y="203249"/>
              <a:ext cx="1466850" cy="38779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>
                <a:lnSpc>
                  <a:spcPct val="120000"/>
                </a:lnSpc>
                <a:spcBef>
                  <a:spcPts val="100"/>
                </a:spcBef>
                <a:defRPr sz="800">
                  <a:solidFill>
                    <a:srgbClr val="808080"/>
                  </a:solidFill>
                  <a:uFill>
                    <a:solidFill>
                      <a:srgbClr val="808080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800" dirty="0" smtClean="0">
                  <a:solidFill>
                    <a:srgbClr val="808080"/>
                  </a:solidFill>
                  <a:uFill>
                    <a:solidFill>
                      <a:srgbClr val="808080"/>
                    </a:solidFill>
                  </a:uFill>
                  <a:latin typeface="+mn-ea"/>
                  <a:ea typeface="+mn-ea"/>
                </a:rPr>
                <a:t>单击此处添加副标题或详细文本描述</a:t>
              </a:r>
              <a:endParaRPr sz="800" dirty="0">
                <a:solidFill>
                  <a:srgbClr val="808080"/>
                </a:solidFill>
                <a:uFill>
                  <a:solidFill>
                    <a:srgbClr val="808080"/>
                  </a:solidFill>
                </a:uFill>
                <a:latin typeface="+mn-ea"/>
                <a:ea typeface="+mn-ea"/>
              </a:endParaRPr>
            </a:p>
          </p:txBody>
        </p:sp>
      </p:grpSp>
      <p:grpSp>
        <p:nvGrpSpPr>
          <p:cNvPr id="11279" name="Group 11279"/>
          <p:cNvGrpSpPr/>
          <p:nvPr/>
        </p:nvGrpSpPr>
        <p:grpSpPr>
          <a:xfrm>
            <a:off x="660400" y="3282949"/>
            <a:ext cx="1466850" cy="591046"/>
            <a:chOff x="0" y="0"/>
            <a:chExt cx="1466850" cy="591044"/>
          </a:xfrm>
        </p:grpSpPr>
        <p:sp>
          <p:nvSpPr>
            <p:cNvPr id="11277" name="Shape 11277"/>
            <p:cNvSpPr/>
            <p:nvPr/>
          </p:nvSpPr>
          <p:spPr>
            <a:xfrm>
              <a:off x="0" y="0"/>
              <a:ext cx="1466850" cy="28194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>
                <a:spcBef>
                  <a:spcPts val="200"/>
                </a:spcBef>
                <a:defRPr sz="1200">
                  <a:solidFill>
                    <a:srgbClr val="595959"/>
                  </a:solidFill>
                  <a:uFill>
                    <a:solidFill>
                      <a:srgbClr val="595959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1200" dirty="0" smtClean="0">
                  <a:solidFill>
                    <a:srgbClr val="595959"/>
                  </a:solidFill>
                  <a:uFill>
                    <a:solidFill>
                      <a:srgbClr val="595959"/>
                    </a:solidFill>
                  </a:uFill>
                  <a:latin typeface="+mn-ea"/>
                  <a:ea typeface="+mn-ea"/>
                </a:rPr>
                <a:t>创意品</a:t>
              </a:r>
              <a:endParaRPr sz="1200" dirty="0">
                <a:solidFill>
                  <a:srgbClr val="595959"/>
                </a:solidFill>
                <a:uFill>
                  <a:solidFill>
                    <a:srgbClr val="595959"/>
                  </a:solidFill>
                </a:uFill>
                <a:latin typeface="+mn-ea"/>
                <a:ea typeface="+mn-ea"/>
              </a:endParaRPr>
            </a:p>
          </p:txBody>
        </p:sp>
        <p:sp>
          <p:nvSpPr>
            <p:cNvPr id="11278" name="Shape 11278"/>
            <p:cNvSpPr/>
            <p:nvPr/>
          </p:nvSpPr>
          <p:spPr>
            <a:xfrm>
              <a:off x="0" y="203249"/>
              <a:ext cx="1466850" cy="38779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>
                <a:lnSpc>
                  <a:spcPct val="120000"/>
                </a:lnSpc>
                <a:spcBef>
                  <a:spcPts val="100"/>
                </a:spcBef>
                <a:defRPr sz="800">
                  <a:solidFill>
                    <a:srgbClr val="808080"/>
                  </a:solidFill>
                  <a:uFill>
                    <a:solidFill>
                      <a:srgbClr val="808080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800" dirty="0" smtClean="0">
                  <a:solidFill>
                    <a:srgbClr val="808080"/>
                  </a:solidFill>
                  <a:uFill>
                    <a:solidFill>
                      <a:srgbClr val="808080"/>
                    </a:solidFill>
                  </a:uFill>
                  <a:latin typeface="+mn-ea"/>
                  <a:ea typeface="+mn-ea"/>
                </a:rPr>
                <a:t>单击此处添加副标题或详细文本描述</a:t>
              </a:r>
              <a:endParaRPr sz="800" dirty="0">
                <a:solidFill>
                  <a:srgbClr val="808080"/>
                </a:solidFill>
                <a:uFill>
                  <a:solidFill>
                    <a:srgbClr val="808080"/>
                  </a:solidFill>
                </a:uFill>
                <a:latin typeface="+mn-ea"/>
                <a:ea typeface="+mn-ea"/>
              </a:endParaRPr>
            </a:p>
          </p:txBody>
        </p:sp>
      </p:grpSp>
      <p:sp>
        <p:nvSpPr>
          <p:cNvPr id="11280" name="Shape 11280"/>
          <p:cNvSpPr/>
          <p:nvPr/>
        </p:nvSpPr>
        <p:spPr>
          <a:xfrm>
            <a:off x="428411" y="2521372"/>
            <a:ext cx="231776" cy="23177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625" y="5480"/>
                </a:moveTo>
                <a:lnTo>
                  <a:pt x="14625" y="0"/>
                </a:lnTo>
                <a:lnTo>
                  <a:pt x="0" y="0"/>
                </a:lnTo>
                <a:lnTo>
                  <a:pt x="0" y="14625"/>
                </a:lnTo>
                <a:lnTo>
                  <a:pt x="5480" y="14625"/>
                </a:lnTo>
                <a:cubicBezTo>
                  <a:pt x="6028" y="18566"/>
                  <a:pt x="9409" y="21600"/>
                  <a:pt x="13500" y="21600"/>
                </a:cubicBezTo>
                <a:cubicBezTo>
                  <a:pt x="17974" y="21600"/>
                  <a:pt x="21600" y="17974"/>
                  <a:pt x="21600" y="13500"/>
                </a:cubicBezTo>
                <a:cubicBezTo>
                  <a:pt x="21600" y="9408"/>
                  <a:pt x="18566" y="6027"/>
                  <a:pt x="14625" y="5480"/>
                </a:cubicBezTo>
                <a:close/>
                <a:moveTo>
                  <a:pt x="5430" y="12825"/>
                </a:moveTo>
                <a:lnTo>
                  <a:pt x="1800" y="12825"/>
                </a:lnTo>
                <a:lnTo>
                  <a:pt x="1800" y="1800"/>
                </a:lnTo>
                <a:lnTo>
                  <a:pt x="12825" y="1800"/>
                </a:lnTo>
                <a:lnTo>
                  <a:pt x="12825" y="5430"/>
                </a:lnTo>
                <a:cubicBezTo>
                  <a:pt x="8891" y="5755"/>
                  <a:pt x="5755" y="8890"/>
                  <a:pt x="5430" y="12825"/>
                </a:cubicBezTo>
                <a:close/>
                <a:moveTo>
                  <a:pt x="13500" y="19800"/>
                </a:moveTo>
                <a:cubicBezTo>
                  <a:pt x="10411" y="19800"/>
                  <a:pt x="7839" y="17563"/>
                  <a:pt x="7306" y="14625"/>
                </a:cubicBezTo>
                <a:lnTo>
                  <a:pt x="14625" y="14625"/>
                </a:lnTo>
                <a:lnTo>
                  <a:pt x="14625" y="7306"/>
                </a:lnTo>
                <a:cubicBezTo>
                  <a:pt x="17563" y="7838"/>
                  <a:pt x="19800" y="10410"/>
                  <a:pt x="19800" y="13500"/>
                </a:cubicBezTo>
                <a:cubicBezTo>
                  <a:pt x="19800" y="16974"/>
                  <a:pt x="16974" y="19800"/>
                  <a:pt x="13500" y="19800"/>
                </a:cubicBezTo>
                <a:close/>
              </a:path>
            </a:pathLst>
          </a:custGeom>
          <a:solidFill>
            <a:srgbClr val="3A5063"/>
          </a:solidFill>
          <a:ln w="12700">
            <a:miter lim="400000"/>
          </a:ln>
        </p:spPr>
        <p:txBody>
          <a:bodyPr lIns="0" tIns="0" rIns="0" bIns="0"/>
          <a:lstStyle/>
          <a:p>
            <a:pPr lvl="0"/>
            <a:endParaRPr>
              <a:latin typeface="+mn-ea"/>
              <a:ea typeface="+mn-ea"/>
            </a:endParaRPr>
          </a:p>
        </p:txBody>
      </p:sp>
      <p:sp>
        <p:nvSpPr>
          <p:cNvPr id="11281" name="Shape 11281"/>
          <p:cNvSpPr/>
          <p:nvPr/>
        </p:nvSpPr>
        <p:spPr>
          <a:xfrm>
            <a:off x="428625" y="3356023"/>
            <a:ext cx="212726" cy="21272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  <a:close/>
                <a:moveTo>
                  <a:pt x="18900" y="10800"/>
                </a:moveTo>
                <a:cubicBezTo>
                  <a:pt x="18900" y="12545"/>
                  <a:pt x="18344" y="14162"/>
                  <a:pt x="17401" y="15485"/>
                </a:cubicBezTo>
                <a:lnTo>
                  <a:pt x="6115" y="4199"/>
                </a:lnTo>
                <a:cubicBezTo>
                  <a:pt x="7439" y="3256"/>
                  <a:pt x="9055" y="2700"/>
                  <a:pt x="10800" y="2700"/>
                </a:cubicBezTo>
                <a:cubicBezTo>
                  <a:pt x="15266" y="2700"/>
                  <a:pt x="18900" y="6334"/>
                  <a:pt x="18900" y="10800"/>
                </a:cubicBezTo>
                <a:close/>
                <a:moveTo>
                  <a:pt x="2700" y="10800"/>
                </a:moveTo>
                <a:cubicBezTo>
                  <a:pt x="2700" y="9043"/>
                  <a:pt x="3265" y="7415"/>
                  <a:pt x="4219" y="6086"/>
                </a:cubicBezTo>
                <a:lnTo>
                  <a:pt x="15514" y="17381"/>
                </a:lnTo>
                <a:cubicBezTo>
                  <a:pt x="14185" y="18335"/>
                  <a:pt x="12557" y="18900"/>
                  <a:pt x="10800" y="18900"/>
                </a:cubicBezTo>
                <a:cubicBezTo>
                  <a:pt x="6334" y="18900"/>
                  <a:pt x="2700" y="15266"/>
                  <a:pt x="2700" y="10800"/>
                </a:cubicBezTo>
                <a:close/>
              </a:path>
            </a:pathLst>
          </a:custGeom>
          <a:solidFill>
            <a:srgbClr val="CD4E37"/>
          </a:solidFill>
          <a:ln w="12700">
            <a:miter lim="400000"/>
          </a:ln>
        </p:spPr>
        <p:txBody>
          <a:bodyPr lIns="0" tIns="0" rIns="0" bIns="0"/>
          <a:lstStyle/>
          <a:p>
            <a:pPr lvl="0"/>
            <a:endParaRPr>
              <a:latin typeface="+mn-ea"/>
              <a:ea typeface="+mn-ea"/>
            </a:endParaRPr>
          </a:p>
        </p:txBody>
      </p:sp>
      <p:grpSp>
        <p:nvGrpSpPr>
          <p:cNvPr id="11284" name="Group 11284"/>
          <p:cNvGrpSpPr/>
          <p:nvPr/>
        </p:nvGrpSpPr>
        <p:grpSpPr>
          <a:xfrm>
            <a:off x="2759250" y="1556592"/>
            <a:ext cx="1466851" cy="591046"/>
            <a:chOff x="0" y="0"/>
            <a:chExt cx="1466850" cy="591044"/>
          </a:xfrm>
        </p:grpSpPr>
        <p:sp>
          <p:nvSpPr>
            <p:cNvPr id="11282" name="Shape 11282"/>
            <p:cNvSpPr/>
            <p:nvPr/>
          </p:nvSpPr>
          <p:spPr>
            <a:xfrm>
              <a:off x="0" y="0"/>
              <a:ext cx="1466850" cy="28194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>
                <a:spcBef>
                  <a:spcPts val="200"/>
                </a:spcBef>
                <a:defRPr sz="1200">
                  <a:solidFill>
                    <a:srgbClr val="595959"/>
                  </a:solidFill>
                  <a:uFill>
                    <a:solidFill>
                      <a:srgbClr val="595959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1200" dirty="0" smtClean="0">
                  <a:solidFill>
                    <a:srgbClr val="595959"/>
                  </a:solidFill>
                  <a:uFill>
                    <a:solidFill>
                      <a:srgbClr val="595959"/>
                    </a:solidFill>
                  </a:uFill>
                  <a:latin typeface="+mn-ea"/>
                  <a:ea typeface="+mn-ea"/>
                </a:rPr>
                <a:t>销售主管</a:t>
              </a:r>
              <a:endParaRPr sz="1200" dirty="0">
                <a:solidFill>
                  <a:srgbClr val="595959"/>
                </a:solidFill>
                <a:uFill>
                  <a:solidFill>
                    <a:srgbClr val="595959"/>
                  </a:solidFill>
                </a:uFill>
                <a:latin typeface="+mn-ea"/>
                <a:ea typeface="+mn-ea"/>
              </a:endParaRPr>
            </a:p>
          </p:txBody>
        </p:sp>
        <p:sp>
          <p:nvSpPr>
            <p:cNvPr id="11283" name="Shape 11283"/>
            <p:cNvSpPr/>
            <p:nvPr/>
          </p:nvSpPr>
          <p:spPr>
            <a:xfrm>
              <a:off x="0" y="203249"/>
              <a:ext cx="1466850" cy="38779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>
                <a:lnSpc>
                  <a:spcPct val="120000"/>
                </a:lnSpc>
                <a:spcBef>
                  <a:spcPts val="100"/>
                </a:spcBef>
                <a:defRPr sz="800">
                  <a:solidFill>
                    <a:srgbClr val="808080"/>
                  </a:solidFill>
                  <a:uFill>
                    <a:solidFill>
                      <a:srgbClr val="808080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800" dirty="0" smtClean="0">
                  <a:solidFill>
                    <a:srgbClr val="808080"/>
                  </a:solidFill>
                  <a:uFill>
                    <a:solidFill>
                      <a:srgbClr val="808080"/>
                    </a:solidFill>
                  </a:uFill>
                  <a:latin typeface="+mn-ea"/>
                  <a:ea typeface="+mn-ea"/>
                </a:rPr>
                <a:t>单击此处添加副标题或详细文本描述</a:t>
              </a:r>
              <a:endParaRPr sz="800" dirty="0">
                <a:solidFill>
                  <a:srgbClr val="808080"/>
                </a:solidFill>
                <a:uFill>
                  <a:solidFill>
                    <a:srgbClr val="808080"/>
                  </a:solidFill>
                </a:uFill>
                <a:latin typeface="+mn-ea"/>
                <a:ea typeface="+mn-ea"/>
              </a:endParaRPr>
            </a:p>
          </p:txBody>
        </p:sp>
      </p:grpSp>
      <p:grpSp>
        <p:nvGrpSpPr>
          <p:cNvPr id="11287" name="Group 11287"/>
          <p:cNvGrpSpPr/>
          <p:nvPr/>
        </p:nvGrpSpPr>
        <p:grpSpPr>
          <a:xfrm>
            <a:off x="2759250" y="2419772"/>
            <a:ext cx="1466851" cy="591045"/>
            <a:chOff x="0" y="0"/>
            <a:chExt cx="1466850" cy="591044"/>
          </a:xfrm>
        </p:grpSpPr>
        <p:sp>
          <p:nvSpPr>
            <p:cNvPr id="11285" name="Shape 11285"/>
            <p:cNvSpPr/>
            <p:nvPr/>
          </p:nvSpPr>
          <p:spPr>
            <a:xfrm>
              <a:off x="0" y="0"/>
              <a:ext cx="1466850" cy="28194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>
                <a:spcBef>
                  <a:spcPts val="200"/>
                </a:spcBef>
                <a:defRPr sz="1200">
                  <a:solidFill>
                    <a:srgbClr val="595959"/>
                  </a:solidFill>
                  <a:uFill>
                    <a:solidFill>
                      <a:srgbClr val="595959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1200" dirty="0" smtClean="0">
                  <a:solidFill>
                    <a:srgbClr val="595959"/>
                  </a:solidFill>
                  <a:uFill>
                    <a:solidFill>
                      <a:srgbClr val="595959"/>
                    </a:solidFill>
                  </a:uFill>
                  <a:latin typeface="+mn-ea"/>
                  <a:ea typeface="+mn-ea"/>
                </a:rPr>
                <a:t>环保产品</a:t>
              </a:r>
              <a:endParaRPr sz="1200" dirty="0">
                <a:solidFill>
                  <a:srgbClr val="595959"/>
                </a:solidFill>
                <a:uFill>
                  <a:solidFill>
                    <a:srgbClr val="595959"/>
                  </a:solidFill>
                </a:uFill>
                <a:latin typeface="+mn-ea"/>
                <a:ea typeface="+mn-ea"/>
              </a:endParaRPr>
            </a:p>
          </p:txBody>
        </p:sp>
        <p:sp>
          <p:nvSpPr>
            <p:cNvPr id="11286" name="Shape 11286"/>
            <p:cNvSpPr/>
            <p:nvPr/>
          </p:nvSpPr>
          <p:spPr>
            <a:xfrm>
              <a:off x="0" y="203249"/>
              <a:ext cx="1466850" cy="38779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>
                <a:lnSpc>
                  <a:spcPct val="120000"/>
                </a:lnSpc>
                <a:spcBef>
                  <a:spcPts val="100"/>
                </a:spcBef>
                <a:defRPr sz="800">
                  <a:solidFill>
                    <a:srgbClr val="808080"/>
                  </a:solidFill>
                  <a:uFill>
                    <a:solidFill>
                      <a:srgbClr val="808080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800" dirty="0" smtClean="0">
                  <a:solidFill>
                    <a:srgbClr val="808080"/>
                  </a:solidFill>
                  <a:uFill>
                    <a:solidFill>
                      <a:srgbClr val="808080"/>
                    </a:solidFill>
                  </a:uFill>
                  <a:latin typeface="+mn-ea"/>
                  <a:ea typeface="+mn-ea"/>
                </a:rPr>
                <a:t>单击此处添加副标题或详细文本描述</a:t>
              </a:r>
              <a:endParaRPr sz="800" dirty="0">
                <a:solidFill>
                  <a:srgbClr val="808080"/>
                </a:solidFill>
                <a:uFill>
                  <a:solidFill>
                    <a:srgbClr val="808080"/>
                  </a:solidFill>
                </a:uFill>
                <a:latin typeface="+mn-ea"/>
                <a:ea typeface="+mn-ea"/>
              </a:endParaRPr>
            </a:p>
          </p:txBody>
        </p:sp>
      </p:grpSp>
      <p:grpSp>
        <p:nvGrpSpPr>
          <p:cNvPr id="11290" name="Group 11290"/>
          <p:cNvGrpSpPr/>
          <p:nvPr/>
        </p:nvGrpSpPr>
        <p:grpSpPr>
          <a:xfrm>
            <a:off x="2759250" y="3282949"/>
            <a:ext cx="1466851" cy="591046"/>
            <a:chOff x="0" y="0"/>
            <a:chExt cx="1466850" cy="591044"/>
          </a:xfrm>
        </p:grpSpPr>
        <p:sp>
          <p:nvSpPr>
            <p:cNvPr id="11288" name="Shape 11288"/>
            <p:cNvSpPr/>
            <p:nvPr/>
          </p:nvSpPr>
          <p:spPr>
            <a:xfrm>
              <a:off x="0" y="0"/>
              <a:ext cx="1466850" cy="28194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>
                <a:spcBef>
                  <a:spcPts val="200"/>
                </a:spcBef>
                <a:defRPr sz="1200">
                  <a:solidFill>
                    <a:srgbClr val="595959"/>
                  </a:solidFill>
                  <a:uFill>
                    <a:solidFill>
                      <a:srgbClr val="595959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1200" dirty="0" smtClean="0">
                  <a:solidFill>
                    <a:srgbClr val="595959"/>
                  </a:solidFill>
                  <a:uFill>
                    <a:solidFill>
                      <a:srgbClr val="595959"/>
                    </a:solidFill>
                  </a:uFill>
                  <a:latin typeface="+mn-ea"/>
                  <a:ea typeface="+mn-ea"/>
                </a:rPr>
                <a:t>数据分析</a:t>
              </a:r>
              <a:endParaRPr sz="1200" dirty="0">
                <a:solidFill>
                  <a:srgbClr val="595959"/>
                </a:solidFill>
                <a:uFill>
                  <a:solidFill>
                    <a:srgbClr val="595959"/>
                  </a:solidFill>
                </a:uFill>
                <a:latin typeface="+mn-ea"/>
                <a:ea typeface="+mn-ea"/>
              </a:endParaRPr>
            </a:p>
          </p:txBody>
        </p:sp>
        <p:sp>
          <p:nvSpPr>
            <p:cNvPr id="11289" name="Shape 11289"/>
            <p:cNvSpPr/>
            <p:nvPr/>
          </p:nvSpPr>
          <p:spPr>
            <a:xfrm>
              <a:off x="0" y="203249"/>
              <a:ext cx="1466850" cy="38779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>
                <a:lnSpc>
                  <a:spcPct val="120000"/>
                </a:lnSpc>
                <a:spcBef>
                  <a:spcPts val="100"/>
                </a:spcBef>
                <a:defRPr sz="800">
                  <a:solidFill>
                    <a:srgbClr val="808080"/>
                  </a:solidFill>
                  <a:uFill>
                    <a:solidFill>
                      <a:srgbClr val="808080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800" dirty="0" smtClean="0">
                  <a:solidFill>
                    <a:srgbClr val="808080"/>
                  </a:solidFill>
                  <a:uFill>
                    <a:solidFill>
                      <a:srgbClr val="808080"/>
                    </a:solidFill>
                  </a:uFill>
                  <a:latin typeface="+mn-ea"/>
                  <a:ea typeface="+mn-ea"/>
                </a:rPr>
                <a:t>单击此处添加副标题或详细文本描述</a:t>
              </a:r>
              <a:endParaRPr sz="800" dirty="0">
                <a:solidFill>
                  <a:srgbClr val="808080"/>
                </a:solidFill>
                <a:uFill>
                  <a:solidFill>
                    <a:srgbClr val="808080"/>
                  </a:solidFill>
                </a:uFill>
                <a:latin typeface="+mn-ea"/>
                <a:ea typeface="+mn-ea"/>
              </a:endParaRPr>
            </a:p>
          </p:txBody>
        </p:sp>
      </p:grpSp>
      <p:grpSp>
        <p:nvGrpSpPr>
          <p:cNvPr id="11294" name="Group 11294"/>
          <p:cNvGrpSpPr/>
          <p:nvPr/>
        </p:nvGrpSpPr>
        <p:grpSpPr>
          <a:xfrm>
            <a:off x="2529064" y="1653307"/>
            <a:ext cx="230188" cy="177801"/>
            <a:chOff x="0" y="0"/>
            <a:chExt cx="230186" cy="177799"/>
          </a:xfrm>
        </p:grpSpPr>
        <p:sp>
          <p:nvSpPr>
            <p:cNvPr id="11291" name="Shape 11291"/>
            <p:cNvSpPr/>
            <p:nvPr/>
          </p:nvSpPr>
          <p:spPr>
            <a:xfrm>
              <a:off x="22535" y="0"/>
              <a:ext cx="181092" cy="12082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905"/>
                  </a:moveTo>
                  <a:cubicBezTo>
                    <a:pt x="21600" y="610"/>
                    <a:pt x="21195" y="0"/>
                    <a:pt x="20336" y="0"/>
                  </a:cubicBezTo>
                  <a:lnTo>
                    <a:pt x="1264" y="0"/>
                  </a:lnTo>
                  <a:cubicBezTo>
                    <a:pt x="405" y="0"/>
                    <a:pt x="0" y="610"/>
                    <a:pt x="0" y="1905"/>
                  </a:cubicBezTo>
                  <a:lnTo>
                    <a:pt x="0" y="21600"/>
                  </a:lnTo>
                  <a:lnTo>
                    <a:pt x="21600" y="21600"/>
                  </a:lnTo>
                  <a:lnTo>
                    <a:pt x="21600" y="1905"/>
                  </a:lnTo>
                  <a:close/>
                  <a:moveTo>
                    <a:pt x="19849" y="18962"/>
                  </a:moveTo>
                  <a:lnTo>
                    <a:pt x="1751" y="18962"/>
                  </a:lnTo>
                  <a:lnTo>
                    <a:pt x="1751" y="2638"/>
                  </a:lnTo>
                  <a:lnTo>
                    <a:pt x="19849" y="2638"/>
                  </a:lnTo>
                  <a:lnTo>
                    <a:pt x="19849" y="18962"/>
                  </a:lnTo>
                  <a:close/>
                </a:path>
              </a:pathLst>
            </a:custGeom>
            <a:solidFill>
              <a:srgbClr val="F7AC1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>
                <a:latin typeface="+mn-ea"/>
                <a:ea typeface="+mn-ea"/>
              </a:endParaRPr>
            </a:p>
          </p:txBody>
        </p:sp>
        <p:sp>
          <p:nvSpPr>
            <p:cNvPr id="11292" name="Shape 11292"/>
            <p:cNvSpPr/>
            <p:nvPr/>
          </p:nvSpPr>
          <p:spPr>
            <a:xfrm>
              <a:off x="-1" y="132541"/>
              <a:ext cx="230188" cy="266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302" y="0"/>
                  </a:moveTo>
                  <a:lnTo>
                    <a:pt x="2298" y="0"/>
                  </a:lnTo>
                  <a:lnTo>
                    <a:pt x="0" y="21600"/>
                  </a:lnTo>
                  <a:lnTo>
                    <a:pt x="21600" y="21600"/>
                  </a:lnTo>
                  <a:lnTo>
                    <a:pt x="19302" y="0"/>
                  </a:lnTo>
                  <a:close/>
                  <a:moveTo>
                    <a:pt x="8272" y="14893"/>
                  </a:moveTo>
                  <a:lnTo>
                    <a:pt x="9191" y="7037"/>
                  </a:lnTo>
                  <a:lnTo>
                    <a:pt x="12408" y="7037"/>
                  </a:lnTo>
                  <a:lnTo>
                    <a:pt x="13328" y="14893"/>
                  </a:lnTo>
                  <a:lnTo>
                    <a:pt x="8272" y="14893"/>
                  </a:lnTo>
                  <a:close/>
                </a:path>
              </a:pathLst>
            </a:custGeom>
            <a:solidFill>
              <a:srgbClr val="F7AC1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>
                <a:latin typeface="+mn-ea"/>
                <a:ea typeface="+mn-ea"/>
              </a:endParaRPr>
            </a:p>
          </p:txBody>
        </p:sp>
        <p:sp>
          <p:nvSpPr>
            <p:cNvPr id="11293" name="Shape 11293"/>
            <p:cNvSpPr/>
            <p:nvPr/>
          </p:nvSpPr>
          <p:spPr>
            <a:xfrm>
              <a:off x="-1" y="168101"/>
              <a:ext cx="230188" cy="96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90" y="21600"/>
                  </a:moveTo>
                  <a:cubicBezTo>
                    <a:pt x="1465" y="21600"/>
                    <a:pt x="20318" y="21600"/>
                    <a:pt x="20911" y="21600"/>
                  </a:cubicBezTo>
                  <a:cubicBezTo>
                    <a:pt x="21552" y="21600"/>
                    <a:pt x="21600" y="0"/>
                    <a:pt x="21600" y="0"/>
                  </a:cubicBezTo>
                  <a:lnTo>
                    <a:pt x="0" y="0"/>
                  </a:lnTo>
                  <a:cubicBezTo>
                    <a:pt x="0" y="0"/>
                    <a:pt x="18" y="21600"/>
                    <a:pt x="690" y="21600"/>
                  </a:cubicBezTo>
                  <a:close/>
                </a:path>
              </a:pathLst>
            </a:custGeom>
            <a:solidFill>
              <a:srgbClr val="F7AC1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>
                <a:latin typeface="+mn-ea"/>
                <a:ea typeface="+mn-ea"/>
              </a:endParaRPr>
            </a:p>
          </p:txBody>
        </p:sp>
      </p:grpSp>
      <p:sp>
        <p:nvSpPr>
          <p:cNvPr id="11295" name="Shape 11295"/>
          <p:cNvSpPr/>
          <p:nvPr/>
        </p:nvSpPr>
        <p:spPr>
          <a:xfrm>
            <a:off x="2559653" y="2500783"/>
            <a:ext cx="173039" cy="23177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468" y="0"/>
                </a:moveTo>
                <a:lnTo>
                  <a:pt x="2132" y="0"/>
                </a:lnTo>
                <a:cubicBezTo>
                  <a:pt x="955" y="0"/>
                  <a:pt x="0" y="714"/>
                  <a:pt x="0" y="1595"/>
                </a:cubicBezTo>
                <a:lnTo>
                  <a:pt x="0" y="20005"/>
                </a:lnTo>
                <a:cubicBezTo>
                  <a:pt x="0" y="20886"/>
                  <a:pt x="955" y="21600"/>
                  <a:pt x="2132" y="21600"/>
                </a:cubicBezTo>
                <a:lnTo>
                  <a:pt x="19468" y="21600"/>
                </a:lnTo>
                <a:cubicBezTo>
                  <a:pt x="20646" y="21600"/>
                  <a:pt x="21600" y="20886"/>
                  <a:pt x="21600" y="20005"/>
                </a:cubicBezTo>
                <a:lnTo>
                  <a:pt x="21600" y="1595"/>
                </a:lnTo>
                <a:cubicBezTo>
                  <a:pt x="21600" y="714"/>
                  <a:pt x="20645" y="0"/>
                  <a:pt x="19468" y="0"/>
                </a:cubicBezTo>
                <a:close/>
                <a:moveTo>
                  <a:pt x="10869" y="20948"/>
                </a:moveTo>
                <a:cubicBezTo>
                  <a:pt x="10474" y="20948"/>
                  <a:pt x="10155" y="20709"/>
                  <a:pt x="10155" y="20414"/>
                </a:cubicBezTo>
                <a:cubicBezTo>
                  <a:pt x="10155" y="20119"/>
                  <a:pt x="10474" y="19880"/>
                  <a:pt x="10869" y="19880"/>
                </a:cubicBezTo>
                <a:cubicBezTo>
                  <a:pt x="11263" y="19880"/>
                  <a:pt x="11583" y="20119"/>
                  <a:pt x="11583" y="20414"/>
                </a:cubicBezTo>
                <a:cubicBezTo>
                  <a:pt x="11583" y="20709"/>
                  <a:pt x="11263" y="20948"/>
                  <a:pt x="10869" y="20948"/>
                </a:cubicBezTo>
                <a:close/>
                <a:moveTo>
                  <a:pt x="18393" y="19202"/>
                </a:moveTo>
                <a:lnTo>
                  <a:pt x="3207" y="19202"/>
                </a:lnTo>
                <a:lnTo>
                  <a:pt x="3207" y="2398"/>
                </a:lnTo>
                <a:lnTo>
                  <a:pt x="18393" y="2398"/>
                </a:lnTo>
                <a:lnTo>
                  <a:pt x="18393" y="19202"/>
                </a:lnTo>
                <a:close/>
              </a:path>
            </a:pathLst>
          </a:custGeom>
          <a:solidFill>
            <a:srgbClr val="03AE97"/>
          </a:solidFill>
          <a:ln w="12700">
            <a:miter lim="400000"/>
          </a:ln>
        </p:spPr>
        <p:txBody>
          <a:bodyPr lIns="0" tIns="0" rIns="0" bIns="0"/>
          <a:lstStyle/>
          <a:p>
            <a:pPr lvl="0"/>
            <a:endParaRPr>
              <a:latin typeface="+mn-ea"/>
              <a:ea typeface="+mn-ea"/>
            </a:endParaRPr>
          </a:p>
        </p:txBody>
      </p:sp>
      <p:sp>
        <p:nvSpPr>
          <p:cNvPr id="11296" name="Shape 11296"/>
          <p:cNvSpPr/>
          <p:nvPr/>
        </p:nvSpPr>
        <p:spPr>
          <a:xfrm>
            <a:off x="2540603" y="3365500"/>
            <a:ext cx="214313" cy="23336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4783"/>
                </a:moveTo>
                <a:lnTo>
                  <a:pt x="21235" y="1682"/>
                </a:lnTo>
                <a:cubicBezTo>
                  <a:pt x="21235" y="753"/>
                  <a:pt x="20056" y="0"/>
                  <a:pt x="19051" y="0"/>
                </a:cubicBezTo>
                <a:lnTo>
                  <a:pt x="2549" y="0"/>
                </a:lnTo>
                <a:cubicBezTo>
                  <a:pt x="1544" y="0"/>
                  <a:pt x="365" y="753"/>
                  <a:pt x="365" y="1682"/>
                </a:cubicBezTo>
                <a:lnTo>
                  <a:pt x="0" y="4725"/>
                </a:lnTo>
                <a:lnTo>
                  <a:pt x="0" y="18625"/>
                </a:lnTo>
                <a:lnTo>
                  <a:pt x="1886" y="18625"/>
                </a:lnTo>
                <a:lnTo>
                  <a:pt x="1886" y="20081"/>
                </a:lnTo>
                <a:cubicBezTo>
                  <a:pt x="1886" y="20919"/>
                  <a:pt x="2621" y="21600"/>
                  <a:pt x="3528" y="21600"/>
                </a:cubicBezTo>
                <a:cubicBezTo>
                  <a:pt x="4436" y="21600"/>
                  <a:pt x="5171" y="20919"/>
                  <a:pt x="5171" y="20081"/>
                </a:cubicBezTo>
                <a:lnTo>
                  <a:pt x="5171" y="18625"/>
                </a:lnTo>
                <a:lnTo>
                  <a:pt x="16550" y="18625"/>
                </a:lnTo>
                <a:lnTo>
                  <a:pt x="16550" y="20081"/>
                </a:lnTo>
                <a:cubicBezTo>
                  <a:pt x="16550" y="20919"/>
                  <a:pt x="17285" y="21600"/>
                  <a:pt x="18192" y="21600"/>
                </a:cubicBezTo>
                <a:cubicBezTo>
                  <a:pt x="19100" y="21600"/>
                  <a:pt x="19835" y="20919"/>
                  <a:pt x="19835" y="20081"/>
                </a:cubicBezTo>
                <a:lnTo>
                  <a:pt x="19835" y="18625"/>
                </a:lnTo>
                <a:lnTo>
                  <a:pt x="21600" y="18625"/>
                </a:lnTo>
                <a:lnTo>
                  <a:pt x="21600" y="4783"/>
                </a:lnTo>
                <a:close/>
                <a:moveTo>
                  <a:pt x="8248" y="1208"/>
                </a:moveTo>
                <a:lnTo>
                  <a:pt x="13413" y="1208"/>
                </a:lnTo>
                <a:cubicBezTo>
                  <a:pt x="13801" y="1208"/>
                  <a:pt x="14114" y="1499"/>
                  <a:pt x="14114" y="1856"/>
                </a:cubicBezTo>
                <a:cubicBezTo>
                  <a:pt x="14114" y="2214"/>
                  <a:pt x="13801" y="2505"/>
                  <a:pt x="13413" y="2505"/>
                </a:cubicBezTo>
                <a:lnTo>
                  <a:pt x="8248" y="2505"/>
                </a:lnTo>
                <a:cubicBezTo>
                  <a:pt x="7860" y="2505"/>
                  <a:pt x="7546" y="2214"/>
                  <a:pt x="7546" y="1856"/>
                </a:cubicBezTo>
                <a:cubicBezTo>
                  <a:pt x="7546" y="1499"/>
                  <a:pt x="7860" y="1208"/>
                  <a:pt x="8248" y="1208"/>
                </a:cubicBezTo>
                <a:close/>
                <a:moveTo>
                  <a:pt x="2677" y="5033"/>
                </a:moveTo>
                <a:cubicBezTo>
                  <a:pt x="2677" y="4428"/>
                  <a:pt x="3208" y="3938"/>
                  <a:pt x="3862" y="3938"/>
                </a:cubicBezTo>
                <a:lnTo>
                  <a:pt x="17799" y="3938"/>
                </a:lnTo>
                <a:cubicBezTo>
                  <a:pt x="18453" y="3938"/>
                  <a:pt x="18983" y="4428"/>
                  <a:pt x="18983" y="5033"/>
                </a:cubicBezTo>
                <a:lnTo>
                  <a:pt x="19348" y="11732"/>
                </a:lnTo>
                <a:cubicBezTo>
                  <a:pt x="19348" y="12338"/>
                  <a:pt x="18818" y="12828"/>
                  <a:pt x="18164" y="12828"/>
                </a:cubicBezTo>
                <a:lnTo>
                  <a:pt x="3497" y="12828"/>
                </a:lnTo>
                <a:cubicBezTo>
                  <a:pt x="2842" y="12828"/>
                  <a:pt x="2312" y="12338"/>
                  <a:pt x="2312" y="11732"/>
                </a:cubicBezTo>
                <a:lnTo>
                  <a:pt x="2677" y="5033"/>
                </a:lnTo>
                <a:close/>
                <a:moveTo>
                  <a:pt x="5171" y="16744"/>
                </a:moveTo>
                <a:cubicBezTo>
                  <a:pt x="4865" y="17063"/>
                  <a:pt x="4422" y="17269"/>
                  <a:pt x="3924" y="17269"/>
                </a:cubicBezTo>
                <a:cubicBezTo>
                  <a:pt x="3013" y="17269"/>
                  <a:pt x="2276" y="16595"/>
                  <a:pt x="2255" y="15758"/>
                </a:cubicBezTo>
                <a:cubicBezTo>
                  <a:pt x="2254" y="15746"/>
                  <a:pt x="2251" y="15734"/>
                  <a:pt x="2251" y="15722"/>
                </a:cubicBezTo>
                <a:cubicBezTo>
                  <a:pt x="2251" y="14867"/>
                  <a:pt x="2999" y="14176"/>
                  <a:pt x="3923" y="14176"/>
                </a:cubicBezTo>
                <a:cubicBezTo>
                  <a:pt x="4848" y="14176"/>
                  <a:pt x="5597" y="14868"/>
                  <a:pt x="5597" y="15722"/>
                </a:cubicBezTo>
                <a:cubicBezTo>
                  <a:pt x="5598" y="16115"/>
                  <a:pt x="5434" y="16470"/>
                  <a:pt x="5171" y="16744"/>
                </a:cubicBezTo>
                <a:close/>
                <a:moveTo>
                  <a:pt x="17858" y="17269"/>
                </a:moveTo>
                <a:cubicBezTo>
                  <a:pt x="17327" y="17269"/>
                  <a:pt x="16859" y="17036"/>
                  <a:pt x="16553" y="16679"/>
                </a:cubicBezTo>
                <a:cubicBezTo>
                  <a:pt x="16326" y="16415"/>
                  <a:pt x="16185" y="16085"/>
                  <a:pt x="16185" y="15722"/>
                </a:cubicBezTo>
                <a:cubicBezTo>
                  <a:pt x="16185" y="14868"/>
                  <a:pt x="16934" y="14176"/>
                  <a:pt x="17858" y="14176"/>
                </a:cubicBezTo>
                <a:cubicBezTo>
                  <a:pt x="18782" y="14176"/>
                  <a:pt x="19531" y="14868"/>
                  <a:pt x="19531" y="15722"/>
                </a:cubicBezTo>
                <a:cubicBezTo>
                  <a:pt x="19531" y="15755"/>
                  <a:pt x="19523" y="15786"/>
                  <a:pt x="19521" y="15818"/>
                </a:cubicBezTo>
                <a:cubicBezTo>
                  <a:pt x="19466" y="16627"/>
                  <a:pt x="18746" y="17269"/>
                  <a:pt x="17858" y="17269"/>
                </a:cubicBezTo>
                <a:close/>
              </a:path>
            </a:pathLst>
          </a:custGeom>
          <a:solidFill>
            <a:srgbClr val="A5C067"/>
          </a:solidFill>
          <a:ln w="12700">
            <a:miter lim="400000"/>
          </a:ln>
        </p:spPr>
        <p:txBody>
          <a:bodyPr lIns="0" tIns="0" rIns="0" bIns="0"/>
          <a:lstStyle/>
          <a:p>
            <a:pPr lvl="0"/>
            <a:endParaRPr>
              <a:latin typeface="+mn-ea"/>
              <a:ea typeface="+mn-ea"/>
            </a:endParaRPr>
          </a:p>
        </p:txBody>
      </p:sp>
      <p:sp>
        <p:nvSpPr>
          <p:cNvPr id="11297" name="Shape 11297"/>
          <p:cNvSpPr/>
          <p:nvPr/>
        </p:nvSpPr>
        <p:spPr>
          <a:xfrm flipV="1">
            <a:off x="2362200" y="1580356"/>
            <a:ext cx="0" cy="2354323"/>
          </a:xfrm>
          <a:prstGeom prst="line">
            <a:avLst/>
          </a:prstGeom>
          <a:ln w="3175">
            <a:solidFill>
              <a:srgbClr val="D9D9D9"/>
            </a:solidFill>
            <a:round/>
          </a:ln>
        </p:spPr>
        <p:txBody>
          <a:bodyPr lIns="0" tIns="0" rIns="0" bIns="0"/>
          <a:lstStyle/>
          <a:p>
            <a:pPr lvl="0">
              <a:defRPr sz="1200">
                <a:uFillTx/>
                <a:latin typeface="+mj-lt"/>
                <a:ea typeface="+mj-ea"/>
                <a:cs typeface="+mj-cs"/>
                <a:sym typeface="Helvetica"/>
              </a:defRPr>
            </a:pPr>
            <a:endParaRPr>
              <a:latin typeface="+mn-ea"/>
              <a:ea typeface="+mn-ea"/>
            </a:endParaRPr>
          </a:p>
        </p:txBody>
      </p:sp>
      <p:grpSp>
        <p:nvGrpSpPr>
          <p:cNvPr id="11300" name="Group 11300"/>
          <p:cNvGrpSpPr/>
          <p:nvPr/>
        </p:nvGrpSpPr>
        <p:grpSpPr>
          <a:xfrm>
            <a:off x="6590810" y="2563813"/>
            <a:ext cx="331858" cy="410605"/>
            <a:chOff x="0" y="0"/>
            <a:chExt cx="331856" cy="410604"/>
          </a:xfrm>
        </p:grpSpPr>
        <p:sp>
          <p:nvSpPr>
            <p:cNvPr id="11298" name="Shape 11298"/>
            <p:cNvSpPr/>
            <p:nvPr/>
          </p:nvSpPr>
          <p:spPr>
            <a:xfrm>
              <a:off x="62938" y="17206"/>
              <a:ext cx="268919" cy="2307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15" h="18556" extrusionOk="0">
                  <a:moveTo>
                    <a:pt x="20779" y="3634"/>
                  </a:moveTo>
                  <a:cubicBezTo>
                    <a:pt x="20779" y="3634"/>
                    <a:pt x="16054" y="3834"/>
                    <a:pt x="13538" y="4150"/>
                  </a:cubicBezTo>
                  <a:cubicBezTo>
                    <a:pt x="12114" y="4329"/>
                    <a:pt x="13006" y="1475"/>
                    <a:pt x="13006" y="910"/>
                  </a:cubicBezTo>
                  <a:cubicBezTo>
                    <a:pt x="13006" y="-1685"/>
                    <a:pt x="0" y="2093"/>
                    <a:pt x="0" y="2093"/>
                  </a:cubicBezTo>
                  <a:lnTo>
                    <a:pt x="0" y="17383"/>
                  </a:lnTo>
                  <a:cubicBezTo>
                    <a:pt x="0" y="17383"/>
                    <a:pt x="988" y="17823"/>
                    <a:pt x="2373" y="17285"/>
                  </a:cubicBezTo>
                  <a:cubicBezTo>
                    <a:pt x="5889" y="15918"/>
                    <a:pt x="11968" y="13958"/>
                    <a:pt x="10988" y="17188"/>
                  </a:cubicBezTo>
                  <a:cubicBezTo>
                    <a:pt x="10160" y="19915"/>
                    <a:pt x="20491" y="17721"/>
                    <a:pt x="20491" y="17721"/>
                  </a:cubicBezTo>
                  <a:cubicBezTo>
                    <a:pt x="20491" y="17721"/>
                    <a:pt x="19749" y="12036"/>
                    <a:pt x="20675" y="8734"/>
                  </a:cubicBezTo>
                  <a:cubicBezTo>
                    <a:pt x="21600" y="5432"/>
                    <a:pt x="20779" y="3634"/>
                    <a:pt x="20779" y="3634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>
                <a:latin typeface="+mn-ea"/>
                <a:ea typeface="+mn-ea"/>
              </a:endParaRPr>
            </a:p>
          </p:txBody>
        </p:sp>
        <p:sp>
          <p:nvSpPr>
            <p:cNvPr id="11299" name="Shape 11299"/>
            <p:cNvSpPr/>
            <p:nvPr/>
          </p:nvSpPr>
          <p:spPr>
            <a:xfrm>
              <a:off x="-1" y="-1"/>
              <a:ext cx="40053" cy="4106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65"/>
                  </a:moveTo>
                  <a:cubicBezTo>
                    <a:pt x="21600" y="477"/>
                    <a:pt x="16763" y="0"/>
                    <a:pt x="10802" y="0"/>
                  </a:cubicBezTo>
                  <a:cubicBezTo>
                    <a:pt x="4834" y="0"/>
                    <a:pt x="0" y="477"/>
                    <a:pt x="0" y="1065"/>
                  </a:cubicBezTo>
                  <a:lnTo>
                    <a:pt x="0" y="21600"/>
                  </a:lnTo>
                  <a:lnTo>
                    <a:pt x="21600" y="21600"/>
                  </a:lnTo>
                  <a:lnTo>
                    <a:pt x="21600" y="1065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>
                <a:latin typeface="+mn-ea"/>
                <a:ea typeface="+mn-ea"/>
              </a:endParaRPr>
            </a:p>
          </p:txBody>
        </p:sp>
      </p:grpSp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8459544" y="4932217"/>
            <a:ext cx="376192" cy="1270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 lang="en-US" altLang="zh-CN" smtClean="0"/>
            </a:fld>
            <a:endParaRPr lang="en-US" altLang="zh-CN"/>
          </a:p>
        </p:txBody>
      </p:sp>
      <p:sp>
        <p:nvSpPr>
          <p:cNvPr id="75" name="AutoShape 5"/>
          <p:cNvSpPr/>
          <p:nvPr/>
        </p:nvSpPr>
        <p:spPr bwMode="auto">
          <a:xfrm flipV="1">
            <a:off x="1266825" y="584392"/>
            <a:ext cx="6667500" cy="18000"/>
          </a:xfrm>
          <a:custGeom>
            <a:avLst/>
            <a:gdLst>
              <a:gd name="T0" fmla="*/ 3333750 w 21600"/>
              <a:gd name="T1" fmla="*/ 33338 h 21600"/>
              <a:gd name="T2" fmla="*/ 3333750 w 21600"/>
              <a:gd name="T3" fmla="*/ 33338 h 21600"/>
              <a:gd name="T4" fmla="*/ 3333750 w 21600"/>
              <a:gd name="T5" fmla="*/ 33338 h 21600"/>
              <a:gd name="T6" fmla="*/ 3333750 w 21600"/>
              <a:gd name="T7" fmla="*/ 33338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rgbClr val="32AA90"/>
          </a:solidFill>
          <a:ln w="25400" cap="flat" cmpd="sng">
            <a:noFill/>
            <a:prstDash val="solid"/>
            <a:miter lim="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76" name="AutoShape 16"/>
          <p:cNvSpPr/>
          <p:nvPr/>
        </p:nvSpPr>
        <p:spPr bwMode="auto">
          <a:xfrm>
            <a:off x="1243915" y="276126"/>
            <a:ext cx="4480213" cy="2794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/>
            <a:r>
              <a:rPr lang="zh-CN" altLang="en-US" sz="2000" b="1" dirty="0" smtClean="0">
                <a:solidFill>
                  <a:srgbClr val="002060"/>
                </a:solidFill>
                <a:latin typeface="+mn-ea"/>
                <a:ea typeface="+mn-ea"/>
              </a:rPr>
              <a:t>单击此处添加标题</a:t>
            </a:r>
            <a:endParaRPr lang="es-ES" altLang="zh-CN" sz="2000" b="1" dirty="0">
              <a:solidFill>
                <a:srgbClr val="002060"/>
              </a:solidFill>
              <a:latin typeface="+mn-ea"/>
              <a:ea typeface="+mn-ea"/>
            </a:endParaRPr>
          </a:p>
        </p:txBody>
      </p:sp>
      <p:sp>
        <p:nvSpPr>
          <p:cNvPr id="77" name="AutoShape 34"/>
          <p:cNvSpPr/>
          <p:nvPr/>
        </p:nvSpPr>
        <p:spPr bwMode="auto">
          <a:xfrm>
            <a:off x="3363293" y="415826"/>
            <a:ext cx="4004296" cy="1397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just" eaLnBrk="1">
              <a:spcBef>
                <a:spcPts val="600"/>
              </a:spcBef>
            </a:pPr>
            <a:r>
              <a:rPr lang="zh-CN" altLang="en-US" sz="700" dirty="0" smtClean="0">
                <a:solidFill>
                  <a:srgbClr val="3BB692"/>
                </a:solidFill>
                <a:latin typeface="+mn-ea"/>
                <a:ea typeface="+mn-ea"/>
                <a:sym typeface="Verdana" pitchFamily="34" charset="0"/>
              </a:rPr>
              <a:t>单击此处添加副标题或详细文本描述</a:t>
            </a:r>
            <a:endParaRPr lang="es-ES" altLang="zh-CN" sz="1800" dirty="0">
              <a:latin typeface="+mn-ea"/>
              <a:ea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indefinite" fill="hold"/>
                                        <p:tgtEl>
                                          <p:spTgt spid="11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00" fill="hold"/>
                                        <p:tgtEl>
                                          <p:spTgt spid="112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112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indefinite" fill="hold"/>
                                        <p:tgtEl>
                                          <p:spTgt spid="11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400" fill="hold"/>
                                        <p:tgtEl>
                                          <p:spTgt spid="112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400" fill="hold"/>
                                        <p:tgtEl>
                                          <p:spTgt spid="112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indefinite" fill="hold"/>
                                        <p:tgtEl>
                                          <p:spTgt spid="11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400" fill="hold"/>
                                        <p:tgtEl>
                                          <p:spTgt spid="112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400" fill="hold"/>
                                        <p:tgtEl>
                                          <p:spTgt spid="112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indefinite" fill="hold"/>
                                        <p:tgtEl>
                                          <p:spTgt spid="11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400" fill="hold"/>
                                        <p:tgtEl>
                                          <p:spTgt spid="112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400" fill="hold"/>
                                        <p:tgtEl>
                                          <p:spTgt spid="112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indefinite" fill="hold"/>
                                        <p:tgtEl>
                                          <p:spTgt spid="11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400" fill="hold"/>
                                        <p:tgtEl>
                                          <p:spTgt spid="112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400" fill="hold"/>
                                        <p:tgtEl>
                                          <p:spTgt spid="112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indefinite" fill="hold"/>
                                        <p:tgtEl>
                                          <p:spTgt spid="11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400" fill="hold"/>
                                        <p:tgtEl>
                                          <p:spTgt spid="112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00" fill="hold"/>
                                        <p:tgtEl>
                                          <p:spTgt spid="112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indefinite" fill="hold"/>
                                        <p:tgtEl>
                                          <p:spTgt spid="11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11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indefinite" fill="hold"/>
                                        <p:tgtEl>
                                          <p:spTgt spid="11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400" fill="hold"/>
                                        <p:tgtEl>
                                          <p:spTgt spid="112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400" fill="hold"/>
                                        <p:tgtEl>
                                          <p:spTgt spid="112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500"/>
                            </p:stCondLst>
                            <p:childTnLst>
                              <p:par>
                                <p:cTn id="5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indefinite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4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4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7000"/>
                            </p:stCondLst>
                            <p:childTnLst>
                              <p:par>
                                <p:cTn id="5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indefinite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4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4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7500"/>
                            </p:stCondLst>
                            <p:childTnLst>
                              <p:par>
                                <p:cTn id="6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indefinite" fill="hold"/>
                                        <p:tgtEl>
                                          <p:spTgt spid="11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400" fill="hold"/>
                                        <p:tgtEl>
                                          <p:spTgt spid="112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400" fill="hold"/>
                                        <p:tgtEl>
                                          <p:spTgt spid="112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indefinite" fill="hold"/>
                                        <p:tgtEl>
                                          <p:spTgt spid="1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400" fill="hold"/>
                                        <p:tgtEl>
                                          <p:spTgt spid="112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400" fill="hold"/>
                                        <p:tgtEl>
                                          <p:spTgt spid="112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8500"/>
                            </p:stCondLst>
                            <p:childTnLst>
                              <p:par>
                                <p:cTn id="7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indefinite" fill="hold"/>
                                        <p:tgtEl>
                                          <p:spTgt spid="11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400" fill="hold"/>
                                        <p:tgtEl>
                                          <p:spTgt spid="112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400" fill="hold"/>
                                        <p:tgtEl>
                                          <p:spTgt spid="112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9000"/>
                            </p:stCondLst>
                            <p:childTnLst>
                              <p:par>
                                <p:cTn id="7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indefinite" fill="hold"/>
                                        <p:tgtEl>
                                          <p:spTgt spid="11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400" fill="hold"/>
                                        <p:tgtEl>
                                          <p:spTgt spid="112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400" fill="hold"/>
                                        <p:tgtEl>
                                          <p:spTgt spid="112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9500"/>
                            </p:stCondLst>
                            <p:childTnLst>
                              <p:par>
                                <p:cTn id="8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indefinite" fill="hold"/>
                                        <p:tgtEl>
                                          <p:spTgt spid="11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500"/>
                                        <p:tgtEl>
                                          <p:spTgt spid="11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0000"/>
                            </p:stCondLst>
                            <p:childTnLst>
                              <p:par>
                                <p:cTn id="8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indefinite" fill="hold"/>
                                        <p:tgtEl>
                                          <p:spTgt spid="11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400" fill="hold"/>
                                        <p:tgtEl>
                                          <p:spTgt spid="11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400" fill="hold"/>
                                        <p:tgtEl>
                                          <p:spTgt spid="11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0500"/>
                            </p:stCondLst>
                            <p:childTnLst>
                              <p:par>
                                <p:cTn id="9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indefinite" fill="hold"/>
                                        <p:tgtEl>
                                          <p:spTgt spid="11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400" fill="hold"/>
                                        <p:tgtEl>
                                          <p:spTgt spid="112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400" fill="hold"/>
                                        <p:tgtEl>
                                          <p:spTgt spid="112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1000"/>
                            </p:stCondLst>
                            <p:childTnLst>
                              <p:par>
                                <p:cTn id="9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indefinite" fill="hold"/>
                                        <p:tgtEl>
                                          <p:spTgt spid="11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400" fill="hold"/>
                                        <p:tgtEl>
                                          <p:spTgt spid="112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400" fill="hold"/>
                                        <p:tgtEl>
                                          <p:spTgt spid="112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1500"/>
                            </p:stCondLst>
                            <p:childTnLst>
                              <p:par>
                                <p:cTn id="10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indefinite" fill="hold"/>
                                        <p:tgtEl>
                                          <p:spTgt spid="11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400" fill="hold"/>
                                        <p:tgtEl>
                                          <p:spTgt spid="112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400" fill="hold"/>
                                        <p:tgtEl>
                                          <p:spTgt spid="112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indefinite" fill="hold"/>
                                        <p:tgtEl>
                                          <p:spTgt spid="11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400" fill="hold"/>
                                        <p:tgtEl>
                                          <p:spTgt spid="112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400" fill="hold"/>
                                        <p:tgtEl>
                                          <p:spTgt spid="112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2500"/>
                            </p:stCondLst>
                            <p:childTnLst>
                              <p:par>
                                <p:cTn id="11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indefinite" fill="hold"/>
                                        <p:tgtEl>
                                          <p:spTgt spid="11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400" fill="hold"/>
                                        <p:tgtEl>
                                          <p:spTgt spid="11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400" fill="hold"/>
                                        <p:tgtEl>
                                          <p:spTgt spid="11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33" grpId="0" animBg="1" advAuto="0"/>
      <p:bldP spid="11242" grpId="0" animBg="1" advAuto="0"/>
      <p:bldP spid="11245" grpId="0" animBg="1" advAuto="0"/>
      <p:bldP spid="11251" grpId="0" animBg="1" advAuto="0"/>
      <p:bldP spid="11254" grpId="0" animBg="1" advAuto="0"/>
      <p:bldP spid="11257" grpId="0" animBg="1" advAuto="0"/>
      <p:bldP spid="11260" grpId="0" animBg="1" advAuto="0"/>
      <p:bldP spid="11263" grpId="0" animBg="1" advAuto="0"/>
      <p:bldP spid="11266" grpId="0" animBg="1" advAuto="0"/>
      <p:bldP spid="11273" grpId="0" animBg="1" advAuto="0"/>
      <p:bldP spid="11276" grpId="0" animBg="1" advAuto="0"/>
      <p:bldP spid="11279" grpId="0" animBg="1" advAuto="0"/>
      <p:bldP spid="11280" grpId="0" animBg="1" advAuto="0"/>
      <p:bldP spid="11281" grpId="0" animBg="1" advAuto="0"/>
      <p:bldP spid="11284" grpId="0" animBg="1" advAuto="0"/>
      <p:bldP spid="11287" grpId="0" animBg="1" advAuto="0"/>
      <p:bldP spid="11290" grpId="0" animBg="1" advAuto="0"/>
      <p:bldP spid="11294" grpId="0" animBg="1" advAuto="0"/>
      <p:bldP spid="11295" grpId="0" animBg="1" advAuto="0"/>
      <p:bldP spid="11296" grpId="0" animBg="1" advAuto="0"/>
      <p:bldP spid="11297" grpId="0" animBg="1" advAuto="0"/>
      <p:bldP spid="76" grpId="0" autoUpdateAnimBg="0"/>
      <p:bldP spid="77" grpId="0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06" name="Shape 11906"/>
          <p:cNvSpPr/>
          <p:nvPr/>
        </p:nvSpPr>
        <p:spPr>
          <a:xfrm>
            <a:off x="1536700" y="2494144"/>
            <a:ext cx="6076950" cy="198464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3A5063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 algn="ctr"/>
            <a:endParaRPr>
              <a:latin typeface="+mn-ea"/>
              <a:ea typeface="+mn-ea"/>
            </a:endParaRPr>
          </a:p>
        </p:txBody>
      </p:sp>
      <p:grpSp>
        <p:nvGrpSpPr>
          <p:cNvPr id="11909" name="Group 11909"/>
          <p:cNvGrpSpPr/>
          <p:nvPr/>
        </p:nvGrpSpPr>
        <p:grpSpPr>
          <a:xfrm>
            <a:off x="3419474" y="1992493"/>
            <a:ext cx="3308349" cy="1477991"/>
            <a:chOff x="0" y="0"/>
            <a:chExt cx="3308347" cy="1477990"/>
          </a:xfrm>
        </p:grpSpPr>
        <p:sp>
          <p:nvSpPr>
            <p:cNvPr id="11907" name="Shape 11907"/>
            <p:cNvSpPr/>
            <p:nvPr/>
          </p:nvSpPr>
          <p:spPr>
            <a:xfrm rot="16200000">
              <a:off x="433388" y="-433388"/>
              <a:ext cx="787401" cy="16541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0" y="5037"/>
                  </a:lnTo>
                  <a:cubicBezTo>
                    <a:pt x="0" y="2553"/>
                    <a:pt x="4231" y="539"/>
                    <a:pt x="9450" y="539"/>
                  </a:cubicBezTo>
                  <a:lnTo>
                    <a:pt x="18290" y="539"/>
                  </a:lnTo>
                  <a:lnTo>
                    <a:pt x="18290" y="0"/>
                  </a:lnTo>
                  <a:lnTo>
                    <a:pt x="21600" y="1161"/>
                  </a:lnTo>
                  <a:lnTo>
                    <a:pt x="18290" y="2322"/>
                  </a:lnTo>
                  <a:lnTo>
                    <a:pt x="18290" y="1783"/>
                  </a:lnTo>
                  <a:lnTo>
                    <a:pt x="9450" y="1783"/>
                  </a:lnTo>
                  <a:cubicBezTo>
                    <a:pt x="5674" y="1783"/>
                    <a:pt x="2613" y="3240"/>
                    <a:pt x="2613" y="5037"/>
                  </a:cubicBezTo>
                  <a:lnTo>
                    <a:pt x="2613" y="21600"/>
                  </a:lnTo>
                  <a:close/>
                </a:path>
              </a:pathLst>
            </a:custGeom>
            <a:solidFill>
              <a:srgbClr val="F7AC1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/>
              <a:endParaRPr>
                <a:latin typeface="+mn-ea"/>
                <a:ea typeface="+mn-ea"/>
              </a:endParaRPr>
            </a:p>
          </p:txBody>
        </p:sp>
        <p:sp>
          <p:nvSpPr>
            <p:cNvPr id="11908" name="Shape 11908"/>
            <p:cNvSpPr/>
            <p:nvPr/>
          </p:nvSpPr>
          <p:spPr>
            <a:xfrm rot="5400000">
              <a:off x="2087560" y="257202"/>
              <a:ext cx="787401" cy="16541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0" y="5037"/>
                  </a:lnTo>
                  <a:cubicBezTo>
                    <a:pt x="0" y="2553"/>
                    <a:pt x="4231" y="539"/>
                    <a:pt x="9450" y="539"/>
                  </a:cubicBezTo>
                  <a:lnTo>
                    <a:pt x="18290" y="539"/>
                  </a:lnTo>
                  <a:lnTo>
                    <a:pt x="18290" y="0"/>
                  </a:lnTo>
                  <a:lnTo>
                    <a:pt x="21600" y="1161"/>
                  </a:lnTo>
                  <a:lnTo>
                    <a:pt x="18290" y="2322"/>
                  </a:lnTo>
                  <a:lnTo>
                    <a:pt x="18290" y="1783"/>
                  </a:lnTo>
                  <a:lnTo>
                    <a:pt x="9450" y="1783"/>
                  </a:lnTo>
                  <a:cubicBezTo>
                    <a:pt x="5674" y="1783"/>
                    <a:pt x="2613" y="3240"/>
                    <a:pt x="2613" y="5037"/>
                  </a:cubicBezTo>
                  <a:lnTo>
                    <a:pt x="2613" y="21600"/>
                  </a:lnTo>
                  <a:close/>
                </a:path>
              </a:pathLst>
            </a:custGeom>
            <a:solidFill>
              <a:srgbClr val="F7AC1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/>
              <a:endParaRPr>
                <a:latin typeface="+mn-ea"/>
                <a:ea typeface="+mn-ea"/>
              </a:endParaRPr>
            </a:p>
          </p:txBody>
        </p:sp>
      </p:grpSp>
      <p:grpSp>
        <p:nvGrpSpPr>
          <p:cNvPr id="11912" name="Group 11912"/>
          <p:cNvGrpSpPr/>
          <p:nvPr/>
        </p:nvGrpSpPr>
        <p:grpSpPr>
          <a:xfrm>
            <a:off x="2184401" y="1989317"/>
            <a:ext cx="3200399" cy="1484343"/>
            <a:chOff x="0" y="0"/>
            <a:chExt cx="3200398" cy="1484341"/>
          </a:xfrm>
        </p:grpSpPr>
        <p:sp>
          <p:nvSpPr>
            <p:cNvPr id="11910" name="Shape 11910"/>
            <p:cNvSpPr/>
            <p:nvPr/>
          </p:nvSpPr>
          <p:spPr>
            <a:xfrm rot="5400000" flipH="1">
              <a:off x="1906584" y="-360363"/>
              <a:ext cx="933452" cy="16541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0" y="6075"/>
                  </a:lnTo>
                  <a:cubicBezTo>
                    <a:pt x="0" y="3130"/>
                    <a:pt x="4231" y="743"/>
                    <a:pt x="9450" y="743"/>
                  </a:cubicBezTo>
                  <a:lnTo>
                    <a:pt x="18290" y="743"/>
                  </a:lnTo>
                  <a:lnTo>
                    <a:pt x="18290" y="0"/>
                  </a:lnTo>
                  <a:lnTo>
                    <a:pt x="21600" y="1376"/>
                  </a:lnTo>
                  <a:lnTo>
                    <a:pt x="18290" y="2752"/>
                  </a:lnTo>
                  <a:lnTo>
                    <a:pt x="18290" y="2010"/>
                  </a:lnTo>
                  <a:lnTo>
                    <a:pt x="9450" y="2010"/>
                  </a:lnTo>
                  <a:cubicBezTo>
                    <a:pt x="5471" y="2010"/>
                    <a:pt x="2246" y="3830"/>
                    <a:pt x="2246" y="6075"/>
                  </a:cubicBezTo>
                  <a:lnTo>
                    <a:pt x="2246" y="21600"/>
                  </a:lnTo>
                  <a:close/>
                </a:path>
              </a:pathLst>
            </a:custGeom>
            <a:solidFill>
              <a:srgbClr val="A5C067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/>
              <a:endParaRPr>
                <a:latin typeface="+mn-ea"/>
                <a:ea typeface="+mn-ea"/>
              </a:endParaRPr>
            </a:p>
          </p:txBody>
        </p:sp>
        <p:sp>
          <p:nvSpPr>
            <p:cNvPr id="11911" name="Shape 11911"/>
            <p:cNvSpPr/>
            <p:nvPr/>
          </p:nvSpPr>
          <p:spPr>
            <a:xfrm rot="16200000" flipH="1">
              <a:off x="448050" y="386168"/>
              <a:ext cx="650123" cy="15462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0" y="4316"/>
                  </a:lnTo>
                  <a:cubicBezTo>
                    <a:pt x="0" y="2122"/>
                    <a:pt x="4231" y="343"/>
                    <a:pt x="9450" y="343"/>
                  </a:cubicBezTo>
                  <a:lnTo>
                    <a:pt x="18290" y="343"/>
                  </a:lnTo>
                  <a:lnTo>
                    <a:pt x="18290" y="0"/>
                  </a:lnTo>
                  <a:lnTo>
                    <a:pt x="21600" y="1025"/>
                  </a:lnTo>
                  <a:lnTo>
                    <a:pt x="18290" y="2051"/>
                  </a:lnTo>
                  <a:lnTo>
                    <a:pt x="18290" y="1708"/>
                  </a:lnTo>
                  <a:lnTo>
                    <a:pt x="9450" y="1708"/>
                  </a:lnTo>
                  <a:cubicBezTo>
                    <a:pt x="6023" y="1708"/>
                    <a:pt x="3246" y="2876"/>
                    <a:pt x="3246" y="4316"/>
                  </a:cubicBezTo>
                  <a:lnTo>
                    <a:pt x="3246" y="21600"/>
                  </a:lnTo>
                  <a:close/>
                </a:path>
              </a:pathLst>
            </a:custGeom>
            <a:solidFill>
              <a:srgbClr val="A5C067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/>
              <a:endParaRPr>
                <a:latin typeface="+mn-ea"/>
                <a:ea typeface="+mn-ea"/>
              </a:endParaRPr>
            </a:p>
          </p:txBody>
        </p:sp>
      </p:grpSp>
      <p:grpSp>
        <p:nvGrpSpPr>
          <p:cNvPr id="11915" name="Group 11915"/>
          <p:cNvGrpSpPr/>
          <p:nvPr/>
        </p:nvGrpSpPr>
        <p:grpSpPr>
          <a:xfrm>
            <a:off x="2814347" y="1395564"/>
            <a:ext cx="1384301" cy="593393"/>
            <a:chOff x="0" y="0"/>
            <a:chExt cx="1384300" cy="593392"/>
          </a:xfrm>
        </p:grpSpPr>
        <p:sp>
          <p:nvSpPr>
            <p:cNvPr id="11913" name="Shape 11913"/>
            <p:cNvSpPr/>
            <p:nvPr/>
          </p:nvSpPr>
          <p:spPr>
            <a:xfrm>
              <a:off x="0" y="311452"/>
              <a:ext cx="1384300" cy="2819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 algn="ctr">
                <a:spcBef>
                  <a:spcPts val="200"/>
                </a:spcBef>
                <a:defRPr sz="1200">
                  <a:solidFill>
                    <a:srgbClr val="595959"/>
                  </a:solidFill>
                  <a:uFill>
                    <a:solidFill>
                      <a:srgbClr val="595959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1200" dirty="0" smtClean="0">
                  <a:solidFill>
                    <a:srgbClr val="595959"/>
                  </a:solidFill>
                  <a:uFill>
                    <a:solidFill>
                      <a:srgbClr val="595959"/>
                    </a:solidFill>
                  </a:uFill>
                  <a:latin typeface="+mn-ea"/>
                  <a:ea typeface="+mn-ea"/>
                </a:rPr>
                <a:t>市场</a:t>
              </a:r>
              <a:endParaRPr sz="1200" dirty="0">
                <a:solidFill>
                  <a:srgbClr val="595959"/>
                </a:solidFill>
                <a:uFill>
                  <a:solidFill>
                    <a:srgbClr val="595959"/>
                  </a:solidFill>
                </a:uFill>
                <a:latin typeface="+mn-ea"/>
                <a:ea typeface="+mn-ea"/>
              </a:endParaRPr>
            </a:p>
          </p:txBody>
        </p:sp>
        <p:sp>
          <p:nvSpPr>
            <p:cNvPr id="11914" name="Shape 11914"/>
            <p:cNvSpPr/>
            <p:nvPr/>
          </p:nvSpPr>
          <p:spPr>
            <a:xfrm>
              <a:off x="543062" y="0"/>
              <a:ext cx="311452" cy="31145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cubicBezTo>
                    <a:pt x="4835" y="0"/>
                    <a:pt x="0" y="4835"/>
                    <a:pt x="0" y="10800"/>
                  </a:cubicBezTo>
                  <a:cubicBezTo>
                    <a:pt x="0" y="16765"/>
                    <a:pt x="4835" y="21600"/>
                    <a:pt x="10800" y="21600"/>
                  </a:cubicBezTo>
                  <a:cubicBezTo>
                    <a:pt x="16765" y="21600"/>
                    <a:pt x="21600" y="16765"/>
                    <a:pt x="21600" y="10800"/>
                  </a:cubicBezTo>
                  <a:cubicBezTo>
                    <a:pt x="21600" y="4835"/>
                    <a:pt x="16765" y="0"/>
                    <a:pt x="10800" y="0"/>
                  </a:cubicBezTo>
                  <a:close/>
                  <a:moveTo>
                    <a:pt x="17699" y="7955"/>
                  </a:moveTo>
                  <a:lnTo>
                    <a:pt x="10117" y="15555"/>
                  </a:lnTo>
                  <a:cubicBezTo>
                    <a:pt x="9898" y="15774"/>
                    <a:pt x="9467" y="15953"/>
                    <a:pt x="9158" y="15953"/>
                  </a:cubicBezTo>
                  <a:lnTo>
                    <a:pt x="8503" y="15953"/>
                  </a:lnTo>
                  <a:cubicBezTo>
                    <a:pt x="8194" y="15953"/>
                    <a:pt x="7763" y="15773"/>
                    <a:pt x="7544" y="15555"/>
                  </a:cubicBezTo>
                  <a:lnTo>
                    <a:pt x="3974" y="11968"/>
                  </a:lnTo>
                  <a:cubicBezTo>
                    <a:pt x="3756" y="11749"/>
                    <a:pt x="3756" y="11391"/>
                    <a:pt x="3975" y="11172"/>
                  </a:cubicBezTo>
                  <a:lnTo>
                    <a:pt x="5380" y="9767"/>
                  </a:lnTo>
                  <a:cubicBezTo>
                    <a:pt x="5599" y="9548"/>
                    <a:pt x="5956" y="9548"/>
                    <a:pt x="6175" y="9767"/>
                  </a:cubicBezTo>
                  <a:lnTo>
                    <a:pt x="8456" y="12043"/>
                  </a:lnTo>
                  <a:cubicBezTo>
                    <a:pt x="8675" y="12262"/>
                    <a:pt x="9033" y="12261"/>
                    <a:pt x="9251" y="12042"/>
                  </a:cubicBezTo>
                  <a:lnTo>
                    <a:pt x="15504" y="5775"/>
                  </a:lnTo>
                  <a:cubicBezTo>
                    <a:pt x="15722" y="5557"/>
                    <a:pt x="16080" y="5555"/>
                    <a:pt x="16299" y="5773"/>
                  </a:cubicBezTo>
                  <a:lnTo>
                    <a:pt x="17697" y="7161"/>
                  </a:lnTo>
                  <a:cubicBezTo>
                    <a:pt x="17916" y="7379"/>
                    <a:pt x="17917" y="7736"/>
                    <a:pt x="17699" y="7955"/>
                  </a:cubicBezTo>
                  <a:close/>
                </a:path>
              </a:pathLst>
            </a:custGeom>
            <a:solidFill>
              <a:srgbClr val="F7AC1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>
                <a:latin typeface="+mn-ea"/>
                <a:ea typeface="+mn-ea"/>
              </a:endParaRPr>
            </a:p>
          </p:txBody>
        </p:sp>
      </p:grpSp>
      <p:grpSp>
        <p:nvGrpSpPr>
          <p:cNvPr id="11920" name="Group 11920"/>
          <p:cNvGrpSpPr/>
          <p:nvPr/>
        </p:nvGrpSpPr>
        <p:grpSpPr>
          <a:xfrm>
            <a:off x="4592347" y="1443841"/>
            <a:ext cx="1384301" cy="545116"/>
            <a:chOff x="0" y="0"/>
            <a:chExt cx="1384300" cy="545115"/>
          </a:xfrm>
        </p:grpSpPr>
        <p:sp>
          <p:nvSpPr>
            <p:cNvPr id="11916" name="Shape 11916"/>
            <p:cNvSpPr/>
            <p:nvPr/>
          </p:nvSpPr>
          <p:spPr>
            <a:xfrm>
              <a:off x="0" y="263174"/>
              <a:ext cx="1384300" cy="2819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 algn="ctr">
                <a:spcBef>
                  <a:spcPts val="200"/>
                </a:spcBef>
                <a:defRPr sz="1200">
                  <a:solidFill>
                    <a:srgbClr val="595959"/>
                  </a:solidFill>
                  <a:uFill>
                    <a:solidFill>
                      <a:srgbClr val="595959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1200" dirty="0" smtClean="0">
                  <a:solidFill>
                    <a:srgbClr val="595959"/>
                  </a:solidFill>
                  <a:uFill>
                    <a:solidFill>
                      <a:srgbClr val="595959"/>
                    </a:solidFill>
                  </a:uFill>
                  <a:latin typeface="+mn-ea"/>
                  <a:ea typeface="+mn-ea"/>
                </a:rPr>
                <a:t>平面设计</a:t>
              </a:r>
              <a:endParaRPr sz="1200" dirty="0">
                <a:solidFill>
                  <a:srgbClr val="595959"/>
                </a:solidFill>
                <a:uFill>
                  <a:solidFill>
                    <a:srgbClr val="595959"/>
                  </a:solidFill>
                </a:uFill>
                <a:latin typeface="+mn-ea"/>
                <a:ea typeface="+mn-ea"/>
              </a:endParaRPr>
            </a:p>
          </p:txBody>
        </p:sp>
        <p:grpSp>
          <p:nvGrpSpPr>
            <p:cNvPr id="11919" name="Group 11919"/>
            <p:cNvGrpSpPr/>
            <p:nvPr/>
          </p:nvGrpSpPr>
          <p:grpSpPr>
            <a:xfrm>
              <a:off x="517662" y="0"/>
              <a:ext cx="311453" cy="241724"/>
              <a:chOff x="0" y="0"/>
              <a:chExt cx="311451" cy="241723"/>
            </a:xfrm>
          </p:grpSpPr>
          <p:sp>
            <p:nvSpPr>
              <p:cNvPr id="11917" name="Shape 11917"/>
              <p:cNvSpPr/>
              <p:nvPr/>
            </p:nvSpPr>
            <p:spPr>
              <a:xfrm>
                <a:off x="0" y="0"/>
                <a:ext cx="311452" cy="21771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8979" y="9813"/>
                    </a:moveTo>
                    <a:cubicBezTo>
                      <a:pt x="18987" y="9628"/>
                      <a:pt x="18998" y="9444"/>
                      <a:pt x="18998" y="9257"/>
                    </a:cubicBezTo>
                    <a:cubicBezTo>
                      <a:pt x="18998" y="4145"/>
                      <a:pt x="16122" y="0"/>
                      <a:pt x="12573" y="0"/>
                    </a:cubicBezTo>
                    <a:cubicBezTo>
                      <a:pt x="10013" y="0"/>
                      <a:pt x="7810" y="2160"/>
                      <a:pt x="6777" y="5279"/>
                    </a:cubicBezTo>
                    <a:cubicBezTo>
                      <a:pt x="6276" y="4719"/>
                      <a:pt x="5648" y="4383"/>
                      <a:pt x="4964" y="4383"/>
                    </a:cubicBezTo>
                    <a:cubicBezTo>
                      <a:pt x="3328" y="4383"/>
                      <a:pt x="2000" y="6295"/>
                      <a:pt x="2000" y="8653"/>
                    </a:cubicBezTo>
                    <a:cubicBezTo>
                      <a:pt x="2000" y="9096"/>
                      <a:pt x="2047" y="9524"/>
                      <a:pt x="2134" y="9925"/>
                    </a:cubicBezTo>
                    <a:cubicBezTo>
                      <a:pt x="858" y="11019"/>
                      <a:pt x="0" y="13019"/>
                      <a:pt x="0" y="15314"/>
                    </a:cubicBezTo>
                    <a:cubicBezTo>
                      <a:pt x="0" y="18744"/>
                      <a:pt x="1912" y="21527"/>
                      <a:pt x="4285" y="21579"/>
                    </a:cubicBezTo>
                    <a:lnTo>
                      <a:pt x="4285" y="21583"/>
                    </a:lnTo>
                    <a:lnTo>
                      <a:pt x="4335" y="21583"/>
                    </a:lnTo>
                    <a:cubicBezTo>
                      <a:pt x="4341" y="21583"/>
                      <a:pt x="4347" y="21584"/>
                      <a:pt x="4353" y="21584"/>
                    </a:cubicBezTo>
                    <a:cubicBezTo>
                      <a:pt x="4359" y="21584"/>
                      <a:pt x="4364" y="21583"/>
                      <a:pt x="4370" y="21583"/>
                    </a:cubicBezTo>
                    <a:lnTo>
                      <a:pt x="7713" y="21583"/>
                    </a:lnTo>
                    <a:lnTo>
                      <a:pt x="7713" y="19075"/>
                    </a:lnTo>
                    <a:lnTo>
                      <a:pt x="6761" y="19075"/>
                    </a:lnTo>
                    <a:cubicBezTo>
                      <a:pt x="5842" y="19075"/>
                      <a:pt x="5083" y="18421"/>
                      <a:pt x="4728" y="17327"/>
                    </a:cubicBezTo>
                    <a:cubicBezTo>
                      <a:pt x="4373" y="16233"/>
                      <a:pt x="4513" y="14974"/>
                      <a:pt x="5102" y="13959"/>
                    </a:cubicBezTo>
                    <a:lnTo>
                      <a:pt x="8860" y="7492"/>
                    </a:lnTo>
                    <a:cubicBezTo>
                      <a:pt x="9334" y="6677"/>
                      <a:pt x="10019" y="6210"/>
                      <a:pt x="10739" y="6210"/>
                    </a:cubicBezTo>
                    <a:cubicBezTo>
                      <a:pt x="11460" y="6210"/>
                      <a:pt x="12144" y="6677"/>
                      <a:pt x="12618" y="7493"/>
                    </a:cubicBezTo>
                    <a:lnTo>
                      <a:pt x="16376" y="13960"/>
                    </a:lnTo>
                    <a:cubicBezTo>
                      <a:pt x="16966" y="14974"/>
                      <a:pt x="17105" y="16233"/>
                      <a:pt x="16750" y="17327"/>
                    </a:cubicBezTo>
                    <a:cubicBezTo>
                      <a:pt x="16395" y="18421"/>
                      <a:pt x="15635" y="19075"/>
                      <a:pt x="14718" y="19075"/>
                    </a:cubicBezTo>
                    <a:lnTo>
                      <a:pt x="13765" y="19075"/>
                    </a:lnTo>
                    <a:lnTo>
                      <a:pt x="13765" y="21583"/>
                    </a:lnTo>
                    <a:lnTo>
                      <a:pt x="17114" y="21583"/>
                    </a:lnTo>
                    <a:cubicBezTo>
                      <a:pt x="17191" y="21589"/>
                      <a:pt x="17268" y="21600"/>
                      <a:pt x="17346" y="21600"/>
                    </a:cubicBezTo>
                    <a:cubicBezTo>
                      <a:pt x="19696" y="21600"/>
                      <a:pt x="21600" y="18856"/>
                      <a:pt x="21600" y="15472"/>
                    </a:cubicBezTo>
                    <a:cubicBezTo>
                      <a:pt x="21600" y="12921"/>
                      <a:pt x="20518" y="10735"/>
                      <a:pt x="18979" y="9813"/>
                    </a:cubicBezTo>
                    <a:close/>
                  </a:path>
                </a:pathLst>
              </a:custGeom>
              <a:solidFill>
                <a:srgbClr val="A5C067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>
                  <a:latin typeface="+mn-ea"/>
                  <a:ea typeface="+mn-ea"/>
                </a:endParaRPr>
              </a:p>
            </p:txBody>
          </p:sp>
          <p:sp>
            <p:nvSpPr>
              <p:cNvPr id="11918" name="Shape 11918"/>
              <p:cNvSpPr/>
              <p:nvPr/>
            </p:nvSpPr>
            <p:spPr>
              <a:xfrm>
                <a:off x="90840" y="91669"/>
                <a:ext cx="126528" cy="15005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986" h="21600" extrusionOk="0">
                    <a:moveTo>
                      <a:pt x="20639" y="9912"/>
                    </a:moveTo>
                    <a:lnTo>
                      <a:pt x="11682" y="514"/>
                    </a:lnTo>
                    <a:cubicBezTo>
                      <a:pt x="11355" y="171"/>
                      <a:pt x="10923" y="0"/>
                      <a:pt x="10493" y="0"/>
                    </a:cubicBezTo>
                    <a:cubicBezTo>
                      <a:pt x="10062" y="0"/>
                      <a:pt x="9631" y="171"/>
                      <a:pt x="9304" y="514"/>
                    </a:cubicBezTo>
                    <a:lnTo>
                      <a:pt x="347" y="9912"/>
                    </a:lnTo>
                    <a:cubicBezTo>
                      <a:pt x="-307" y="10598"/>
                      <a:pt x="-9" y="11159"/>
                      <a:pt x="1010" y="11159"/>
                    </a:cubicBezTo>
                    <a:lnTo>
                      <a:pt x="5719" y="11159"/>
                    </a:lnTo>
                    <a:cubicBezTo>
                      <a:pt x="6228" y="11159"/>
                      <a:pt x="6898" y="11159"/>
                      <a:pt x="7570" y="11159"/>
                    </a:cubicBezTo>
                    <a:lnTo>
                      <a:pt x="7570" y="19974"/>
                    </a:lnTo>
                    <a:cubicBezTo>
                      <a:pt x="7570" y="20868"/>
                      <a:pt x="8404" y="21600"/>
                      <a:pt x="9423" y="21600"/>
                    </a:cubicBezTo>
                    <a:lnTo>
                      <a:pt x="11565" y="21600"/>
                    </a:lnTo>
                    <a:cubicBezTo>
                      <a:pt x="12584" y="21600"/>
                      <a:pt x="13418" y="20868"/>
                      <a:pt x="13418" y="19974"/>
                    </a:cubicBezTo>
                    <a:lnTo>
                      <a:pt x="13418" y="11159"/>
                    </a:lnTo>
                    <a:cubicBezTo>
                      <a:pt x="14088" y="11159"/>
                      <a:pt x="14760" y="11159"/>
                      <a:pt x="15269" y="11159"/>
                    </a:cubicBezTo>
                    <a:lnTo>
                      <a:pt x="19977" y="11159"/>
                    </a:lnTo>
                    <a:cubicBezTo>
                      <a:pt x="20995" y="11159"/>
                      <a:pt x="21293" y="10598"/>
                      <a:pt x="20639" y="9912"/>
                    </a:cubicBezTo>
                    <a:close/>
                  </a:path>
                </a:pathLst>
              </a:custGeom>
              <a:solidFill>
                <a:srgbClr val="A5C067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>
                  <a:latin typeface="+mn-ea"/>
                  <a:ea typeface="+mn-ea"/>
                </a:endParaRPr>
              </a:p>
            </p:txBody>
          </p:sp>
        </p:grpSp>
      </p:grpSp>
      <p:grpSp>
        <p:nvGrpSpPr>
          <p:cNvPr id="11923" name="Group 11923"/>
          <p:cNvGrpSpPr/>
          <p:nvPr/>
        </p:nvGrpSpPr>
        <p:grpSpPr>
          <a:xfrm>
            <a:off x="5944897" y="3539168"/>
            <a:ext cx="1384301" cy="514945"/>
            <a:chOff x="0" y="0"/>
            <a:chExt cx="1384300" cy="514944"/>
          </a:xfrm>
        </p:grpSpPr>
        <p:sp>
          <p:nvSpPr>
            <p:cNvPr id="11921" name="Shape 11921"/>
            <p:cNvSpPr/>
            <p:nvPr/>
          </p:nvSpPr>
          <p:spPr>
            <a:xfrm>
              <a:off x="0" y="237947"/>
              <a:ext cx="1384300" cy="27699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 algn="ctr">
                <a:spcBef>
                  <a:spcPts val="200"/>
                </a:spcBef>
                <a:defRPr sz="1200">
                  <a:solidFill>
                    <a:srgbClr val="595959"/>
                  </a:solidFill>
                  <a:uFill>
                    <a:solidFill>
                      <a:srgbClr val="595959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1200" dirty="0" smtClean="0">
                  <a:solidFill>
                    <a:srgbClr val="595959"/>
                  </a:solidFill>
                  <a:uFill>
                    <a:solidFill>
                      <a:srgbClr val="595959"/>
                    </a:solidFill>
                  </a:uFill>
                  <a:latin typeface="+mn-ea"/>
                  <a:ea typeface="+mn-ea"/>
                </a:rPr>
                <a:t>公司策略</a:t>
              </a:r>
              <a:endParaRPr sz="1200" dirty="0">
                <a:solidFill>
                  <a:srgbClr val="595959"/>
                </a:solidFill>
                <a:uFill>
                  <a:solidFill>
                    <a:srgbClr val="595959"/>
                  </a:solidFill>
                </a:uFill>
                <a:latin typeface="+mn-ea"/>
                <a:ea typeface="+mn-ea"/>
              </a:endParaRPr>
            </a:p>
          </p:txBody>
        </p:sp>
        <p:sp>
          <p:nvSpPr>
            <p:cNvPr id="11922" name="Shape 11922"/>
            <p:cNvSpPr/>
            <p:nvPr/>
          </p:nvSpPr>
          <p:spPr>
            <a:xfrm>
              <a:off x="540816" y="0"/>
              <a:ext cx="310606" cy="22608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851" y="2508"/>
                  </a:moveTo>
                  <a:lnTo>
                    <a:pt x="9595" y="2508"/>
                  </a:lnTo>
                  <a:cubicBezTo>
                    <a:pt x="9592" y="2498"/>
                    <a:pt x="9590" y="2487"/>
                    <a:pt x="9587" y="2478"/>
                  </a:cubicBezTo>
                  <a:lnTo>
                    <a:pt x="8870" y="914"/>
                  </a:lnTo>
                  <a:cubicBezTo>
                    <a:pt x="8686" y="411"/>
                    <a:pt x="8199" y="0"/>
                    <a:pt x="7786" y="0"/>
                  </a:cubicBezTo>
                  <a:lnTo>
                    <a:pt x="4580" y="0"/>
                  </a:lnTo>
                  <a:cubicBezTo>
                    <a:pt x="4168" y="0"/>
                    <a:pt x="3680" y="412"/>
                    <a:pt x="3496" y="914"/>
                  </a:cubicBezTo>
                  <a:lnTo>
                    <a:pt x="2780" y="2478"/>
                  </a:lnTo>
                  <a:cubicBezTo>
                    <a:pt x="2776" y="2487"/>
                    <a:pt x="2775" y="2498"/>
                    <a:pt x="2771" y="2508"/>
                  </a:cubicBezTo>
                  <a:lnTo>
                    <a:pt x="749" y="2508"/>
                  </a:lnTo>
                  <a:cubicBezTo>
                    <a:pt x="337" y="2508"/>
                    <a:pt x="0" y="2968"/>
                    <a:pt x="0" y="3531"/>
                  </a:cubicBezTo>
                  <a:lnTo>
                    <a:pt x="0" y="20578"/>
                  </a:lnTo>
                  <a:cubicBezTo>
                    <a:pt x="0" y="21140"/>
                    <a:pt x="337" y="21600"/>
                    <a:pt x="749" y="21600"/>
                  </a:cubicBezTo>
                  <a:lnTo>
                    <a:pt x="20851" y="21600"/>
                  </a:lnTo>
                  <a:cubicBezTo>
                    <a:pt x="21263" y="21600"/>
                    <a:pt x="21600" y="21140"/>
                    <a:pt x="21600" y="20578"/>
                  </a:cubicBezTo>
                  <a:lnTo>
                    <a:pt x="21600" y="3531"/>
                  </a:lnTo>
                  <a:cubicBezTo>
                    <a:pt x="21600" y="2968"/>
                    <a:pt x="21263" y="2508"/>
                    <a:pt x="20851" y="2508"/>
                  </a:cubicBezTo>
                  <a:close/>
                  <a:moveTo>
                    <a:pt x="3177" y="19925"/>
                  </a:moveTo>
                  <a:lnTo>
                    <a:pt x="606" y="19925"/>
                  </a:lnTo>
                  <a:lnTo>
                    <a:pt x="606" y="4212"/>
                  </a:lnTo>
                  <a:lnTo>
                    <a:pt x="3177" y="4212"/>
                  </a:lnTo>
                  <a:lnTo>
                    <a:pt x="3177" y="19925"/>
                  </a:lnTo>
                  <a:close/>
                  <a:moveTo>
                    <a:pt x="10773" y="18365"/>
                  </a:moveTo>
                  <a:cubicBezTo>
                    <a:pt x="8226" y="18365"/>
                    <a:pt x="6162" y="15546"/>
                    <a:pt x="6162" y="12068"/>
                  </a:cubicBezTo>
                  <a:cubicBezTo>
                    <a:pt x="6162" y="8591"/>
                    <a:pt x="8226" y="5772"/>
                    <a:pt x="10773" y="5772"/>
                  </a:cubicBezTo>
                  <a:cubicBezTo>
                    <a:pt x="13319" y="5772"/>
                    <a:pt x="15383" y="8591"/>
                    <a:pt x="15383" y="12068"/>
                  </a:cubicBezTo>
                  <a:cubicBezTo>
                    <a:pt x="15383" y="15546"/>
                    <a:pt x="13319" y="18365"/>
                    <a:pt x="10773" y="18365"/>
                  </a:cubicBezTo>
                  <a:close/>
                  <a:moveTo>
                    <a:pt x="19545" y="9338"/>
                  </a:moveTo>
                  <a:lnTo>
                    <a:pt x="16852" y="9338"/>
                  </a:lnTo>
                  <a:lnTo>
                    <a:pt x="16852" y="5661"/>
                  </a:lnTo>
                  <a:lnTo>
                    <a:pt x="19545" y="5661"/>
                  </a:lnTo>
                  <a:lnTo>
                    <a:pt x="19545" y="9338"/>
                  </a:lnTo>
                  <a:close/>
                </a:path>
              </a:pathLst>
            </a:custGeom>
            <a:solidFill>
              <a:srgbClr val="F7AC1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>
                <a:latin typeface="+mn-ea"/>
                <a:ea typeface="+mn-ea"/>
              </a:endParaRPr>
            </a:p>
          </p:txBody>
        </p:sp>
      </p:grpSp>
      <p:grpSp>
        <p:nvGrpSpPr>
          <p:cNvPr id="11926" name="Group 11926"/>
          <p:cNvGrpSpPr/>
          <p:nvPr/>
        </p:nvGrpSpPr>
        <p:grpSpPr>
          <a:xfrm>
            <a:off x="1584322" y="3539168"/>
            <a:ext cx="1384301" cy="519888"/>
            <a:chOff x="0" y="0"/>
            <a:chExt cx="1384300" cy="519887"/>
          </a:xfrm>
        </p:grpSpPr>
        <p:sp>
          <p:nvSpPr>
            <p:cNvPr id="11924" name="Shape 11924"/>
            <p:cNvSpPr/>
            <p:nvPr/>
          </p:nvSpPr>
          <p:spPr>
            <a:xfrm>
              <a:off x="0" y="237947"/>
              <a:ext cx="1384300" cy="2819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 algn="ctr">
                <a:spcBef>
                  <a:spcPts val="200"/>
                </a:spcBef>
                <a:defRPr sz="1200">
                  <a:solidFill>
                    <a:srgbClr val="595959"/>
                  </a:solidFill>
                  <a:uFill>
                    <a:solidFill>
                      <a:srgbClr val="595959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1200" dirty="0" smtClean="0">
                  <a:solidFill>
                    <a:srgbClr val="595959"/>
                  </a:solidFill>
                  <a:uFill>
                    <a:solidFill>
                      <a:srgbClr val="595959"/>
                    </a:solidFill>
                  </a:uFill>
                  <a:latin typeface="+mn-ea"/>
                  <a:ea typeface="+mn-ea"/>
                </a:rPr>
                <a:t>销售</a:t>
              </a:r>
              <a:endParaRPr sz="1200" dirty="0">
                <a:solidFill>
                  <a:srgbClr val="595959"/>
                </a:solidFill>
                <a:uFill>
                  <a:solidFill>
                    <a:srgbClr val="595959"/>
                  </a:solidFill>
                </a:uFill>
                <a:latin typeface="+mn-ea"/>
                <a:ea typeface="+mn-ea"/>
              </a:endParaRPr>
            </a:p>
          </p:txBody>
        </p:sp>
        <p:sp>
          <p:nvSpPr>
            <p:cNvPr id="11925" name="Shape 11925"/>
            <p:cNvSpPr/>
            <p:nvPr/>
          </p:nvSpPr>
          <p:spPr>
            <a:xfrm>
              <a:off x="540816" y="0"/>
              <a:ext cx="310606" cy="22608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851" y="2508"/>
                  </a:moveTo>
                  <a:lnTo>
                    <a:pt x="9595" y="2508"/>
                  </a:lnTo>
                  <a:cubicBezTo>
                    <a:pt x="9592" y="2498"/>
                    <a:pt x="9590" y="2487"/>
                    <a:pt x="9587" y="2478"/>
                  </a:cubicBezTo>
                  <a:lnTo>
                    <a:pt x="8870" y="914"/>
                  </a:lnTo>
                  <a:cubicBezTo>
                    <a:pt x="8686" y="411"/>
                    <a:pt x="8199" y="0"/>
                    <a:pt x="7786" y="0"/>
                  </a:cubicBezTo>
                  <a:lnTo>
                    <a:pt x="4580" y="0"/>
                  </a:lnTo>
                  <a:cubicBezTo>
                    <a:pt x="4168" y="0"/>
                    <a:pt x="3680" y="412"/>
                    <a:pt x="3496" y="914"/>
                  </a:cubicBezTo>
                  <a:lnTo>
                    <a:pt x="2780" y="2478"/>
                  </a:lnTo>
                  <a:cubicBezTo>
                    <a:pt x="2776" y="2487"/>
                    <a:pt x="2775" y="2498"/>
                    <a:pt x="2771" y="2508"/>
                  </a:cubicBezTo>
                  <a:lnTo>
                    <a:pt x="749" y="2508"/>
                  </a:lnTo>
                  <a:cubicBezTo>
                    <a:pt x="337" y="2508"/>
                    <a:pt x="0" y="2968"/>
                    <a:pt x="0" y="3531"/>
                  </a:cubicBezTo>
                  <a:lnTo>
                    <a:pt x="0" y="20578"/>
                  </a:lnTo>
                  <a:cubicBezTo>
                    <a:pt x="0" y="21140"/>
                    <a:pt x="337" y="21600"/>
                    <a:pt x="749" y="21600"/>
                  </a:cubicBezTo>
                  <a:lnTo>
                    <a:pt x="20851" y="21600"/>
                  </a:lnTo>
                  <a:cubicBezTo>
                    <a:pt x="21263" y="21600"/>
                    <a:pt x="21600" y="21140"/>
                    <a:pt x="21600" y="20578"/>
                  </a:cubicBezTo>
                  <a:lnTo>
                    <a:pt x="21600" y="3531"/>
                  </a:lnTo>
                  <a:cubicBezTo>
                    <a:pt x="21600" y="2968"/>
                    <a:pt x="21263" y="2508"/>
                    <a:pt x="20851" y="2508"/>
                  </a:cubicBezTo>
                  <a:close/>
                  <a:moveTo>
                    <a:pt x="3177" y="19925"/>
                  </a:moveTo>
                  <a:lnTo>
                    <a:pt x="606" y="19925"/>
                  </a:lnTo>
                  <a:lnTo>
                    <a:pt x="606" y="4212"/>
                  </a:lnTo>
                  <a:lnTo>
                    <a:pt x="3177" y="4212"/>
                  </a:lnTo>
                  <a:lnTo>
                    <a:pt x="3177" y="19925"/>
                  </a:lnTo>
                  <a:close/>
                  <a:moveTo>
                    <a:pt x="10773" y="18365"/>
                  </a:moveTo>
                  <a:cubicBezTo>
                    <a:pt x="8226" y="18365"/>
                    <a:pt x="6162" y="15546"/>
                    <a:pt x="6162" y="12068"/>
                  </a:cubicBezTo>
                  <a:cubicBezTo>
                    <a:pt x="6162" y="8591"/>
                    <a:pt x="8226" y="5772"/>
                    <a:pt x="10773" y="5772"/>
                  </a:cubicBezTo>
                  <a:cubicBezTo>
                    <a:pt x="13319" y="5772"/>
                    <a:pt x="15383" y="8591"/>
                    <a:pt x="15383" y="12068"/>
                  </a:cubicBezTo>
                  <a:cubicBezTo>
                    <a:pt x="15383" y="15546"/>
                    <a:pt x="13319" y="18365"/>
                    <a:pt x="10773" y="18365"/>
                  </a:cubicBezTo>
                  <a:close/>
                  <a:moveTo>
                    <a:pt x="19545" y="9338"/>
                  </a:moveTo>
                  <a:lnTo>
                    <a:pt x="16852" y="9338"/>
                  </a:lnTo>
                  <a:lnTo>
                    <a:pt x="16852" y="5661"/>
                  </a:lnTo>
                  <a:lnTo>
                    <a:pt x="19545" y="5661"/>
                  </a:lnTo>
                  <a:lnTo>
                    <a:pt x="19545" y="9338"/>
                  </a:lnTo>
                  <a:close/>
                </a:path>
              </a:pathLst>
            </a:custGeom>
            <a:solidFill>
              <a:srgbClr val="A5C067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>
                <a:latin typeface="+mn-ea"/>
                <a:ea typeface="+mn-ea"/>
              </a:endParaRPr>
            </a:p>
          </p:txBody>
        </p:sp>
      </p:grpSp>
      <p:grpSp>
        <p:nvGrpSpPr>
          <p:cNvPr id="11929" name="Group 11929"/>
          <p:cNvGrpSpPr/>
          <p:nvPr/>
        </p:nvGrpSpPr>
        <p:grpSpPr>
          <a:xfrm>
            <a:off x="165100" y="2434784"/>
            <a:ext cx="1384300" cy="935752"/>
            <a:chOff x="0" y="0"/>
            <a:chExt cx="1384300" cy="935750"/>
          </a:xfrm>
        </p:grpSpPr>
        <p:sp>
          <p:nvSpPr>
            <p:cNvPr id="11927" name="Shape 11927"/>
            <p:cNvSpPr/>
            <p:nvPr/>
          </p:nvSpPr>
          <p:spPr>
            <a:xfrm>
              <a:off x="0" y="0"/>
              <a:ext cx="1384300" cy="28194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 algn="r">
                <a:spcBef>
                  <a:spcPts val="200"/>
                </a:spcBef>
                <a:defRPr sz="1200">
                  <a:solidFill>
                    <a:srgbClr val="595959"/>
                  </a:solidFill>
                  <a:uFill>
                    <a:solidFill>
                      <a:srgbClr val="595959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1200" dirty="0" smtClean="0">
                  <a:solidFill>
                    <a:srgbClr val="595959"/>
                  </a:solidFill>
                  <a:uFill>
                    <a:solidFill>
                      <a:srgbClr val="595959"/>
                    </a:solidFill>
                  </a:uFill>
                  <a:latin typeface="+mn-ea"/>
                  <a:ea typeface="+mn-ea"/>
                </a:rPr>
                <a:t>开始</a:t>
              </a:r>
              <a:endParaRPr sz="1200" dirty="0">
                <a:solidFill>
                  <a:srgbClr val="595959"/>
                </a:solidFill>
                <a:uFill>
                  <a:solidFill>
                    <a:srgbClr val="595959"/>
                  </a:solidFill>
                </a:uFill>
                <a:latin typeface="+mn-ea"/>
                <a:ea typeface="+mn-ea"/>
              </a:endParaRPr>
            </a:p>
          </p:txBody>
        </p:sp>
        <p:sp>
          <p:nvSpPr>
            <p:cNvPr id="11928" name="Shape 11928"/>
            <p:cNvSpPr/>
            <p:nvPr/>
          </p:nvSpPr>
          <p:spPr>
            <a:xfrm>
              <a:off x="0" y="203245"/>
              <a:ext cx="1384300" cy="73250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 algn="r">
                <a:lnSpc>
                  <a:spcPct val="130000"/>
                </a:lnSpc>
                <a:spcBef>
                  <a:spcPts val="100"/>
                </a:spcBef>
                <a:defRPr sz="800">
                  <a:solidFill>
                    <a:srgbClr val="808080"/>
                  </a:solidFill>
                  <a:uFill>
                    <a:solidFill>
                      <a:srgbClr val="808080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800" smtClean="0">
                  <a:solidFill>
                    <a:srgbClr val="808080"/>
                  </a:solidFill>
                  <a:uFill>
                    <a:solidFill>
                      <a:srgbClr val="808080"/>
                    </a:solidFill>
                  </a:uFill>
                  <a:latin typeface="+mn-ea"/>
                  <a:ea typeface="+mn-ea"/>
                </a:rPr>
                <a:t>此处添加详细文本描述，建议与标题相关并符合整体语言风格，语言描述尽量简洁生动。</a:t>
              </a:r>
              <a:endParaRPr sz="800" dirty="0">
                <a:solidFill>
                  <a:srgbClr val="808080"/>
                </a:solidFill>
                <a:uFill>
                  <a:solidFill>
                    <a:srgbClr val="808080"/>
                  </a:solidFill>
                </a:uFill>
                <a:latin typeface="+mn-ea"/>
                <a:ea typeface="+mn-ea"/>
              </a:endParaRPr>
            </a:p>
          </p:txBody>
        </p:sp>
      </p:grpSp>
      <p:grpSp>
        <p:nvGrpSpPr>
          <p:cNvPr id="11932" name="Group 11932"/>
          <p:cNvGrpSpPr/>
          <p:nvPr/>
        </p:nvGrpSpPr>
        <p:grpSpPr>
          <a:xfrm>
            <a:off x="7607300" y="2434784"/>
            <a:ext cx="1384300" cy="935754"/>
            <a:chOff x="0" y="0"/>
            <a:chExt cx="1384300" cy="935753"/>
          </a:xfrm>
        </p:grpSpPr>
        <p:sp>
          <p:nvSpPr>
            <p:cNvPr id="11930" name="Shape 11930"/>
            <p:cNvSpPr/>
            <p:nvPr/>
          </p:nvSpPr>
          <p:spPr>
            <a:xfrm>
              <a:off x="0" y="0"/>
              <a:ext cx="1384300" cy="28194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>
                <a:spcBef>
                  <a:spcPts val="200"/>
                </a:spcBef>
                <a:defRPr sz="1200">
                  <a:solidFill>
                    <a:srgbClr val="595959"/>
                  </a:solidFill>
                  <a:uFill>
                    <a:solidFill>
                      <a:srgbClr val="595959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1200" dirty="0" smtClean="0">
                  <a:solidFill>
                    <a:srgbClr val="595959"/>
                  </a:solidFill>
                  <a:uFill>
                    <a:solidFill>
                      <a:srgbClr val="595959"/>
                    </a:solidFill>
                  </a:uFill>
                  <a:latin typeface="+mn-ea"/>
                  <a:ea typeface="+mn-ea"/>
                </a:rPr>
                <a:t>结果</a:t>
              </a:r>
              <a:endParaRPr sz="1200" dirty="0">
                <a:solidFill>
                  <a:srgbClr val="595959"/>
                </a:solidFill>
                <a:uFill>
                  <a:solidFill>
                    <a:srgbClr val="595959"/>
                  </a:solidFill>
                </a:uFill>
                <a:latin typeface="+mn-ea"/>
                <a:ea typeface="+mn-ea"/>
              </a:endParaRPr>
            </a:p>
          </p:txBody>
        </p:sp>
        <p:sp>
          <p:nvSpPr>
            <p:cNvPr id="11931" name="Shape 11931"/>
            <p:cNvSpPr/>
            <p:nvPr/>
          </p:nvSpPr>
          <p:spPr>
            <a:xfrm>
              <a:off x="0" y="203248"/>
              <a:ext cx="1384300" cy="73250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>
                <a:lnSpc>
                  <a:spcPct val="130000"/>
                </a:lnSpc>
                <a:spcBef>
                  <a:spcPts val="100"/>
                </a:spcBef>
                <a:defRPr sz="800">
                  <a:solidFill>
                    <a:srgbClr val="808080"/>
                  </a:solidFill>
                  <a:uFill>
                    <a:solidFill>
                      <a:srgbClr val="808080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800" smtClean="0">
                  <a:solidFill>
                    <a:srgbClr val="808080"/>
                  </a:solidFill>
                  <a:uFill>
                    <a:solidFill>
                      <a:srgbClr val="808080"/>
                    </a:solidFill>
                  </a:uFill>
                  <a:latin typeface="+mn-ea"/>
                  <a:ea typeface="+mn-ea"/>
                </a:rPr>
                <a:t>此处添加详细文本描述，建议与标题相关并符合整体语言风格，语言描述尽量简洁生动。</a:t>
              </a:r>
              <a:endParaRPr sz="800" dirty="0">
                <a:solidFill>
                  <a:srgbClr val="808080"/>
                </a:solidFill>
                <a:uFill>
                  <a:solidFill>
                    <a:srgbClr val="808080"/>
                  </a:solidFill>
                </a:uFill>
                <a:latin typeface="+mn-ea"/>
                <a:ea typeface="+mn-ea"/>
              </a:endParaRPr>
            </a:p>
          </p:txBody>
        </p:sp>
      </p:grpSp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8459544" y="4932217"/>
            <a:ext cx="376192" cy="1270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 lang="en-US" altLang="zh-CN" smtClean="0"/>
            </a:fld>
            <a:endParaRPr lang="en-US" altLang="zh-CN"/>
          </a:p>
        </p:txBody>
      </p:sp>
      <p:sp>
        <p:nvSpPr>
          <p:cNvPr id="34" name="AutoShape 5"/>
          <p:cNvSpPr/>
          <p:nvPr/>
        </p:nvSpPr>
        <p:spPr bwMode="auto">
          <a:xfrm flipV="1">
            <a:off x="1266825" y="584392"/>
            <a:ext cx="6667500" cy="18000"/>
          </a:xfrm>
          <a:custGeom>
            <a:avLst/>
            <a:gdLst>
              <a:gd name="T0" fmla="*/ 3333750 w 21600"/>
              <a:gd name="T1" fmla="*/ 33338 h 21600"/>
              <a:gd name="T2" fmla="*/ 3333750 w 21600"/>
              <a:gd name="T3" fmla="*/ 33338 h 21600"/>
              <a:gd name="T4" fmla="*/ 3333750 w 21600"/>
              <a:gd name="T5" fmla="*/ 33338 h 21600"/>
              <a:gd name="T6" fmla="*/ 3333750 w 21600"/>
              <a:gd name="T7" fmla="*/ 33338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rgbClr val="32AA90"/>
          </a:solidFill>
          <a:ln w="25400" cap="flat" cmpd="sng">
            <a:noFill/>
            <a:prstDash val="solid"/>
            <a:miter lim="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35" name="AutoShape 16"/>
          <p:cNvSpPr/>
          <p:nvPr/>
        </p:nvSpPr>
        <p:spPr bwMode="auto">
          <a:xfrm>
            <a:off x="1243915" y="276126"/>
            <a:ext cx="4480213" cy="2794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/>
            <a:r>
              <a:rPr lang="zh-CN" altLang="en-US" sz="2000" b="1" dirty="0" smtClean="0">
                <a:solidFill>
                  <a:srgbClr val="002060"/>
                </a:solidFill>
                <a:latin typeface="+mn-ea"/>
                <a:ea typeface="+mn-ea"/>
              </a:rPr>
              <a:t>单击此处添加标题</a:t>
            </a:r>
            <a:endParaRPr lang="es-ES" altLang="zh-CN" sz="2000" b="1" dirty="0">
              <a:solidFill>
                <a:srgbClr val="002060"/>
              </a:solidFill>
              <a:latin typeface="+mn-ea"/>
              <a:ea typeface="+mn-ea"/>
            </a:endParaRPr>
          </a:p>
        </p:txBody>
      </p:sp>
      <p:sp>
        <p:nvSpPr>
          <p:cNvPr id="36" name="AutoShape 34"/>
          <p:cNvSpPr/>
          <p:nvPr/>
        </p:nvSpPr>
        <p:spPr bwMode="auto">
          <a:xfrm>
            <a:off x="3363293" y="415826"/>
            <a:ext cx="4004296" cy="1397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just" eaLnBrk="1">
              <a:spcBef>
                <a:spcPts val="600"/>
              </a:spcBef>
            </a:pPr>
            <a:r>
              <a:rPr lang="zh-CN" altLang="en-US" sz="700" dirty="0" smtClean="0">
                <a:solidFill>
                  <a:srgbClr val="3BB692"/>
                </a:solidFill>
                <a:latin typeface="+mn-ea"/>
                <a:ea typeface="+mn-ea"/>
                <a:sym typeface="Verdana" pitchFamily="34" charset="0"/>
              </a:rPr>
              <a:t>单击此处添加副标题或详细文本描述</a:t>
            </a:r>
            <a:endParaRPr lang="es-ES" altLang="zh-CN" sz="1800" dirty="0">
              <a:latin typeface="+mn-ea"/>
              <a:ea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indefinite" fill="hold"/>
                                        <p:tgtEl>
                                          <p:spTgt spid="11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9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indefinite" fill="hold"/>
                                        <p:tgtEl>
                                          <p:spTgt spid="119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9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indefinite" fill="hold"/>
                                        <p:tgtEl>
                                          <p:spTgt spid="119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9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indefinite" fill="hold"/>
                                        <p:tgtEl>
                                          <p:spTgt spid="119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9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9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indefinite" fill="hold"/>
                                        <p:tgtEl>
                                          <p:spTgt spid="11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9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9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indefinite" fill="hold"/>
                                        <p:tgtEl>
                                          <p:spTgt spid="11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9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9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indefinite" fill="hold"/>
                                        <p:tgtEl>
                                          <p:spTgt spid="11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9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19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indefinite" fill="hold"/>
                                        <p:tgtEl>
                                          <p:spTgt spid="11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9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9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0"/>
                            </p:stCondLst>
                            <p:childTnLst>
                              <p:par>
                                <p:cTn id="5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indefinite" fill="hold"/>
                                        <p:tgtEl>
                                          <p:spTgt spid="119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19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19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906" grpId="0" animBg="1" advAuto="0"/>
      <p:bldP spid="11909" grpId="0" animBg="1" advAuto="0"/>
      <p:bldP spid="11912" grpId="0" animBg="1" advAuto="0"/>
      <p:bldP spid="11915" grpId="0" animBg="1" advAuto="0"/>
      <p:bldP spid="11920" grpId="0" animBg="1" advAuto="0"/>
      <p:bldP spid="11923" grpId="0" animBg="1" advAuto="0"/>
      <p:bldP spid="11926" grpId="0" animBg="1" advAuto="0"/>
      <p:bldP spid="11929" grpId="0" animBg="1" advAuto="0"/>
      <p:bldP spid="11932" grpId="0" animBg="1" advAuto="0"/>
      <p:bldP spid="35" grpId="0" autoUpdateAnimBg="0"/>
      <p:bldP spid="36" grpId="0" autoUpdateAnimBg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01" name="Shape 12201"/>
          <p:cNvSpPr/>
          <p:nvPr/>
        </p:nvSpPr>
        <p:spPr>
          <a:xfrm>
            <a:off x="8423275" y="3162537"/>
            <a:ext cx="720725" cy="71313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lnTo>
                  <a:pt x="0" y="7943"/>
                </a:lnTo>
                <a:lnTo>
                  <a:pt x="0" y="0"/>
                </a:lnTo>
                <a:lnTo>
                  <a:pt x="21600" y="4494"/>
                </a:lnTo>
                <a:lnTo>
                  <a:pt x="21600" y="21600"/>
                </a:lnTo>
                <a:close/>
              </a:path>
            </a:pathLst>
          </a:custGeom>
          <a:solidFill>
            <a:srgbClr val="C08306"/>
          </a:solidFill>
          <a:ln w="12700">
            <a:miter lim="400000"/>
          </a:ln>
        </p:spPr>
        <p:txBody>
          <a:bodyPr lIns="0" tIns="0" rIns="0" bIns="0"/>
          <a:lstStyle/>
          <a:p>
            <a:pPr lvl="0"/>
            <a:endParaRPr>
              <a:latin typeface="+mn-ea"/>
              <a:ea typeface="+mn-ea"/>
            </a:endParaRPr>
          </a:p>
        </p:txBody>
      </p:sp>
      <p:sp>
        <p:nvSpPr>
          <p:cNvPr id="12202" name="Shape 12202"/>
          <p:cNvSpPr/>
          <p:nvPr/>
        </p:nvSpPr>
        <p:spPr>
          <a:xfrm>
            <a:off x="8423275" y="3651158"/>
            <a:ext cx="720725" cy="101564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lnTo>
                  <a:pt x="0" y="5602"/>
                </a:lnTo>
                <a:lnTo>
                  <a:pt x="0" y="0"/>
                </a:lnTo>
                <a:lnTo>
                  <a:pt x="21600" y="9589"/>
                </a:lnTo>
                <a:lnTo>
                  <a:pt x="21600" y="21600"/>
                </a:lnTo>
                <a:close/>
              </a:path>
            </a:pathLst>
          </a:custGeom>
          <a:solidFill>
            <a:srgbClr val="819C41"/>
          </a:solidFill>
          <a:ln w="12700">
            <a:miter lim="400000"/>
          </a:ln>
        </p:spPr>
        <p:txBody>
          <a:bodyPr lIns="0" tIns="0" rIns="0" bIns="0"/>
          <a:lstStyle/>
          <a:p>
            <a:pPr lvl="0"/>
            <a:endParaRPr>
              <a:latin typeface="+mn-ea"/>
              <a:ea typeface="+mn-ea"/>
            </a:endParaRPr>
          </a:p>
        </p:txBody>
      </p:sp>
      <p:sp>
        <p:nvSpPr>
          <p:cNvPr id="12203" name="Shape 12203"/>
          <p:cNvSpPr/>
          <p:nvPr/>
        </p:nvSpPr>
        <p:spPr>
          <a:xfrm>
            <a:off x="8423275" y="1734404"/>
            <a:ext cx="720725" cy="71658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0" y="13591"/>
                </a:lnTo>
                <a:lnTo>
                  <a:pt x="0" y="21600"/>
                </a:lnTo>
                <a:lnTo>
                  <a:pt x="21600" y="17058"/>
                </a:lnTo>
                <a:lnTo>
                  <a:pt x="21600" y="0"/>
                </a:lnTo>
                <a:close/>
              </a:path>
            </a:pathLst>
          </a:custGeom>
          <a:solidFill>
            <a:srgbClr val="2C3C4A"/>
          </a:solidFill>
          <a:ln w="12700">
            <a:miter lim="400000"/>
          </a:ln>
        </p:spPr>
        <p:txBody>
          <a:bodyPr lIns="0" tIns="0" rIns="0" bIns="0"/>
          <a:lstStyle/>
          <a:p>
            <a:pPr lvl="0"/>
            <a:endParaRPr>
              <a:latin typeface="+mn-ea"/>
              <a:ea typeface="+mn-ea"/>
            </a:endParaRPr>
          </a:p>
        </p:txBody>
      </p:sp>
      <p:sp>
        <p:nvSpPr>
          <p:cNvPr id="12204" name="Shape 12204"/>
          <p:cNvSpPr/>
          <p:nvPr/>
        </p:nvSpPr>
        <p:spPr>
          <a:xfrm>
            <a:off x="8423275" y="946723"/>
            <a:ext cx="720724" cy="101564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0" y="15949"/>
                </a:lnTo>
                <a:lnTo>
                  <a:pt x="0" y="21600"/>
                </a:lnTo>
                <a:lnTo>
                  <a:pt x="21600" y="11962"/>
                </a:lnTo>
                <a:lnTo>
                  <a:pt x="21600" y="0"/>
                </a:lnTo>
                <a:close/>
              </a:path>
            </a:pathLst>
          </a:custGeom>
          <a:solidFill>
            <a:srgbClr val="9C3927"/>
          </a:solidFill>
          <a:ln w="12700">
            <a:miter lim="400000"/>
          </a:ln>
        </p:spPr>
        <p:txBody>
          <a:bodyPr lIns="0" tIns="0" rIns="0" bIns="0"/>
          <a:lstStyle/>
          <a:p>
            <a:pPr lvl="0"/>
            <a:endParaRPr>
              <a:latin typeface="+mn-ea"/>
              <a:ea typeface="+mn-ea"/>
            </a:endParaRPr>
          </a:p>
        </p:txBody>
      </p:sp>
      <p:sp>
        <p:nvSpPr>
          <p:cNvPr id="12205" name="Shape 12205"/>
          <p:cNvSpPr/>
          <p:nvPr/>
        </p:nvSpPr>
        <p:spPr>
          <a:xfrm>
            <a:off x="8423275" y="2526246"/>
            <a:ext cx="720725" cy="56245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lnTo>
                  <a:pt x="0" y="15902"/>
                </a:lnTo>
                <a:lnTo>
                  <a:pt x="0" y="5698"/>
                </a:lnTo>
                <a:lnTo>
                  <a:pt x="21600" y="0"/>
                </a:lnTo>
                <a:lnTo>
                  <a:pt x="21600" y="21600"/>
                </a:lnTo>
                <a:close/>
              </a:path>
            </a:pathLst>
          </a:custGeom>
          <a:solidFill>
            <a:srgbClr val="256F95"/>
          </a:solidFill>
          <a:ln w="12700">
            <a:miter lim="400000"/>
          </a:ln>
        </p:spPr>
        <p:txBody>
          <a:bodyPr lIns="0" tIns="0" rIns="0" bIns="0"/>
          <a:lstStyle/>
          <a:p>
            <a:pPr lvl="0"/>
            <a:endParaRPr>
              <a:latin typeface="+mn-ea"/>
              <a:ea typeface="+mn-ea"/>
            </a:endParaRPr>
          </a:p>
        </p:txBody>
      </p:sp>
      <p:grpSp>
        <p:nvGrpSpPr>
          <p:cNvPr id="12210" name="Group 12210"/>
          <p:cNvGrpSpPr/>
          <p:nvPr/>
        </p:nvGrpSpPr>
        <p:grpSpPr>
          <a:xfrm>
            <a:off x="5913801" y="3058884"/>
            <a:ext cx="2515824" cy="473013"/>
            <a:chOff x="0" y="36587"/>
            <a:chExt cx="2515823" cy="473011"/>
          </a:xfrm>
        </p:grpSpPr>
        <p:sp>
          <p:nvSpPr>
            <p:cNvPr id="12206" name="Shape 12206"/>
            <p:cNvSpPr/>
            <p:nvPr/>
          </p:nvSpPr>
          <p:spPr>
            <a:xfrm rot="16200000">
              <a:off x="-19881" y="56468"/>
              <a:ext cx="473011" cy="433250"/>
            </a:xfrm>
            <a:prstGeom prst="triangle">
              <a:avLst/>
            </a:prstGeom>
            <a:solidFill>
              <a:srgbClr val="F7AC1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defRPr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</a:defRPr>
              </a:pPr>
              <a:endParaRPr>
                <a:latin typeface="+mn-ea"/>
                <a:ea typeface="+mn-ea"/>
              </a:endParaRPr>
            </a:p>
          </p:txBody>
        </p:sp>
        <p:grpSp>
          <p:nvGrpSpPr>
            <p:cNvPr id="12209" name="Group 12209"/>
            <p:cNvGrpSpPr/>
            <p:nvPr/>
          </p:nvGrpSpPr>
          <p:grpSpPr>
            <a:xfrm>
              <a:off x="430856" y="134590"/>
              <a:ext cx="2084967" cy="276998"/>
              <a:chOff x="0" y="46922"/>
              <a:chExt cx="2084965" cy="276997"/>
            </a:xfrm>
          </p:grpSpPr>
          <p:sp>
            <p:nvSpPr>
              <p:cNvPr id="12207" name="Shape 12207"/>
              <p:cNvSpPr/>
              <p:nvPr/>
            </p:nvSpPr>
            <p:spPr>
              <a:xfrm rot="10800000">
                <a:off x="0" y="52569"/>
                <a:ext cx="2084965" cy="265702"/>
              </a:xfrm>
              <a:prstGeom prst="rect">
                <a:avLst/>
              </a:prstGeom>
              <a:solidFill>
                <a:srgbClr val="F7AC1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 algn="ctr"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  <a:ea typeface="+mn-ea"/>
                </a:endParaRPr>
              </a:p>
            </p:txBody>
          </p:sp>
          <p:sp>
            <p:nvSpPr>
              <p:cNvPr id="12208" name="Shape 12208"/>
              <p:cNvSpPr/>
              <p:nvPr/>
            </p:nvSpPr>
            <p:spPr>
              <a:xfrm rot="10800000">
                <a:off x="0" y="46922"/>
                <a:ext cx="2084965" cy="276997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spAutoFit/>
              </a:bodyPr>
              <a:lstStyle>
                <a:lvl1pPr algn="ctr"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lvl1pPr>
              </a:lstStyle>
              <a:p>
                <a:pPr lvl="0">
                  <a:defRPr>
                    <a:solidFill>
                      <a:srgbClr val="000000"/>
                    </a:solidFill>
                    <a:uFillTx/>
                  </a:defRPr>
                </a:pPr>
                <a:r>
                  <a: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  <a:latin typeface="+mn-ea"/>
                    <a:ea typeface="+mn-ea"/>
                  </a:rPr>
                  <a:t> </a:t>
                </a:r>
                <a:endParaRPr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+mn-ea"/>
                  <a:ea typeface="+mn-ea"/>
                </a:endParaRPr>
              </a:p>
            </p:txBody>
          </p:sp>
        </p:grpSp>
      </p:grpSp>
      <p:grpSp>
        <p:nvGrpSpPr>
          <p:cNvPr id="12215" name="Group 12215"/>
          <p:cNvGrpSpPr/>
          <p:nvPr/>
        </p:nvGrpSpPr>
        <p:grpSpPr>
          <a:xfrm>
            <a:off x="6495476" y="3547505"/>
            <a:ext cx="1934150" cy="473015"/>
            <a:chOff x="0" y="36586"/>
            <a:chExt cx="1934149" cy="473013"/>
          </a:xfrm>
        </p:grpSpPr>
        <p:sp>
          <p:nvSpPr>
            <p:cNvPr id="12211" name="Shape 12211"/>
            <p:cNvSpPr/>
            <p:nvPr/>
          </p:nvSpPr>
          <p:spPr>
            <a:xfrm rot="16200000">
              <a:off x="-19882" y="56468"/>
              <a:ext cx="473013" cy="433250"/>
            </a:xfrm>
            <a:prstGeom prst="triangle">
              <a:avLst/>
            </a:prstGeom>
            <a:solidFill>
              <a:srgbClr val="A5C067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defRPr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</a:defRPr>
              </a:pPr>
              <a:endParaRPr>
                <a:latin typeface="+mn-ea"/>
                <a:ea typeface="+mn-ea"/>
              </a:endParaRPr>
            </a:p>
          </p:txBody>
        </p:sp>
        <p:grpSp>
          <p:nvGrpSpPr>
            <p:cNvPr id="12214" name="Group 12214"/>
            <p:cNvGrpSpPr/>
            <p:nvPr/>
          </p:nvGrpSpPr>
          <p:grpSpPr>
            <a:xfrm>
              <a:off x="430857" y="134590"/>
              <a:ext cx="1503292" cy="276998"/>
              <a:chOff x="0" y="46922"/>
              <a:chExt cx="1503291" cy="276997"/>
            </a:xfrm>
          </p:grpSpPr>
          <p:sp>
            <p:nvSpPr>
              <p:cNvPr id="12212" name="Shape 12212"/>
              <p:cNvSpPr/>
              <p:nvPr/>
            </p:nvSpPr>
            <p:spPr>
              <a:xfrm rot="10800000">
                <a:off x="0" y="52569"/>
                <a:ext cx="1503291" cy="265702"/>
              </a:xfrm>
              <a:prstGeom prst="rect">
                <a:avLst/>
              </a:prstGeom>
              <a:solidFill>
                <a:srgbClr val="A5C067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 algn="ctr"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  <a:ea typeface="+mn-ea"/>
                </a:endParaRPr>
              </a:p>
            </p:txBody>
          </p:sp>
          <p:sp>
            <p:nvSpPr>
              <p:cNvPr id="12213" name="Shape 12213"/>
              <p:cNvSpPr/>
              <p:nvPr/>
            </p:nvSpPr>
            <p:spPr>
              <a:xfrm rot="10800000">
                <a:off x="0" y="46922"/>
                <a:ext cx="1503291" cy="276997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spAutoFit/>
              </a:bodyPr>
              <a:lstStyle>
                <a:lvl1pPr algn="ctr"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lvl1pPr>
              </a:lstStyle>
              <a:p>
                <a:pPr lvl="0">
                  <a:defRPr>
                    <a:solidFill>
                      <a:srgbClr val="000000"/>
                    </a:solidFill>
                    <a:uFillTx/>
                  </a:defRPr>
                </a:pPr>
                <a:r>
                  <a: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  <a:latin typeface="+mn-ea"/>
                    <a:ea typeface="+mn-ea"/>
                  </a:rPr>
                  <a:t> </a:t>
                </a:r>
                <a:endParaRPr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+mn-ea"/>
                  <a:ea typeface="+mn-ea"/>
                </a:endParaRPr>
              </a:p>
            </p:txBody>
          </p:sp>
        </p:grpSp>
      </p:grpSp>
      <p:grpSp>
        <p:nvGrpSpPr>
          <p:cNvPr id="12220" name="Group 12220"/>
          <p:cNvGrpSpPr/>
          <p:nvPr/>
        </p:nvGrpSpPr>
        <p:grpSpPr>
          <a:xfrm>
            <a:off x="5913801" y="2081637"/>
            <a:ext cx="2515826" cy="473013"/>
            <a:chOff x="0" y="36587"/>
            <a:chExt cx="2515825" cy="473011"/>
          </a:xfrm>
        </p:grpSpPr>
        <p:sp>
          <p:nvSpPr>
            <p:cNvPr id="12216" name="Shape 12216"/>
            <p:cNvSpPr/>
            <p:nvPr/>
          </p:nvSpPr>
          <p:spPr>
            <a:xfrm rot="16200000">
              <a:off x="-19881" y="56468"/>
              <a:ext cx="473011" cy="433250"/>
            </a:xfrm>
            <a:prstGeom prst="triangle">
              <a:avLst/>
            </a:prstGeom>
            <a:solidFill>
              <a:srgbClr val="3A5063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defRPr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</a:defRPr>
              </a:pPr>
              <a:endParaRPr>
                <a:latin typeface="+mn-ea"/>
                <a:ea typeface="+mn-ea"/>
              </a:endParaRPr>
            </a:p>
          </p:txBody>
        </p:sp>
        <p:grpSp>
          <p:nvGrpSpPr>
            <p:cNvPr id="12219" name="Group 12219"/>
            <p:cNvGrpSpPr/>
            <p:nvPr/>
          </p:nvGrpSpPr>
          <p:grpSpPr>
            <a:xfrm>
              <a:off x="430857" y="134591"/>
              <a:ext cx="2084968" cy="276997"/>
              <a:chOff x="0" y="46922"/>
              <a:chExt cx="2084966" cy="276996"/>
            </a:xfrm>
          </p:grpSpPr>
          <p:sp>
            <p:nvSpPr>
              <p:cNvPr id="12217" name="Shape 12217"/>
              <p:cNvSpPr/>
              <p:nvPr/>
            </p:nvSpPr>
            <p:spPr>
              <a:xfrm rot="10800000">
                <a:off x="0" y="52569"/>
                <a:ext cx="2084966" cy="265702"/>
              </a:xfrm>
              <a:prstGeom prst="rect">
                <a:avLst/>
              </a:prstGeom>
              <a:solidFill>
                <a:srgbClr val="3A5063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 algn="ctr"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  <a:ea typeface="+mn-ea"/>
                </a:endParaRPr>
              </a:p>
            </p:txBody>
          </p:sp>
          <p:sp>
            <p:nvSpPr>
              <p:cNvPr id="12218" name="Shape 12218"/>
              <p:cNvSpPr/>
              <p:nvPr/>
            </p:nvSpPr>
            <p:spPr>
              <a:xfrm rot="10800000">
                <a:off x="0" y="46922"/>
                <a:ext cx="2084966" cy="276996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spAutoFit/>
              </a:bodyPr>
              <a:lstStyle>
                <a:lvl1pPr algn="ctr"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lvl1pPr>
              </a:lstStyle>
              <a:p>
                <a:pPr lvl="0">
                  <a:defRPr>
                    <a:solidFill>
                      <a:srgbClr val="000000"/>
                    </a:solidFill>
                    <a:uFillTx/>
                  </a:defRPr>
                </a:pPr>
                <a:r>
                  <a: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  <a:latin typeface="+mn-ea"/>
                    <a:ea typeface="+mn-ea"/>
                  </a:rPr>
                  <a:t> </a:t>
                </a:r>
                <a:endParaRPr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+mn-ea"/>
                  <a:ea typeface="+mn-ea"/>
                </a:endParaRPr>
              </a:p>
            </p:txBody>
          </p:sp>
        </p:grpSp>
      </p:grpSp>
      <p:grpSp>
        <p:nvGrpSpPr>
          <p:cNvPr id="12225" name="Group 12225"/>
          <p:cNvGrpSpPr/>
          <p:nvPr/>
        </p:nvGrpSpPr>
        <p:grpSpPr>
          <a:xfrm>
            <a:off x="6495476" y="1593012"/>
            <a:ext cx="1934151" cy="473015"/>
            <a:chOff x="0" y="36586"/>
            <a:chExt cx="1934150" cy="473013"/>
          </a:xfrm>
        </p:grpSpPr>
        <p:sp>
          <p:nvSpPr>
            <p:cNvPr id="12221" name="Shape 12221"/>
            <p:cNvSpPr/>
            <p:nvPr/>
          </p:nvSpPr>
          <p:spPr>
            <a:xfrm rot="16200000">
              <a:off x="-19882" y="56468"/>
              <a:ext cx="473013" cy="433250"/>
            </a:xfrm>
            <a:prstGeom prst="triangle">
              <a:avLst/>
            </a:prstGeom>
            <a:solidFill>
              <a:srgbClr val="CD4E37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defRPr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</a:defRPr>
              </a:pPr>
              <a:endParaRPr>
                <a:latin typeface="+mn-ea"/>
                <a:ea typeface="+mn-ea"/>
              </a:endParaRPr>
            </a:p>
          </p:txBody>
        </p:sp>
        <p:grpSp>
          <p:nvGrpSpPr>
            <p:cNvPr id="12224" name="Group 12224"/>
            <p:cNvGrpSpPr/>
            <p:nvPr/>
          </p:nvGrpSpPr>
          <p:grpSpPr>
            <a:xfrm>
              <a:off x="430855" y="134590"/>
              <a:ext cx="1503295" cy="276998"/>
              <a:chOff x="0" y="46922"/>
              <a:chExt cx="1503294" cy="276997"/>
            </a:xfrm>
          </p:grpSpPr>
          <p:sp>
            <p:nvSpPr>
              <p:cNvPr id="12222" name="Shape 12222"/>
              <p:cNvSpPr/>
              <p:nvPr/>
            </p:nvSpPr>
            <p:spPr>
              <a:xfrm rot="10800000">
                <a:off x="0" y="52569"/>
                <a:ext cx="1503294" cy="265702"/>
              </a:xfrm>
              <a:prstGeom prst="rect">
                <a:avLst/>
              </a:prstGeom>
              <a:solidFill>
                <a:srgbClr val="CD4E37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 algn="ctr"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  <a:ea typeface="+mn-ea"/>
                </a:endParaRPr>
              </a:p>
            </p:txBody>
          </p:sp>
          <p:sp>
            <p:nvSpPr>
              <p:cNvPr id="12223" name="Shape 12223"/>
              <p:cNvSpPr/>
              <p:nvPr/>
            </p:nvSpPr>
            <p:spPr>
              <a:xfrm rot="10800000">
                <a:off x="0" y="46922"/>
                <a:ext cx="1503294" cy="276997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spAutoFit/>
              </a:bodyPr>
              <a:lstStyle>
                <a:lvl1pPr algn="ctr"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lvl1pPr>
              </a:lstStyle>
              <a:p>
                <a:pPr lvl="0">
                  <a:defRPr>
                    <a:solidFill>
                      <a:srgbClr val="000000"/>
                    </a:solidFill>
                    <a:uFillTx/>
                  </a:defRPr>
                </a:pPr>
                <a:r>
                  <a: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  <a:latin typeface="+mn-ea"/>
                    <a:ea typeface="+mn-ea"/>
                  </a:rPr>
                  <a:t> </a:t>
                </a:r>
                <a:endParaRPr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+mn-ea"/>
                  <a:ea typeface="+mn-ea"/>
                </a:endParaRPr>
              </a:p>
            </p:txBody>
          </p:sp>
        </p:grpSp>
      </p:grpSp>
      <p:grpSp>
        <p:nvGrpSpPr>
          <p:cNvPr id="12230" name="Group 12230"/>
          <p:cNvGrpSpPr/>
          <p:nvPr/>
        </p:nvGrpSpPr>
        <p:grpSpPr>
          <a:xfrm>
            <a:off x="4914736" y="2570261"/>
            <a:ext cx="3514892" cy="473012"/>
            <a:chOff x="0" y="36587"/>
            <a:chExt cx="3514891" cy="473011"/>
          </a:xfrm>
        </p:grpSpPr>
        <p:sp>
          <p:nvSpPr>
            <p:cNvPr id="12226" name="Shape 12226"/>
            <p:cNvSpPr/>
            <p:nvPr/>
          </p:nvSpPr>
          <p:spPr>
            <a:xfrm rot="16200000">
              <a:off x="-19881" y="56468"/>
              <a:ext cx="473011" cy="433250"/>
            </a:xfrm>
            <a:prstGeom prst="triangle">
              <a:avLst/>
            </a:prstGeom>
            <a:solidFill>
              <a:srgbClr val="3194C6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defRPr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</a:defRPr>
              </a:pPr>
              <a:endParaRPr>
                <a:latin typeface="+mn-ea"/>
                <a:ea typeface="+mn-ea"/>
              </a:endParaRPr>
            </a:p>
          </p:txBody>
        </p:sp>
        <p:grpSp>
          <p:nvGrpSpPr>
            <p:cNvPr id="12229" name="Group 12229"/>
            <p:cNvGrpSpPr/>
            <p:nvPr/>
          </p:nvGrpSpPr>
          <p:grpSpPr>
            <a:xfrm>
              <a:off x="430855" y="134590"/>
              <a:ext cx="3084036" cy="276998"/>
              <a:chOff x="0" y="46922"/>
              <a:chExt cx="3084035" cy="276997"/>
            </a:xfrm>
          </p:grpSpPr>
          <p:sp>
            <p:nvSpPr>
              <p:cNvPr id="12227" name="Shape 12227"/>
              <p:cNvSpPr/>
              <p:nvPr/>
            </p:nvSpPr>
            <p:spPr>
              <a:xfrm rot="10800000">
                <a:off x="0" y="52569"/>
                <a:ext cx="3084035" cy="265702"/>
              </a:xfrm>
              <a:prstGeom prst="rect">
                <a:avLst/>
              </a:prstGeom>
              <a:solidFill>
                <a:srgbClr val="3194C6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 algn="ctr"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  <a:ea typeface="+mn-ea"/>
                </a:endParaRPr>
              </a:p>
            </p:txBody>
          </p:sp>
          <p:sp>
            <p:nvSpPr>
              <p:cNvPr id="12228" name="Shape 12228"/>
              <p:cNvSpPr/>
              <p:nvPr/>
            </p:nvSpPr>
            <p:spPr>
              <a:xfrm rot="10800000">
                <a:off x="0" y="46922"/>
                <a:ext cx="3084035" cy="276997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spAutoFit/>
              </a:bodyPr>
              <a:lstStyle>
                <a:lvl1pPr algn="ctr"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lvl1pPr>
              </a:lstStyle>
              <a:p>
                <a:pPr lvl="0">
                  <a:defRPr>
                    <a:solidFill>
                      <a:srgbClr val="000000"/>
                    </a:solidFill>
                    <a:uFillTx/>
                  </a:defRPr>
                </a:pPr>
                <a:r>
                  <a: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  <a:latin typeface="+mn-ea"/>
                    <a:ea typeface="+mn-ea"/>
                  </a:rPr>
                  <a:t> </a:t>
                </a:r>
                <a:endParaRPr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+mn-ea"/>
                  <a:ea typeface="+mn-ea"/>
                </a:endParaRPr>
              </a:p>
            </p:txBody>
          </p:sp>
        </p:grpSp>
      </p:grpSp>
      <p:grpSp>
        <p:nvGrpSpPr>
          <p:cNvPr id="12233" name="Group 12233"/>
          <p:cNvGrpSpPr/>
          <p:nvPr/>
        </p:nvGrpSpPr>
        <p:grpSpPr>
          <a:xfrm>
            <a:off x="2634675" y="1239891"/>
            <a:ext cx="2019301" cy="591045"/>
            <a:chOff x="0" y="0"/>
            <a:chExt cx="2019300" cy="591044"/>
          </a:xfrm>
        </p:grpSpPr>
        <p:sp>
          <p:nvSpPr>
            <p:cNvPr id="12231" name="Shape 12231"/>
            <p:cNvSpPr/>
            <p:nvPr/>
          </p:nvSpPr>
          <p:spPr>
            <a:xfrm>
              <a:off x="0" y="0"/>
              <a:ext cx="2019300" cy="28194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 algn="r">
                <a:spcBef>
                  <a:spcPts val="200"/>
                </a:spcBef>
                <a:defRPr sz="1200">
                  <a:solidFill>
                    <a:srgbClr val="E7535F"/>
                  </a:solidFill>
                  <a:uFill>
                    <a:solidFill>
                      <a:srgbClr val="E7535F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1200" dirty="0" smtClean="0">
                  <a:solidFill>
                    <a:srgbClr val="E7535F"/>
                  </a:solidFill>
                  <a:uFill>
                    <a:solidFill>
                      <a:srgbClr val="E7535F"/>
                    </a:solidFill>
                  </a:uFill>
                  <a:latin typeface="+mn-ea"/>
                  <a:ea typeface="+mn-ea"/>
                </a:rPr>
                <a:t>系统设置</a:t>
              </a:r>
              <a:endParaRPr sz="1200" dirty="0">
                <a:solidFill>
                  <a:srgbClr val="E7535F"/>
                </a:solidFill>
                <a:uFill>
                  <a:solidFill>
                    <a:srgbClr val="E7535F"/>
                  </a:solidFill>
                </a:uFill>
                <a:latin typeface="+mn-ea"/>
                <a:ea typeface="+mn-ea"/>
              </a:endParaRPr>
            </a:p>
          </p:txBody>
        </p:sp>
        <p:sp>
          <p:nvSpPr>
            <p:cNvPr id="12232" name="Shape 12232"/>
            <p:cNvSpPr/>
            <p:nvPr/>
          </p:nvSpPr>
          <p:spPr>
            <a:xfrm>
              <a:off x="0" y="203249"/>
              <a:ext cx="2019300" cy="38779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 algn="r">
                <a:lnSpc>
                  <a:spcPct val="120000"/>
                </a:lnSpc>
                <a:spcBef>
                  <a:spcPts val="100"/>
                </a:spcBef>
                <a:defRPr sz="800">
                  <a:solidFill>
                    <a:srgbClr val="808080"/>
                  </a:solidFill>
                  <a:uFill>
                    <a:solidFill>
                      <a:srgbClr val="808080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800" dirty="0" smtClean="0">
                  <a:solidFill>
                    <a:srgbClr val="808080"/>
                  </a:solidFill>
                  <a:uFill>
                    <a:solidFill>
                      <a:srgbClr val="808080"/>
                    </a:solidFill>
                  </a:uFill>
                  <a:latin typeface="+mn-ea"/>
                  <a:ea typeface="+mn-ea"/>
                </a:rPr>
                <a:t>此处添加详细文本描述，建议与标题相关并符合整体语言风格。</a:t>
              </a:r>
              <a:endParaRPr sz="800" dirty="0">
                <a:solidFill>
                  <a:srgbClr val="808080"/>
                </a:solidFill>
                <a:uFill>
                  <a:solidFill>
                    <a:srgbClr val="808080"/>
                  </a:solidFill>
                </a:uFill>
                <a:latin typeface="+mn-ea"/>
                <a:ea typeface="+mn-ea"/>
              </a:endParaRPr>
            </a:p>
          </p:txBody>
        </p:sp>
      </p:grpSp>
      <p:grpSp>
        <p:nvGrpSpPr>
          <p:cNvPr id="12236" name="Group 12236"/>
          <p:cNvGrpSpPr/>
          <p:nvPr/>
        </p:nvGrpSpPr>
        <p:grpSpPr>
          <a:xfrm>
            <a:off x="2634675" y="1893415"/>
            <a:ext cx="2019301" cy="591045"/>
            <a:chOff x="0" y="0"/>
            <a:chExt cx="2019300" cy="591044"/>
          </a:xfrm>
        </p:grpSpPr>
        <p:sp>
          <p:nvSpPr>
            <p:cNvPr id="12234" name="Shape 12234"/>
            <p:cNvSpPr/>
            <p:nvPr/>
          </p:nvSpPr>
          <p:spPr>
            <a:xfrm>
              <a:off x="0" y="0"/>
              <a:ext cx="2019300" cy="28194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 algn="r">
                <a:spcBef>
                  <a:spcPts val="200"/>
                </a:spcBef>
                <a:defRPr sz="1200">
                  <a:solidFill>
                    <a:srgbClr val="3A5063"/>
                  </a:solidFill>
                  <a:uFill>
                    <a:solidFill>
                      <a:srgbClr val="3A5063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1200" dirty="0" smtClean="0">
                  <a:solidFill>
                    <a:srgbClr val="3A5063"/>
                  </a:solidFill>
                  <a:uFill>
                    <a:solidFill>
                      <a:srgbClr val="3A5063"/>
                    </a:solidFill>
                  </a:uFill>
                  <a:latin typeface="+mn-ea"/>
                  <a:ea typeface="+mn-ea"/>
                </a:rPr>
                <a:t>商务交流</a:t>
              </a:r>
              <a:endParaRPr sz="1200" dirty="0">
                <a:solidFill>
                  <a:srgbClr val="3A5063"/>
                </a:solidFill>
                <a:uFill>
                  <a:solidFill>
                    <a:srgbClr val="3A5063"/>
                  </a:solidFill>
                </a:uFill>
                <a:latin typeface="+mn-ea"/>
                <a:ea typeface="+mn-ea"/>
              </a:endParaRPr>
            </a:p>
          </p:txBody>
        </p:sp>
        <p:sp>
          <p:nvSpPr>
            <p:cNvPr id="12235" name="Shape 12235"/>
            <p:cNvSpPr/>
            <p:nvPr/>
          </p:nvSpPr>
          <p:spPr>
            <a:xfrm>
              <a:off x="0" y="203249"/>
              <a:ext cx="2019300" cy="38779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 algn="r">
                <a:lnSpc>
                  <a:spcPct val="120000"/>
                </a:lnSpc>
                <a:spcBef>
                  <a:spcPts val="100"/>
                </a:spcBef>
                <a:defRPr sz="800">
                  <a:solidFill>
                    <a:srgbClr val="808080"/>
                  </a:solidFill>
                  <a:uFill>
                    <a:solidFill>
                      <a:srgbClr val="808080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800" dirty="0" smtClean="0">
                  <a:solidFill>
                    <a:srgbClr val="808080"/>
                  </a:solidFill>
                  <a:uFill>
                    <a:solidFill>
                      <a:srgbClr val="808080"/>
                    </a:solidFill>
                  </a:uFill>
                  <a:latin typeface="+mn-ea"/>
                  <a:ea typeface="+mn-ea"/>
                </a:rPr>
                <a:t>此处添加详细文本描述，建议与标题相关并符合整体语言风格。</a:t>
              </a:r>
              <a:endParaRPr sz="800" dirty="0">
                <a:solidFill>
                  <a:srgbClr val="808080"/>
                </a:solidFill>
                <a:uFill>
                  <a:solidFill>
                    <a:srgbClr val="808080"/>
                  </a:solidFill>
                </a:uFill>
                <a:latin typeface="+mn-ea"/>
                <a:ea typeface="+mn-ea"/>
              </a:endParaRPr>
            </a:p>
          </p:txBody>
        </p:sp>
      </p:grpSp>
      <p:grpSp>
        <p:nvGrpSpPr>
          <p:cNvPr id="12239" name="Group 12239"/>
          <p:cNvGrpSpPr/>
          <p:nvPr/>
        </p:nvGrpSpPr>
        <p:grpSpPr>
          <a:xfrm>
            <a:off x="2634675" y="2546937"/>
            <a:ext cx="2019301" cy="591045"/>
            <a:chOff x="0" y="0"/>
            <a:chExt cx="2019300" cy="591044"/>
          </a:xfrm>
        </p:grpSpPr>
        <p:sp>
          <p:nvSpPr>
            <p:cNvPr id="12237" name="Shape 12237"/>
            <p:cNvSpPr/>
            <p:nvPr/>
          </p:nvSpPr>
          <p:spPr>
            <a:xfrm>
              <a:off x="0" y="0"/>
              <a:ext cx="2019300" cy="28194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 algn="r">
                <a:spcBef>
                  <a:spcPts val="200"/>
                </a:spcBef>
                <a:defRPr sz="1200">
                  <a:solidFill>
                    <a:srgbClr val="3194C6"/>
                  </a:solidFill>
                  <a:uFill>
                    <a:solidFill>
                      <a:srgbClr val="3194C6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1200" dirty="0" smtClean="0">
                  <a:solidFill>
                    <a:srgbClr val="3194C6"/>
                  </a:solidFill>
                  <a:uFill>
                    <a:solidFill>
                      <a:srgbClr val="3194C6"/>
                    </a:solidFill>
                  </a:uFill>
                  <a:latin typeface="+mn-ea"/>
                  <a:ea typeface="+mn-ea"/>
                </a:rPr>
                <a:t>财务与预算</a:t>
              </a:r>
              <a:endParaRPr sz="1200" dirty="0">
                <a:solidFill>
                  <a:srgbClr val="3194C6"/>
                </a:solidFill>
                <a:uFill>
                  <a:solidFill>
                    <a:srgbClr val="3194C6"/>
                  </a:solidFill>
                </a:uFill>
                <a:latin typeface="+mn-ea"/>
                <a:ea typeface="+mn-ea"/>
              </a:endParaRPr>
            </a:p>
          </p:txBody>
        </p:sp>
        <p:sp>
          <p:nvSpPr>
            <p:cNvPr id="12238" name="Shape 12238"/>
            <p:cNvSpPr/>
            <p:nvPr/>
          </p:nvSpPr>
          <p:spPr>
            <a:xfrm>
              <a:off x="0" y="203249"/>
              <a:ext cx="2019300" cy="38779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 algn="r">
                <a:lnSpc>
                  <a:spcPct val="120000"/>
                </a:lnSpc>
                <a:spcBef>
                  <a:spcPts val="100"/>
                </a:spcBef>
                <a:defRPr sz="800">
                  <a:solidFill>
                    <a:srgbClr val="03AE97"/>
                  </a:solidFill>
                  <a:uFill>
                    <a:solidFill>
                      <a:srgbClr val="03AE97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800" dirty="0" smtClean="0">
                  <a:solidFill>
                    <a:srgbClr val="03AE97"/>
                  </a:solidFill>
                  <a:uFill>
                    <a:solidFill>
                      <a:srgbClr val="03AE97"/>
                    </a:solidFill>
                  </a:uFill>
                  <a:latin typeface="+mn-ea"/>
                  <a:ea typeface="+mn-ea"/>
                </a:rPr>
                <a:t>此处添加详细文本描述，建议与标题相关并符合整体语言风格。</a:t>
              </a:r>
              <a:endParaRPr sz="800" dirty="0">
                <a:solidFill>
                  <a:srgbClr val="03AE97"/>
                </a:solidFill>
                <a:uFill>
                  <a:solidFill>
                    <a:srgbClr val="03AE97"/>
                  </a:solidFill>
                </a:uFill>
                <a:latin typeface="+mn-ea"/>
                <a:ea typeface="+mn-ea"/>
              </a:endParaRPr>
            </a:p>
          </p:txBody>
        </p:sp>
      </p:grpSp>
      <p:grpSp>
        <p:nvGrpSpPr>
          <p:cNvPr id="12242" name="Group 12242"/>
          <p:cNvGrpSpPr/>
          <p:nvPr/>
        </p:nvGrpSpPr>
        <p:grpSpPr>
          <a:xfrm>
            <a:off x="2634675" y="3200461"/>
            <a:ext cx="2019301" cy="591045"/>
            <a:chOff x="0" y="0"/>
            <a:chExt cx="2019300" cy="591044"/>
          </a:xfrm>
        </p:grpSpPr>
        <p:sp>
          <p:nvSpPr>
            <p:cNvPr id="12240" name="Shape 12240"/>
            <p:cNvSpPr/>
            <p:nvPr/>
          </p:nvSpPr>
          <p:spPr>
            <a:xfrm>
              <a:off x="0" y="0"/>
              <a:ext cx="2019300" cy="28194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 algn="r">
                <a:spcBef>
                  <a:spcPts val="200"/>
                </a:spcBef>
                <a:defRPr sz="1200">
                  <a:solidFill>
                    <a:srgbClr val="F7AC12"/>
                  </a:solidFill>
                  <a:uFill>
                    <a:solidFill>
                      <a:srgbClr val="F7AC12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1200" dirty="0" smtClean="0">
                  <a:solidFill>
                    <a:srgbClr val="F7AC12"/>
                  </a:solidFill>
                  <a:uFill>
                    <a:solidFill>
                      <a:srgbClr val="F7AC12"/>
                    </a:solidFill>
                  </a:uFill>
                  <a:latin typeface="+mn-ea"/>
                  <a:ea typeface="+mn-ea"/>
                </a:rPr>
                <a:t>市场调研</a:t>
              </a:r>
              <a:endParaRPr sz="1200" dirty="0">
                <a:solidFill>
                  <a:srgbClr val="F7AC12"/>
                </a:solidFill>
                <a:uFill>
                  <a:solidFill>
                    <a:srgbClr val="F7AC12"/>
                  </a:solidFill>
                </a:uFill>
                <a:latin typeface="+mn-ea"/>
                <a:ea typeface="+mn-ea"/>
              </a:endParaRPr>
            </a:p>
          </p:txBody>
        </p:sp>
        <p:sp>
          <p:nvSpPr>
            <p:cNvPr id="12241" name="Shape 12241"/>
            <p:cNvSpPr/>
            <p:nvPr/>
          </p:nvSpPr>
          <p:spPr>
            <a:xfrm>
              <a:off x="0" y="203249"/>
              <a:ext cx="2019300" cy="38779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 algn="r">
                <a:lnSpc>
                  <a:spcPct val="120000"/>
                </a:lnSpc>
                <a:spcBef>
                  <a:spcPts val="100"/>
                </a:spcBef>
                <a:defRPr sz="800">
                  <a:solidFill>
                    <a:srgbClr val="808080"/>
                  </a:solidFill>
                  <a:uFill>
                    <a:solidFill>
                      <a:srgbClr val="808080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800" dirty="0" smtClean="0">
                  <a:solidFill>
                    <a:srgbClr val="808080"/>
                  </a:solidFill>
                  <a:uFill>
                    <a:solidFill>
                      <a:srgbClr val="808080"/>
                    </a:solidFill>
                  </a:uFill>
                  <a:latin typeface="+mn-ea"/>
                  <a:ea typeface="+mn-ea"/>
                </a:rPr>
                <a:t>此处添加详细文本描述，建议与标题相关并符合整体语言风格。</a:t>
              </a:r>
              <a:endParaRPr sz="800" dirty="0">
                <a:solidFill>
                  <a:srgbClr val="808080"/>
                </a:solidFill>
                <a:uFill>
                  <a:solidFill>
                    <a:srgbClr val="808080"/>
                  </a:solidFill>
                </a:uFill>
                <a:latin typeface="+mn-ea"/>
                <a:ea typeface="+mn-ea"/>
              </a:endParaRPr>
            </a:p>
          </p:txBody>
        </p:sp>
      </p:grpSp>
      <p:grpSp>
        <p:nvGrpSpPr>
          <p:cNvPr id="12245" name="Group 12245"/>
          <p:cNvGrpSpPr/>
          <p:nvPr/>
        </p:nvGrpSpPr>
        <p:grpSpPr>
          <a:xfrm>
            <a:off x="2634675" y="3853984"/>
            <a:ext cx="2019301" cy="591045"/>
            <a:chOff x="0" y="0"/>
            <a:chExt cx="2019300" cy="591044"/>
          </a:xfrm>
        </p:grpSpPr>
        <p:sp>
          <p:nvSpPr>
            <p:cNvPr id="12243" name="Shape 12243"/>
            <p:cNvSpPr/>
            <p:nvPr/>
          </p:nvSpPr>
          <p:spPr>
            <a:xfrm>
              <a:off x="0" y="0"/>
              <a:ext cx="2019300" cy="28194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 algn="r">
                <a:spcBef>
                  <a:spcPts val="200"/>
                </a:spcBef>
                <a:defRPr sz="1200">
                  <a:solidFill>
                    <a:srgbClr val="A5C067"/>
                  </a:solidFill>
                  <a:uFill>
                    <a:solidFill>
                      <a:srgbClr val="A5C067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1200" dirty="0" smtClean="0">
                  <a:solidFill>
                    <a:srgbClr val="A5C067"/>
                  </a:solidFill>
                  <a:uFill>
                    <a:solidFill>
                      <a:srgbClr val="A5C067"/>
                    </a:solidFill>
                  </a:uFill>
                  <a:latin typeface="+mn-ea"/>
                  <a:ea typeface="+mn-ea"/>
                </a:rPr>
                <a:t>创意理念</a:t>
              </a:r>
              <a:endParaRPr sz="1200" dirty="0">
                <a:solidFill>
                  <a:srgbClr val="A5C067"/>
                </a:solidFill>
                <a:uFill>
                  <a:solidFill>
                    <a:srgbClr val="A5C067"/>
                  </a:solidFill>
                </a:uFill>
                <a:latin typeface="+mn-ea"/>
                <a:ea typeface="+mn-ea"/>
              </a:endParaRPr>
            </a:p>
          </p:txBody>
        </p:sp>
        <p:sp>
          <p:nvSpPr>
            <p:cNvPr id="12244" name="Shape 12244"/>
            <p:cNvSpPr/>
            <p:nvPr/>
          </p:nvSpPr>
          <p:spPr>
            <a:xfrm>
              <a:off x="0" y="203249"/>
              <a:ext cx="2019300" cy="38779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 algn="r">
                <a:lnSpc>
                  <a:spcPct val="120000"/>
                </a:lnSpc>
                <a:spcBef>
                  <a:spcPts val="100"/>
                </a:spcBef>
                <a:defRPr sz="800">
                  <a:solidFill>
                    <a:srgbClr val="808080"/>
                  </a:solidFill>
                  <a:uFill>
                    <a:solidFill>
                      <a:srgbClr val="808080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800" dirty="0" smtClean="0">
                  <a:solidFill>
                    <a:srgbClr val="808080"/>
                  </a:solidFill>
                  <a:uFill>
                    <a:solidFill>
                      <a:srgbClr val="808080"/>
                    </a:solidFill>
                  </a:uFill>
                  <a:latin typeface="+mn-ea"/>
                  <a:ea typeface="+mn-ea"/>
                </a:rPr>
                <a:t>此处添加详细文本描述，建议与标题相关并符合整体语言风格。</a:t>
              </a:r>
              <a:endParaRPr sz="800" dirty="0">
                <a:solidFill>
                  <a:srgbClr val="808080"/>
                </a:solidFill>
                <a:uFill>
                  <a:solidFill>
                    <a:srgbClr val="808080"/>
                  </a:solidFill>
                </a:uFill>
                <a:latin typeface="+mn-ea"/>
                <a:ea typeface="+mn-ea"/>
              </a:endParaRPr>
            </a:p>
          </p:txBody>
        </p:sp>
      </p:grpSp>
      <p:sp>
        <p:nvSpPr>
          <p:cNvPr id="12246" name="Shape 12246"/>
          <p:cNvSpPr/>
          <p:nvPr/>
        </p:nvSpPr>
        <p:spPr>
          <a:xfrm>
            <a:off x="291544" y="1239891"/>
            <a:ext cx="2171701" cy="2355838"/>
          </a:xfrm>
          <a:prstGeom prst="rect">
            <a:avLst/>
          </a:prstGeom>
          <a:ln w="12700">
            <a:miter lim="400000"/>
          </a:ln>
        </p:spPr>
        <p:txBody>
          <a:bodyPr lIns="45719" rIns="45719">
            <a:spAutoFit/>
          </a:bodyPr>
          <a:lstStyle/>
          <a:p>
            <a:pPr lvl="0">
              <a:lnSpc>
                <a:spcPct val="130000"/>
              </a:lnSpc>
              <a:spcBef>
                <a:spcPts val="100"/>
              </a:spcBef>
              <a:defRPr>
                <a:uFillTx/>
              </a:defRPr>
            </a:pPr>
            <a:r>
              <a:rPr lang="zh-CN" altLang="en-US" sz="800" smtClean="0">
                <a:solidFill>
                  <a:srgbClr val="808080"/>
                </a:solidFill>
                <a:uFill>
                  <a:solidFill>
                    <a:srgbClr val="808080"/>
                  </a:solidFill>
                </a:uFill>
                <a:latin typeface="+mn-ea"/>
                <a:ea typeface="+mn-ea"/>
                <a:cs typeface="Roboto condensed"/>
                <a:sym typeface="Roboto condensed"/>
              </a:rPr>
              <a:t>此处添加详细文本描述，建议与标题相关并符合整体语言风格，语言描述尽量简洁生动。尽量</a:t>
            </a:r>
            <a:r>
              <a:rPr lang="zh-CN" altLang="en-US" sz="800" dirty="0">
                <a:solidFill>
                  <a:srgbClr val="808080"/>
                </a:solidFill>
                <a:uFill>
                  <a:solidFill>
                    <a:srgbClr val="808080"/>
                  </a:solidFill>
                </a:uFill>
                <a:latin typeface="+mn-ea"/>
                <a:ea typeface="+mn-ea"/>
                <a:cs typeface="Roboto condensed"/>
                <a:sym typeface="Roboto condensed"/>
              </a:rPr>
              <a:t>将每页幻灯片的字数控制在</a:t>
            </a:r>
            <a:r>
              <a:rPr lang="en-US" altLang="zh-CN" sz="800" dirty="0">
                <a:solidFill>
                  <a:srgbClr val="808080"/>
                </a:solidFill>
                <a:uFill>
                  <a:solidFill>
                    <a:srgbClr val="808080"/>
                  </a:solidFill>
                </a:uFill>
                <a:latin typeface="+mn-ea"/>
                <a:ea typeface="+mn-ea"/>
                <a:cs typeface="Roboto condensed"/>
                <a:sym typeface="Roboto condensed"/>
              </a:rPr>
              <a:t>200</a:t>
            </a:r>
            <a:r>
              <a:rPr lang="zh-CN" altLang="en-US" sz="800" dirty="0">
                <a:solidFill>
                  <a:srgbClr val="808080"/>
                </a:solidFill>
                <a:uFill>
                  <a:solidFill>
                    <a:srgbClr val="808080"/>
                  </a:solidFill>
                </a:uFill>
                <a:latin typeface="+mn-ea"/>
                <a:ea typeface="+mn-ea"/>
                <a:cs typeface="Roboto condensed"/>
                <a:sym typeface="Roboto condensed"/>
              </a:rPr>
              <a:t>字以内，据统计每页幻灯片的最好控制在</a:t>
            </a:r>
            <a:r>
              <a:rPr lang="en-US" altLang="zh-CN" sz="800" dirty="0">
                <a:solidFill>
                  <a:srgbClr val="808080"/>
                </a:solidFill>
                <a:uFill>
                  <a:solidFill>
                    <a:srgbClr val="808080"/>
                  </a:solidFill>
                </a:uFill>
                <a:latin typeface="+mn-ea"/>
                <a:ea typeface="+mn-ea"/>
                <a:cs typeface="Roboto condensed"/>
                <a:sym typeface="Roboto condensed"/>
              </a:rPr>
              <a:t>5</a:t>
            </a:r>
            <a:r>
              <a:rPr lang="zh-CN" altLang="en-US" sz="800" dirty="0">
                <a:solidFill>
                  <a:srgbClr val="808080"/>
                </a:solidFill>
                <a:uFill>
                  <a:solidFill>
                    <a:srgbClr val="808080"/>
                  </a:solidFill>
                </a:uFill>
                <a:latin typeface="+mn-ea"/>
                <a:ea typeface="+mn-ea"/>
                <a:cs typeface="Roboto condensed"/>
                <a:sym typeface="Roboto condensed"/>
              </a:rPr>
              <a:t>分钟之内。</a:t>
            </a:r>
            <a:endParaRPr lang="en-US" altLang="zh-CN" sz="800" dirty="0">
              <a:solidFill>
                <a:srgbClr val="808080"/>
              </a:solidFill>
              <a:uFill>
                <a:solidFill>
                  <a:srgbClr val="808080"/>
                </a:solidFill>
              </a:uFill>
              <a:latin typeface="+mn-ea"/>
              <a:ea typeface="+mn-ea"/>
              <a:cs typeface="Roboto condensed"/>
              <a:sym typeface="Roboto condensed"/>
            </a:endParaRPr>
          </a:p>
          <a:p>
            <a:pPr lvl="0">
              <a:lnSpc>
                <a:spcPct val="130000"/>
              </a:lnSpc>
              <a:spcBef>
                <a:spcPts val="100"/>
              </a:spcBef>
              <a:defRPr>
                <a:uFillTx/>
              </a:defRPr>
            </a:pPr>
            <a:endParaRPr lang="en-US" altLang="zh-CN" sz="800" dirty="0">
              <a:solidFill>
                <a:srgbClr val="808080"/>
              </a:solidFill>
              <a:uFill>
                <a:solidFill>
                  <a:srgbClr val="808080"/>
                </a:solidFill>
              </a:uFill>
              <a:latin typeface="+mn-ea"/>
              <a:ea typeface="+mn-ea"/>
              <a:cs typeface="Roboto condensed"/>
              <a:sym typeface="Roboto condensed"/>
            </a:endParaRPr>
          </a:p>
          <a:p>
            <a:pPr>
              <a:lnSpc>
                <a:spcPct val="130000"/>
              </a:lnSpc>
              <a:spcBef>
                <a:spcPts val="100"/>
              </a:spcBef>
              <a:defRPr>
                <a:uFillTx/>
              </a:defRPr>
            </a:pPr>
            <a:r>
              <a:rPr lang="zh-CN" altLang="en-US" sz="800" smtClean="0">
                <a:solidFill>
                  <a:srgbClr val="808080"/>
                </a:solidFill>
                <a:uFill>
                  <a:solidFill>
                    <a:srgbClr val="808080"/>
                  </a:solidFill>
                </a:uFill>
                <a:latin typeface="+mn-ea"/>
                <a:ea typeface="+mn-ea"/>
                <a:cs typeface="Roboto condensed"/>
                <a:sym typeface="Roboto condensed"/>
              </a:rPr>
              <a:t>此处添加详细文本描述，建议与标题相关并符合整体语言风格，语言描述尽量简洁生动。尽量</a:t>
            </a:r>
            <a:r>
              <a:rPr lang="zh-CN" altLang="en-US" sz="800" dirty="0">
                <a:solidFill>
                  <a:srgbClr val="808080"/>
                </a:solidFill>
                <a:uFill>
                  <a:solidFill>
                    <a:srgbClr val="808080"/>
                  </a:solidFill>
                </a:uFill>
                <a:latin typeface="+mn-ea"/>
                <a:ea typeface="+mn-ea"/>
                <a:cs typeface="Roboto condensed"/>
                <a:sym typeface="Roboto condensed"/>
              </a:rPr>
              <a:t>将每页幻灯片的字数控制在</a:t>
            </a:r>
            <a:r>
              <a:rPr lang="en-US" altLang="zh-CN" sz="800" dirty="0">
                <a:solidFill>
                  <a:srgbClr val="808080"/>
                </a:solidFill>
                <a:uFill>
                  <a:solidFill>
                    <a:srgbClr val="808080"/>
                  </a:solidFill>
                </a:uFill>
                <a:latin typeface="+mn-ea"/>
                <a:ea typeface="+mn-ea"/>
                <a:cs typeface="Roboto condensed"/>
                <a:sym typeface="Roboto condensed"/>
              </a:rPr>
              <a:t>200</a:t>
            </a:r>
            <a:r>
              <a:rPr lang="zh-CN" altLang="en-US" sz="800" dirty="0">
                <a:solidFill>
                  <a:srgbClr val="808080"/>
                </a:solidFill>
                <a:uFill>
                  <a:solidFill>
                    <a:srgbClr val="808080"/>
                  </a:solidFill>
                </a:uFill>
                <a:latin typeface="+mn-ea"/>
                <a:ea typeface="+mn-ea"/>
                <a:cs typeface="Roboto condensed"/>
                <a:sym typeface="Roboto condensed"/>
              </a:rPr>
              <a:t>字以内，据统计每页幻灯片的最好控制在</a:t>
            </a:r>
            <a:r>
              <a:rPr lang="en-US" altLang="zh-CN" sz="800" dirty="0">
                <a:solidFill>
                  <a:srgbClr val="808080"/>
                </a:solidFill>
                <a:uFill>
                  <a:solidFill>
                    <a:srgbClr val="808080"/>
                  </a:solidFill>
                </a:uFill>
                <a:latin typeface="+mn-ea"/>
                <a:ea typeface="+mn-ea"/>
                <a:cs typeface="Roboto condensed"/>
                <a:sym typeface="Roboto condensed"/>
              </a:rPr>
              <a:t>5</a:t>
            </a:r>
            <a:r>
              <a:rPr lang="zh-CN" altLang="en-US" sz="800" dirty="0">
                <a:solidFill>
                  <a:srgbClr val="808080"/>
                </a:solidFill>
                <a:uFill>
                  <a:solidFill>
                    <a:srgbClr val="808080"/>
                  </a:solidFill>
                </a:uFill>
                <a:latin typeface="+mn-ea"/>
                <a:ea typeface="+mn-ea"/>
                <a:cs typeface="Roboto condensed"/>
                <a:sym typeface="Roboto condensed"/>
              </a:rPr>
              <a:t>分钟</a:t>
            </a:r>
            <a:r>
              <a:rPr lang="zh-CN" altLang="en-US" sz="800">
                <a:solidFill>
                  <a:srgbClr val="808080"/>
                </a:solidFill>
                <a:uFill>
                  <a:solidFill>
                    <a:srgbClr val="808080"/>
                  </a:solidFill>
                </a:uFill>
                <a:latin typeface="+mn-ea"/>
                <a:ea typeface="+mn-ea"/>
                <a:cs typeface="Roboto condensed"/>
                <a:sym typeface="Roboto condensed"/>
              </a:rPr>
              <a:t>之内</a:t>
            </a:r>
            <a:r>
              <a:rPr lang="zh-CN" altLang="en-US" sz="800" smtClean="0">
                <a:solidFill>
                  <a:srgbClr val="808080"/>
                </a:solidFill>
                <a:uFill>
                  <a:solidFill>
                    <a:srgbClr val="808080"/>
                  </a:solidFill>
                </a:uFill>
                <a:latin typeface="+mn-ea"/>
                <a:ea typeface="+mn-ea"/>
                <a:cs typeface="Roboto condensed"/>
                <a:sym typeface="Roboto condensed"/>
              </a:rPr>
              <a:t>。此处添加详细文本描述，建议与标题相关并符合整体语言风格，语言描述尽量简洁生动。尽量</a:t>
            </a:r>
            <a:r>
              <a:rPr lang="zh-CN" altLang="en-US" sz="800" dirty="0">
                <a:solidFill>
                  <a:srgbClr val="808080"/>
                </a:solidFill>
                <a:uFill>
                  <a:solidFill>
                    <a:srgbClr val="808080"/>
                  </a:solidFill>
                </a:uFill>
                <a:latin typeface="+mn-ea"/>
                <a:ea typeface="+mn-ea"/>
                <a:cs typeface="Roboto condensed"/>
                <a:sym typeface="Roboto condensed"/>
              </a:rPr>
              <a:t>将每页幻灯片的字数控制在</a:t>
            </a:r>
            <a:r>
              <a:rPr lang="en-US" altLang="zh-CN" sz="800" dirty="0">
                <a:solidFill>
                  <a:srgbClr val="808080"/>
                </a:solidFill>
                <a:uFill>
                  <a:solidFill>
                    <a:srgbClr val="808080"/>
                  </a:solidFill>
                </a:uFill>
                <a:latin typeface="+mn-ea"/>
                <a:ea typeface="+mn-ea"/>
                <a:cs typeface="Roboto condensed"/>
                <a:sym typeface="Roboto condensed"/>
              </a:rPr>
              <a:t>200</a:t>
            </a:r>
            <a:r>
              <a:rPr lang="zh-CN" altLang="en-US" sz="800" dirty="0">
                <a:solidFill>
                  <a:srgbClr val="808080"/>
                </a:solidFill>
                <a:uFill>
                  <a:solidFill>
                    <a:srgbClr val="808080"/>
                  </a:solidFill>
                </a:uFill>
                <a:latin typeface="+mn-ea"/>
                <a:ea typeface="+mn-ea"/>
                <a:cs typeface="Roboto condensed"/>
                <a:sym typeface="Roboto condensed"/>
              </a:rPr>
              <a:t>字以内，据统计每页幻灯片的最好控制在</a:t>
            </a:r>
            <a:r>
              <a:rPr lang="en-US" altLang="zh-CN" sz="800" dirty="0">
                <a:solidFill>
                  <a:srgbClr val="808080"/>
                </a:solidFill>
                <a:uFill>
                  <a:solidFill>
                    <a:srgbClr val="808080"/>
                  </a:solidFill>
                </a:uFill>
                <a:latin typeface="+mn-ea"/>
                <a:ea typeface="+mn-ea"/>
                <a:cs typeface="Roboto condensed"/>
                <a:sym typeface="Roboto condensed"/>
              </a:rPr>
              <a:t>5</a:t>
            </a:r>
            <a:r>
              <a:rPr lang="zh-CN" altLang="en-US" sz="800" dirty="0">
                <a:solidFill>
                  <a:srgbClr val="808080"/>
                </a:solidFill>
                <a:uFill>
                  <a:solidFill>
                    <a:srgbClr val="808080"/>
                  </a:solidFill>
                </a:uFill>
                <a:latin typeface="+mn-ea"/>
                <a:ea typeface="+mn-ea"/>
                <a:cs typeface="Roboto condensed"/>
                <a:sym typeface="Roboto condensed"/>
              </a:rPr>
              <a:t>分钟之内。</a:t>
            </a:r>
            <a:endParaRPr lang="en-US" altLang="zh-CN" sz="800" dirty="0">
              <a:solidFill>
                <a:srgbClr val="808080"/>
              </a:solidFill>
              <a:uFill>
                <a:solidFill>
                  <a:srgbClr val="808080"/>
                </a:solidFill>
              </a:uFill>
              <a:latin typeface="+mn-ea"/>
              <a:ea typeface="+mn-ea"/>
              <a:cs typeface="Roboto condensed"/>
              <a:sym typeface="Roboto condensed"/>
            </a:endParaRPr>
          </a:p>
          <a:p>
            <a:pPr lvl="0">
              <a:lnSpc>
                <a:spcPct val="130000"/>
              </a:lnSpc>
              <a:spcBef>
                <a:spcPts val="100"/>
              </a:spcBef>
              <a:defRPr>
                <a:uFillTx/>
              </a:defRPr>
            </a:pPr>
            <a:endParaRPr lang="zh-CN" altLang="en-US" sz="800" dirty="0">
              <a:solidFill>
                <a:srgbClr val="808080"/>
              </a:solidFill>
              <a:uFill>
                <a:solidFill>
                  <a:srgbClr val="808080"/>
                </a:solidFill>
              </a:uFill>
              <a:latin typeface="+mn-ea"/>
              <a:ea typeface="+mn-ea"/>
              <a:cs typeface="Roboto condensed"/>
              <a:sym typeface="Roboto condensed"/>
            </a:endParaRPr>
          </a:p>
        </p:txBody>
      </p:sp>
      <p:sp>
        <p:nvSpPr>
          <p:cNvPr id="12247" name="Shape 12247"/>
          <p:cNvSpPr/>
          <p:nvPr/>
        </p:nvSpPr>
        <p:spPr>
          <a:xfrm flipV="1">
            <a:off x="2527300" y="1304978"/>
            <a:ext cx="1" cy="3200737"/>
          </a:xfrm>
          <a:prstGeom prst="line">
            <a:avLst/>
          </a:prstGeom>
          <a:ln w="3175">
            <a:solidFill>
              <a:srgbClr val="D9D9D9"/>
            </a:solidFill>
            <a:round/>
          </a:ln>
        </p:spPr>
        <p:txBody>
          <a:bodyPr lIns="0" tIns="0" rIns="0" bIns="0"/>
          <a:lstStyle/>
          <a:p>
            <a:pPr lvl="0">
              <a:defRPr sz="1200">
                <a:uFillTx/>
                <a:latin typeface="+mj-lt"/>
                <a:ea typeface="+mj-ea"/>
                <a:cs typeface="+mj-cs"/>
                <a:sym typeface="Helvetica"/>
              </a:defRPr>
            </a:pPr>
            <a:endParaRPr>
              <a:latin typeface="+mn-ea"/>
              <a:ea typeface="+mn-ea"/>
            </a:endParaRPr>
          </a:p>
        </p:txBody>
      </p:sp>
      <p:grpSp>
        <p:nvGrpSpPr>
          <p:cNvPr id="12250" name="Group 12250"/>
          <p:cNvGrpSpPr/>
          <p:nvPr/>
        </p:nvGrpSpPr>
        <p:grpSpPr>
          <a:xfrm>
            <a:off x="4671767" y="2724786"/>
            <a:ext cx="137393" cy="137393"/>
            <a:chOff x="0" y="0"/>
            <a:chExt cx="137392" cy="137392"/>
          </a:xfrm>
        </p:grpSpPr>
        <p:sp>
          <p:nvSpPr>
            <p:cNvPr id="12248" name="Shape 12248"/>
            <p:cNvSpPr/>
            <p:nvPr/>
          </p:nvSpPr>
          <p:spPr>
            <a:xfrm>
              <a:off x="-1" y="-1"/>
              <a:ext cx="137394" cy="1373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FFFFFF"/>
            </a:solidFill>
            <a:ln w="3175" cap="flat">
              <a:solidFill>
                <a:srgbClr val="3194C6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 algn="ctr">
                <a:spcBef>
                  <a:spcPts val="300"/>
                </a:spcBef>
                <a:defRPr sz="900" b="1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Roboto Condensed Regular"/>
                  <a:ea typeface="Roboto Condensed Regular"/>
                  <a:cs typeface="Roboto Condensed Regular"/>
                  <a:sym typeface="Roboto Condensed Regular"/>
                </a:defRPr>
              </a:pPr>
              <a:endParaRPr>
                <a:latin typeface="+mn-ea"/>
                <a:ea typeface="+mn-ea"/>
              </a:endParaRPr>
            </a:p>
          </p:txBody>
        </p:sp>
        <p:sp>
          <p:nvSpPr>
            <p:cNvPr id="12249" name="Shape 12249"/>
            <p:cNvSpPr/>
            <p:nvPr/>
          </p:nvSpPr>
          <p:spPr>
            <a:xfrm>
              <a:off x="33443" y="33443"/>
              <a:ext cx="70508" cy="7050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3194C6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 algn="ctr">
                <a:spcBef>
                  <a:spcPts val="300"/>
                </a:spcBef>
                <a:defRPr sz="900" b="1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Roboto Condensed Regular"/>
                  <a:ea typeface="Roboto Condensed Regular"/>
                  <a:cs typeface="Roboto Condensed Regular"/>
                  <a:sym typeface="Roboto Condensed Regular"/>
                </a:defRPr>
              </a:pPr>
              <a:endParaRPr>
                <a:latin typeface="+mn-ea"/>
                <a:ea typeface="+mn-ea"/>
              </a:endParaRPr>
            </a:p>
          </p:txBody>
        </p:sp>
      </p:grpSp>
      <p:grpSp>
        <p:nvGrpSpPr>
          <p:cNvPr id="12253" name="Group 12253"/>
          <p:cNvGrpSpPr/>
          <p:nvPr/>
        </p:nvGrpSpPr>
        <p:grpSpPr>
          <a:xfrm>
            <a:off x="4671767" y="2071264"/>
            <a:ext cx="137393" cy="137393"/>
            <a:chOff x="0" y="0"/>
            <a:chExt cx="137392" cy="137392"/>
          </a:xfrm>
        </p:grpSpPr>
        <p:sp>
          <p:nvSpPr>
            <p:cNvPr id="12251" name="Shape 12251"/>
            <p:cNvSpPr/>
            <p:nvPr/>
          </p:nvSpPr>
          <p:spPr>
            <a:xfrm>
              <a:off x="-1" y="-1"/>
              <a:ext cx="137394" cy="1373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FFFFFF"/>
            </a:solidFill>
            <a:ln w="3175" cap="flat">
              <a:solidFill>
                <a:srgbClr val="3A5063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 algn="ctr">
                <a:spcBef>
                  <a:spcPts val="300"/>
                </a:spcBef>
                <a:defRPr sz="900" b="1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Roboto Condensed Regular"/>
                  <a:ea typeface="Roboto Condensed Regular"/>
                  <a:cs typeface="Roboto Condensed Regular"/>
                  <a:sym typeface="Roboto Condensed Regular"/>
                </a:defRPr>
              </a:pPr>
              <a:endParaRPr>
                <a:latin typeface="+mn-ea"/>
                <a:ea typeface="+mn-ea"/>
              </a:endParaRPr>
            </a:p>
          </p:txBody>
        </p:sp>
        <p:sp>
          <p:nvSpPr>
            <p:cNvPr id="12252" name="Shape 12252"/>
            <p:cNvSpPr/>
            <p:nvPr/>
          </p:nvSpPr>
          <p:spPr>
            <a:xfrm>
              <a:off x="33443" y="33443"/>
              <a:ext cx="70508" cy="7050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3A5063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 algn="ctr">
                <a:spcBef>
                  <a:spcPts val="300"/>
                </a:spcBef>
                <a:defRPr sz="900" b="1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Roboto Condensed Regular"/>
                  <a:ea typeface="Roboto Condensed Regular"/>
                  <a:cs typeface="Roboto Condensed Regular"/>
                  <a:sym typeface="Roboto Condensed Regular"/>
                </a:defRPr>
              </a:pPr>
              <a:endParaRPr>
                <a:latin typeface="+mn-ea"/>
                <a:ea typeface="+mn-ea"/>
              </a:endParaRPr>
            </a:p>
          </p:txBody>
        </p:sp>
      </p:grpSp>
      <p:grpSp>
        <p:nvGrpSpPr>
          <p:cNvPr id="12256" name="Group 12256"/>
          <p:cNvGrpSpPr/>
          <p:nvPr/>
        </p:nvGrpSpPr>
        <p:grpSpPr>
          <a:xfrm>
            <a:off x="4671767" y="1417740"/>
            <a:ext cx="137393" cy="137393"/>
            <a:chOff x="0" y="0"/>
            <a:chExt cx="137392" cy="137392"/>
          </a:xfrm>
        </p:grpSpPr>
        <p:sp>
          <p:nvSpPr>
            <p:cNvPr id="12254" name="Shape 12254"/>
            <p:cNvSpPr/>
            <p:nvPr/>
          </p:nvSpPr>
          <p:spPr>
            <a:xfrm>
              <a:off x="-1" y="-1"/>
              <a:ext cx="137394" cy="1373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FFFFFF"/>
            </a:solidFill>
            <a:ln w="3175" cap="flat">
              <a:solidFill>
                <a:srgbClr val="CD4E37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 algn="ctr">
                <a:spcBef>
                  <a:spcPts val="300"/>
                </a:spcBef>
                <a:defRPr sz="900" b="1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Roboto Condensed Regular"/>
                  <a:ea typeface="Roboto Condensed Regular"/>
                  <a:cs typeface="Roboto Condensed Regular"/>
                  <a:sym typeface="Roboto Condensed Regular"/>
                </a:defRPr>
              </a:pPr>
              <a:endParaRPr>
                <a:latin typeface="+mn-ea"/>
                <a:ea typeface="+mn-ea"/>
              </a:endParaRPr>
            </a:p>
          </p:txBody>
        </p:sp>
        <p:sp>
          <p:nvSpPr>
            <p:cNvPr id="12255" name="Shape 12255"/>
            <p:cNvSpPr/>
            <p:nvPr/>
          </p:nvSpPr>
          <p:spPr>
            <a:xfrm>
              <a:off x="33443" y="33443"/>
              <a:ext cx="70508" cy="7050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CD4E37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 algn="ctr">
                <a:spcBef>
                  <a:spcPts val="300"/>
                </a:spcBef>
                <a:defRPr sz="900" b="1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Roboto Condensed Regular"/>
                  <a:ea typeface="Roboto Condensed Regular"/>
                  <a:cs typeface="Roboto Condensed Regular"/>
                  <a:sym typeface="Roboto Condensed Regular"/>
                </a:defRPr>
              </a:pPr>
              <a:endParaRPr>
                <a:latin typeface="+mn-ea"/>
                <a:ea typeface="+mn-ea"/>
              </a:endParaRPr>
            </a:p>
          </p:txBody>
        </p:sp>
      </p:grpSp>
      <p:grpSp>
        <p:nvGrpSpPr>
          <p:cNvPr id="12259" name="Group 12259"/>
          <p:cNvGrpSpPr/>
          <p:nvPr/>
        </p:nvGrpSpPr>
        <p:grpSpPr>
          <a:xfrm>
            <a:off x="4671767" y="3378310"/>
            <a:ext cx="137393" cy="137393"/>
            <a:chOff x="0" y="0"/>
            <a:chExt cx="137392" cy="137392"/>
          </a:xfrm>
        </p:grpSpPr>
        <p:sp>
          <p:nvSpPr>
            <p:cNvPr id="12257" name="Shape 12257"/>
            <p:cNvSpPr/>
            <p:nvPr/>
          </p:nvSpPr>
          <p:spPr>
            <a:xfrm>
              <a:off x="-1" y="-1"/>
              <a:ext cx="137394" cy="1373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FFFFFF"/>
            </a:solidFill>
            <a:ln w="3175" cap="flat">
              <a:solidFill>
                <a:srgbClr val="F7AC12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 algn="ctr">
                <a:spcBef>
                  <a:spcPts val="300"/>
                </a:spcBef>
                <a:defRPr sz="900" b="1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Roboto Condensed Regular"/>
                  <a:ea typeface="Roboto Condensed Regular"/>
                  <a:cs typeface="Roboto Condensed Regular"/>
                  <a:sym typeface="Roboto Condensed Regular"/>
                </a:defRPr>
              </a:pPr>
              <a:endParaRPr>
                <a:latin typeface="+mn-ea"/>
                <a:ea typeface="+mn-ea"/>
              </a:endParaRPr>
            </a:p>
          </p:txBody>
        </p:sp>
        <p:sp>
          <p:nvSpPr>
            <p:cNvPr id="12258" name="Shape 12258"/>
            <p:cNvSpPr/>
            <p:nvPr/>
          </p:nvSpPr>
          <p:spPr>
            <a:xfrm>
              <a:off x="33443" y="33443"/>
              <a:ext cx="70508" cy="7050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F7AC1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 algn="ctr">
                <a:spcBef>
                  <a:spcPts val="300"/>
                </a:spcBef>
                <a:defRPr sz="900" b="1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Roboto Condensed Regular"/>
                  <a:ea typeface="Roboto Condensed Regular"/>
                  <a:cs typeface="Roboto Condensed Regular"/>
                  <a:sym typeface="Roboto Condensed Regular"/>
                </a:defRPr>
              </a:pPr>
              <a:endParaRPr>
                <a:latin typeface="+mn-ea"/>
                <a:ea typeface="+mn-ea"/>
              </a:endParaRPr>
            </a:p>
          </p:txBody>
        </p:sp>
      </p:grpSp>
      <p:grpSp>
        <p:nvGrpSpPr>
          <p:cNvPr id="12262" name="Group 12262"/>
          <p:cNvGrpSpPr/>
          <p:nvPr/>
        </p:nvGrpSpPr>
        <p:grpSpPr>
          <a:xfrm>
            <a:off x="4671767" y="4031834"/>
            <a:ext cx="137393" cy="137393"/>
            <a:chOff x="0" y="0"/>
            <a:chExt cx="137392" cy="137392"/>
          </a:xfrm>
        </p:grpSpPr>
        <p:sp>
          <p:nvSpPr>
            <p:cNvPr id="12260" name="Shape 12260"/>
            <p:cNvSpPr/>
            <p:nvPr/>
          </p:nvSpPr>
          <p:spPr>
            <a:xfrm>
              <a:off x="-1" y="-1"/>
              <a:ext cx="137394" cy="1373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FFFFFF"/>
            </a:solidFill>
            <a:ln w="3175" cap="flat">
              <a:solidFill>
                <a:srgbClr val="A5C067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 algn="ctr">
                <a:spcBef>
                  <a:spcPts val="300"/>
                </a:spcBef>
                <a:defRPr sz="900" b="1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Roboto Condensed Regular"/>
                  <a:ea typeface="Roboto Condensed Regular"/>
                  <a:cs typeface="Roboto Condensed Regular"/>
                  <a:sym typeface="Roboto Condensed Regular"/>
                </a:defRPr>
              </a:pPr>
              <a:endParaRPr>
                <a:latin typeface="+mn-ea"/>
                <a:ea typeface="+mn-ea"/>
              </a:endParaRPr>
            </a:p>
          </p:txBody>
        </p:sp>
        <p:sp>
          <p:nvSpPr>
            <p:cNvPr id="12261" name="Shape 12261"/>
            <p:cNvSpPr/>
            <p:nvPr/>
          </p:nvSpPr>
          <p:spPr>
            <a:xfrm>
              <a:off x="33443" y="33443"/>
              <a:ext cx="70508" cy="7050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A5C067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 algn="ctr">
                <a:spcBef>
                  <a:spcPts val="300"/>
                </a:spcBef>
                <a:defRPr sz="900" b="1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Roboto Condensed Regular"/>
                  <a:ea typeface="Roboto Condensed Regular"/>
                  <a:cs typeface="Roboto Condensed Regular"/>
                  <a:sym typeface="Roboto Condensed Regular"/>
                </a:defRPr>
              </a:pPr>
              <a:endParaRPr>
                <a:latin typeface="+mn-ea"/>
                <a:ea typeface="+mn-ea"/>
              </a:endParaRPr>
            </a:p>
          </p:txBody>
        </p:sp>
      </p:grpSp>
      <p:grpSp>
        <p:nvGrpSpPr>
          <p:cNvPr id="12266" name="Group 12266"/>
          <p:cNvGrpSpPr/>
          <p:nvPr/>
        </p:nvGrpSpPr>
        <p:grpSpPr>
          <a:xfrm>
            <a:off x="4809159" y="1484026"/>
            <a:ext cx="1686318" cy="340115"/>
            <a:chOff x="0" y="0"/>
            <a:chExt cx="1686316" cy="340114"/>
          </a:xfrm>
        </p:grpSpPr>
        <p:sp>
          <p:nvSpPr>
            <p:cNvPr id="12263" name="Shape 12263"/>
            <p:cNvSpPr/>
            <p:nvPr/>
          </p:nvSpPr>
          <p:spPr>
            <a:xfrm>
              <a:off x="818576" y="340114"/>
              <a:ext cx="867741" cy="1"/>
            </a:xfrm>
            <a:prstGeom prst="line">
              <a:avLst/>
            </a:prstGeom>
            <a:noFill/>
            <a:ln w="6350" cap="flat">
              <a:solidFill>
                <a:srgbClr val="CD4E37"/>
              </a:solidFill>
              <a:prstDash val="dash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>
                <a:defRPr sz="1200">
                  <a:uFillTx/>
                  <a:latin typeface="+mj-lt"/>
                  <a:ea typeface="+mj-ea"/>
                  <a:cs typeface="+mj-cs"/>
                  <a:sym typeface="Helvetica"/>
                </a:defRPr>
              </a:pPr>
              <a:endParaRPr>
                <a:latin typeface="+mn-ea"/>
                <a:ea typeface="+mn-ea"/>
              </a:endParaRPr>
            </a:p>
          </p:txBody>
        </p:sp>
        <p:sp>
          <p:nvSpPr>
            <p:cNvPr id="12264" name="Shape 12264"/>
            <p:cNvSpPr/>
            <p:nvPr/>
          </p:nvSpPr>
          <p:spPr>
            <a:xfrm>
              <a:off x="0" y="-1"/>
              <a:ext cx="818577" cy="1"/>
            </a:xfrm>
            <a:prstGeom prst="line">
              <a:avLst/>
            </a:prstGeom>
            <a:noFill/>
            <a:ln w="6350" cap="flat">
              <a:solidFill>
                <a:srgbClr val="CD4E37"/>
              </a:solidFill>
              <a:prstDash val="dash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>
                <a:defRPr sz="1200">
                  <a:uFillTx/>
                  <a:latin typeface="+mj-lt"/>
                  <a:ea typeface="+mj-ea"/>
                  <a:cs typeface="+mj-cs"/>
                  <a:sym typeface="Helvetica"/>
                </a:defRPr>
              </a:pPr>
              <a:endParaRPr>
                <a:latin typeface="+mn-ea"/>
                <a:ea typeface="+mn-ea"/>
              </a:endParaRPr>
            </a:p>
          </p:txBody>
        </p:sp>
        <p:sp>
          <p:nvSpPr>
            <p:cNvPr id="12265" name="Shape 12265"/>
            <p:cNvSpPr/>
            <p:nvPr/>
          </p:nvSpPr>
          <p:spPr>
            <a:xfrm flipV="1">
              <a:off x="818576" y="1"/>
              <a:ext cx="1" cy="340114"/>
            </a:xfrm>
            <a:prstGeom prst="line">
              <a:avLst/>
            </a:prstGeom>
            <a:noFill/>
            <a:ln w="6350" cap="flat">
              <a:solidFill>
                <a:srgbClr val="CD4E37"/>
              </a:solidFill>
              <a:prstDash val="dash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>
                <a:defRPr sz="1200">
                  <a:uFillTx/>
                  <a:latin typeface="+mj-lt"/>
                  <a:ea typeface="+mj-ea"/>
                  <a:cs typeface="+mj-cs"/>
                  <a:sym typeface="Helvetica"/>
                </a:defRPr>
              </a:pPr>
              <a:endParaRPr>
                <a:latin typeface="+mn-ea"/>
                <a:ea typeface="+mn-ea"/>
              </a:endParaRPr>
            </a:p>
          </p:txBody>
        </p:sp>
      </p:grpSp>
      <p:grpSp>
        <p:nvGrpSpPr>
          <p:cNvPr id="12270" name="Group 12270"/>
          <p:cNvGrpSpPr/>
          <p:nvPr/>
        </p:nvGrpSpPr>
        <p:grpSpPr>
          <a:xfrm>
            <a:off x="4809159" y="2140991"/>
            <a:ext cx="1104643" cy="178452"/>
            <a:chOff x="0" y="0"/>
            <a:chExt cx="1104642" cy="178451"/>
          </a:xfrm>
        </p:grpSpPr>
        <p:sp>
          <p:nvSpPr>
            <p:cNvPr id="12267" name="Shape 12267"/>
            <p:cNvSpPr/>
            <p:nvPr/>
          </p:nvSpPr>
          <p:spPr>
            <a:xfrm>
              <a:off x="818576" y="178449"/>
              <a:ext cx="286066" cy="1"/>
            </a:xfrm>
            <a:prstGeom prst="line">
              <a:avLst/>
            </a:prstGeom>
            <a:noFill/>
            <a:ln w="6350" cap="flat">
              <a:solidFill>
                <a:srgbClr val="3A5063"/>
              </a:solidFill>
              <a:prstDash val="dash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>
                <a:defRPr sz="1200">
                  <a:uFillTx/>
                  <a:latin typeface="+mj-lt"/>
                  <a:ea typeface="+mj-ea"/>
                  <a:cs typeface="+mj-cs"/>
                  <a:sym typeface="Helvetica"/>
                </a:defRPr>
              </a:pPr>
              <a:endParaRPr>
                <a:latin typeface="+mn-ea"/>
                <a:ea typeface="+mn-ea"/>
              </a:endParaRPr>
            </a:p>
          </p:txBody>
        </p:sp>
        <p:sp>
          <p:nvSpPr>
            <p:cNvPr id="12268" name="Shape 12268"/>
            <p:cNvSpPr/>
            <p:nvPr/>
          </p:nvSpPr>
          <p:spPr>
            <a:xfrm flipV="1">
              <a:off x="818575" y="0"/>
              <a:ext cx="1" cy="178452"/>
            </a:xfrm>
            <a:prstGeom prst="line">
              <a:avLst/>
            </a:prstGeom>
            <a:noFill/>
            <a:ln w="6350" cap="flat">
              <a:solidFill>
                <a:srgbClr val="3A5063"/>
              </a:solidFill>
              <a:prstDash val="dash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>
                <a:defRPr sz="1200">
                  <a:uFillTx/>
                  <a:latin typeface="+mj-lt"/>
                  <a:ea typeface="+mj-ea"/>
                  <a:cs typeface="+mj-cs"/>
                  <a:sym typeface="Helvetica"/>
                </a:defRPr>
              </a:pPr>
              <a:endParaRPr>
                <a:latin typeface="+mn-ea"/>
                <a:ea typeface="+mn-ea"/>
              </a:endParaRPr>
            </a:p>
          </p:txBody>
        </p:sp>
        <p:sp>
          <p:nvSpPr>
            <p:cNvPr id="12269" name="Shape 12269"/>
            <p:cNvSpPr/>
            <p:nvPr/>
          </p:nvSpPr>
          <p:spPr>
            <a:xfrm>
              <a:off x="-1" y="-1"/>
              <a:ext cx="818577" cy="1"/>
            </a:xfrm>
            <a:prstGeom prst="line">
              <a:avLst/>
            </a:prstGeom>
            <a:noFill/>
            <a:ln w="6350" cap="flat">
              <a:solidFill>
                <a:srgbClr val="3A5063"/>
              </a:solidFill>
              <a:prstDash val="dash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>
                <a:defRPr sz="1200">
                  <a:uFillTx/>
                  <a:latin typeface="+mj-lt"/>
                  <a:ea typeface="+mj-ea"/>
                  <a:cs typeface="+mj-cs"/>
                  <a:sym typeface="Helvetica"/>
                </a:defRPr>
              </a:pPr>
              <a:endParaRPr>
                <a:latin typeface="+mn-ea"/>
                <a:ea typeface="+mn-ea"/>
              </a:endParaRPr>
            </a:p>
          </p:txBody>
        </p:sp>
      </p:grpSp>
      <p:grpSp>
        <p:nvGrpSpPr>
          <p:cNvPr id="12274" name="Group 12274"/>
          <p:cNvGrpSpPr/>
          <p:nvPr/>
        </p:nvGrpSpPr>
        <p:grpSpPr>
          <a:xfrm>
            <a:off x="4809159" y="3289084"/>
            <a:ext cx="1104643" cy="159843"/>
            <a:chOff x="0" y="0"/>
            <a:chExt cx="1104642" cy="159841"/>
          </a:xfrm>
        </p:grpSpPr>
        <p:sp>
          <p:nvSpPr>
            <p:cNvPr id="12271" name="Shape 12271"/>
            <p:cNvSpPr/>
            <p:nvPr/>
          </p:nvSpPr>
          <p:spPr>
            <a:xfrm>
              <a:off x="818576" y="1905"/>
              <a:ext cx="286066" cy="1"/>
            </a:xfrm>
            <a:prstGeom prst="line">
              <a:avLst/>
            </a:prstGeom>
            <a:noFill/>
            <a:ln w="6350" cap="flat">
              <a:solidFill>
                <a:srgbClr val="F7AC12"/>
              </a:solidFill>
              <a:prstDash val="dash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>
                <a:defRPr sz="1200">
                  <a:uFillTx/>
                  <a:latin typeface="+mj-lt"/>
                  <a:ea typeface="+mj-ea"/>
                  <a:cs typeface="+mj-cs"/>
                  <a:sym typeface="Helvetica"/>
                </a:defRPr>
              </a:pPr>
              <a:endParaRPr>
                <a:latin typeface="+mn-ea"/>
                <a:ea typeface="+mn-ea"/>
              </a:endParaRPr>
            </a:p>
          </p:txBody>
        </p:sp>
        <p:sp>
          <p:nvSpPr>
            <p:cNvPr id="12272" name="Shape 12272"/>
            <p:cNvSpPr/>
            <p:nvPr/>
          </p:nvSpPr>
          <p:spPr>
            <a:xfrm flipV="1">
              <a:off x="818576" y="0"/>
              <a:ext cx="1" cy="159842"/>
            </a:xfrm>
            <a:prstGeom prst="line">
              <a:avLst/>
            </a:prstGeom>
            <a:noFill/>
            <a:ln w="6350" cap="flat">
              <a:solidFill>
                <a:srgbClr val="F7AC12"/>
              </a:solidFill>
              <a:prstDash val="dash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>
                <a:defRPr sz="1200">
                  <a:uFillTx/>
                  <a:latin typeface="+mj-lt"/>
                  <a:ea typeface="+mj-ea"/>
                  <a:cs typeface="+mj-cs"/>
                  <a:sym typeface="Helvetica"/>
                </a:defRPr>
              </a:pPr>
              <a:endParaRPr>
                <a:latin typeface="+mn-ea"/>
                <a:ea typeface="+mn-ea"/>
              </a:endParaRPr>
            </a:p>
          </p:txBody>
        </p:sp>
        <p:sp>
          <p:nvSpPr>
            <p:cNvPr id="12273" name="Shape 12273"/>
            <p:cNvSpPr/>
            <p:nvPr/>
          </p:nvSpPr>
          <p:spPr>
            <a:xfrm>
              <a:off x="-1" y="159841"/>
              <a:ext cx="818577" cy="1"/>
            </a:xfrm>
            <a:prstGeom prst="line">
              <a:avLst/>
            </a:prstGeom>
            <a:noFill/>
            <a:ln w="6350" cap="flat">
              <a:solidFill>
                <a:srgbClr val="F7AC12"/>
              </a:solidFill>
              <a:prstDash val="dash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>
                <a:defRPr sz="1200">
                  <a:uFillTx/>
                  <a:latin typeface="+mj-lt"/>
                  <a:ea typeface="+mj-ea"/>
                  <a:cs typeface="+mj-cs"/>
                  <a:sym typeface="Helvetica"/>
                </a:defRPr>
              </a:pPr>
              <a:endParaRPr>
                <a:latin typeface="+mn-ea"/>
                <a:ea typeface="+mn-ea"/>
              </a:endParaRPr>
            </a:p>
          </p:txBody>
        </p:sp>
      </p:grpSp>
      <p:grpSp>
        <p:nvGrpSpPr>
          <p:cNvPr id="12278" name="Group 12278"/>
          <p:cNvGrpSpPr/>
          <p:nvPr/>
        </p:nvGrpSpPr>
        <p:grpSpPr>
          <a:xfrm>
            <a:off x="4809159" y="3786290"/>
            <a:ext cx="1686318" cy="320966"/>
            <a:chOff x="0" y="0"/>
            <a:chExt cx="1686316" cy="320965"/>
          </a:xfrm>
        </p:grpSpPr>
        <p:sp>
          <p:nvSpPr>
            <p:cNvPr id="12275" name="Shape 12275"/>
            <p:cNvSpPr/>
            <p:nvPr/>
          </p:nvSpPr>
          <p:spPr>
            <a:xfrm>
              <a:off x="818576" y="-1"/>
              <a:ext cx="867741" cy="1"/>
            </a:xfrm>
            <a:prstGeom prst="line">
              <a:avLst/>
            </a:prstGeom>
            <a:noFill/>
            <a:ln w="6350" cap="flat">
              <a:solidFill>
                <a:srgbClr val="A5C067"/>
              </a:solidFill>
              <a:prstDash val="dash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>
                <a:defRPr sz="1200">
                  <a:uFillTx/>
                  <a:latin typeface="+mj-lt"/>
                  <a:ea typeface="+mj-ea"/>
                  <a:cs typeface="+mj-cs"/>
                  <a:sym typeface="Helvetica"/>
                </a:defRPr>
              </a:pPr>
              <a:endParaRPr>
                <a:latin typeface="+mn-ea"/>
                <a:ea typeface="+mn-ea"/>
              </a:endParaRPr>
            </a:p>
          </p:txBody>
        </p:sp>
        <p:sp>
          <p:nvSpPr>
            <p:cNvPr id="12276" name="Shape 12276"/>
            <p:cNvSpPr/>
            <p:nvPr/>
          </p:nvSpPr>
          <p:spPr>
            <a:xfrm flipV="1">
              <a:off x="818576" y="1"/>
              <a:ext cx="1" cy="320965"/>
            </a:xfrm>
            <a:prstGeom prst="line">
              <a:avLst/>
            </a:prstGeom>
            <a:noFill/>
            <a:ln w="6350" cap="flat">
              <a:solidFill>
                <a:srgbClr val="A5C067"/>
              </a:solidFill>
              <a:prstDash val="dash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>
                <a:defRPr sz="1200">
                  <a:uFillTx/>
                  <a:latin typeface="+mj-lt"/>
                  <a:ea typeface="+mj-ea"/>
                  <a:cs typeface="+mj-cs"/>
                  <a:sym typeface="Helvetica"/>
                </a:defRPr>
              </a:pPr>
              <a:endParaRPr>
                <a:latin typeface="+mn-ea"/>
                <a:ea typeface="+mn-ea"/>
              </a:endParaRPr>
            </a:p>
          </p:txBody>
        </p:sp>
        <p:sp>
          <p:nvSpPr>
            <p:cNvPr id="12277" name="Shape 12277"/>
            <p:cNvSpPr/>
            <p:nvPr/>
          </p:nvSpPr>
          <p:spPr>
            <a:xfrm>
              <a:off x="0" y="320965"/>
              <a:ext cx="818577" cy="1"/>
            </a:xfrm>
            <a:prstGeom prst="line">
              <a:avLst/>
            </a:prstGeom>
            <a:noFill/>
            <a:ln w="6350" cap="flat">
              <a:solidFill>
                <a:srgbClr val="A5C067"/>
              </a:solidFill>
              <a:prstDash val="dash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>
                <a:defRPr sz="1200">
                  <a:uFillTx/>
                  <a:latin typeface="+mj-lt"/>
                  <a:ea typeface="+mj-ea"/>
                  <a:cs typeface="+mj-cs"/>
                  <a:sym typeface="Helvetica"/>
                </a:defRPr>
              </a:pPr>
              <a:endParaRPr>
                <a:latin typeface="+mn-ea"/>
                <a:ea typeface="+mn-ea"/>
              </a:endParaRPr>
            </a:p>
          </p:txBody>
        </p:sp>
      </p:grpSp>
      <p:sp>
        <p:nvSpPr>
          <p:cNvPr id="12279" name="Shape 12279"/>
          <p:cNvSpPr/>
          <p:nvPr/>
        </p:nvSpPr>
        <p:spPr>
          <a:xfrm>
            <a:off x="6928725" y="1701030"/>
            <a:ext cx="1494550" cy="243841"/>
          </a:xfrm>
          <a:prstGeom prst="rect">
            <a:avLst/>
          </a:prstGeom>
          <a:ln w="12700">
            <a:miter lim="400000"/>
          </a:ln>
        </p:spPr>
        <p:txBody>
          <a:bodyPr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Roboto condensed"/>
                <a:ea typeface="Roboto condensed"/>
                <a:cs typeface="Roboto condensed"/>
                <a:sym typeface="Roboto condensed"/>
              </a:defRPr>
            </a:lvl1pPr>
          </a:lstStyle>
          <a:p>
            <a:pPr lvl="0">
              <a:defRPr sz="1800">
                <a:solidFill>
                  <a:srgbClr val="000000"/>
                </a:solidFill>
                <a:uFillTx/>
              </a:defRPr>
            </a:pPr>
            <a:r>
              <a:rPr lang="zh-CN" altLang="en-US" sz="1000" dirty="0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+mn-ea"/>
                <a:ea typeface="+mn-ea"/>
              </a:rPr>
              <a:t>阶段</a:t>
            </a:r>
            <a:r>
              <a:rPr sz="1000" dirty="0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+mn-ea"/>
                <a:ea typeface="+mn-ea"/>
              </a:rPr>
              <a:t> </a:t>
            </a:r>
            <a:r>
              <a:rPr sz="1000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+mn-ea"/>
                <a:ea typeface="+mn-ea"/>
              </a:rPr>
              <a:t>01</a:t>
            </a:r>
            <a:endParaRPr sz="1000" dirty="0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+mn-ea"/>
              <a:ea typeface="+mn-ea"/>
            </a:endParaRPr>
          </a:p>
        </p:txBody>
      </p:sp>
      <p:sp>
        <p:nvSpPr>
          <p:cNvPr id="12280" name="Shape 12280"/>
          <p:cNvSpPr/>
          <p:nvPr/>
        </p:nvSpPr>
        <p:spPr>
          <a:xfrm>
            <a:off x="6347050" y="2196330"/>
            <a:ext cx="2076225" cy="243841"/>
          </a:xfrm>
          <a:prstGeom prst="rect">
            <a:avLst/>
          </a:prstGeom>
          <a:ln w="12700">
            <a:miter lim="400000"/>
          </a:ln>
        </p:spPr>
        <p:txBody>
          <a:bodyPr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Roboto condensed"/>
                <a:ea typeface="Roboto condensed"/>
                <a:cs typeface="Roboto condensed"/>
                <a:sym typeface="Roboto condensed"/>
              </a:defRPr>
            </a:lvl1pPr>
          </a:lstStyle>
          <a:p>
            <a:pPr lvl="0">
              <a:defRPr sz="1800">
                <a:solidFill>
                  <a:srgbClr val="000000"/>
                </a:solidFill>
                <a:uFillTx/>
              </a:defRPr>
            </a:pPr>
            <a:r>
              <a:rPr lang="zh-CN" altLang="en-US" sz="1000" dirty="0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+mn-ea"/>
                <a:ea typeface="+mn-ea"/>
              </a:rPr>
              <a:t>阶段</a:t>
            </a:r>
            <a:r>
              <a:rPr sz="1000" dirty="0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+mn-ea"/>
                <a:ea typeface="+mn-ea"/>
              </a:rPr>
              <a:t> </a:t>
            </a:r>
            <a:r>
              <a:rPr sz="1000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+mn-ea"/>
                <a:ea typeface="+mn-ea"/>
              </a:rPr>
              <a:t>02</a:t>
            </a:r>
            <a:endParaRPr sz="1000" dirty="0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+mn-ea"/>
              <a:ea typeface="+mn-ea"/>
            </a:endParaRPr>
          </a:p>
        </p:txBody>
      </p:sp>
      <p:sp>
        <p:nvSpPr>
          <p:cNvPr id="12281" name="Shape 12281"/>
          <p:cNvSpPr/>
          <p:nvPr/>
        </p:nvSpPr>
        <p:spPr>
          <a:xfrm>
            <a:off x="5345591" y="2673911"/>
            <a:ext cx="3077684" cy="243841"/>
          </a:xfrm>
          <a:prstGeom prst="rect">
            <a:avLst/>
          </a:prstGeom>
          <a:ln w="12700">
            <a:miter lim="400000"/>
          </a:ln>
        </p:spPr>
        <p:txBody>
          <a:bodyPr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Roboto condensed"/>
                <a:ea typeface="Roboto condensed"/>
                <a:cs typeface="Roboto condensed"/>
                <a:sym typeface="Roboto condensed"/>
              </a:defRPr>
            </a:lvl1pPr>
          </a:lstStyle>
          <a:p>
            <a:pPr lvl="0">
              <a:defRPr sz="1800">
                <a:solidFill>
                  <a:srgbClr val="000000"/>
                </a:solidFill>
                <a:uFillTx/>
              </a:defRPr>
            </a:pPr>
            <a:r>
              <a:rPr lang="zh-CN" altLang="en-US" sz="1000" dirty="0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+mn-ea"/>
                <a:ea typeface="+mn-ea"/>
              </a:rPr>
              <a:t>阶段</a:t>
            </a:r>
            <a:r>
              <a:rPr sz="1000" dirty="0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+mn-ea"/>
                <a:ea typeface="+mn-ea"/>
              </a:rPr>
              <a:t> </a:t>
            </a:r>
            <a:r>
              <a:rPr sz="1000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+mn-ea"/>
                <a:ea typeface="+mn-ea"/>
              </a:rPr>
              <a:t>03</a:t>
            </a:r>
            <a:endParaRPr sz="1000" dirty="0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+mn-ea"/>
              <a:ea typeface="+mn-ea"/>
            </a:endParaRPr>
          </a:p>
        </p:txBody>
      </p:sp>
      <p:sp>
        <p:nvSpPr>
          <p:cNvPr id="12282" name="Shape 12282"/>
          <p:cNvSpPr/>
          <p:nvPr/>
        </p:nvSpPr>
        <p:spPr>
          <a:xfrm>
            <a:off x="6347050" y="3167880"/>
            <a:ext cx="2076225" cy="243841"/>
          </a:xfrm>
          <a:prstGeom prst="rect">
            <a:avLst/>
          </a:prstGeom>
          <a:ln w="12700">
            <a:miter lim="400000"/>
          </a:ln>
        </p:spPr>
        <p:txBody>
          <a:bodyPr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Roboto condensed"/>
                <a:ea typeface="Roboto condensed"/>
                <a:cs typeface="Roboto condensed"/>
                <a:sym typeface="Roboto condensed"/>
              </a:defRPr>
            </a:lvl1pPr>
          </a:lstStyle>
          <a:p>
            <a:pPr lvl="0">
              <a:defRPr sz="1800">
                <a:solidFill>
                  <a:srgbClr val="000000"/>
                </a:solidFill>
                <a:uFillTx/>
              </a:defRPr>
            </a:pPr>
            <a:r>
              <a:rPr lang="zh-CN" altLang="en-US" sz="1000" dirty="0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+mn-ea"/>
                <a:ea typeface="+mn-ea"/>
              </a:rPr>
              <a:t>阶段</a:t>
            </a:r>
            <a:r>
              <a:rPr sz="1000" dirty="0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+mn-ea"/>
                <a:ea typeface="+mn-ea"/>
              </a:rPr>
              <a:t> </a:t>
            </a:r>
            <a:r>
              <a:rPr sz="1000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+mn-ea"/>
                <a:ea typeface="+mn-ea"/>
              </a:rPr>
              <a:t>04</a:t>
            </a:r>
            <a:endParaRPr sz="1000" dirty="0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+mn-ea"/>
              <a:ea typeface="+mn-ea"/>
            </a:endParaRPr>
          </a:p>
        </p:txBody>
      </p:sp>
      <p:sp>
        <p:nvSpPr>
          <p:cNvPr id="12283" name="Shape 12283"/>
          <p:cNvSpPr/>
          <p:nvPr/>
        </p:nvSpPr>
        <p:spPr>
          <a:xfrm>
            <a:off x="6928725" y="3663179"/>
            <a:ext cx="1494550" cy="243841"/>
          </a:xfrm>
          <a:prstGeom prst="rect">
            <a:avLst/>
          </a:prstGeom>
          <a:ln w="12700">
            <a:miter lim="400000"/>
          </a:ln>
        </p:spPr>
        <p:txBody>
          <a:bodyPr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Roboto condensed"/>
                <a:ea typeface="Roboto condensed"/>
                <a:cs typeface="Roboto condensed"/>
                <a:sym typeface="Roboto condensed"/>
              </a:defRPr>
            </a:lvl1pPr>
          </a:lstStyle>
          <a:p>
            <a:pPr lvl="0">
              <a:defRPr sz="1800">
                <a:solidFill>
                  <a:srgbClr val="000000"/>
                </a:solidFill>
                <a:uFillTx/>
              </a:defRPr>
            </a:pPr>
            <a:r>
              <a:rPr lang="zh-CN" altLang="en-US" sz="1000" dirty="0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+mn-ea"/>
                <a:ea typeface="+mn-ea"/>
              </a:rPr>
              <a:t>阶段</a:t>
            </a:r>
            <a:r>
              <a:rPr sz="1000" dirty="0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+mn-ea"/>
                <a:ea typeface="+mn-ea"/>
              </a:rPr>
              <a:t> </a:t>
            </a:r>
            <a:r>
              <a:rPr sz="1000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+mn-ea"/>
                <a:ea typeface="+mn-ea"/>
              </a:rPr>
              <a:t>05</a:t>
            </a:r>
            <a:endParaRPr sz="1000" dirty="0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+mn-ea"/>
              <a:ea typeface="+mn-ea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8459544" y="4932217"/>
            <a:ext cx="376192" cy="1270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 lang="en-US" altLang="zh-CN" smtClean="0"/>
            </a:fld>
            <a:endParaRPr lang="en-US" altLang="zh-CN"/>
          </a:p>
        </p:txBody>
      </p:sp>
      <p:sp>
        <p:nvSpPr>
          <p:cNvPr id="90" name="AutoShape 5"/>
          <p:cNvSpPr/>
          <p:nvPr/>
        </p:nvSpPr>
        <p:spPr bwMode="auto">
          <a:xfrm flipV="1">
            <a:off x="1266825" y="584392"/>
            <a:ext cx="6667500" cy="18000"/>
          </a:xfrm>
          <a:custGeom>
            <a:avLst/>
            <a:gdLst>
              <a:gd name="T0" fmla="*/ 3333750 w 21600"/>
              <a:gd name="T1" fmla="*/ 33338 h 21600"/>
              <a:gd name="T2" fmla="*/ 3333750 w 21600"/>
              <a:gd name="T3" fmla="*/ 33338 h 21600"/>
              <a:gd name="T4" fmla="*/ 3333750 w 21600"/>
              <a:gd name="T5" fmla="*/ 33338 h 21600"/>
              <a:gd name="T6" fmla="*/ 3333750 w 21600"/>
              <a:gd name="T7" fmla="*/ 33338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rgbClr val="32AA90"/>
          </a:solidFill>
          <a:ln w="25400" cap="flat" cmpd="sng">
            <a:noFill/>
            <a:prstDash val="solid"/>
            <a:miter lim="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91" name="AutoShape 16"/>
          <p:cNvSpPr/>
          <p:nvPr/>
        </p:nvSpPr>
        <p:spPr bwMode="auto">
          <a:xfrm>
            <a:off x="1243915" y="276126"/>
            <a:ext cx="4480213" cy="2794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/>
            <a:r>
              <a:rPr lang="zh-CN" altLang="en-US" sz="2000" b="1" dirty="0" smtClean="0">
                <a:solidFill>
                  <a:srgbClr val="002060"/>
                </a:solidFill>
                <a:latin typeface="+mn-ea"/>
                <a:ea typeface="+mn-ea"/>
              </a:rPr>
              <a:t>单击此处添加标题</a:t>
            </a:r>
            <a:endParaRPr lang="es-ES" altLang="zh-CN" sz="2000" b="1" dirty="0">
              <a:solidFill>
                <a:srgbClr val="002060"/>
              </a:solidFill>
              <a:latin typeface="+mn-ea"/>
              <a:ea typeface="+mn-ea"/>
            </a:endParaRPr>
          </a:p>
        </p:txBody>
      </p:sp>
      <p:sp>
        <p:nvSpPr>
          <p:cNvPr id="92" name="AutoShape 34"/>
          <p:cNvSpPr/>
          <p:nvPr/>
        </p:nvSpPr>
        <p:spPr bwMode="auto">
          <a:xfrm>
            <a:off x="3363293" y="415826"/>
            <a:ext cx="4004296" cy="1397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just" eaLnBrk="1">
              <a:spcBef>
                <a:spcPts val="600"/>
              </a:spcBef>
            </a:pPr>
            <a:r>
              <a:rPr lang="zh-CN" altLang="en-US" sz="700" dirty="0" smtClean="0">
                <a:solidFill>
                  <a:srgbClr val="3BB692"/>
                </a:solidFill>
                <a:latin typeface="+mn-ea"/>
                <a:ea typeface="+mn-ea"/>
                <a:sym typeface="Verdana" pitchFamily="34" charset="0"/>
              </a:rPr>
              <a:t>单击此处添加副标题或详细文本描述</a:t>
            </a:r>
            <a:endParaRPr lang="es-ES" altLang="zh-CN" sz="1800" dirty="0">
              <a:latin typeface="+mn-ea"/>
              <a:ea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indefinite" fill="hold"/>
                                        <p:tgtEl>
                                          <p:spTgt spid="12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12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indefinite" fill="hold"/>
                                        <p:tgtEl>
                                          <p:spTgt spid="12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2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indefinite" fill="hold"/>
                                        <p:tgtEl>
                                          <p:spTgt spid="12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12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indefinite" fill="hold"/>
                                        <p:tgtEl>
                                          <p:spTgt spid="12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2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indefinite" fill="hold"/>
                                        <p:tgtEl>
                                          <p:spTgt spid="12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12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indefinite" fill="hold"/>
                                        <p:tgtEl>
                                          <p:spTgt spid="12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700" fill="hold"/>
                                        <p:tgtEl>
                                          <p:spTgt spid="122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700" fill="hold"/>
                                        <p:tgtEl>
                                          <p:spTgt spid="122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500"/>
                            </p:stCondLst>
                            <p:childTnLst>
                              <p:par>
                                <p:cTn id="4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indefinite" fill="hold"/>
                                        <p:tgtEl>
                                          <p:spTgt spid="12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12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0"/>
                            </p:stCondLst>
                            <p:childTnLst>
                              <p:par>
                                <p:cTn id="4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indefinite" fill="hold"/>
                                        <p:tgtEl>
                                          <p:spTgt spid="12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2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22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500"/>
                            </p:stCondLst>
                            <p:childTnLst>
                              <p:par>
                                <p:cTn id="5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indefinite" fill="hold"/>
                                        <p:tgtEl>
                                          <p:spTgt spid="12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12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000"/>
                            </p:stCondLst>
                            <p:childTnLst>
                              <p:par>
                                <p:cTn id="5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indefinite" fill="hold"/>
                                        <p:tgtEl>
                                          <p:spTgt spid="12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22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22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500"/>
                            </p:stCondLst>
                            <p:childTnLst>
                              <p:par>
                                <p:cTn id="6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indefinite" fill="hold"/>
                                        <p:tgtEl>
                                          <p:spTgt spid="12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22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22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000"/>
                            </p:stCondLst>
                            <p:childTnLst>
                              <p:par>
                                <p:cTn id="6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indefinite" fill="hold"/>
                                        <p:tgtEl>
                                          <p:spTgt spid="12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22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22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7500"/>
                            </p:stCondLst>
                            <p:childTnLst>
                              <p:par>
                                <p:cTn id="7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indefinite" fill="hold"/>
                                        <p:tgtEl>
                                          <p:spTgt spid="12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22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22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8000"/>
                            </p:stCondLst>
                            <p:childTnLst>
                              <p:par>
                                <p:cTn id="7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indefinite" fill="hold"/>
                                        <p:tgtEl>
                                          <p:spTgt spid="12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2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2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8500"/>
                            </p:stCondLst>
                            <p:childTnLst>
                              <p:par>
                                <p:cTn id="8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indefinite" fill="hold"/>
                                        <p:tgtEl>
                                          <p:spTgt spid="12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2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2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01" grpId="0" animBg="1" advAuto="0"/>
      <p:bldP spid="12202" grpId="0" animBg="1" advAuto="0"/>
      <p:bldP spid="12203" grpId="0" animBg="1" advAuto="0"/>
      <p:bldP spid="12204" grpId="0" animBg="1" advAuto="0"/>
      <p:bldP spid="12205" grpId="0" animBg="1" advAuto="0"/>
      <p:bldP spid="12210" grpId="0" animBg="1" advAuto="0"/>
      <p:bldP spid="12215" grpId="0" animBg="1" advAuto="0"/>
      <p:bldP spid="12220" grpId="0" animBg="1" advAuto="0"/>
      <p:bldP spid="12225" grpId="0" animBg="1" advAuto="0"/>
      <p:bldP spid="12230" grpId="0" animBg="1" advAuto="0"/>
      <p:bldP spid="12233" grpId="0" animBg="1" advAuto="0"/>
      <p:bldP spid="12236" grpId="0" animBg="1" advAuto="0"/>
      <p:bldP spid="12239" grpId="0" animBg="1" advAuto="0"/>
      <p:bldP spid="12242" grpId="0" animBg="1" advAuto="0"/>
      <p:bldP spid="12245" grpId="0" animBg="1" advAuto="0"/>
      <p:bldP spid="91" grpId="0" autoUpdateAnimBg="0"/>
      <p:bldP spid="92" grpId="0" autoUpdateAnimBg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37" name="Shape 12537"/>
          <p:cNvSpPr/>
          <p:nvPr/>
        </p:nvSpPr>
        <p:spPr>
          <a:xfrm flipH="1" flipV="1">
            <a:off x="4776592" y="1916531"/>
            <a:ext cx="1714504" cy="171450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52" h="19524" extrusionOk="0">
                <a:moveTo>
                  <a:pt x="16570" y="16861"/>
                </a:moveTo>
                <a:lnTo>
                  <a:pt x="16570" y="16861"/>
                </a:lnTo>
                <a:cubicBezTo>
                  <a:pt x="12623" y="20562"/>
                  <a:pt x="6405" y="20384"/>
                  <a:pt x="2680" y="16463"/>
                </a:cubicBezTo>
                <a:cubicBezTo>
                  <a:pt x="-1045" y="12542"/>
                  <a:pt x="-865" y="6363"/>
                  <a:pt x="3081" y="2663"/>
                </a:cubicBezTo>
                <a:cubicBezTo>
                  <a:pt x="7027" y="-1038"/>
                  <a:pt x="13246" y="-860"/>
                  <a:pt x="16971" y="3061"/>
                </a:cubicBezTo>
                <a:cubicBezTo>
                  <a:pt x="20443" y="6716"/>
                  <a:pt x="20555" y="12392"/>
                  <a:pt x="17230" y="16179"/>
                </a:cubicBezTo>
                <a:lnTo>
                  <a:pt x="14677" y="13967"/>
                </a:lnTo>
                <a:lnTo>
                  <a:pt x="14677" y="13967"/>
                </a:lnTo>
                <a:cubicBezTo>
                  <a:pt x="17015" y="11305"/>
                  <a:pt x="16737" y="7264"/>
                  <a:pt x="14058" y="4942"/>
                </a:cubicBezTo>
                <a:cubicBezTo>
                  <a:pt x="11378" y="2619"/>
                  <a:pt x="7311" y="2895"/>
                  <a:pt x="4974" y="5557"/>
                </a:cubicBezTo>
                <a:cubicBezTo>
                  <a:pt x="2636" y="8219"/>
                  <a:pt x="2914" y="12260"/>
                  <a:pt x="5593" y="14582"/>
                </a:cubicBezTo>
                <a:cubicBezTo>
                  <a:pt x="8091" y="16747"/>
                  <a:pt x="11834" y="16674"/>
                  <a:pt x="14245" y="14414"/>
                </a:cubicBezTo>
                <a:close/>
              </a:path>
            </a:pathLst>
          </a:custGeom>
          <a:solidFill>
            <a:srgbClr val="A5C067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 algn="ctr"/>
            <a:endParaRPr>
              <a:latin typeface="+mn-ea"/>
              <a:ea typeface="+mn-ea"/>
            </a:endParaRPr>
          </a:p>
        </p:txBody>
      </p:sp>
      <p:sp>
        <p:nvSpPr>
          <p:cNvPr id="12538" name="Shape 12538"/>
          <p:cNvSpPr/>
          <p:nvPr/>
        </p:nvSpPr>
        <p:spPr>
          <a:xfrm flipV="1">
            <a:off x="2658865" y="1916531"/>
            <a:ext cx="1714504" cy="171450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52" h="19524" extrusionOk="0">
                <a:moveTo>
                  <a:pt x="16570" y="16861"/>
                </a:moveTo>
                <a:lnTo>
                  <a:pt x="16570" y="16861"/>
                </a:lnTo>
                <a:cubicBezTo>
                  <a:pt x="12623" y="20562"/>
                  <a:pt x="6405" y="20384"/>
                  <a:pt x="2680" y="16463"/>
                </a:cubicBezTo>
                <a:cubicBezTo>
                  <a:pt x="-1045" y="12542"/>
                  <a:pt x="-865" y="6363"/>
                  <a:pt x="3081" y="2663"/>
                </a:cubicBezTo>
                <a:cubicBezTo>
                  <a:pt x="7027" y="-1038"/>
                  <a:pt x="13246" y="-860"/>
                  <a:pt x="16971" y="3061"/>
                </a:cubicBezTo>
                <a:cubicBezTo>
                  <a:pt x="20443" y="6716"/>
                  <a:pt x="20555" y="12392"/>
                  <a:pt x="17230" y="16179"/>
                </a:cubicBezTo>
                <a:lnTo>
                  <a:pt x="14677" y="13967"/>
                </a:lnTo>
                <a:lnTo>
                  <a:pt x="14677" y="13967"/>
                </a:lnTo>
                <a:cubicBezTo>
                  <a:pt x="17015" y="11305"/>
                  <a:pt x="16737" y="7264"/>
                  <a:pt x="14058" y="4942"/>
                </a:cubicBezTo>
                <a:cubicBezTo>
                  <a:pt x="11378" y="2619"/>
                  <a:pt x="7311" y="2895"/>
                  <a:pt x="4974" y="5557"/>
                </a:cubicBezTo>
                <a:cubicBezTo>
                  <a:pt x="2636" y="8219"/>
                  <a:pt x="2914" y="12260"/>
                  <a:pt x="5593" y="14582"/>
                </a:cubicBezTo>
                <a:cubicBezTo>
                  <a:pt x="8091" y="16747"/>
                  <a:pt x="11834" y="16674"/>
                  <a:pt x="14245" y="14414"/>
                </a:cubicBezTo>
                <a:close/>
              </a:path>
            </a:pathLst>
          </a:custGeom>
          <a:solidFill>
            <a:srgbClr val="3194C6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 algn="ctr"/>
            <a:endParaRPr>
              <a:latin typeface="+mn-ea"/>
              <a:ea typeface="+mn-ea"/>
            </a:endParaRPr>
          </a:p>
        </p:txBody>
      </p:sp>
      <p:sp>
        <p:nvSpPr>
          <p:cNvPr id="12541" name="Shape 12541"/>
          <p:cNvSpPr/>
          <p:nvPr/>
        </p:nvSpPr>
        <p:spPr>
          <a:xfrm>
            <a:off x="3720200" y="998315"/>
            <a:ext cx="1714510" cy="142739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45" h="20215" extrusionOk="0">
                <a:moveTo>
                  <a:pt x="2487" y="20215"/>
                </a:moveTo>
                <a:lnTo>
                  <a:pt x="2487" y="20215"/>
                </a:lnTo>
                <a:cubicBezTo>
                  <a:pt x="-1121" y="15208"/>
                  <a:pt x="-762" y="7534"/>
                  <a:pt x="3289" y="3074"/>
                </a:cubicBezTo>
                <a:cubicBezTo>
                  <a:pt x="7341" y="-1385"/>
                  <a:pt x="13550" y="-941"/>
                  <a:pt x="17158" y="4066"/>
                </a:cubicBezTo>
                <a:cubicBezTo>
                  <a:pt x="20429" y="8606"/>
                  <a:pt x="20479" y="15436"/>
                  <a:pt x="17275" y="20048"/>
                </a:cubicBezTo>
                <a:lnTo>
                  <a:pt x="14454" y="17055"/>
                </a:lnTo>
                <a:lnTo>
                  <a:pt x="14454" y="17055"/>
                </a:lnTo>
                <a:cubicBezTo>
                  <a:pt x="16650" y="13893"/>
                  <a:pt x="16357" y="9130"/>
                  <a:pt x="13798" y="6416"/>
                </a:cubicBezTo>
                <a:cubicBezTo>
                  <a:pt x="11240" y="3701"/>
                  <a:pt x="7386" y="4064"/>
                  <a:pt x="5190" y="7226"/>
                </a:cubicBezTo>
                <a:cubicBezTo>
                  <a:pt x="3199" y="10093"/>
                  <a:pt x="3231" y="14337"/>
                  <a:pt x="5264" y="17159"/>
                </a:cubicBezTo>
                <a:close/>
              </a:path>
            </a:pathLst>
          </a:custGeom>
          <a:solidFill>
            <a:srgbClr val="F7AC12"/>
          </a:solidFill>
          <a:ln w="25400">
            <a:solidFill>
              <a:srgbClr val="F2F2F2"/>
            </a:solidFill>
            <a:round/>
          </a:ln>
        </p:spPr>
        <p:txBody>
          <a:bodyPr lIns="0" tIns="0" rIns="0" bIns="0" anchor="ctr"/>
          <a:lstStyle/>
          <a:p>
            <a:pPr lvl="0" algn="ctr"/>
            <a:endParaRPr>
              <a:latin typeface="+mn-ea"/>
              <a:ea typeface="+mn-ea"/>
            </a:endParaRPr>
          </a:p>
        </p:txBody>
      </p:sp>
      <p:grpSp>
        <p:nvGrpSpPr>
          <p:cNvPr id="12544" name="Group 12544"/>
          <p:cNvGrpSpPr/>
          <p:nvPr/>
        </p:nvGrpSpPr>
        <p:grpSpPr>
          <a:xfrm>
            <a:off x="4251568" y="1488011"/>
            <a:ext cx="661445" cy="695617"/>
            <a:chOff x="0" y="-1"/>
            <a:chExt cx="661444" cy="695616"/>
          </a:xfrm>
        </p:grpSpPr>
        <p:sp>
          <p:nvSpPr>
            <p:cNvPr id="12542" name="Shape 12542"/>
            <p:cNvSpPr/>
            <p:nvPr/>
          </p:nvSpPr>
          <p:spPr>
            <a:xfrm>
              <a:off x="0" y="-1"/>
              <a:ext cx="661444" cy="60939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 algn="ctr">
                <a:lnSpc>
                  <a:spcPct val="140000"/>
                </a:lnSpc>
                <a:defRPr sz="2400">
                  <a:solidFill>
                    <a:srgbClr val="3A5063"/>
                  </a:solidFill>
                  <a:uFill>
                    <a:solidFill>
                      <a:srgbClr val="3A5063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sz="2400">
                  <a:solidFill>
                    <a:srgbClr val="3A5063"/>
                  </a:solidFill>
                  <a:uFill>
                    <a:solidFill>
                      <a:srgbClr val="3A5063"/>
                    </a:solidFill>
                  </a:uFill>
                  <a:latin typeface="+mn-ea"/>
                  <a:ea typeface="+mn-ea"/>
                </a:rPr>
                <a:t>01</a:t>
              </a:r>
              <a:endParaRPr sz="2400">
                <a:solidFill>
                  <a:srgbClr val="3A5063"/>
                </a:solidFill>
                <a:uFill>
                  <a:solidFill>
                    <a:srgbClr val="3A5063"/>
                  </a:solidFill>
                </a:uFill>
                <a:latin typeface="+mn-ea"/>
                <a:ea typeface="+mn-ea"/>
              </a:endParaRPr>
            </a:p>
          </p:txBody>
        </p:sp>
        <p:sp>
          <p:nvSpPr>
            <p:cNvPr id="12543" name="Shape 12543"/>
            <p:cNvSpPr/>
            <p:nvPr/>
          </p:nvSpPr>
          <p:spPr>
            <a:xfrm>
              <a:off x="1071" y="39005"/>
              <a:ext cx="656607" cy="6566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noFill/>
            <a:ln w="12700" cap="flat">
              <a:solidFill>
                <a:srgbClr val="3A5063">
                  <a:alpha val="60000"/>
                </a:srgbClr>
              </a:solidFill>
              <a:prstDash val="solid"/>
              <a:round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/>
              <a:endParaRPr>
                <a:latin typeface="+mn-ea"/>
                <a:ea typeface="+mn-ea"/>
              </a:endParaRPr>
            </a:p>
          </p:txBody>
        </p:sp>
      </p:grpSp>
      <p:grpSp>
        <p:nvGrpSpPr>
          <p:cNvPr id="12547" name="Group 12547"/>
          <p:cNvGrpSpPr/>
          <p:nvPr/>
        </p:nvGrpSpPr>
        <p:grpSpPr>
          <a:xfrm>
            <a:off x="3184768" y="2396312"/>
            <a:ext cx="661445" cy="695618"/>
            <a:chOff x="0" y="-1"/>
            <a:chExt cx="661444" cy="695616"/>
          </a:xfrm>
        </p:grpSpPr>
        <p:sp>
          <p:nvSpPr>
            <p:cNvPr id="12545" name="Shape 12545"/>
            <p:cNvSpPr/>
            <p:nvPr/>
          </p:nvSpPr>
          <p:spPr>
            <a:xfrm>
              <a:off x="0" y="-1"/>
              <a:ext cx="661444" cy="60939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 algn="ctr">
                <a:lnSpc>
                  <a:spcPct val="140000"/>
                </a:lnSpc>
                <a:defRPr sz="2400">
                  <a:solidFill>
                    <a:srgbClr val="3194C6"/>
                  </a:solidFill>
                  <a:uFill>
                    <a:solidFill>
                      <a:srgbClr val="3194C6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sz="2400">
                  <a:solidFill>
                    <a:srgbClr val="3194C6"/>
                  </a:solidFill>
                  <a:uFill>
                    <a:solidFill>
                      <a:srgbClr val="3194C6"/>
                    </a:solidFill>
                  </a:uFill>
                  <a:latin typeface="+mn-ea"/>
                  <a:ea typeface="+mn-ea"/>
                </a:rPr>
                <a:t>04</a:t>
              </a:r>
              <a:endParaRPr sz="2400">
                <a:solidFill>
                  <a:srgbClr val="3194C6"/>
                </a:solidFill>
                <a:uFill>
                  <a:solidFill>
                    <a:srgbClr val="3194C6"/>
                  </a:solidFill>
                </a:uFill>
                <a:latin typeface="+mn-ea"/>
                <a:ea typeface="+mn-ea"/>
              </a:endParaRPr>
            </a:p>
          </p:txBody>
        </p:sp>
        <p:sp>
          <p:nvSpPr>
            <p:cNvPr id="12546" name="Shape 12546"/>
            <p:cNvSpPr/>
            <p:nvPr/>
          </p:nvSpPr>
          <p:spPr>
            <a:xfrm>
              <a:off x="1071" y="39005"/>
              <a:ext cx="656607" cy="6566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noFill/>
            <a:ln w="12700" cap="flat">
              <a:solidFill>
                <a:srgbClr val="3194C6">
                  <a:alpha val="60000"/>
                </a:srgbClr>
              </a:solidFill>
              <a:prstDash val="solid"/>
              <a:round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/>
              <a:endParaRPr>
                <a:latin typeface="+mn-ea"/>
                <a:ea typeface="+mn-ea"/>
              </a:endParaRPr>
            </a:p>
          </p:txBody>
        </p:sp>
      </p:grpSp>
      <p:grpSp>
        <p:nvGrpSpPr>
          <p:cNvPr id="12550" name="Group 12550"/>
          <p:cNvGrpSpPr/>
          <p:nvPr/>
        </p:nvGrpSpPr>
        <p:grpSpPr>
          <a:xfrm>
            <a:off x="5305668" y="2396312"/>
            <a:ext cx="661445" cy="695618"/>
            <a:chOff x="0" y="-1"/>
            <a:chExt cx="661444" cy="695616"/>
          </a:xfrm>
        </p:grpSpPr>
        <p:sp>
          <p:nvSpPr>
            <p:cNvPr id="12548" name="Shape 12548"/>
            <p:cNvSpPr/>
            <p:nvPr/>
          </p:nvSpPr>
          <p:spPr>
            <a:xfrm>
              <a:off x="0" y="-1"/>
              <a:ext cx="661444" cy="60939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 algn="ctr">
                <a:lnSpc>
                  <a:spcPct val="140000"/>
                </a:lnSpc>
                <a:defRPr sz="2400">
                  <a:solidFill>
                    <a:srgbClr val="A5C067"/>
                  </a:solidFill>
                  <a:uFill>
                    <a:solidFill>
                      <a:srgbClr val="A5C067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sz="2400">
                  <a:solidFill>
                    <a:srgbClr val="A5C067"/>
                  </a:solidFill>
                  <a:uFill>
                    <a:solidFill>
                      <a:srgbClr val="A5C067"/>
                    </a:solidFill>
                  </a:uFill>
                  <a:latin typeface="+mn-ea"/>
                  <a:ea typeface="+mn-ea"/>
                </a:rPr>
                <a:t>03</a:t>
              </a:r>
              <a:endParaRPr sz="2400">
                <a:solidFill>
                  <a:srgbClr val="A5C067"/>
                </a:solidFill>
                <a:uFill>
                  <a:solidFill>
                    <a:srgbClr val="A5C067"/>
                  </a:solidFill>
                </a:uFill>
                <a:latin typeface="+mn-ea"/>
                <a:ea typeface="+mn-ea"/>
              </a:endParaRPr>
            </a:p>
          </p:txBody>
        </p:sp>
        <p:sp>
          <p:nvSpPr>
            <p:cNvPr id="12549" name="Shape 12549"/>
            <p:cNvSpPr/>
            <p:nvPr/>
          </p:nvSpPr>
          <p:spPr>
            <a:xfrm>
              <a:off x="1071" y="39005"/>
              <a:ext cx="656607" cy="6566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noFill/>
            <a:ln w="12700" cap="flat">
              <a:solidFill>
                <a:srgbClr val="A5C067">
                  <a:alpha val="60000"/>
                </a:srgbClr>
              </a:solidFill>
              <a:prstDash val="solid"/>
              <a:round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/>
              <a:endParaRPr>
                <a:latin typeface="+mn-ea"/>
                <a:ea typeface="+mn-ea"/>
              </a:endParaRPr>
            </a:p>
          </p:txBody>
        </p:sp>
      </p:grpSp>
      <p:grpSp>
        <p:nvGrpSpPr>
          <p:cNvPr id="12553" name="Group 12553"/>
          <p:cNvGrpSpPr/>
          <p:nvPr/>
        </p:nvGrpSpPr>
        <p:grpSpPr>
          <a:xfrm>
            <a:off x="3545004" y="3775376"/>
            <a:ext cx="2074748" cy="825345"/>
            <a:chOff x="0" y="0"/>
            <a:chExt cx="2074747" cy="825344"/>
          </a:xfrm>
        </p:grpSpPr>
        <p:sp>
          <p:nvSpPr>
            <p:cNvPr id="12551" name="Shape 12551"/>
            <p:cNvSpPr/>
            <p:nvPr/>
          </p:nvSpPr>
          <p:spPr>
            <a:xfrm>
              <a:off x="0" y="0"/>
              <a:ext cx="2074747" cy="28194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 algn="ctr">
                <a:spcBef>
                  <a:spcPts val="200"/>
                </a:spcBef>
                <a:defRPr sz="1200">
                  <a:solidFill>
                    <a:srgbClr val="3A5063"/>
                  </a:solidFill>
                  <a:uFill>
                    <a:solidFill>
                      <a:srgbClr val="3A5063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1200" dirty="0" smtClean="0">
                  <a:solidFill>
                    <a:srgbClr val="3A5063"/>
                  </a:solidFill>
                  <a:uFill>
                    <a:solidFill>
                      <a:srgbClr val="3A5063"/>
                    </a:solidFill>
                  </a:uFill>
                  <a:latin typeface="+mn-ea"/>
                  <a:ea typeface="+mn-ea"/>
                </a:rPr>
                <a:t>添加图表标题</a:t>
              </a:r>
              <a:endParaRPr sz="1200" dirty="0">
                <a:solidFill>
                  <a:srgbClr val="3A5063"/>
                </a:solidFill>
                <a:uFill>
                  <a:solidFill>
                    <a:srgbClr val="3A5063"/>
                  </a:solidFill>
                </a:uFill>
                <a:latin typeface="+mn-ea"/>
                <a:ea typeface="+mn-ea"/>
              </a:endParaRPr>
            </a:p>
          </p:txBody>
        </p:sp>
        <p:sp>
          <p:nvSpPr>
            <p:cNvPr id="12552" name="Shape 12552"/>
            <p:cNvSpPr/>
            <p:nvPr/>
          </p:nvSpPr>
          <p:spPr>
            <a:xfrm>
              <a:off x="0" y="215949"/>
              <a:ext cx="2074747" cy="60939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 algn="ctr">
                <a:lnSpc>
                  <a:spcPct val="120000"/>
                </a:lnSpc>
                <a:spcBef>
                  <a:spcPts val="100"/>
                </a:spcBef>
                <a:defRPr sz="700">
                  <a:solidFill>
                    <a:srgbClr val="808080"/>
                  </a:solidFill>
                  <a:uFill>
                    <a:solidFill>
                      <a:srgbClr val="808080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700" smtClean="0">
                  <a:solidFill>
                    <a:srgbClr val="808080"/>
                  </a:solidFill>
                  <a:uFill>
                    <a:solidFill>
                      <a:srgbClr val="808080"/>
                    </a:solidFill>
                  </a:uFill>
                  <a:latin typeface="+mn-ea"/>
                  <a:ea typeface="+mn-ea"/>
                </a:rPr>
                <a:t>此处添加详细文本描述，建议与标题相关并符合整体语言风格，语言描述尽量简洁生动。</a:t>
              </a:r>
              <a:r>
                <a:rPr sz="700" smtClean="0">
                  <a:solidFill>
                    <a:srgbClr val="808080"/>
                  </a:solidFill>
                  <a:uFill>
                    <a:solidFill>
                      <a:srgbClr val="808080"/>
                    </a:solidFill>
                  </a:uFill>
                  <a:latin typeface="+mn-ea"/>
                  <a:ea typeface="+mn-ea"/>
                </a:rPr>
                <a:t> </a:t>
              </a:r>
              <a:r>
                <a:rPr lang="zh-CN" altLang="en-US" sz="700" smtClean="0">
                  <a:solidFill>
                    <a:srgbClr val="808080"/>
                  </a:solidFill>
                  <a:uFill>
                    <a:solidFill>
                      <a:srgbClr val="808080"/>
                    </a:solidFill>
                  </a:uFill>
                  <a:latin typeface="+mn-ea"/>
                  <a:ea typeface="+mn-ea"/>
                </a:rPr>
                <a:t>此处添加详细文本描述，建议与标题相关并符合整体语言风格，语言描述尽量简洁生动。</a:t>
              </a:r>
              <a:endParaRPr sz="700" dirty="0">
                <a:solidFill>
                  <a:srgbClr val="808080"/>
                </a:solidFill>
                <a:uFill>
                  <a:solidFill>
                    <a:srgbClr val="808080"/>
                  </a:solidFill>
                </a:uFill>
                <a:latin typeface="+mn-ea"/>
                <a:ea typeface="+mn-ea"/>
              </a:endParaRPr>
            </a:p>
          </p:txBody>
        </p:sp>
      </p:grpSp>
      <p:grpSp>
        <p:nvGrpSpPr>
          <p:cNvPr id="12556" name="Group 12556"/>
          <p:cNvGrpSpPr/>
          <p:nvPr/>
        </p:nvGrpSpPr>
        <p:grpSpPr>
          <a:xfrm>
            <a:off x="6713653" y="2309432"/>
            <a:ext cx="2074748" cy="825345"/>
            <a:chOff x="0" y="0"/>
            <a:chExt cx="2074747" cy="825344"/>
          </a:xfrm>
        </p:grpSpPr>
        <p:sp>
          <p:nvSpPr>
            <p:cNvPr id="12554" name="Shape 12554"/>
            <p:cNvSpPr/>
            <p:nvPr/>
          </p:nvSpPr>
          <p:spPr>
            <a:xfrm>
              <a:off x="0" y="0"/>
              <a:ext cx="2074747" cy="28194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>
                <a:spcBef>
                  <a:spcPts val="200"/>
                </a:spcBef>
                <a:defRPr sz="1200">
                  <a:solidFill>
                    <a:srgbClr val="A5C067"/>
                  </a:solidFill>
                  <a:uFill>
                    <a:solidFill>
                      <a:srgbClr val="A5C067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1200" dirty="0" smtClean="0">
                  <a:solidFill>
                    <a:srgbClr val="A5C067"/>
                  </a:solidFill>
                  <a:uFill>
                    <a:solidFill>
                      <a:srgbClr val="A5C067"/>
                    </a:solidFill>
                  </a:uFill>
                  <a:latin typeface="+mn-ea"/>
                  <a:ea typeface="+mn-ea"/>
                </a:rPr>
                <a:t>添加图表标题</a:t>
              </a:r>
              <a:endParaRPr sz="1200" dirty="0">
                <a:solidFill>
                  <a:srgbClr val="A5C067"/>
                </a:solidFill>
                <a:uFill>
                  <a:solidFill>
                    <a:srgbClr val="A5C067"/>
                  </a:solidFill>
                </a:uFill>
                <a:latin typeface="+mn-ea"/>
                <a:ea typeface="+mn-ea"/>
              </a:endParaRPr>
            </a:p>
          </p:txBody>
        </p:sp>
        <p:sp>
          <p:nvSpPr>
            <p:cNvPr id="12555" name="Shape 12555"/>
            <p:cNvSpPr/>
            <p:nvPr/>
          </p:nvSpPr>
          <p:spPr>
            <a:xfrm>
              <a:off x="0" y="215949"/>
              <a:ext cx="2074747" cy="60939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>
                <a:lnSpc>
                  <a:spcPct val="120000"/>
                </a:lnSpc>
                <a:spcBef>
                  <a:spcPts val="100"/>
                </a:spcBef>
                <a:defRPr sz="700">
                  <a:solidFill>
                    <a:srgbClr val="808080"/>
                  </a:solidFill>
                  <a:uFill>
                    <a:solidFill>
                      <a:srgbClr val="808080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700" smtClean="0">
                  <a:solidFill>
                    <a:srgbClr val="808080"/>
                  </a:solidFill>
                  <a:uFill>
                    <a:solidFill>
                      <a:srgbClr val="808080"/>
                    </a:solidFill>
                  </a:uFill>
                  <a:latin typeface="+mn-ea"/>
                  <a:ea typeface="+mn-ea"/>
                </a:rPr>
                <a:t>此处添加详细文本描述，建议与标题相关并符合整体语言风格，语言描述尽量简洁生动。</a:t>
              </a:r>
              <a:r>
                <a:rPr sz="700" smtClean="0">
                  <a:solidFill>
                    <a:srgbClr val="808080"/>
                  </a:solidFill>
                  <a:uFill>
                    <a:solidFill>
                      <a:srgbClr val="808080"/>
                    </a:solidFill>
                  </a:uFill>
                  <a:latin typeface="+mn-ea"/>
                  <a:ea typeface="+mn-ea"/>
                </a:rPr>
                <a:t> </a:t>
              </a:r>
              <a:r>
                <a:rPr lang="zh-CN" altLang="en-US" sz="700" smtClean="0">
                  <a:solidFill>
                    <a:srgbClr val="808080"/>
                  </a:solidFill>
                  <a:uFill>
                    <a:solidFill>
                      <a:srgbClr val="808080"/>
                    </a:solidFill>
                  </a:uFill>
                  <a:latin typeface="+mn-ea"/>
                  <a:ea typeface="+mn-ea"/>
                </a:rPr>
                <a:t>此处添加详细文本描述，建议与标题相关并符合整体语言风格，语言描述尽量简洁生动。</a:t>
              </a:r>
              <a:endParaRPr sz="700" dirty="0">
                <a:solidFill>
                  <a:srgbClr val="808080"/>
                </a:solidFill>
                <a:uFill>
                  <a:solidFill>
                    <a:srgbClr val="808080"/>
                  </a:solidFill>
                </a:uFill>
                <a:latin typeface="+mn-ea"/>
                <a:ea typeface="+mn-ea"/>
              </a:endParaRPr>
            </a:p>
          </p:txBody>
        </p:sp>
      </p:grpSp>
      <p:grpSp>
        <p:nvGrpSpPr>
          <p:cNvPr id="12559" name="Group 12559"/>
          <p:cNvGrpSpPr/>
          <p:nvPr/>
        </p:nvGrpSpPr>
        <p:grpSpPr>
          <a:xfrm>
            <a:off x="357303" y="2309432"/>
            <a:ext cx="2074748" cy="825345"/>
            <a:chOff x="0" y="0"/>
            <a:chExt cx="2074747" cy="825344"/>
          </a:xfrm>
        </p:grpSpPr>
        <p:sp>
          <p:nvSpPr>
            <p:cNvPr id="12557" name="Shape 12557"/>
            <p:cNvSpPr/>
            <p:nvPr/>
          </p:nvSpPr>
          <p:spPr>
            <a:xfrm>
              <a:off x="0" y="0"/>
              <a:ext cx="2074747" cy="28194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 algn="r">
                <a:spcBef>
                  <a:spcPts val="200"/>
                </a:spcBef>
                <a:defRPr sz="1200">
                  <a:solidFill>
                    <a:srgbClr val="3194C6"/>
                  </a:solidFill>
                  <a:uFill>
                    <a:solidFill>
                      <a:srgbClr val="3194C6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1200" dirty="0" smtClean="0">
                  <a:solidFill>
                    <a:srgbClr val="3194C6"/>
                  </a:solidFill>
                  <a:uFill>
                    <a:solidFill>
                      <a:srgbClr val="3194C6"/>
                    </a:solidFill>
                  </a:uFill>
                  <a:latin typeface="+mn-ea"/>
                  <a:ea typeface="+mn-ea"/>
                </a:rPr>
                <a:t>添加图表标题</a:t>
              </a:r>
              <a:endParaRPr sz="1200" dirty="0">
                <a:solidFill>
                  <a:srgbClr val="3194C6"/>
                </a:solidFill>
                <a:uFill>
                  <a:solidFill>
                    <a:srgbClr val="3194C6"/>
                  </a:solidFill>
                </a:uFill>
                <a:latin typeface="+mn-ea"/>
                <a:ea typeface="+mn-ea"/>
              </a:endParaRPr>
            </a:p>
          </p:txBody>
        </p:sp>
        <p:sp>
          <p:nvSpPr>
            <p:cNvPr id="12558" name="Shape 12558"/>
            <p:cNvSpPr/>
            <p:nvPr/>
          </p:nvSpPr>
          <p:spPr>
            <a:xfrm>
              <a:off x="0" y="215949"/>
              <a:ext cx="2074747" cy="60939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 algn="r">
                <a:lnSpc>
                  <a:spcPct val="120000"/>
                </a:lnSpc>
                <a:spcBef>
                  <a:spcPts val="100"/>
                </a:spcBef>
                <a:defRPr sz="700">
                  <a:solidFill>
                    <a:srgbClr val="808080"/>
                  </a:solidFill>
                  <a:uFill>
                    <a:solidFill>
                      <a:srgbClr val="808080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700" smtClean="0">
                  <a:solidFill>
                    <a:srgbClr val="808080"/>
                  </a:solidFill>
                  <a:uFill>
                    <a:solidFill>
                      <a:srgbClr val="808080"/>
                    </a:solidFill>
                  </a:uFill>
                  <a:latin typeface="+mn-ea"/>
                  <a:ea typeface="+mn-ea"/>
                </a:rPr>
                <a:t>此处添加详细文本描述，建议与标题相关并符合整体语言风格，语言描述尽量简洁生动。</a:t>
              </a:r>
              <a:r>
                <a:rPr sz="700" smtClean="0">
                  <a:solidFill>
                    <a:srgbClr val="808080"/>
                  </a:solidFill>
                  <a:uFill>
                    <a:solidFill>
                      <a:srgbClr val="808080"/>
                    </a:solidFill>
                  </a:uFill>
                  <a:latin typeface="+mn-ea"/>
                  <a:ea typeface="+mn-ea"/>
                </a:rPr>
                <a:t> </a:t>
              </a:r>
              <a:r>
                <a:rPr lang="zh-CN" altLang="en-US" sz="700" smtClean="0">
                  <a:solidFill>
                    <a:srgbClr val="808080"/>
                  </a:solidFill>
                  <a:uFill>
                    <a:solidFill>
                      <a:srgbClr val="808080"/>
                    </a:solidFill>
                  </a:uFill>
                  <a:latin typeface="+mn-ea"/>
                  <a:ea typeface="+mn-ea"/>
                </a:rPr>
                <a:t>此处添加详细文本描述，建议与标题相关并符合整体语言风格，语言描述尽量简洁生动。</a:t>
              </a:r>
              <a:endParaRPr sz="700" dirty="0">
                <a:solidFill>
                  <a:srgbClr val="808080"/>
                </a:solidFill>
                <a:uFill>
                  <a:solidFill>
                    <a:srgbClr val="808080"/>
                  </a:solidFill>
                </a:uFill>
                <a:latin typeface="+mn-ea"/>
                <a:ea typeface="+mn-ea"/>
              </a:endParaRPr>
            </a:p>
          </p:txBody>
        </p:sp>
      </p:grpSp>
      <p:grpSp>
        <p:nvGrpSpPr>
          <p:cNvPr id="12562" name="Group 12562"/>
          <p:cNvGrpSpPr/>
          <p:nvPr/>
        </p:nvGrpSpPr>
        <p:grpSpPr>
          <a:xfrm>
            <a:off x="4504878" y="3637984"/>
            <a:ext cx="137393" cy="137393"/>
            <a:chOff x="0" y="0"/>
            <a:chExt cx="137392" cy="137392"/>
          </a:xfrm>
        </p:grpSpPr>
        <p:sp>
          <p:nvSpPr>
            <p:cNvPr id="12560" name="Shape 12560"/>
            <p:cNvSpPr/>
            <p:nvPr/>
          </p:nvSpPr>
          <p:spPr>
            <a:xfrm>
              <a:off x="-1" y="-1"/>
              <a:ext cx="137394" cy="1373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FFFFFF"/>
            </a:solidFill>
            <a:ln w="3175" cap="flat">
              <a:solidFill>
                <a:srgbClr val="3A5063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 algn="ctr">
                <a:spcBef>
                  <a:spcPts val="300"/>
                </a:spcBef>
                <a:defRPr sz="900" b="1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Roboto Condensed Regular"/>
                  <a:ea typeface="Roboto Condensed Regular"/>
                  <a:cs typeface="Roboto Condensed Regular"/>
                  <a:sym typeface="Roboto Condensed Regular"/>
                </a:defRPr>
              </a:pPr>
              <a:endParaRPr>
                <a:latin typeface="+mn-ea"/>
                <a:ea typeface="+mn-ea"/>
              </a:endParaRPr>
            </a:p>
          </p:txBody>
        </p:sp>
        <p:sp>
          <p:nvSpPr>
            <p:cNvPr id="12561" name="Shape 12561"/>
            <p:cNvSpPr/>
            <p:nvPr/>
          </p:nvSpPr>
          <p:spPr>
            <a:xfrm>
              <a:off x="33443" y="33443"/>
              <a:ext cx="70508" cy="7050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3A5063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 algn="ctr">
                <a:spcBef>
                  <a:spcPts val="300"/>
                </a:spcBef>
                <a:defRPr sz="900" b="1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Roboto Condensed Regular"/>
                  <a:ea typeface="Roboto Condensed Regular"/>
                  <a:cs typeface="Roboto Condensed Regular"/>
                  <a:sym typeface="Roboto Condensed Regular"/>
                </a:defRPr>
              </a:pPr>
              <a:endParaRPr>
                <a:latin typeface="+mn-ea"/>
                <a:ea typeface="+mn-ea"/>
              </a:endParaRPr>
            </a:p>
          </p:txBody>
        </p:sp>
      </p:grpSp>
      <p:sp>
        <p:nvSpPr>
          <p:cNvPr id="12563" name="Shape 12563"/>
          <p:cNvSpPr/>
          <p:nvPr/>
        </p:nvSpPr>
        <p:spPr>
          <a:xfrm flipV="1">
            <a:off x="4573573" y="2183626"/>
            <a:ext cx="1" cy="1447408"/>
          </a:xfrm>
          <a:prstGeom prst="line">
            <a:avLst/>
          </a:prstGeom>
          <a:ln w="6350">
            <a:solidFill>
              <a:srgbClr val="3A5063"/>
            </a:solidFill>
            <a:prstDash val="dash"/>
            <a:round/>
          </a:ln>
        </p:spPr>
        <p:txBody>
          <a:bodyPr lIns="0" tIns="0" rIns="0" bIns="0"/>
          <a:lstStyle/>
          <a:p>
            <a:pPr lvl="0">
              <a:defRPr sz="1200">
                <a:uFillTx/>
                <a:latin typeface="+mj-lt"/>
                <a:ea typeface="+mj-ea"/>
                <a:cs typeface="+mj-cs"/>
                <a:sym typeface="Helvetica"/>
              </a:defRPr>
            </a:pPr>
            <a:endParaRPr>
              <a:latin typeface="+mn-ea"/>
              <a:ea typeface="+mn-ea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8459544" y="4932217"/>
            <a:ext cx="376192" cy="1270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 lang="en-US" altLang="zh-CN" smtClean="0"/>
            </a:fld>
            <a:endParaRPr lang="en-US" altLang="zh-CN"/>
          </a:p>
        </p:txBody>
      </p:sp>
      <p:sp>
        <p:nvSpPr>
          <p:cNvPr id="32" name="AutoShape 5"/>
          <p:cNvSpPr/>
          <p:nvPr/>
        </p:nvSpPr>
        <p:spPr bwMode="auto">
          <a:xfrm flipV="1">
            <a:off x="1266825" y="584392"/>
            <a:ext cx="6667500" cy="18000"/>
          </a:xfrm>
          <a:custGeom>
            <a:avLst/>
            <a:gdLst>
              <a:gd name="T0" fmla="*/ 3333750 w 21600"/>
              <a:gd name="T1" fmla="*/ 33338 h 21600"/>
              <a:gd name="T2" fmla="*/ 3333750 w 21600"/>
              <a:gd name="T3" fmla="*/ 33338 h 21600"/>
              <a:gd name="T4" fmla="*/ 3333750 w 21600"/>
              <a:gd name="T5" fmla="*/ 33338 h 21600"/>
              <a:gd name="T6" fmla="*/ 3333750 w 21600"/>
              <a:gd name="T7" fmla="*/ 33338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rgbClr val="32AA90"/>
          </a:solidFill>
          <a:ln w="25400" cap="flat" cmpd="sng">
            <a:noFill/>
            <a:prstDash val="solid"/>
            <a:miter lim="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33" name="AutoShape 16"/>
          <p:cNvSpPr/>
          <p:nvPr/>
        </p:nvSpPr>
        <p:spPr bwMode="auto">
          <a:xfrm>
            <a:off x="1243915" y="276126"/>
            <a:ext cx="4480213" cy="2794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/>
            <a:r>
              <a:rPr lang="zh-CN" altLang="en-US" sz="2000" b="1" dirty="0" smtClean="0">
                <a:solidFill>
                  <a:srgbClr val="002060"/>
                </a:solidFill>
                <a:latin typeface="+mn-ea"/>
                <a:ea typeface="+mn-ea"/>
              </a:rPr>
              <a:t>单击此处添加标题</a:t>
            </a:r>
            <a:endParaRPr lang="es-ES" altLang="zh-CN" sz="2000" b="1" dirty="0">
              <a:solidFill>
                <a:srgbClr val="002060"/>
              </a:solidFill>
              <a:latin typeface="+mn-ea"/>
              <a:ea typeface="+mn-ea"/>
            </a:endParaRPr>
          </a:p>
        </p:txBody>
      </p:sp>
      <p:sp>
        <p:nvSpPr>
          <p:cNvPr id="34" name="AutoShape 34"/>
          <p:cNvSpPr/>
          <p:nvPr/>
        </p:nvSpPr>
        <p:spPr bwMode="auto">
          <a:xfrm>
            <a:off x="3363293" y="415826"/>
            <a:ext cx="4004296" cy="1397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just" eaLnBrk="1">
              <a:spcBef>
                <a:spcPts val="600"/>
              </a:spcBef>
            </a:pPr>
            <a:r>
              <a:rPr lang="zh-CN" altLang="en-US" sz="700" dirty="0" smtClean="0">
                <a:solidFill>
                  <a:srgbClr val="3BB692"/>
                </a:solidFill>
                <a:latin typeface="+mn-ea"/>
                <a:ea typeface="+mn-ea"/>
                <a:sym typeface="Verdana" pitchFamily="34" charset="0"/>
              </a:rPr>
              <a:t>单击此处添加副标题或详细文本描述</a:t>
            </a:r>
            <a:endParaRPr lang="es-ES" altLang="zh-CN" sz="1800" dirty="0">
              <a:latin typeface="+mn-ea"/>
              <a:ea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indefinite" fill="hold"/>
                                        <p:tgtEl>
                                          <p:spTgt spid="12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5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5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indefinite" fill="hold"/>
                                        <p:tgtEl>
                                          <p:spTgt spid="12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5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5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indefinite" fill="hold"/>
                                        <p:tgtEl>
                                          <p:spTgt spid="12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5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5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544" grpId="0" animBg="1" advAuto="0"/>
      <p:bldP spid="12547" grpId="0" animBg="1" advAuto="0"/>
      <p:bldP spid="12550" grpId="0" animBg="1" advAuto="0"/>
      <p:bldP spid="33" grpId="0" autoUpdateAnimBg="0"/>
      <p:bldP spid="34" grpId="0" autoUpdateAnimBg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570" name="Group 12570"/>
          <p:cNvGrpSpPr/>
          <p:nvPr/>
        </p:nvGrpSpPr>
        <p:grpSpPr>
          <a:xfrm>
            <a:off x="291544" y="3661981"/>
            <a:ext cx="1194357" cy="844395"/>
            <a:chOff x="0" y="0"/>
            <a:chExt cx="1194356" cy="844394"/>
          </a:xfrm>
        </p:grpSpPr>
        <p:sp>
          <p:nvSpPr>
            <p:cNvPr id="12568" name="Shape 12568"/>
            <p:cNvSpPr/>
            <p:nvPr/>
          </p:nvSpPr>
          <p:spPr>
            <a:xfrm>
              <a:off x="0" y="0"/>
              <a:ext cx="1194356" cy="28194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>
                <a:spcBef>
                  <a:spcPts val="200"/>
                </a:spcBef>
                <a:defRPr sz="1200">
                  <a:solidFill>
                    <a:srgbClr val="595959"/>
                  </a:solidFill>
                  <a:uFill>
                    <a:solidFill>
                      <a:srgbClr val="595959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1200" dirty="0" smtClean="0">
                  <a:solidFill>
                    <a:srgbClr val="595959"/>
                  </a:solidFill>
                  <a:uFill>
                    <a:solidFill>
                      <a:srgbClr val="595959"/>
                    </a:solidFill>
                  </a:uFill>
                  <a:latin typeface="+mn-ea"/>
                  <a:ea typeface="+mn-ea"/>
                </a:rPr>
                <a:t>调查</a:t>
              </a:r>
              <a:endParaRPr sz="1200" dirty="0">
                <a:solidFill>
                  <a:srgbClr val="595959"/>
                </a:solidFill>
                <a:uFill>
                  <a:solidFill>
                    <a:srgbClr val="595959"/>
                  </a:solidFill>
                </a:uFill>
                <a:latin typeface="+mn-ea"/>
                <a:ea typeface="+mn-ea"/>
              </a:endParaRPr>
            </a:p>
          </p:txBody>
        </p:sp>
        <p:sp>
          <p:nvSpPr>
            <p:cNvPr id="12569" name="Shape 12569"/>
            <p:cNvSpPr/>
            <p:nvPr/>
          </p:nvSpPr>
          <p:spPr>
            <a:xfrm>
              <a:off x="0" y="234999"/>
              <a:ext cx="1194356" cy="60939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>
                <a:lnSpc>
                  <a:spcPct val="120000"/>
                </a:lnSpc>
                <a:spcBef>
                  <a:spcPts val="100"/>
                </a:spcBef>
                <a:defRPr sz="700">
                  <a:solidFill>
                    <a:srgbClr val="808080"/>
                  </a:solidFill>
                  <a:uFill>
                    <a:solidFill>
                      <a:srgbClr val="808080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700" smtClean="0">
                  <a:solidFill>
                    <a:srgbClr val="808080"/>
                  </a:solidFill>
                  <a:uFill>
                    <a:solidFill>
                      <a:srgbClr val="808080"/>
                    </a:solidFill>
                  </a:uFill>
                  <a:latin typeface="+mn-ea"/>
                  <a:ea typeface="+mn-ea"/>
                </a:rPr>
                <a:t>此处添加详细文本描述，建议与标题相关并符合整体语言风格，语言描述尽量简洁生动。</a:t>
              </a:r>
              <a:r>
                <a:rPr sz="700" smtClean="0">
                  <a:solidFill>
                    <a:srgbClr val="808080"/>
                  </a:solidFill>
                  <a:uFill>
                    <a:solidFill>
                      <a:srgbClr val="808080"/>
                    </a:solidFill>
                  </a:uFill>
                  <a:latin typeface="+mn-ea"/>
                  <a:ea typeface="+mn-ea"/>
                </a:rPr>
                <a:t> </a:t>
              </a:r>
              <a:endParaRPr sz="700" dirty="0">
                <a:solidFill>
                  <a:srgbClr val="808080"/>
                </a:solidFill>
                <a:uFill>
                  <a:solidFill>
                    <a:srgbClr val="808080"/>
                  </a:solidFill>
                </a:uFill>
                <a:latin typeface="+mn-ea"/>
                <a:ea typeface="+mn-ea"/>
              </a:endParaRPr>
            </a:p>
          </p:txBody>
        </p:sp>
      </p:grpSp>
      <p:grpSp>
        <p:nvGrpSpPr>
          <p:cNvPr id="12573" name="Group 12573"/>
          <p:cNvGrpSpPr/>
          <p:nvPr/>
        </p:nvGrpSpPr>
        <p:grpSpPr>
          <a:xfrm>
            <a:off x="1749505" y="3661981"/>
            <a:ext cx="1194357" cy="844395"/>
            <a:chOff x="0" y="0"/>
            <a:chExt cx="1194356" cy="844394"/>
          </a:xfrm>
        </p:grpSpPr>
        <p:sp>
          <p:nvSpPr>
            <p:cNvPr id="12571" name="Shape 12571"/>
            <p:cNvSpPr/>
            <p:nvPr/>
          </p:nvSpPr>
          <p:spPr>
            <a:xfrm>
              <a:off x="0" y="0"/>
              <a:ext cx="1194356" cy="28194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>
                <a:spcBef>
                  <a:spcPts val="200"/>
                </a:spcBef>
                <a:defRPr sz="1200">
                  <a:solidFill>
                    <a:srgbClr val="595959"/>
                  </a:solidFill>
                  <a:uFill>
                    <a:solidFill>
                      <a:srgbClr val="595959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1200" dirty="0" smtClean="0">
                  <a:solidFill>
                    <a:srgbClr val="595959"/>
                  </a:solidFill>
                  <a:uFill>
                    <a:solidFill>
                      <a:srgbClr val="595959"/>
                    </a:solidFill>
                  </a:uFill>
                  <a:latin typeface="+mn-ea"/>
                  <a:ea typeface="+mn-ea"/>
                </a:rPr>
                <a:t>计划</a:t>
              </a:r>
              <a:endParaRPr sz="1200" dirty="0">
                <a:solidFill>
                  <a:srgbClr val="595959"/>
                </a:solidFill>
                <a:uFill>
                  <a:solidFill>
                    <a:srgbClr val="595959"/>
                  </a:solidFill>
                </a:uFill>
                <a:latin typeface="+mn-ea"/>
                <a:ea typeface="+mn-ea"/>
              </a:endParaRPr>
            </a:p>
          </p:txBody>
        </p:sp>
        <p:sp>
          <p:nvSpPr>
            <p:cNvPr id="12572" name="Shape 12572"/>
            <p:cNvSpPr/>
            <p:nvPr/>
          </p:nvSpPr>
          <p:spPr>
            <a:xfrm>
              <a:off x="0" y="234999"/>
              <a:ext cx="1194356" cy="60939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>
                <a:lnSpc>
                  <a:spcPct val="120000"/>
                </a:lnSpc>
                <a:spcBef>
                  <a:spcPts val="100"/>
                </a:spcBef>
                <a:defRPr sz="700">
                  <a:solidFill>
                    <a:srgbClr val="808080"/>
                  </a:solidFill>
                  <a:uFill>
                    <a:solidFill>
                      <a:srgbClr val="808080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700" smtClean="0">
                  <a:solidFill>
                    <a:srgbClr val="808080"/>
                  </a:solidFill>
                  <a:uFill>
                    <a:solidFill>
                      <a:srgbClr val="808080"/>
                    </a:solidFill>
                  </a:uFill>
                  <a:latin typeface="+mn-ea"/>
                  <a:ea typeface="+mn-ea"/>
                </a:rPr>
                <a:t>此处添加详细文本描述，建议与标题相关并符合整体语言风格，语言描述尽量简洁生动。</a:t>
              </a:r>
              <a:r>
                <a:rPr sz="700" smtClean="0">
                  <a:solidFill>
                    <a:srgbClr val="808080"/>
                  </a:solidFill>
                  <a:uFill>
                    <a:solidFill>
                      <a:srgbClr val="808080"/>
                    </a:solidFill>
                  </a:uFill>
                  <a:latin typeface="+mn-ea"/>
                  <a:ea typeface="+mn-ea"/>
                </a:rPr>
                <a:t> </a:t>
              </a:r>
              <a:endParaRPr sz="700" dirty="0">
                <a:solidFill>
                  <a:srgbClr val="808080"/>
                </a:solidFill>
                <a:uFill>
                  <a:solidFill>
                    <a:srgbClr val="808080"/>
                  </a:solidFill>
                </a:uFill>
                <a:latin typeface="+mn-ea"/>
                <a:ea typeface="+mn-ea"/>
              </a:endParaRPr>
            </a:p>
          </p:txBody>
        </p:sp>
      </p:grpSp>
      <p:grpSp>
        <p:nvGrpSpPr>
          <p:cNvPr id="12576" name="Group 12576"/>
          <p:cNvGrpSpPr/>
          <p:nvPr/>
        </p:nvGrpSpPr>
        <p:grpSpPr>
          <a:xfrm>
            <a:off x="3207465" y="3661981"/>
            <a:ext cx="1194357" cy="844395"/>
            <a:chOff x="0" y="0"/>
            <a:chExt cx="1194356" cy="844394"/>
          </a:xfrm>
        </p:grpSpPr>
        <p:sp>
          <p:nvSpPr>
            <p:cNvPr id="12574" name="Shape 12574"/>
            <p:cNvSpPr/>
            <p:nvPr/>
          </p:nvSpPr>
          <p:spPr>
            <a:xfrm>
              <a:off x="0" y="0"/>
              <a:ext cx="1194356" cy="28194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>
                <a:spcBef>
                  <a:spcPts val="200"/>
                </a:spcBef>
                <a:defRPr sz="1200">
                  <a:solidFill>
                    <a:srgbClr val="595959"/>
                  </a:solidFill>
                  <a:uFill>
                    <a:solidFill>
                      <a:srgbClr val="595959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1200" dirty="0" smtClean="0">
                  <a:solidFill>
                    <a:srgbClr val="595959"/>
                  </a:solidFill>
                  <a:uFill>
                    <a:solidFill>
                      <a:srgbClr val="595959"/>
                    </a:solidFill>
                  </a:uFill>
                  <a:latin typeface="+mn-ea"/>
                  <a:ea typeface="+mn-ea"/>
                </a:rPr>
                <a:t>设计</a:t>
              </a:r>
              <a:endParaRPr sz="1200" dirty="0">
                <a:solidFill>
                  <a:srgbClr val="595959"/>
                </a:solidFill>
                <a:uFill>
                  <a:solidFill>
                    <a:srgbClr val="595959"/>
                  </a:solidFill>
                </a:uFill>
                <a:latin typeface="+mn-ea"/>
                <a:ea typeface="+mn-ea"/>
              </a:endParaRPr>
            </a:p>
          </p:txBody>
        </p:sp>
        <p:sp>
          <p:nvSpPr>
            <p:cNvPr id="12575" name="Shape 12575"/>
            <p:cNvSpPr/>
            <p:nvPr/>
          </p:nvSpPr>
          <p:spPr>
            <a:xfrm>
              <a:off x="0" y="234999"/>
              <a:ext cx="1194356" cy="60939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>
                <a:lnSpc>
                  <a:spcPct val="120000"/>
                </a:lnSpc>
                <a:spcBef>
                  <a:spcPts val="100"/>
                </a:spcBef>
                <a:defRPr sz="700">
                  <a:solidFill>
                    <a:srgbClr val="808080"/>
                  </a:solidFill>
                  <a:uFill>
                    <a:solidFill>
                      <a:srgbClr val="808080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700" smtClean="0">
                  <a:solidFill>
                    <a:srgbClr val="808080"/>
                  </a:solidFill>
                  <a:uFill>
                    <a:solidFill>
                      <a:srgbClr val="808080"/>
                    </a:solidFill>
                  </a:uFill>
                  <a:latin typeface="+mn-ea"/>
                  <a:ea typeface="+mn-ea"/>
                </a:rPr>
                <a:t>此处添加详细文本描述，建议与标题相关并符合整体语言风格，语言描述尽量简洁生动。</a:t>
              </a:r>
              <a:r>
                <a:rPr sz="700" smtClean="0">
                  <a:solidFill>
                    <a:srgbClr val="808080"/>
                  </a:solidFill>
                  <a:uFill>
                    <a:solidFill>
                      <a:srgbClr val="808080"/>
                    </a:solidFill>
                  </a:uFill>
                  <a:latin typeface="+mn-ea"/>
                  <a:ea typeface="+mn-ea"/>
                </a:rPr>
                <a:t> </a:t>
              </a:r>
              <a:endParaRPr sz="700" dirty="0">
                <a:solidFill>
                  <a:srgbClr val="808080"/>
                </a:solidFill>
                <a:uFill>
                  <a:solidFill>
                    <a:srgbClr val="808080"/>
                  </a:solidFill>
                </a:uFill>
                <a:latin typeface="+mn-ea"/>
                <a:ea typeface="+mn-ea"/>
              </a:endParaRPr>
            </a:p>
          </p:txBody>
        </p:sp>
      </p:grpSp>
      <p:grpSp>
        <p:nvGrpSpPr>
          <p:cNvPr id="12579" name="Group 12579"/>
          <p:cNvGrpSpPr/>
          <p:nvPr/>
        </p:nvGrpSpPr>
        <p:grpSpPr>
          <a:xfrm>
            <a:off x="4665424" y="3661981"/>
            <a:ext cx="1194357" cy="844395"/>
            <a:chOff x="0" y="0"/>
            <a:chExt cx="1194356" cy="844394"/>
          </a:xfrm>
        </p:grpSpPr>
        <p:sp>
          <p:nvSpPr>
            <p:cNvPr id="12577" name="Shape 12577"/>
            <p:cNvSpPr/>
            <p:nvPr/>
          </p:nvSpPr>
          <p:spPr>
            <a:xfrm>
              <a:off x="0" y="0"/>
              <a:ext cx="1194356" cy="28194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>
                <a:spcBef>
                  <a:spcPts val="200"/>
                </a:spcBef>
                <a:defRPr sz="1200">
                  <a:solidFill>
                    <a:srgbClr val="595959"/>
                  </a:solidFill>
                  <a:uFill>
                    <a:solidFill>
                      <a:srgbClr val="595959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1200" dirty="0" smtClean="0">
                  <a:solidFill>
                    <a:srgbClr val="595959"/>
                  </a:solidFill>
                  <a:uFill>
                    <a:solidFill>
                      <a:srgbClr val="595959"/>
                    </a:solidFill>
                  </a:uFill>
                  <a:latin typeface="+mn-ea"/>
                  <a:ea typeface="+mn-ea"/>
                </a:rPr>
                <a:t>生产</a:t>
              </a:r>
              <a:endParaRPr sz="1200" dirty="0">
                <a:solidFill>
                  <a:srgbClr val="595959"/>
                </a:solidFill>
                <a:uFill>
                  <a:solidFill>
                    <a:srgbClr val="595959"/>
                  </a:solidFill>
                </a:uFill>
                <a:latin typeface="+mn-ea"/>
                <a:ea typeface="+mn-ea"/>
              </a:endParaRPr>
            </a:p>
          </p:txBody>
        </p:sp>
        <p:sp>
          <p:nvSpPr>
            <p:cNvPr id="12578" name="Shape 12578"/>
            <p:cNvSpPr/>
            <p:nvPr/>
          </p:nvSpPr>
          <p:spPr>
            <a:xfrm>
              <a:off x="0" y="234999"/>
              <a:ext cx="1194356" cy="60939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>
                <a:lnSpc>
                  <a:spcPct val="120000"/>
                </a:lnSpc>
                <a:spcBef>
                  <a:spcPts val="100"/>
                </a:spcBef>
                <a:defRPr sz="700">
                  <a:solidFill>
                    <a:srgbClr val="808080"/>
                  </a:solidFill>
                  <a:uFill>
                    <a:solidFill>
                      <a:srgbClr val="808080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700" smtClean="0">
                  <a:solidFill>
                    <a:srgbClr val="808080"/>
                  </a:solidFill>
                  <a:uFill>
                    <a:solidFill>
                      <a:srgbClr val="808080"/>
                    </a:solidFill>
                  </a:uFill>
                  <a:latin typeface="+mn-ea"/>
                  <a:ea typeface="+mn-ea"/>
                </a:rPr>
                <a:t>此处添加详细文本描述，建议与标题相关并符合整体语言风格，语言描述尽量简洁生动。</a:t>
              </a:r>
              <a:r>
                <a:rPr sz="700" smtClean="0">
                  <a:solidFill>
                    <a:srgbClr val="808080"/>
                  </a:solidFill>
                  <a:uFill>
                    <a:solidFill>
                      <a:srgbClr val="808080"/>
                    </a:solidFill>
                  </a:uFill>
                  <a:latin typeface="+mn-ea"/>
                  <a:ea typeface="+mn-ea"/>
                </a:rPr>
                <a:t> </a:t>
              </a:r>
              <a:endParaRPr sz="700" dirty="0">
                <a:solidFill>
                  <a:srgbClr val="808080"/>
                </a:solidFill>
                <a:uFill>
                  <a:solidFill>
                    <a:srgbClr val="808080"/>
                  </a:solidFill>
                </a:uFill>
                <a:latin typeface="+mn-ea"/>
                <a:ea typeface="+mn-ea"/>
              </a:endParaRPr>
            </a:p>
          </p:txBody>
        </p:sp>
      </p:grpSp>
      <p:grpSp>
        <p:nvGrpSpPr>
          <p:cNvPr id="12582" name="Group 12582"/>
          <p:cNvGrpSpPr/>
          <p:nvPr/>
        </p:nvGrpSpPr>
        <p:grpSpPr>
          <a:xfrm>
            <a:off x="6123385" y="3661981"/>
            <a:ext cx="1194357" cy="844395"/>
            <a:chOff x="0" y="0"/>
            <a:chExt cx="1194356" cy="844394"/>
          </a:xfrm>
        </p:grpSpPr>
        <p:sp>
          <p:nvSpPr>
            <p:cNvPr id="12580" name="Shape 12580"/>
            <p:cNvSpPr/>
            <p:nvPr/>
          </p:nvSpPr>
          <p:spPr>
            <a:xfrm>
              <a:off x="0" y="0"/>
              <a:ext cx="1194356" cy="27699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>
                <a:spcBef>
                  <a:spcPts val="200"/>
                </a:spcBef>
                <a:defRPr sz="1200">
                  <a:solidFill>
                    <a:srgbClr val="595959"/>
                  </a:solidFill>
                  <a:uFill>
                    <a:solidFill>
                      <a:srgbClr val="595959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1200" dirty="0" smtClean="0">
                  <a:solidFill>
                    <a:srgbClr val="595959"/>
                  </a:solidFill>
                  <a:uFill>
                    <a:solidFill>
                      <a:srgbClr val="595959"/>
                    </a:solidFill>
                  </a:uFill>
                  <a:latin typeface="+mn-ea"/>
                  <a:ea typeface="+mn-ea"/>
                </a:rPr>
                <a:t>系统集成</a:t>
              </a:r>
              <a:endParaRPr sz="1200" dirty="0">
                <a:solidFill>
                  <a:srgbClr val="595959"/>
                </a:solidFill>
                <a:uFill>
                  <a:solidFill>
                    <a:srgbClr val="595959"/>
                  </a:solidFill>
                </a:uFill>
                <a:latin typeface="+mn-ea"/>
                <a:ea typeface="+mn-ea"/>
              </a:endParaRPr>
            </a:p>
          </p:txBody>
        </p:sp>
        <p:sp>
          <p:nvSpPr>
            <p:cNvPr id="12581" name="Shape 12581"/>
            <p:cNvSpPr/>
            <p:nvPr/>
          </p:nvSpPr>
          <p:spPr>
            <a:xfrm>
              <a:off x="0" y="234999"/>
              <a:ext cx="1194356" cy="60939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>
                <a:lnSpc>
                  <a:spcPct val="120000"/>
                </a:lnSpc>
                <a:spcBef>
                  <a:spcPts val="100"/>
                </a:spcBef>
                <a:defRPr sz="700">
                  <a:solidFill>
                    <a:srgbClr val="808080"/>
                  </a:solidFill>
                  <a:uFill>
                    <a:solidFill>
                      <a:srgbClr val="808080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700" smtClean="0">
                  <a:solidFill>
                    <a:srgbClr val="808080"/>
                  </a:solidFill>
                  <a:uFill>
                    <a:solidFill>
                      <a:srgbClr val="808080"/>
                    </a:solidFill>
                  </a:uFill>
                  <a:latin typeface="+mn-ea"/>
                  <a:ea typeface="+mn-ea"/>
                </a:rPr>
                <a:t>此处添加详细文本描述，建议与标题相关并符合整体语言风格，语言描述尽量简洁生动。</a:t>
              </a:r>
              <a:r>
                <a:rPr sz="700" smtClean="0">
                  <a:solidFill>
                    <a:srgbClr val="808080"/>
                  </a:solidFill>
                  <a:uFill>
                    <a:solidFill>
                      <a:srgbClr val="808080"/>
                    </a:solidFill>
                  </a:uFill>
                  <a:latin typeface="+mn-ea"/>
                  <a:ea typeface="+mn-ea"/>
                </a:rPr>
                <a:t> </a:t>
              </a:r>
              <a:endParaRPr sz="700" dirty="0">
                <a:solidFill>
                  <a:srgbClr val="808080"/>
                </a:solidFill>
                <a:uFill>
                  <a:solidFill>
                    <a:srgbClr val="808080"/>
                  </a:solidFill>
                </a:uFill>
                <a:latin typeface="+mn-ea"/>
                <a:ea typeface="+mn-ea"/>
              </a:endParaRPr>
            </a:p>
          </p:txBody>
        </p:sp>
      </p:grpSp>
      <p:grpSp>
        <p:nvGrpSpPr>
          <p:cNvPr id="12585" name="Group 12585"/>
          <p:cNvGrpSpPr/>
          <p:nvPr/>
        </p:nvGrpSpPr>
        <p:grpSpPr>
          <a:xfrm>
            <a:off x="7581344" y="3661981"/>
            <a:ext cx="1194357" cy="844395"/>
            <a:chOff x="0" y="0"/>
            <a:chExt cx="1194356" cy="844394"/>
          </a:xfrm>
        </p:grpSpPr>
        <p:sp>
          <p:nvSpPr>
            <p:cNvPr id="12583" name="Shape 12583"/>
            <p:cNvSpPr/>
            <p:nvPr/>
          </p:nvSpPr>
          <p:spPr>
            <a:xfrm>
              <a:off x="0" y="0"/>
              <a:ext cx="1194356" cy="28194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>
                <a:spcBef>
                  <a:spcPts val="200"/>
                </a:spcBef>
                <a:defRPr sz="1200">
                  <a:solidFill>
                    <a:srgbClr val="595959"/>
                  </a:solidFill>
                  <a:uFill>
                    <a:solidFill>
                      <a:srgbClr val="595959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1200" dirty="0" smtClean="0">
                  <a:solidFill>
                    <a:srgbClr val="595959"/>
                  </a:solidFill>
                  <a:uFill>
                    <a:solidFill>
                      <a:srgbClr val="595959"/>
                    </a:solidFill>
                  </a:uFill>
                  <a:latin typeface="+mn-ea"/>
                  <a:ea typeface="+mn-ea"/>
                </a:rPr>
                <a:t>添加图表标题</a:t>
              </a:r>
              <a:endParaRPr sz="1200" dirty="0">
                <a:solidFill>
                  <a:srgbClr val="595959"/>
                </a:solidFill>
                <a:uFill>
                  <a:solidFill>
                    <a:srgbClr val="595959"/>
                  </a:solidFill>
                </a:uFill>
                <a:latin typeface="+mn-ea"/>
                <a:ea typeface="+mn-ea"/>
              </a:endParaRPr>
            </a:p>
          </p:txBody>
        </p:sp>
        <p:sp>
          <p:nvSpPr>
            <p:cNvPr id="12584" name="Shape 12584"/>
            <p:cNvSpPr/>
            <p:nvPr/>
          </p:nvSpPr>
          <p:spPr>
            <a:xfrm>
              <a:off x="0" y="234999"/>
              <a:ext cx="1194356" cy="60939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>
                <a:lnSpc>
                  <a:spcPct val="120000"/>
                </a:lnSpc>
                <a:spcBef>
                  <a:spcPts val="100"/>
                </a:spcBef>
                <a:defRPr sz="700">
                  <a:solidFill>
                    <a:srgbClr val="808080"/>
                  </a:solidFill>
                  <a:uFill>
                    <a:solidFill>
                      <a:srgbClr val="808080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700" smtClean="0">
                  <a:solidFill>
                    <a:srgbClr val="808080"/>
                  </a:solidFill>
                  <a:uFill>
                    <a:solidFill>
                      <a:srgbClr val="808080"/>
                    </a:solidFill>
                  </a:uFill>
                  <a:latin typeface="+mn-ea"/>
                  <a:ea typeface="+mn-ea"/>
                </a:rPr>
                <a:t>此处添加详细文本描述，建议与标题相关并符合整体语言风格，语言描述尽量简洁生动。</a:t>
              </a:r>
              <a:r>
                <a:rPr sz="700" smtClean="0">
                  <a:solidFill>
                    <a:srgbClr val="808080"/>
                  </a:solidFill>
                  <a:uFill>
                    <a:solidFill>
                      <a:srgbClr val="808080"/>
                    </a:solidFill>
                  </a:uFill>
                  <a:latin typeface="+mn-ea"/>
                  <a:ea typeface="+mn-ea"/>
                </a:rPr>
                <a:t> </a:t>
              </a:r>
              <a:endParaRPr sz="700" dirty="0">
                <a:solidFill>
                  <a:srgbClr val="808080"/>
                </a:solidFill>
                <a:uFill>
                  <a:solidFill>
                    <a:srgbClr val="808080"/>
                  </a:solidFill>
                </a:uFill>
                <a:latin typeface="+mn-ea"/>
                <a:ea typeface="+mn-ea"/>
              </a:endParaRPr>
            </a:p>
          </p:txBody>
        </p:sp>
      </p:grpSp>
      <p:grpSp>
        <p:nvGrpSpPr>
          <p:cNvPr id="12588" name="Group 12588"/>
          <p:cNvGrpSpPr/>
          <p:nvPr/>
        </p:nvGrpSpPr>
        <p:grpSpPr>
          <a:xfrm>
            <a:off x="406399" y="2409400"/>
            <a:ext cx="914401" cy="914401"/>
            <a:chOff x="0" y="0"/>
            <a:chExt cx="914400" cy="914400"/>
          </a:xfrm>
        </p:grpSpPr>
        <p:sp>
          <p:nvSpPr>
            <p:cNvPr id="12586" name="Shape 12586"/>
            <p:cNvSpPr/>
            <p:nvPr/>
          </p:nvSpPr>
          <p:spPr>
            <a:xfrm>
              <a:off x="0" y="0"/>
              <a:ext cx="914400" cy="9144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3A5063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/>
              <a:endParaRPr>
                <a:latin typeface="+mn-ea"/>
                <a:ea typeface="+mn-ea"/>
              </a:endParaRPr>
            </a:p>
          </p:txBody>
        </p:sp>
        <p:sp>
          <p:nvSpPr>
            <p:cNvPr id="12587" name="Shape 12587"/>
            <p:cNvSpPr/>
            <p:nvPr/>
          </p:nvSpPr>
          <p:spPr>
            <a:xfrm>
              <a:off x="252870" y="270382"/>
              <a:ext cx="413422" cy="4106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37" h="21437" extrusionOk="0">
                  <a:moveTo>
                    <a:pt x="19812" y="13283"/>
                  </a:moveTo>
                  <a:lnTo>
                    <a:pt x="15988" y="13630"/>
                  </a:lnTo>
                  <a:lnTo>
                    <a:pt x="11660" y="9301"/>
                  </a:lnTo>
                  <a:lnTo>
                    <a:pt x="21210" y="3526"/>
                  </a:lnTo>
                  <a:lnTo>
                    <a:pt x="19586" y="1902"/>
                  </a:lnTo>
                  <a:lnTo>
                    <a:pt x="7361" y="5002"/>
                  </a:lnTo>
                  <a:lnTo>
                    <a:pt x="2846" y="488"/>
                  </a:lnTo>
                  <a:cubicBezTo>
                    <a:pt x="2195" y="-163"/>
                    <a:pt x="1140" y="-163"/>
                    <a:pt x="488" y="488"/>
                  </a:cubicBezTo>
                  <a:cubicBezTo>
                    <a:pt x="-163" y="1140"/>
                    <a:pt x="-163" y="2195"/>
                    <a:pt x="488" y="2846"/>
                  </a:cubicBezTo>
                  <a:lnTo>
                    <a:pt x="5002" y="7360"/>
                  </a:lnTo>
                  <a:lnTo>
                    <a:pt x="1909" y="19578"/>
                  </a:lnTo>
                  <a:lnTo>
                    <a:pt x="3534" y="21203"/>
                  </a:lnTo>
                  <a:lnTo>
                    <a:pt x="9302" y="11659"/>
                  </a:lnTo>
                  <a:lnTo>
                    <a:pt x="13630" y="15988"/>
                  </a:lnTo>
                  <a:lnTo>
                    <a:pt x="13283" y="19812"/>
                  </a:lnTo>
                  <a:lnTo>
                    <a:pt x="14907" y="21437"/>
                  </a:lnTo>
                  <a:lnTo>
                    <a:pt x="17265" y="17265"/>
                  </a:lnTo>
                  <a:lnTo>
                    <a:pt x="21437" y="14907"/>
                  </a:lnTo>
                  <a:lnTo>
                    <a:pt x="19812" y="13283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>
                <a:latin typeface="+mn-ea"/>
                <a:ea typeface="+mn-ea"/>
              </a:endParaRPr>
            </a:p>
          </p:txBody>
        </p:sp>
      </p:grpSp>
      <p:grpSp>
        <p:nvGrpSpPr>
          <p:cNvPr id="12593" name="Group 12593"/>
          <p:cNvGrpSpPr/>
          <p:nvPr/>
        </p:nvGrpSpPr>
        <p:grpSpPr>
          <a:xfrm>
            <a:off x="1143935" y="2217376"/>
            <a:ext cx="1106425" cy="1106425"/>
            <a:chOff x="0" y="0"/>
            <a:chExt cx="1106424" cy="1106424"/>
          </a:xfrm>
        </p:grpSpPr>
        <p:sp>
          <p:nvSpPr>
            <p:cNvPr id="12589" name="Shape 12589"/>
            <p:cNvSpPr/>
            <p:nvPr/>
          </p:nvSpPr>
          <p:spPr>
            <a:xfrm>
              <a:off x="-1" y="-1"/>
              <a:ext cx="1106425" cy="11064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A5C067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/>
              <a:endParaRPr>
                <a:latin typeface="+mn-ea"/>
                <a:ea typeface="+mn-ea"/>
              </a:endParaRPr>
            </a:p>
          </p:txBody>
        </p:sp>
        <p:grpSp>
          <p:nvGrpSpPr>
            <p:cNvPr id="12592" name="Group 12592"/>
            <p:cNvGrpSpPr/>
            <p:nvPr/>
          </p:nvGrpSpPr>
          <p:grpSpPr>
            <a:xfrm>
              <a:off x="341964" y="335061"/>
              <a:ext cx="413416" cy="410605"/>
              <a:chOff x="0" y="0"/>
              <a:chExt cx="413415" cy="410603"/>
            </a:xfrm>
          </p:grpSpPr>
          <p:sp>
            <p:nvSpPr>
              <p:cNvPr id="12590" name="Shape 12590"/>
              <p:cNvSpPr/>
              <p:nvPr/>
            </p:nvSpPr>
            <p:spPr>
              <a:xfrm>
                <a:off x="0" y="44987"/>
                <a:ext cx="366128" cy="36561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743" y="0"/>
                    </a:moveTo>
                    <a:cubicBezTo>
                      <a:pt x="4805" y="31"/>
                      <a:pt x="0" y="4853"/>
                      <a:pt x="0" y="10799"/>
                    </a:cubicBezTo>
                    <a:cubicBezTo>
                      <a:pt x="0" y="16764"/>
                      <a:pt x="4835" y="21600"/>
                      <a:pt x="10800" y="21600"/>
                    </a:cubicBezTo>
                    <a:cubicBezTo>
                      <a:pt x="16762" y="21600"/>
                      <a:pt x="21595" y="16769"/>
                      <a:pt x="21600" y="10808"/>
                    </a:cubicBezTo>
                    <a:lnTo>
                      <a:pt x="10743" y="10808"/>
                    </a:lnTo>
                    <a:lnTo>
                      <a:pt x="10743" y="0"/>
                    </a:ln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>
                  <a:latin typeface="+mn-ea"/>
                  <a:ea typeface="+mn-ea"/>
                </a:endParaRPr>
              </a:p>
            </p:txBody>
          </p:sp>
          <p:sp>
            <p:nvSpPr>
              <p:cNvPr id="12591" name="Shape 12591"/>
              <p:cNvSpPr/>
              <p:nvPr/>
            </p:nvSpPr>
            <p:spPr>
              <a:xfrm>
                <a:off x="229277" y="0"/>
                <a:ext cx="184139" cy="18280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12" y="0"/>
                    </a:moveTo>
                    <a:cubicBezTo>
                      <a:pt x="75" y="0"/>
                      <a:pt x="38" y="3"/>
                      <a:pt x="0" y="3"/>
                    </a:cubicBezTo>
                    <a:lnTo>
                      <a:pt x="0" y="21600"/>
                    </a:lnTo>
                    <a:lnTo>
                      <a:pt x="21600" y="21600"/>
                    </a:lnTo>
                    <a:cubicBezTo>
                      <a:pt x="21600" y="21595"/>
                      <a:pt x="21600" y="21589"/>
                      <a:pt x="21600" y="21584"/>
                    </a:cubicBezTo>
                    <a:cubicBezTo>
                      <a:pt x="21600" y="9664"/>
                      <a:pt x="11980" y="0"/>
                      <a:pt x="11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>
                  <a:latin typeface="+mn-ea"/>
                  <a:ea typeface="+mn-ea"/>
                </a:endParaRPr>
              </a:p>
            </p:txBody>
          </p:sp>
        </p:grpSp>
      </p:grpSp>
      <p:grpSp>
        <p:nvGrpSpPr>
          <p:cNvPr id="12598" name="Group 12598"/>
          <p:cNvGrpSpPr/>
          <p:nvPr/>
        </p:nvGrpSpPr>
        <p:grpSpPr>
          <a:xfrm>
            <a:off x="3235404" y="1703884"/>
            <a:ext cx="1619918" cy="1619918"/>
            <a:chOff x="0" y="0"/>
            <a:chExt cx="1619916" cy="1619916"/>
          </a:xfrm>
        </p:grpSpPr>
        <p:sp>
          <p:nvSpPr>
            <p:cNvPr id="12594" name="Shape 12594"/>
            <p:cNvSpPr/>
            <p:nvPr/>
          </p:nvSpPr>
          <p:spPr>
            <a:xfrm>
              <a:off x="-1" y="-1"/>
              <a:ext cx="1619918" cy="16199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F7AC1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/>
              <a:endParaRPr>
                <a:latin typeface="+mn-ea"/>
                <a:ea typeface="+mn-ea"/>
              </a:endParaRPr>
            </a:p>
          </p:txBody>
        </p:sp>
        <p:grpSp>
          <p:nvGrpSpPr>
            <p:cNvPr id="12597" name="Group 12597"/>
            <p:cNvGrpSpPr/>
            <p:nvPr/>
          </p:nvGrpSpPr>
          <p:grpSpPr>
            <a:xfrm>
              <a:off x="644521" y="565297"/>
              <a:ext cx="331859" cy="410605"/>
              <a:chOff x="0" y="0"/>
              <a:chExt cx="331857" cy="410604"/>
            </a:xfrm>
          </p:grpSpPr>
          <p:sp>
            <p:nvSpPr>
              <p:cNvPr id="12595" name="Shape 12595"/>
              <p:cNvSpPr/>
              <p:nvPr/>
            </p:nvSpPr>
            <p:spPr>
              <a:xfrm>
                <a:off x="62938" y="17206"/>
                <a:ext cx="268920" cy="23073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115" h="18556" extrusionOk="0">
                    <a:moveTo>
                      <a:pt x="20779" y="3634"/>
                    </a:moveTo>
                    <a:cubicBezTo>
                      <a:pt x="20779" y="3634"/>
                      <a:pt x="16054" y="3834"/>
                      <a:pt x="13538" y="4150"/>
                    </a:cubicBezTo>
                    <a:cubicBezTo>
                      <a:pt x="12114" y="4329"/>
                      <a:pt x="13006" y="1475"/>
                      <a:pt x="13006" y="910"/>
                    </a:cubicBezTo>
                    <a:cubicBezTo>
                      <a:pt x="13006" y="-1685"/>
                      <a:pt x="0" y="2093"/>
                      <a:pt x="0" y="2093"/>
                    </a:cubicBezTo>
                    <a:lnTo>
                      <a:pt x="0" y="17383"/>
                    </a:lnTo>
                    <a:cubicBezTo>
                      <a:pt x="0" y="17383"/>
                      <a:pt x="988" y="17823"/>
                      <a:pt x="2373" y="17285"/>
                    </a:cubicBezTo>
                    <a:cubicBezTo>
                      <a:pt x="5889" y="15918"/>
                      <a:pt x="11968" y="13958"/>
                      <a:pt x="10988" y="17188"/>
                    </a:cubicBezTo>
                    <a:cubicBezTo>
                      <a:pt x="10160" y="19915"/>
                      <a:pt x="20491" y="17721"/>
                      <a:pt x="20491" y="17721"/>
                    </a:cubicBezTo>
                    <a:cubicBezTo>
                      <a:pt x="20491" y="17721"/>
                      <a:pt x="19749" y="12036"/>
                      <a:pt x="20675" y="8734"/>
                    </a:cubicBezTo>
                    <a:cubicBezTo>
                      <a:pt x="21600" y="5432"/>
                      <a:pt x="20779" y="3634"/>
                      <a:pt x="20779" y="3634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>
                  <a:latin typeface="+mn-ea"/>
                  <a:ea typeface="+mn-ea"/>
                </a:endParaRPr>
              </a:p>
            </p:txBody>
          </p:sp>
          <p:sp>
            <p:nvSpPr>
              <p:cNvPr id="12596" name="Shape 12596"/>
              <p:cNvSpPr/>
              <p:nvPr/>
            </p:nvSpPr>
            <p:spPr>
              <a:xfrm>
                <a:off x="-1" y="-1"/>
                <a:ext cx="40053" cy="4106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065"/>
                    </a:moveTo>
                    <a:cubicBezTo>
                      <a:pt x="21600" y="477"/>
                      <a:pt x="16763" y="0"/>
                      <a:pt x="10802" y="0"/>
                    </a:cubicBezTo>
                    <a:cubicBezTo>
                      <a:pt x="4834" y="0"/>
                      <a:pt x="0" y="477"/>
                      <a:pt x="0" y="1065"/>
                    </a:cubicBezTo>
                    <a:lnTo>
                      <a:pt x="0" y="21600"/>
                    </a:lnTo>
                    <a:lnTo>
                      <a:pt x="21600" y="21600"/>
                    </a:lnTo>
                    <a:lnTo>
                      <a:pt x="21600" y="1065"/>
                    </a:ln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>
                  <a:latin typeface="+mn-ea"/>
                  <a:ea typeface="+mn-ea"/>
                </a:endParaRPr>
              </a:p>
            </p:txBody>
          </p:sp>
        </p:grpSp>
      </p:grpSp>
      <p:grpSp>
        <p:nvGrpSpPr>
          <p:cNvPr id="12601" name="Group 12601"/>
          <p:cNvGrpSpPr/>
          <p:nvPr/>
        </p:nvGrpSpPr>
        <p:grpSpPr>
          <a:xfrm>
            <a:off x="2073495" y="1985027"/>
            <a:ext cx="1338775" cy="1338775"/>
            <a:chOff x="0" y="0"/>
            <a:chExt cx="1338773" cy="1338773"/>
          </a:xfrm>
        </p:grpSpPr>
        <p:sp>
          <p:nvSpPr>
            <p:cNvPr id="12599" name="Shape 12599"/>
            <p:cNvSpPr/>
            <p:nvPr/>
          </p:nvSpPr>
          <p:spPr>
            <a:xfrm>
              <a:off x="0" y="0"/>
              <a:ext cx="1338775" cy="133877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03AE97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/>
              <a:endParaRPr>
                <a:latin typeface="+mn-ea"/>
                <a:ea typeface="+mn-ea"/>
              </a:endParaRPr>
            </a:p>
          </p:txBody>
        </p:sp>
        <p:sp>
          <p:nvSpPr>
            <p:cNvPr id="12600" name="Shape 12600"/>
            <p:cNvSpPr/>
            <p:nvPr/>
          </p:nvSpPr>
          <p:spPr>
            <a:xfrm rot="2700000">
              <a:off x="563795" y="430711"/>
              <a:ext cx="215147" cy="4761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831" y="16701"/>
                  </a:moveTo>
                  <a:cubicBezTo>
                    <a:pt x="18831" y="16722"/>
                    <a:pt x="18832" y="16742"/>
                    <a:pt x="18834" y="16763"/>
                  </a:cubicBezTo>
                  <a:cubicBezTo>
                    <a:pt x="18798" y="18746"/>
                    <a:pt x="15207" y="20356"/>
                    <a:pt x="10798" y="20356"/>
                  </a:cubicBezTo>
                  <a:cubicBezTo>
                    <a:pt x="6425" y="20356"/>
                    <a:pt x="2861" y="18771"/>
                    <a:pt x="2770" y="16809"/>
                  </a:cubicBezTo>
                  <a:cubicBezTo>
                    <a:pt x="2769" y="16793"/>
                    <a:pt x="2764" y="16777"/>
                    <a:pt x="2763" y="16760"/>
                  </a:cubicBezTo>
                  <a:cubicBezTo>
                    <a:pt x="2765" y="16741"/>
                    <a:pt x="2765" y="16721"/>
                    <a:pt x="2763" y="16701"/>
                  </a:cubicBezTo>
                  <a:lnTo>
                    <a:pt x="2763" y="3533"/>
                  </a:lnTo>
                  <a:lnTo>
                    <a:pt x="2770" y="3536"/>
                  </a:lnTo>
                  <a:lnTo>
                    <a:pt x="2763" y="3529"/>
                  </a:lnTo>
                  <a:lnTo>
                    <a:pt x="2761" y="3424"/>
                  </a:lnTo>
                  <a:cubicBezTo>
                    <a:pt x="2790" y="2220"/>
                    <a:pt x="4971" y="1245"/>
                    <a:pt x="7647" y="1245"/>
                  </a:cubicBezTo>
                  <a:cubicBezTo>
                    <a:pt x="10321" y="1245"/>
                    <a:pt x="12512" y="2226"/>
                    <a:pt x="12535" y="3422"/>
                  </a:cubicBezTo>
                  <a:lnTo>
                    <a:pt x="12535" y="15564"/>
                  </a:lnTo>
                  <a:lnTo>
                    <a:pt x="12525" y="15564"/>
                  </a:lnTo>
                  <a:lnTo>
                    <a:pt x="12525" y="16708"/>
                  </a:lnTo>
                  <a:lnTo>
                    <a:pt x="12528" y="16738"/>
                  </a:lnTo>
                  <a:lnTo>
                    <a:pt x="12536" y="16796"/>
                  </a:lnTo>
                  <a:cubicBezTo>
                    <a:pt x="12536" y="16801"/>
                    <a:pt x="12533" y="16805"/>
                    <a:pt x="12533" y="16809"/>
                  </a:cubicBezTo>
                  <a:cubicBezTo>
                    <a:pt x="12499" y="17238"/>
                    <a:pt x="11716" y="17583"/>
                    <a:pt x="10756" y="17583"/>
                  </a:cubicBezTo>
                  <a:cubicBezTo>
                    <a:pt x="9804" y="17583"/>
                    <a:pt x="9030" y="17243"/>
                    <a:pt x="8985" y="16809"/>
                  </a:cubicBezTo>
                  <a:cubicBezTo>
                    <a:pt x="8984" y="16796"/>
                    <a:pt x="8977" y="16784"/>
                    <a:pt x="8977" y="16770"/>
                  </a:cubicBezTo>
                  <a:lnTo>
                    <a:pt x="8977" y="6728"/>
                  </a:lnTo>
                  <a:lnTo>
                    <a:pt x="6216" y="6728"/>
                  </a:lnTo>
                  <a:lnTo>
                    <a:pt x="6216" y="16770"/>
                  </a:lnTo>
                  <a:cubicBezTo>
                    <a:pt x="6216" y="16774"/>
                    <a:pt x="6216" y="16777"/>
                    <a:pt x="6216" y="16780"/>
                  </a:cubicBezTo>
                  <a:cubicBezTo>
                    <a:pt x="6216" y="16790"/>
                    <a:pt x="6219" y="16799"/>
                    <a:pt x="6219" y="16809"/>
                  </a:cubicBezTo>
                  <a:cubicBezTo>
                    <a:pt x="6253" y="17927"/>
                    <a:pt x="8270" y="18828"/>
                    <a:pt x="10756" y="18828"/>
                  </a:cubicBezTo>
                  <a:cubicBezTo>
                    <a:pt x="13243" y="18828"/>
                    <a:pt x="15260" y="17926"/>
                    <a:pt x="15295" y="16809"/>
                  </a:cubicBezTo>
                  <a:lnTo>
                    <a:pt x="15297" y="16809"/>
                  </a:lnTo>
                  <a:lnTo>
                    <a:pt x="15297" y="16786"/>
                  </a:lnTo>
                  <a:cubicBezTo>
                    <a:pt x="15297" y="16784"/>
                    <a:pt x="15298" y="16782"/>
                    <a:pt x="15298" y="16780"/>
                  </a:cubicBezTo>
                  <a:cubicBezTo>
                    <a:pt x="15298" y="16778"/>
                    <a:pt x="15297" y="16776"/>
                    <a:pt x="15297" y="16774"/>
                  </a:cubicBezTo>
                  <a:lnTo>
                    <a:pt x="15297" y="3422"/>
                  </a:lnTo>
                  <a:lnTo>
                    <a:pt x="15294" y="3422"/>
                  </a:lnTo>
                  <a:cubicBezTo>
                    <a:pt x="15262" y="1530"/>
                    <a:pt x="11852" y="0"/>
                    <a:pt x="7648" y="0"/>
                  </a:cubicBezTo>
                  <a:cubicBezTo>
                    <a:pt x="3424" y="0"/>
                    <a:pt x="0" y="1544"/>
                    <a:pt x="0" y="3449"/>
                  </a:cubicBezTo>
                  <a:cubicBezTo>
                    <a:pt x="0" y="3477"/>
                    <a:pt x="7" y="3504"/>
                    <a:pt x="9" y="3532"/>
                  </a:cubicBezTo>
                  <a:lnTo>
                    <a:pt x="3" y="3532"/>
                  </a:lnTo>
                  <a:lnTo>
                    <a:pt x="3" y="16701"/>
                  </a:lnTo>
                  <a:lnTo>
                    <a:pt x="7" y="16701"/>
                  </a:lnTo>
                  <a:cubicBezTo>
                    <a:pt x="7" y="16712"/>
                    <a:pt x="3" y="16722"/>
                    <a:pt x="3" y="16732"/>
                  </a:cubicBezTo>
                  <a:cubicBezTo>
                    <a:pt x="3" y="16751"/>
                    <a:pt x="9" y="16770"/>
                    <a:pt x="10" y="16789"/>
                  </a:cubicBezTo>
                  <a:lnTo>
                    <a:pt x="10" y="16808"/>
                  </a:lnTo>
                  <a:lnTo>
                    <a:pt x="12" y="16808"/>
                  </a:lnTo>
                  <a:cubicBezTo>
                    <a:pt x="104" y="19461"/>
                    <a:pt x="4895" y="21600"/>
                    <a:pt x="10800" y="21600"/>
                  </a:cubicBezTo>
                  <a:cubicBezTo>
                    <a:pt x="16762" y="21600"/>
                    <a:pt x="21596" y="19421"/>
                    <a:pt x="21596" y="16732"/>
                  </a:cubicBezTo>
                  <a:cubicBezTo>
                    <a:pt x="21596" y="16722"/>
                    <a:pt x="21593" y="16712"/>
                    <a:pt x="21593" y="16701"/>
                  </a:cubicBezTo>
                  <a:lnTo>
                    <a:pt x="21600" y="16701"/>
                  </a:lnTo>
                  <a:lnTo>
                    <a:pt x="21600" y="2727"/>
                  </a:lnTo>
                  <a:lnTo>
                    <a:pt x="18838" y="2727"/>
                  </a:lnTo>
                  <a:lnTo>
                    <a:pt x="18831" y="16701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>
                <a:latin typeface="+mn-ea"/>
                <a:ea typeface="+mn-ea"/>
              </a:endParaRPr>
            </a:p>
          </p:txBody>
        </p:sp>
      </p:grpSp>
      <p:grpSp>
        <p:nvGrpSpPr>
          <p:cNvPr id="12606" name="Group 12606"/>
          <p:cNvGrpSpPr/>
          <p:nvPr/>
        </p:nvGrpSpPr>
        <p:grpSpPr>
          <a:xfrm>
            <a:off x="4678455" y="1363702"/>
            <a:ext cx="1960099" cy="1960099"/>
            <a:chOff x="0" y="0"/>
            <a:chExt cx="1960097" cy="1960097"/>
          </a:xfrm>
        </p:grpSpPr>
        <p:sp>
          <p:nvSpPr>
            <p:cNvPr id="12602" name="Shape 12602"/>
            <p:cNvSpPr/>
            <p:nvPr/>
          </p:nvSpPr>
          <p:spPr>
            <a:xfrm>
              <a:off x="0" y="0"/>
              <a:ext cx="1960099" cy="19600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CD4E37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/>
              <a:endParaRPr>
                <a:latin typeface="+mn-ea"/>
                <a:ea typeface="+mn-ea"/>
              </a:endParaRPr>
            </a:p>
          </p:txBody>
        </p:sp>
        <p:grpSp>
          <p:nvGrpSpPr>
            <p:cNvPr id="12605" name="Group 12605"/>
            <p:cNvGrpSpPr/>
            <p:nvPr/>
          </p:nvGrpSpPr>
          <p:grpSpPr>
            <a:xfrm>
              <a:off x="806510" y="772646"/>
              <a:ext cx="355773" cy="410608"/>
              <a:chOff x="0" y="0"/>
              <a:chExt cx="355771" cy="410606"/>
            </a:xfrm>
          </p:grpSpPr>
          <p:sp>
            <p:nvSpPr>
              <p:cNvPr id="12603" name="Shape 12603"/>
              <p:cNvSpPr/>
              <p:nvPr/>
            </p:nvSpPr>
            <p:spPr>
              <a:xfrm>
                <a:off x="0" y="177403"/>
                <a:ext cx="351012" cy="23320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33" h="21508" extrusionOk="0">
                    <a:moveTo>
                      <a:pt x="12618" y="15738"/>
                    </a:moveTo>
                    <a:cubicBezTo>
                      <a:pt x="11946" y="15738"/>
                      <a:pt x="11315" y="15383"/>
                      <a:pt x="10841" y="14739"/>
                    </a:cubicBezTo>
                    <a:lnTo>
                      <a:pt x="0" y="0"/>
                    </a:lnTo>
                    <a:lnTo>
                      <a:pt x="279" y="4267"/>
                    </a:lnTo>
                    <a:cubicBezTo>
                      <a:pt x="312" y="4784"/>
                      <a:pt x="561" y="5508"/>
                      <a:pt x="832" y="5876"/>
                    </a:cubicBezTo>
                    <a:lnTo>
                      <a:pt x="12127" y="21233"/>
                    </a:lnTo>
                    <a:cubicBezTo>
                      <a:pt x="12397" y="21600"/>
                      <a:pt x="12839" y="21600"/>
                      <a:pt x="13110" y="21233"/>
                    </a:cubicBezTo>
                    <a:lnTo>
                      <a:pt x="21330" y="10057"/>
                    </a:lnTo>
                    <a:cubicBezTo>
                      <a:pt x="21600" y="9689"/>
                      <a:pt x="21600" y="9088"/>
                      <a:pt x="21330" y="8721"/>
                    </a:cubicBezTo>
                    <a:lnTo>
                      <a:pt x="20076" y="7017"/>
                    </a:lnTo>
                    <a:lnTo>
                      <a:pt x="14395" y="14741"/>
                    </a:lnTo>
                    <a:cubicBezTo>
                      <a:pt x="13920" y="15385"/>
                      <a:pt x="13289" y="15738"/>
                      <a:pt x="12618" y="15738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>
                  <a:latin typeface="+mn-ea"/>
                  <a:ea typeface="+mn-ea"/>
                </a:endParaRPr>
              </a:p>
            </p:txBody>
          </p:sp>
          <p:sp>
            <p:nvSpPr>
              <p:cNvPr id="12604" name="Shape 12604"/>
              <p:cNvSpPr/>
              <p:nvPr/>
            </p:nvSpPr>
            <p:spPr>
              <a:xfrm>
                <a:off x="1" y="-1"/>
                <a:ext cx="355771" cy="32190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03" h="21600" extrusionOk="0">
                    <a:moveTo>
                      <a:pt x="10162" y="1105"/>
                    </a:moveTo>
                    <a:cubicBezTo>
                      <a:pt x="9896" y="837"/>
                      <a:pt x="9371" y="590"/>
                      <a:pt x="8995" y="556"/>
                    </a:cubicBezTo>
                    <a:lnTo>
                      <a:pt x="2969" y="4"/>
                    </a:lnTo>
                    <a:cubicBezTo>
                      <a:pt x="2940" y="2"/>
                      <a:pt x="2910" y="0"/>
                      <a:pt x="2879" y="0"/>
                    </a:cubicBezTo>
                    <a:cubicBezTo>
                      <a:pt x="2513" y="0"/>
                      <a:pt x="2048" y="182"/>
                      <a:pt x="1802" y="429"/>
                    </a:cubicBezTo>
                    <a:lnTo>
                      <a:pt x="427" y="1809"/>
                    </a:lnTo>
                    <a:cubicBezTo>
                      <a:pt x="161" y="2076"/>
                      <a:pt x="-30" y="2604"/>
                      <a:pt x="4" y="2980"/>
                    </a:cubicBezTo>
                    <a:lnTo>
                      <a:pt x="541" y="9044"/>
                    </a:lnTo>
                    <a:cubicBezTo>
                      <a:pt x="573" y="9421"/>
                      <a:pt x="819" y="9948"/>
                      <a:pt x="1086" y="10216"/>
                    </a:cubicBezTo>
                    <a:lnTo>
                      <a:pt x="12227" y="21399"/>
                    </a:lnTo>
                    <a:cubicBezTo>
                      <a:pt x="12360" y="21533"/>
                      <a:pt x="12535" y="21600"/>
                      <a:pt x="12712" y="21600"/>
                    </a:cubicBezTo>
                    <a:cubicBezTo>
                      <a:pt x="12887" y="21600"/>
                      <a:pt x="13063" y="21533"/>
                      <a:pt x="13196" y="21399"/>
                    </a:cubicBezTo>
                    <a:lnTo>
                      <a:pt x="21304" y="13261"/>
                    </a:lnTo>
                    <a:cubicBezTo>
                      <a:pt x="21570" y="12993"/>
                      <a:pt x="21570" y="12555"/>
                      <a:pt x="21304" y="12288"/>
                    </a:cubicBezTo>
                    <a:lnTo>
                      <a:pt x="10162" y="1105"/>
                    </a:lnTo>
                    <a:close/>
                    <a:moveTo>
                      <a:pt x="2561" y="2612"/>
                    </a:moveTo>
                    <a:cubicBezTo>
                      <a:pt x="2851" y="2321"/>
                      <a:pt x="3231" y="2175"/>
                      <a:pt x="3611" y="2175"/>
                    </a:cubicBezTo>
                    <a:cubicBezTo>
                      <a:pt x="3991" y="2175"/>
                      <a:pt x="4372" y="2321"/>
                      <a:pt x="4663" y="2613"/>
                    </a:cubicBezTo>
                    <a:cubicBezTo>
                      <a:pt x="5243" y="3196"/>
                      <a:pt x="5243" y="4140"/>
                      <a:pt x="4663" y="4722"/>
                    </a:cubicBezTo>
                    <a:cubicBezTo>
                      <a:pt x="4372" y="5014"/>
                      <a:pt x="3992" y="5160"/>
                      <a:pt x="3612" y="5160"/>
                    </a:cubicBezTo>
                    <a:cubicBezTo>
                      <a:pt x="3232" y="5160"/>
                      <a:pt x="2852" y="5014"/>
                      <a:pt x="2561" y="4722"/>
                    </a:cubicBezTo>
                    <a:cubicBezTo>
                      <a:pt x="1980" y="4139"/>
                      <a:pt x="1980" y="3195"/>
                      <a:pt x="2561" y="261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>
                  <a:latin typeface="+mn-ea"/>
                  <a:ea typeface="+mn-ea"/>
                </a:endParaRPr>
              </a:p>
            </p:txBody>
          </p:sp>
        </p:grpSp>
      </p:grpSp>
      <p:grpSp>
        <p:nvGrpSpPr>
          <p:cNvPr id="12614" name="Group 12614"/>
          <p:cNvGrpSpPr/>
          <p:nvPr/>
        </p:nvGrpSpPr>
        <p:grpSpPr>
          <a:xfrm>
            <a:off x="6461690" y="952081"/>
            <a:ext cx="2371721" cy="2371721"/>
            <a:chOff x="0" y="0"/>
            <a:chExt cx="2371719" cy="2371719"/>
          </a:xfrm>
        </p:grpSpPr>
        <p:sp>
          <p:nvSpPr>
            <p:cNvPr id="12607" name="Shape 12607"/>
            <p:cNvSpPr/>
            <p:nvPr/>
          </p:nvSpPr>
          <p:spPr>
            <a:xfrm>
              <a:off x="0" y="0"/>
              <a:ext cx="2371721" cy="23717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3194C6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/>
              <a:endParaRPr>
                <a:latin typeface="+mn-ea"/>
                <a:ea typeface="+mn-ea"/>
              </a:endParaRPr>
            </a:p>
          </p:txBody>
        </p:sp>
        <p:grpSp>
          <p:nvGrpSpPr>
            <p:cNvPr id="12613" name="Group 12613"/>
            <p:cNvGrpSpPr/>
            <p:nvPr/>
          </p:nvGrpSpPr>
          <p:grpSpPr>
            <a:xfrm>
              <a:off x="933488" y="864076"/>
              <a:ext cx="455998" cy="496830"/>
              <a:chOff x="0" y="0"/>
              <a:chExt cx="455997" cy="496829"/>
            </a:xfrm>
          </p:grpSpPr>
          <p:sp>
            <p:nvSpPr>
              <p:cNvPr id="12608" name="Shape 12608"/>
              <p:cNvSpPr/>
              <p:nvPr/>
            </p:nvSpPr>
            <p:spPr>
              <a:xfrm>
                <a:off x="0" y="0"/>
                <a:ext cx="455998" cy="35045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114" y="7917"/>
                    </a:moveTo>
                    <a:lnTo>
                      <a:pt x="21600" y="0"/>
                    </a:lnTo>
                    <a:lnTo>
                      <a:pt x="15477" y="1916"/>
                    </a:lnTo>
                    <a:lnTo>
                      <a:pt x="17029" y="3924"/>
                    </a:lnTo>
                    <a:lnTo>
                      <a:pt x="11123" y="11569"/>
                    </a:lnTo>
                    <a:lnTo>
                      <a:pt x="8614" y="8321"/>
                    </a:lnTo>
                    <a:lnTo>
                      <a:pt x="0" y="19474"/>
                    </a:lnTo>
                    <a:lnTo>
                      <a:pt x="1642" y="21600"/>
                    </a:lnTo>
                    <a:lnTo>
                      <a:pt x="1642" y="21599"/>
                    </a:lnTo>
                    <a:lnTo>
                      <a:pt x="8614" y="12572"/>
                    </a:lnTo>
                    <a:lnTo>
                      <a:pt x="11123" y="15820"/>
                    </a:lnTo>
                    <a:lnTo>
                      <a:pt x="18671" y="6049"/>
                    </a:lnTo>
                    <a:lnTo>
                      <a:pt x="20114" y="7917"/>
                    </a:ln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>
                  <a:latin typeface="+mn-ea"/>
                  <a:ea typeface="+mn-ea"/>
                </a:endParaRPr>
              </a:p>
            </p:txBody>
          </p:sp>
          <p:sp>
            <p:nvSpPr>
              <p:cNvPr id="12609" name="Shape 12609"/>
              <p:cNvSpPr/>
              <p:nvPr/>
            </p:nvSpPr>
            <p:spPr>
              <a:xfrm>
                <a:off x="41611" y="378865"/>
                <a:ext cx="65019" cy="117965"/>
              </a:xfrm>
              <a:prstGeom prst="rect">
                <a:avLst/>
              </a:pr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>
                  <a:latin typeface="+mn-ea"/>
                  <a:ea typeface="+mn-ea"/>
                </a:endParaRPr>
              </a:p>
            </p:txBody>
          </p:sp>
          <p:sp>
            <p:nvSpPr>
              <p:cNvPr id="12610" name="Shape 12610"/>
              <p:cNvSpPr/>
              <p:nvPr/>
            </p:nvSpPr>
            <p:spPr>
              <a:xfrm>
                <a:off x="152576" y="316869"/>
                <a:ext cx="65019" cy="176517"/>
              </a:xfrm>
              <a:prstGeom prst="rect">
                <a:avLst/>
              </a:pr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>
                  <a:latin typeface="+mn-ea"/>
                  <a:ea typeface="+mn-ea"/>
                </a:endParaRPr>
              </a:p>
            </p:txBody>
          </p:sp>
          <p:sp>
            <p:nvSpPr>
              <p:cNvPr id="12611" name="Shape 12611"/>
              <p:cNvSpPr/>
              <p:nvPr/>
            </p:nvSpPr>
            <p:spPr>
              <a:xfrm>
                <a:off x="263542" y="254872"/>
                <a:ext cx="65019" cy="236791"/>
              </a:xfrm>
              <a:prstGeom prst="rect">
                <a:avLst/>
              </a:pr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>
                  <a:latin typeface="+mn-ea"/>
                  <a:ea typeface="+mn-ea"/>
                </a:endParaRPr>
              </a:p>
            </p:txBody>
          </p:sp>
          <p:sp>
            <p:nvSpPr>
              <p:cNvPr id="12612" name="Shape 12612"/>
              <p:cNvSpPr/>
              <p:nvPr/>
            </p:nvSpPr>
            <p:spPr>
              <a:xfrm>
                <a:off x="374507" y="199765"/>
                <a:ext cx="65019" cy="294482"/>
              </a:xfrm>
              <a:prstGeom prst="rect">
                <a:avLst/>
              </a:pr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>
                  <a:latin typeface="+mn-ea"/>
                  <a:ea typeface="+mn-ea"/>
                </a:endParaRPr>
              </a:p>
            </p:txBody>
          </p:sp>
        </p:grpSp>
      </p:grpSp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8459544" y="4932217"/>
            <a:ext cx="376192" cy="1270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 lang="en-US" altLang="zh-CN" smtClean="0"/>
            </a:fld>
            <a:endParaRPr lang="en-US" altLang="zh-CN"/>
          </a:p>
        </p:txBody>
      </p:sp>
      <p:sp>
        <p:nvSpPr>
          <p:cNvPr id="54" name="AutoShape 5"/>
          <p:cNvSpPr/>
          <p:nvPr/>
        </p:nvSpPr>
        <p:spPr bwMode="auto">
          <a:xfrm flipV="1">
            <a:off x="1266825" y="584392"/>
            <a:ext cx="6667500" cy="18000"/>
          </a:xfrm>
          <a:custGeom>
            <a:avLst/>
            <a:gdLst>
              <a:gd name="T0" fmla="*/ 3333750 w 21600"/>
              <a:gd name="T1" fmla="*/ 33338 h 21600"/>
              <a:gd name="T2" fmla="*/ 3333750 w 21600"/>
              <a:gd name="T3" fmla="*/ 33338 h 21600"/>
              <a:gd name="T4" fmla="*/ 3333750 w 21600"/>
              <a:gd name="T5" fmla="*/ 33338 h 21600"/>
              <a:gd name="T6" fmla="*/ 3333750 w 21600"/>
              <a:gd name="T7" fmla="*/ 33338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rgbClr val="32AA90"/>
          </a:solidFill>
          <a:ln w="25400" cap="flat" cmpd="sng">
            <a:noFill/>
            <a:prstDash val="solid"/>
            <a:miter lim="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55" name="AutoShape 16"/>
          <p:cNvSpPr/>
          <p:nvPr/>
        </p:nvSpPr>
        <p:spPr bwMode="auto">
          <a:xfrm>
            <a:off x="1243915" y="276126"/>
            <a:ext cx="4480213" cy="2794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/>
            <a:r>
              <a:rPr lang="zh-CN" altLang="en-US" sz="2000" b="1" dirty="0" smtClean="0">
                <a:solidFill>
                  <a:srgbClr val="002060"/>
                </a:solidFill>
                <a:latin typeface="+mn-ea"/>
                <a:ea typeface="+mn-ea"/>
              </a:rPr>
              <a:t>单击此处添加标题</a:t>
            </a:r>
            <a:endParaRPr lang="es-ES" altLang="zh-CN" sz="2000" b="1" dirty="0">
              <a:solidFill>
                <a:srgbClr val="002060"/>
              </a:solidFill>
              <a:latin typeface="+mn-ea"/>
              <a:ea typeface="+mn-ea"/>
            </a:endParaRPr>
          </a:p>
        </p:txBody>
      </p:sp>
      <p:sp>
        <p:nvSpPr>
          <p:cNvPr id="56" name="AutoShape 34"/>
          <p:cNvSpPr/>
          <p:nvPr/>
        </p:nvSpPr>
        <p:spPr bwMode="auto">
          <a:xfrm>
            <a:off x="3363293" y="415826"/>
            <a:ext cx="4004296" cy="1397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just" eaLnBrk="1">
              <a:spcBef>
                <a:spcPts val="600"/>
              </a:spcBef>
            </a:pPr>
            <a:r>
              <a:rPr lang="zh-CN" altLang="en-US" sz="700" dirty="0" smtClean="0">
                <a:solidFill>
                  <a:srgbClr val="3BB692"/>
                </a:solidFill>
                <a:latin typeface="+mn-ea"/>
                <a:ea typeface="+mn-ea"/>
                <a:sym typeface="Verdana" pitchFamily="34" charset="0"/>
              </a:rPr>
              <a:t>单击此处添加副标题或详细文本描述</a:t>
            </a:r>
            <a:endParaRPr lang="es-ES" altLang="zh-CN" sz="1800" dirty="0">
              <a:latin typeface="+mn-ea"/>
              <a:ea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indefinite" fill="hold"/>
                                        <p:tgtEl>
                                          <p:spTgt spid="12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5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5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indefinite" fill="hold"/>
                                        <p:tgtEl>
                                          <p:spTgt spid="12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5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5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indefinite" fill="hold"/>
                                        <p:tgtEl>
                                          <p:spTgt spid="12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6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6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indefinite" fill="hold"/>
                                        <p:tgtEl>
                                          <p:spTgt spid="12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5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5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indefinite" fill="hold"/>
                                        <p:tgtEl>
                                          <p:spTgt spid="12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6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6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indefinite" fill="hold"/>
                                        <p:tgtEl>
                                          <p:spTgt spid="12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6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6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588" grpId="0" animBg="1" advAuto="0"/>
      <p:bldP spid="12593" grpId="0" animBg="1" advAuto="0"/>
      <p:bldP spid="12598" grpId="0" animBg="1" advAuto="0"/>
      <p:bldP spid="12601" grpId="0" animBg="1" advAuto="0"/>
      <p:bldP spid="12606" grpId="0" animBg="1" advAuto="0"/>
      <p:bldP spid="12614" grpId="0" animBg="1" advAuto="0"/>
      <p:bldP spid="55" grpId="0" autoUpdateAnimBg="0"/>
      <p:bldP spid="56" grpId="0" autoUpdateAnimBg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145" name="Group 13145"/>
          <p:cNvGrpSpPr/>
          <p:nvPr/>
        </p:nvGrpSpPr>
        <p:grpSpPr>
          <a:xfrm>
            <a:off x="2796174" y="1243705"/>
            <a:ext cx="812801" cy="2201865"/>
            <a:chOff x="0" y="0"/>
            <a:chExt cx="812800" cy="2201863"/>
          </a:xfrm>
        </p:grpSpPr>
        <p:sp>
          <p:nvSpPr>
            <p:cNvPr id="13142" name="Shape 13142"/>
            <p:cNvSpPr/>
            <p:nvPr/>
          </p:nvSpPr>
          <p:spPr>
            <a:xfrm>
              <a:off x="384175" y="273050"/>
              <a:ext cx="428625" cy="192881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702"/>
                  </a:moveTo>
                  <a:lnTo>
                    <a:pt x="21600" y="0"/>
                  </a:lnTo>
                  <a:lnTo>
                    <a:pt x="21600" y="18862"/>
                  </a:lnTo>
                  <a:lnTo>
                    <a:pt x="0" y="21600"/>
                  </a:lnTo>
                  <a:lnTo>
                    <a:pt x="0" y="2702"/>
                  </a:lnTo>
                  <a:close/>
                </a:path>
              </a:pathLst>
            </a:custGeom>
            <a:solidFill>
              <a:srgbClr val="819C4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>
                <a:latin typeface="+mn-ea"/>
                <a:ea typeface="+mn-ea"/>
              </a:endParaRPr>
            </a:p>
          </p:txBody>
        </p:sp>
        <p:sp>
          <p:nvSpPr>
            <p:cNvPr id="13143" name="Shape 13143"/>
            <p:cNvSpPr/>
            <p:nvPr/>
          </p:nvSpPr>
          <p:spPr>
            <a:xfrm>
              <a:off x="0" y="0"/>
              <a:ext cx="812800" cy="5143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209" y="21600"/>
                  </a:moveTo>
                  <a:lnTo>
                    <a:pt x="0" y="10067"/>
                  </a:lnTo>
                  <a:lnTo>
                    <a:pt x="11433" y="0"/>
                  </a:lnTo>
                  <a:lnTo>
                    <a:pt x="21600" y="11467"/>
                  </a:lnTo>
                  <a:lnTo>
                    <a:pt x="10209" y="21600"/>
                  </a:lnTo>
                  <a:close/>
                </a:path>
              </a:pathLst>
            </a:custGeom>
            <a:solidFill>
              <a:srgbClr val="C9D9A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>
                <a:latin typeface="+mn-ea"/>
                <a:ea typeface="+mn-ea"/>
              </a:endParaRPr>
            </a:p>
          </p:txBody>
        </p:sp>
        <p:sp>
          <p:nvSpPr>
            <p:cNvPr id="13144" name="Shape 13144"/>
            <p:cNvSpPr/>
            <p:nvPr/>
          </p:nvSpPr>
          <p:spPr>
            <a:xfrm>
              <a:off x="-1" y="239713"/>
              <a:ext cx="384176" cy="19621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8559"/>
                  </a:moveTo>
                  <a:lnTo>
                    <a:pt x="0" y="0"/>
                  </a:lnTo>
                  <a:lnTo>
                    <a:pt x="21600" y="3023"/>
                  </a:lnTo>
                  <a:lnTo>
                    <a:pt x="21600" y="21600"/>
                  </a:lnTo>
                  <a:lnTo>
                    <a:pt x="0" y="18559"/>
                  </a:lnTo>
                  <a:close/>
                </a:path>
              </a:pathLst>
            </a:custGeom>
            <a:solidFill>
              <a:srgbClr val="A5C067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>
                <a:latin typeface="+mn-ea"/>
                <a:ea typeface="+mn-ea"/>
              </a:endParaRPr>
            </a:p>
          </p:txBody>
        </p:sp>
      </p:grpSp>
      <p:grpSp>
        <p:nvGrpSpPr>
          <p:cNvPr id="13149" name="Group 13149"/>
          <p:cNvGrpSpPr/>
          <p:nvPr/>
        </p:nvGrpSpPr>
        <p:grpSpPr>
          <a:xfrm>
            <a:off x="3229151" y="1916276"/>
            <a:ext cx="811214" cy="1862139"/>
            <a:chOff x="0" y="0"/>
            <a:chExt cx="811213" cy="1862138"/>
          </a:xfrm>
        </p:grpSpPr>
        <p:sp>
          <p:nvSpPr>
            <p:cNvPr id="13146" name="Shape 13146"/>
            <p:cNvSpPr/>
            <p:nvPr/>
          </p:nvSpPr>
          <p:spPr>
            <a:xfrm>
              <a:off x="0" y="0"/>
              <a:ext cx="811213" cy="5175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413" y="0"/>
                  </a:moveTo>
                  <a:lnTo>
                    <a:pt x="21600" y="11396"/>
                  </a:lnTo>
                  <a:lnTo>
                    <a:pt x="10187" y="21600"/>
                  </a:lnTo>
                  <a:lnTo>
                    <a:pt x="0" y="10005"/>
                  </a:lnTo>
                  <a:lnTo>
                    <a:pt x="11413" y="0"/>
                  </a:lnTo>
                  <a:close/>
                </a:path>
              </a:pathLst>
            </a:custGeom>
            <a:solidFill>
              <a:srgbClr val="81C0E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>
                <a:latin typeface="+mn-ea"/>
                <a:ea typeface="+mn-ea"/>
              </a:endParaRPr>
            </a:p>
          </p:txBody>
        </p:sp>
        <p:sp>
          <p:nvSpPr>
            <p:cNvPr id="13147" name="Shape 13147"/>
            <p:cNvSpPr/>
            <p:nvPr/>
          </p:nvSpPr>
          <p:spPr>
            <a:xfrm>
              <a:off x="382586" y="273050"/>
              <a:ext cx="428626" cy="15890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3323"/>
                  </a:moveTo>
                  <a:lnTo>
                    <a:pt x="21600" y="0"/>
                  </a:lnTo>
                  <a:lnTo>
                    <a:pt x="21600" y="18299"/>
                  </a:lnTo>
                  <a:lnTo>
                    <a:pt x="80" y="21600"/>
                  </a:lnTo>
                  <a:lnTo>
                    <a:pt x="0" y="21600"/>
                  </a:lnTo>
                  <a:lnTo>
                    <a:pt x="0" y="3323"/>
                  </a:lnTo>
                  <a:close/>
                </a:path>
              </a:pathLst>
            </a:custGeom>
            <a:solidFill>
              <a:srgbClr val="256F95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>
                <a:latin typeface="+mn-ea"/>
                <a:ea typeface="+mn-ea"/>
              </a:endParaRPr>
            </a:p>
          </p:txBody>
        </p:sp>
        <p:sp>
          <p:nvSpPr>
            <p:cNvPr id="13148" name="Shape 13148"/>
            <p:cNvSpPr/>
            <p:nvPr/>
          </p:nvSpPr>
          <p:spPr>
            <a:xfrm>
              <a:off x="-1" y="239713"/>
              <a:ext cx="382589" cy="16224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3699"/>
                  </a:lnTo>
                  <a:lnTo>
                    <a:pt x="21600" y="21600"/>
                  </a:lnTo>
                  <a:lnTo>
                    <a:pt x="0" y="179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194C6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>
                <a:latin typeface="+mn-ea"/>
                <a:ea typeface="+mn-ea"/>
              </a:endParaRPr>
            </a:p>
          </p:txBody>
        </p:sp>
      </p:grpSp>
      <p:grpSp>
        <p:nvGrpSpPr>
          <p:cNvPr id="13153" name="Group 13153"/>
          <p:cNvGrpSpPr/>
          <p:nvPr/>
        </p:nvGrpSpPr>
        <p:grpSpPr>
          <a:xfrm>
            <a:off x="3678511" y="2565948"/>
            <a:ext cx="811214" cy="1547814"/>
            <a:chOff x="0" y="0"/>
            <a:chExt cx="811213" cy="1547812"/>
          </a:xfrm>
        </p:grpSpPr>
        <p:sp>
          <p:nvSpPr>
            <p:cNvPr id="13150" name="Shape 13150"/>
            <p:cNvSpPr/>
            <p:nvPr/>
          </p:nvSpPr>
          <p:spPr>
            <a:xfrm>
              <a:off x="-1" y="239712"/>
              <a:ext cx="382589" cy="13081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4587"/>
                  </a:lnTo>
                  <a:lnTo>
                    <a:pt x="21600" y="21600"/>
                  </a:lnTo>
                  <a:lnTo>
                    <a:pt x="0" y="170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7AC1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>
                <a:latin typeface="+mn-ea"/>
                <a:ea typeface="+mn-ea"/>
              </a:endParaRPr>
            </a:p>
          </p:txBody>
        </p:sp>
        <p:sp>
          <p:nvSpPr>
            <p:cNvPr id="13151" name="Shape 13151"/>
            <p:cNvSpPr/>
            <p:nvPr/>
          </p:nvSpPr>
          <p:spPr>
            <a:xfrm>
              <a:off x="0" y="-1"/>
              <a:ext cx="811213" cy="5175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187" y="21600"/>
                  </a:moveTo>
                  <a:lnTo>
                    <a:pt x="0" y="10005"/>
                  </a:lnTo>
                  <a:lnTo>
                    <a:pt x="11413" y="0"/>
                  </a:lnTo>
                  <a:lnTo>
                    <a:pt x="21600" y="11396"/>
                  </a:lnTo>
                  <a:lnTo>
                    <a:pt x="10187" y="21600"/>
                  </a:lnTo>
                  <a:close/>
                </a:path>
              </a:pathLst>
            </a:custGeom>
            <a:solidFill>
              <a:srgbClr val="FACD7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>
                <a:latin typeface="+mn-ea"/>
                <a:ea typeface="+mn-ea"/>
              </a:endParaRPr>
            </a:p>
          </p:txBody>
        </p:sp>
        <p:sp>
          <p:nvSpPr>
            <p:cNvPr id="13152" name="Shape 13152"/>
            <p:cNvSpPr/>
            <p:nvPr/>
          </p:nvSpPr>
          <p:spPr>
            <a:xfrm>
              <a:off x="382587" y="273050"/>
              <a:ext cx="428626" cy="12747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4142"/>
                  </a:moveTo>
                  <a:lnTo>
                    <a:pt x="21600" y="0"/>
                  </a:lnTo>
                  <a:lnTo>
                    <a:pt x="21600" y="17484"/>
                  </a:lnTo>
                  <a:lnTo>
                    <a:pt x="0" y="21600"/>
                  </a:lnTo>
                  <a:lnTo>
                    <a:pt x="0" y="4142"/>
                  </a:lnTo>
                  <a:close/>
                </a:path>
              </a:pathLst>
            </a:custGeom>
            <a:solidFill>
              <a:srgbClr val="C08306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>
                <a:latin typeface="+mn-ea"/>
                <a:ea typeface="+mn-ea"/>
              </a:endParaRPr>
            </a:p>
          </p:txBody>
        </p:sp>
      </p:grpSp>
      <p:grpSp>
        <p:nvGrpSpPr>
          <p:cNvPr id="13157" name="Group 13157"/>
          <p:cNvGrpSpPr/>
          <p:nvPr/>
        </p:nvGrpSpPr>
        <p:grpSpPr>
          <a:xfrm>
            <a:off x="4143959" y="3272721"/>
            <a:ext cx="811214" cy="1196977"/>
            <a:chOff x="0" y="0"/>
            <a:chExt cx="811213" cy="1196976"/>
          </a:xfrm>
        </p:grpSpPr>
        <p:sp>
          <p:nvSpPr>
            <p:cNvPr id="13154" name="Shape 13154"/>
            <p:cNvSpPr/>
            <p:nvPr/>
          </p:nvSpPr>
          <p:spPr>
            <a:xfrm>
              <a:off x="-1" y="238125"/>
              <a:ext cx="382589" cy="9572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6233"/>
                  </a:lnTo>
                  <a:lnTo>
                    <a:pt x="21600" y="21600"/>
                  </a:lnTo>
                  <a:lnTo>
                    <a:pt x="0" y="1540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D4E37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>
                <a:latin typeface="+mn-ea"/>
                <a:ea typeface="+mn-ea"/>
              </a:endParaRPr>
            </a:p>
          </p:txBody>
        </p:sp>
        <p:sp>
          <p:nvSpPr>
            <p:cNvPr id="13155" name="Shape 13155"/>
            <p:cNvSpPr/>
            <p:nvPr/>
          </p:nvSpPr>
          <p:spPr>
            <a:xfrm>
              <a:off x="0" y="-1"/>
              <a:ext cx="811213" cy="5143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0000"/>
                  </a:moveTo>
                  <a:lnTo>
                    <a:pt x="11413" y="0"/>
                  </a:lnTo>
                  <a:lnTo>
                    <a:pt x="21600" y="11400"/>
                  </a:lnTo>
                  <a:lnTo>
                    <a:pt x="10187" y="21600"/>
                  </a:lnTo>
                  <a:lnTo>
                    <a:pt x="0" y="10000"/>
                  </a:lnTo>
                  <a:close/>
                </a:path>
              </a:pathLst>
            </a:custGeom>
            <a:solidFill>
              <a:srgbClr val="E19587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>
                <a:latin typeface="+mn-ea"/>
                <a:ea typeface="+mn-ea"/>
              </a:endParaRPr>
            </a:p>
          </p:txBody>
        </p:sp>
        <p:sp>
          <p:nvSpPr>
            <p:cNvPr id="13156" name="Shape 13156"/>
            <p:cNvSpPr/>
            <p:nvPr/>
          </p:nvSpPr>
          <p:spPr>
            <a:xfrm>
              <a:off x="382587" y="271463"/>
              <a:ext cx="428626" cy="92551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5894"/>
                  </a:moveTo>
                  <a:lnTo>
                    <a:pt x="80" y="21600"/>
                  </a:lnTo>
                  <a:lnTo>
                    <a:pt x="0" y="21563"/>
                  </a:lnTo>
                  <a:lnTo>
                    <a:pt x="0" y="5669"/>
                  </a:lnTo>
                  <a:lnTo>
                    <a:pt x="21600" y="0"/>
                  </a:lnTo>
                  <a:lnTo>
                    <a:pt x="21600" y="15894"/>
                  </a:lnTo>
                  <a:close/>
                </a:path>
              </a:pathLst>
            </a:custGeom>
            <a:solidFill>
              <a:srgbClr val="9C3927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>
                <a:latin typeface="+mn-ea"/>
                <a:ea typeface="+mn-ea"/>
              </a:endParaRPr>
            </a:p>
          </p:txBody>
        </p:sp>
      </p:grpSp>
      <p:grpSp>
        <p:nvGrpSpPr>
          <p:cNvPr id="13161" name="Group 13161"/>
          <p:cNvGrpSpPr/>
          <p:nvPr/>
        </p:nvGrpSpPr>
        <p:grpSpPr>
          <a:xfrm>
            <a:off x="4603229" y="3835851"/>
            <a:ext cx="812801" cy="979489"/>
            <a:chOff x="0" y="0"/>
            <a:chExt cx="812800" cy="979487"/>
          </a:xfrm>
        </p:grpSpPr>
        <p:sp>
          <p:nvSpPr>
            <p:cNvPr id="13158" name="Shape 13158"/>
            <p:cNvSpPr/>
            <p:nvPr/>
          </p:nvSpPr>
          <p:spPr>
            <a:xfrm>
              <a:off x="0" y="-1"/>
              <a:ext cx="812800" cy="5175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1396"/>
                  </a:moveTo>
                  <a:lnTo>
                    <a:pt x="10209" y="21600"/>
                  </a:lnTo>
                  <a:lnTo>
                    <a:pt x="0" y="10005"/>
                  </a:lnTo>
                  <a:lnTo>
                    <a:pt x="11391" y="0"/>
                  </a:lnTo>
                  <a:lnTo>
                    <a:pt x="21600" y="11396"/>
                  </a:lnTo>
                  <a:close/>
                </a:path>
              </a:pathLst>
            </a:custGeom>
            <a:solidFill>
              <a:srgbClr val="81C0E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>
                <a:latin typeface="+mn-ea"/>
                <a:ea typeface="+mn-ea"/>
              </a:endParaRPr>
            </a:p>
          </p:txBody>
        </p:sp>
        <p:sp>
          <p:nvSpPr>
            <p:cNvPr id="13159" name="Shape 13159"/>
            <p:cNvSpPr/>
            <p:nvPr/>
          </p:nvSpPr>
          <p:spPr>
            <a:xfrm>
              <a:off x="-1" y="239712"/>
              <a:ext cx="384176" cy="7397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0" y="13535"/>
                  </a:lnTo>
                  <a:lnTo>
                    <a:pt x="0" y="0"/>
                  </a:lnTo>
                  <a:lnTo>
                    <a:pt x="21600" y="8112"/>
                  </a:lnTo>
                  <a:lnTo>
                    <a:pt x="21600" y="21600"/>
                  </a:lnTo>
                  <a:close/>
                </a:path>
              </a:pathLst>
            </a:custGeom>
            <a:solidFill>
              <a:srgbClr val="3194C6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>
                <a:latin typeface="+mn-ea"/>
                <a:ea typeface="+mn-ea"/>
              </a:endParaRPr>
            </a:p>
          </p:txBody>
        </p:sp>
        <p:sp>
          <p:nvSpPr>
            <p:cNvPr id="13160" name="Shape 13160"/>
            <p:cNvSpPr/>
            <p:nvPr/>
          </p:nvSpPr>
          <p:spPr>
            <a:xfrm>
              <a:off x="384175" y="273050"/>
              <a:ext cx="428625" cy="70643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0" y="7475"/>
                  </a:lnTo>
                  <a:lnTo>
                    <a:pt x="21600" y="0"/>
                  </a:lnTo>
                  <a:lnTo>
                    <a:pt x="21600" y="14173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rgbClr val="256F95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>
                <a:latin typeface="+mn-ea"/>
                <a:ea typeface="+mn-ea"/>
              </a:endParaRPr>
            </a:p>
          </p:txBody>
        </p:sp>
      </p:grpSp>
      <p:grpSp>
        <p:nvGrpSpPr>
          <p:cNvPr id="13164" name="Group 13164"/>
          <p:cNvGrpSpPr/>
          <p:nvPr/>
        </p:nvGrpSpPr>
        <p:grpSpPr>
          <a:xfrm>
            <a:off x="2947006" y="1035169"/>
            <a:ext cx="493371" cy="479247"/>
            <a:chOff x="0" y="0"/>
            <a:chExt cx="493370" cy="479245"/>
          </a:xfrm>
        </p:grpSpPr>
        <p:sp>
          <p:nvSpPr>
            <p:cNvPr id="13162" name="Shape 13162"/>
            <p:cNvSpPr/>
            <p:nvPr/>
          </p:nvSpPr>
          <p:spPr>
            <a:xfrm>
              <a:off x="-1" y="0"/>
              <a:ext cx="493372" cy="4792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A5C067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defRPr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FontAwesome"/>
                  <a:ea typeface="FontAwesome"/>
                  <a:cs typeface="FontAwesome"/>
                  <a:sym typeface="FontAwesome"/>
                </a:defRPr>
              </a:pPr>
              <a:endParaRPr>
                <a:latin typeface="+mn-ea"/>
                <a:ea typeface="+mn-ea"/>
              </a:endParaRPr>
            </a:p>
          </p:txBody>
        </p:sp>
        <p:sp>
          <p:nvSpPr>
            <p:cNvPr id="13163" name="Shape 13163"/>
            <p:cNvSpPr/>
            <p:nvPr/>
          </p:nvSpPr>
          <p:spPr>
            <a:xfrm>
              <a:off x="126414" y="126659"/>
              <a:ext cx="233363" cy="2159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294" y="12000"/>
                  </a:moveTo>
                  <a:cubicBezTo>
                    <a:pt x="14294" y="12000"/>
                    <a:pt x="14294" y="12343"/>
                    <a:pt x="14294" y="12343"/>
                  </a:cubicBezTo>
                  <a:cubicBezTo>
                    <a:pt x="12388" y="12343"/>
                    <a:pt x="12388" y="12343"/>
                    <a:pt x="12388" y="12343"/>
                  </a:cubicBezTo>
                  <a:cubicBezTo>
                    <a:pt x="12388" y="12686"/>
                    <a:pt x="12071" y="13029"/>
                    <a:pt x="12071" y="13371"/>
                  </a:cubicBezTo>
                  <a:cubicBezTo>
                    <a:pt x="12388" y="14057"/>
                    <a:pt x="12706" y="14400"/>
                    <a:pt x="13024" y="14743"/>
                  </a:cubicBezTo>
                  <a:cubicBezTo>
                    <a:pt x="13024" y="14743"/>
                    <a:pt x="13024" y="15086"/>
                    <a:pt x="13024" y="15086"/>
                  </a:cubicBezTo>
                  <a:cubicBezTo>
                    <a:pt x="13024" y="15086"/>
                    <a:pt x="13024" y="15086"/>
                    <a:pt x="13024" y="15429"/>
                  </a:cubicBezTo>
                  <a:cubicBezTo>
                    <a:pt x="12706" y="15771"/>
                    <a:pt x="11435" y="17143"/>
                    <a:pt x="11118" y="17143"/>
                  </a:cubicBezTo>
                  <a:cubicBezTo>
                    <a:pt x="11118" y="17143"/>
                    <a:pt x="11118" y="17143"/>
                    <a:pt x="11118" y="17143"/>
                  </a:cubicBezTo>
                  <a:cubicBezTo>
                    <a:pt x="9847" y="16114"/>
                    <a:pt x="9847" y="16114"/>
                    <a:pt x="9847" y="16114"/>
                  </a:cubicBezTo>
                  <a:cubicBezTo>
                    <a:pt x="9529" y="16114"/>
                    <a:pt x="9212" y="16114"/>
                    <a:pt x="8894" y="16457"/>
                  </a:cubicBezTo>
                  <a:cubicBezTo>
                    <a:pt x="8894" y="16800"/>
                    <a:pt x="8576" y="17486"/>
                    <a:pt x="8576" y="18171"/>
                  </a:cubicBezTo>
                  <a:cubicBezTo>
                    <a:pt x="8576" y="18514"/>
                    <a:pt x="8259" y="18514"/>
                    <a:pt x="8259" y="18514"/>
                  </a:cubicBezTo>
                  <a:cubicBezTo>
                    <a:pt x="6035" y="18514"/>
                    <a:pt x="6035" y="18514"/>
                    <a:pt x="6035" y="18514"/>
                  </a:cubicBezTo>
                  <a:cubicBezTo>
                    <a:pt x="6035" y="18514"/>
                    <a:pt x="5718" y="18514"/>
                    <a:pt x="5718" y="18171"/>
                  </a:cubicBezTo>
                  <a:cubicBezTo>
                    <a:pt x="5400" y="16457"/>
                    <a:pt x="5400" y="16457"/>
                    <a:pt x="5400" y="16457"/>
                  </a:cubicBezTo>
                  <a:cubicBezTo>
                    <a:pt x="5082" y="16114"/>
                    <a:pt x="5082" y="16114"/>
                    <a:pt x="4765" y="16114"/>
                  </a:cubicBezTo>
                  <a:cubicBezTo>
                    <a:pt x="3494" y="17143"/>
                    <a:pt x="3494" y="17143"/>
                    <a:pt x="3494" y="17143"/>
                  </a:cubicBezTo>
                  <a:cubicBezTo>
                    <a:pt x="3176" y="17143"/>
                    <a:pt x="3176" y="17143"/>
                    <a:pt x="3176" y="17143"/>
                  </a:cubicBezTo>
                  <a:cubicBezTo>
                    <a:pt x="3176" y="17143"/>
                    <a:pt x="2859" y="17143"/>
                    <a:pt x="2859" y="17143"/>
                  </a:cubicBezTo>
                  <a:cubicBezTo>
                    <a:pt x="2541" y="16800"/>
                    <a:pt x="1271" y="15429"/>
                    <a:pt x="1271" y="15086"/>
                  </a:cubicBezTo>
                  <a:cubicBezTo>
                    <a:pt x="1271" y="15086"/>
                    <a:pt x="1271" y="15086"/>
                    <a:pt x="1271" y="14743"/>
                  </a:cubicBezTo>
                  <a:cubicBezTo>
                    <a:pt x="1588" y="14400"/>
                    <a:pt x="1906" y="14057"/>
                    <a:pt x="2224" y="13371"/>
                  </a:cubicBezTo>
                  <a:cubicBezTo>
                    <a:pt x="2224" y="13029"/>
                    <a:pt x="1906" y="12686"/>
                    <a:pt x="1906" y="12343"/>
                  </a:cubicBezTo>
                  <a:cubicBezTo>
                    <a:pt x="318" y="12000"/>
                    <a:pt x="318" y="12000"/>
                    <a:pt x="318" y="12000"/>
                  </a:cubicBezTo>
                  <a:cubicBezTo>
                    <a:pt x="0" y="12000"/>
                    <a:pt x="0" y="12000"/>
                    <a:pt x="0" y="11657"/>
                  </a:cubicBezTo>
                  <a:cubicBezTo>
                    <a:pt x="0" y="9600"/>
                    <a:pt x="0" y="9600"/>
                    <a:pt x="0" y="9600"/>
                  </a:cubicBezTo>
                  <a:cubicBezTo>
                    <a:pt x="0" y="9257"/>
                    <a:pt x="0" y="9257"/>
                    <a:pt x="318" y="9257"/>
                  </a:cubicBezTo>
                  <a:cubicBezTo>
                    <a:pt x="1906" y="8914"/>
                    <a:pt x="1906" y="8914"/>
                    <a:pt x="1906" y="8914"/>
                  </a:cubicBezTo>
                  <a:cubicBezTo>
                    <a:pt x="1906" y="8571"/>
                    <a:pt x="2224" y="8229"/>
                    <a:pt x="2224" y="7886"/>
                  </a:cubicBezTo>
                  <a:cubicBezTo>
                    <a:pt x="1906" y="7543"/>
                    <a:pt x="1588" y="6857"/>
                    <a:pt x="1271" y="6514"/>
                  </a:cubicBezTo>
                  <a:cubicBezTo>
                    <a:pt x="1271" y="6514"/>
                    <a:pt x="1271" y="6514"/>
                    <a:pt x="1271" y="6171"/>
                  </a:cubicBezTo>
                  <a:cubicBezTo>
                    <a:pt x="1271" y="6171"/>
                    <a:pt x="1271" y="6171"/>
                    <a:pt x="1271" y="6171"/>
                  </a:cubicBezTo>
                  <a:cubicBezTo>
                    <a:pt x="1588" y="5829"/>
                    <a:pt x="2859" y="4114"/>
                    <a:pt x="3176" y="4114"/>
                  </a:cubicBezTo>
                  <a:cubicBezTo>
                    <a:pt x="3176" y="4114"/>
                    <a:pt x="3176" y="4114"/>
                    <a:pt x="3494" y="4457"/>
                  </a:cubicBezTo>
                  <a:cubicBezTo>
                    <a:pt x="4765" y="5486"/>
                    <a:pt x="4765" y="5486"/>
                    <a:pt x="4765" y="5486"/>
                  </a:cubicBezTo>
                  <a:cubicBezTo>
                    <a:pt x="5082" y="5143"/>
                    <a:pt x="5082" y="5143"/>
                    <a:pt x="5400" y="5143"/>
                  </a:cubicBezTo>
                  <a:cubicBezTo>
                    <a:pt x="5718" y="4457"/>
                    <a:pt x="5718" y="3771"/>
                    <a:pt x="5718" y="3086"/>
                  </a:cubicBezTo>
                  <a:cubicBezTo>
                    <a:pt x="5718" y="3086"/>
                    <a:pt x="6035" y="2743"/>
                    <a:pt x="6035" y="2743"/>
                  </a:cubicBezTo>
                  <a:cubicBezTo>
                    <a:pt x="8259" y="2743"/>
                    <a:pt x="8259" y="2743"/>
                    <a:pt x="8259" y="2743"/>
                  </a:cubicBezTo>
                  <a:cubicBezTo>
                    <a:pt x="8259" y="2743"/>
                    <a:pt x="8576" y="3086"/>
                    <a:pt x="8576" y="3086"/>
                  </a:cubicBezTo>
                  <a:cubicBezTo>
                    <a:pt x="8894" y="5143"/>
                    <a:pt x="8894" y="5143"/>
                    <a:pt x="8894" y="5143"/>
                  </a:cubicBezTo>
                  <a:cubicBezTo>
                    <a:pt x="9212" y="5143"/>
                    <a:pt x="9529" y="5143"/>
                    <a:pt x="9847" y="5486"/>
                  </a:cubicBezTo>
                  <a:cubicBezTo>
                    <a:pt x="11118" y="4457"/>
                    <a:pt x="11118" y="4457"/>
                    <a:pt x="11118" y="4457"/>
                  </a:cubicBezTo>
                  <a:cubicBezTo>
                    <a:pt x="11118" y="4114"/>
                    <a:pt x="11118" y="4114"/>
                    <a:pt x="11118" y="4114"/>
                  </a:cubicBezTo>
                  <a:cubicBezTo>
                    <a:pt x="11435" y="4114"/>
                    <a:pt x="11435" y="4114"/>
                    <a:pt x="11435" y="4457"/>
                  </a:cubicBezTo>
                  <a:cubicBezTo>
                    <a:pt x="11753" y="4457"/>
                    <a:pt x="13024" y="5829"/>
                    <a:pt x="13024" y="6171"/>
                  </a:cubicBezTo>
                  <a:cubicBezTo>
                    <a:pt x="13024" y="6514"/>
                    <a:pt x="13024" y="6514"/>
                    <a:pt x="13024" y="6514"/>
                  </a:cubicBezTo>
                  <a:cubicBezTo>
                    <a:pt x="12706" y="6857"/>
                    <a:pt x="12388" y="7543"/>
                    <a:pt x="12071" y="7886"/>
                  </a:cubicBezTo>
                  <a:cubicBezTo>
                    <a:pt x="12071" y="8229"/>
                    <a:pt x="12388" y="8571"/>
                    <a:pt x="12388" y="8914"/>
                  </a:cubicBezTo>
                  <a:cubicBezTo>
                    <a:pt x="14294" y="9257"/>
                    <a:pt x="14294" y="9257"/>
                    <a:pt x="14294" y="9257"/>
                  </a:cubicBezTo>
                  <a:cubicBezTo>
                    <a:pt x="14294" y="9257"/>
                    <a:pt x="14294" y="9257"/>
                    <a:pt x="14294" y="9600"/>
                  </a:cubicBezTo>
                  <a:lnTo>
                    <a:pt x="14294" y="12000"/>
                  </a:lnTo>
                  <a:close/>
                  <a:moveTo>
                    <a:pt x="7306" y="7543"/>
                  </a:moveTo>
                  <a:cubicBezTo>
                    <a:pt x="5718" y="7543"/>
                    <a:pt x="4129" y="8914"/>
                    <a:pt x="4129" y="10629"/>
                  </a:cubicBezTo>
                  <a:cubicBezTo>
                    <a:pt x="4129" y="12343"/>
                    <a:pt x="5718" y="13714"/>
                    <a:pt x="7306" y="13714"/>
                  </a:cubicBezTo>
                  <a:cubicBezTo>
                    <a:pt x="8894" y="13714"/>
                    <a:pt x="10165" y="12343"/>
                    <a:pt x="10165" y="10629"/>
                  </a:cubicBezTo>
                  <a:cubicBezTo>
                    <a:pt x="10165" y="8914"/>
                    <a:pt x="8894" y="7543"/>
                    <a:pt x="7306" y="7543"/>
                  </a:cubicBezTo>
                  <a:close/>
                  <a:moveTo>
                    <a:pt x="21600" y="5143"/>
                  </a:moveTo>
                  <a:cubicBezTo>
                    <a:pt x="21600" y="5486"/>
                    <a:pt x="20329" y="5486"/>
                    <a:pt x="20012" y="5486"/>
                  </a:cubicBezTo>
                  <a:cubicBezTo>
                    <a:pt x="20012" y="5829"/>
                    <a:pt x="19694" y="6171"/>
                    <a:pt x="19694" y="6171"/>
                  </a:cubicBezTo>
                  <a:cubicBezTo>
                    <a:pt x="19694" y="6514"/>
                    <a:pt x="20329" y="7886"/>
                    <a:pt x="20329" y="7886"/>
                  </a:cubicBezTo>
                  <a:cubicBezTo>
                    <a:pt x="20329" y="7886"/>
                    <a:pt x="20329" y="7886"/>
                    <a:pt x="20329" y="8229"/>
                  </a:cubicBezTo>
                  <a:cubicBezTo>
                    <a:pt x="20012" y="8229"/>
                    <a:pt x="18741" y="8914"/>
                    <a:pt x="18741" y="8914"/>
                  </a:cubicBezTo>
                  <a:cubicBezTo>
                    <a:pt x="18741" y="8914"/>
                    <a:pt x="17788" y="7543"/>
                    <a:pt x="17788" y="7543"/>
                  </a:cubicBezTo>
                  <a:cubicBezTo>
                    <a:pt x="17471" y="7543"/>
                    <a:pt x="17471" y="7543"/>
                    <a:pt x="17471" y="7543"/>
                  </a:cubicBezTo>
                  <a:cubicBezTo>
                    <a:pt x="17153" y="7543"/>
                    <a:pt x="17153" y="7543"/>
                    <a:pt x="17153" y="7543"/>
                  </a:cubicBezTo>
                  <a:cubicBezTo>
                    <a:pt x="16835" y="7543"/>
                    <a:pt x="15882" y="8914"/>
                    <a:pt x="15882" y="8914"/>
                  </a:cubicBezTo>
                  <a:cubicBezTo>
                    <a:pt x="15882" y="8914"/>
                    <a:pt x="14612" y="8229"/>
                    <a:pt x="14612" y="8229"/>
                  </a:cubicBezTo>
                  <a:cubicBezTo>
                    <a:pt x="14294" y="7886"/>
                    <a:pt x="14294" y="7886"/>
                    <a:pt x="14294" y="7886"/>
                  </a:cubicBezTo>
                  <a:cubicBezTo>
                    <a:pt x="14294" y="7886"/>
                    <a:pt x="14929" y="6514"/>
                    <a:pt x="14929" y="6171"/>
                  </a:cubicBezTo>
                  <a:cubicBezTo>
                    <a:pt x="14929" y="6171"/>
                    <a:pt x="14612" y="5829"/>
                    <a:pt x="14612" y="5486"/>
                  </a:cubicBezTo>
                  <a:cubicBezTo>
                    <a:pt x="14294" y="5486"/>
                    <a:pt x="13024" y="5486"/>
                    <a:pt x="13024" y="5143"/>
                  </a:cubicBezTo>
                  <a:cubicBezTo>
                    <a:pt x="13024" y="3429"/>
                    <a:pt x="13024" y="3429"/>
                    <a:pt x="13024" y="3429"/>
                  </a:cubicBezTo>
                  <a:cubicBezTo>
                    <a:pt x="13024" y="3429"/>
                    <a:pt x="14294" y="3086"/>
                    <a:pt x="14612" y="3086"/>
                  </a:cubicBezTo>
                  <a:cubicBezTo>
                    <a:pt x="14612" y="3086"/>
                    <a:pt x="14929" y="2743"/>
                    <a:pt x="14929" y="2400"/>
                  </a:cubicBezTo>
                  <a:cubicBezTo>
                    <a:pt x="14929" y="2400"/>
                    <a:pt x="14294" y="1029"/>
                    <a:pt x="14294" y="686"/>
                  </a:cubicBezTo>
                  <a:cubicBezTo>
                    <a:pt x="14294" y="686"/>
                    <a:pt x="14294" y="686"/>
                    <a:pt x="14612" y="686"/>
                  </a:cubicBezTo>
                  <a:cubicBezTo>
                    <a:pt x="14612" y="686"/>
                    <a:pt x="15882" y="0"/>
                    <a:pt x="15882" y="0"/>
                  </a:cubicBezTo>
                  <a:cubicBezTo>
                    <a:pt x="15882" y="0"/>
                    <a:pt x="16835" y="1029"/>
                    <a:pt x="17153" y="1371"/>
                  </a:cubicBezTo>
                  <a:cubicBezTo>
                    <a:pt x="17153" y="1371"/>
                    <a:pt x="17153" y="1371"/>
                    <a:pt x="17471" y="1371"/>
                  </a:cubicBezTo>
                  <a:cubicBezTo>
                    <a:pt x="17471" y="1371"/>
                    <a:pt x="17471" y="1371"/>
                    <a:pt x="17788" y="1371"/>
                  </a:cubicBezTo>
                  <a:cubicBezTo>
                    <a:pt x="18106" y="686"/>
                    <a:pt x="18424" y="343"/>
                    <a:pt x="18741" y="0"/>
                  </a:cubicBezTo>
                  <a:cubicBezTo>
                    <a:pt x="18741" y="0"/>
                    <a:pt x="18741" y="0"/>
                    <a:pt x="18741" y="0"/>
                  </a:cubicBezTo>
                  <a:cubicBezTo>
                    <a:pt x="18741" y="0"/>
                    <a:pt x="20012" y="686"/>
                    <a:pt x="20329" y="686"/>
                  </a:cubicBezTo>
                  <a:cubicBezTo>
                    <a:pt x="20329" y="686"/>
                    <a:pt x="20329" y="686"/>
                    <a:pt x="20329" y="686"/>
                  </a:cubicBezTo>
                  <a:cubicBezTo>
                    <a:pt x="20329" y="1029"/>
                    <a:pt x="19694" y="2400"/>
                    <a:pt x="19694" y="2400"/>
                  </a:cubicBezTo>
                  <a:cubicBezTo>
                    <a:pt x="19694" y="2743"/>
                    <a:pt x="20012" y="3086"/>
                    <a:pt x="20012" y="3086"/>
                  </a:cubicBezTo>
                  <a:cubicBezTo>
                    <a:pt x="20329" y="3086"/>
                    <a:pt x="21600" y="3429"/>
                    <a:pt x="21600" y="3429"/>
                  </a:cubicBezTo>
                  <a:lnTo>
                    <a:pt x="21600" y="5143"/>
                  </a:lnTo>
                  <a:close/>
                  <a:moveTo>
                    <a:pt x="21600" y="17829"/>
                  </a:moveTo>
                  <a:cubicBezTo>
                    <a:pt x="21600" y="17829"/>
                    <a:pt x="20329" y="18171"/>
                    <a:pt x="20012" y="18171"/>
                  </a:cubicBezTo>
                  <a:cubicBezTo>
                    <a:pt x="20012" y="18514"/>
                    <a:pt x="19694" y="18514"/>
                    <a:pt x="19694" y="18857"/>
                  </a:cubicBezTo>
                  <a:cubicBezTo>
                    <a:pt x="19694" y="19200"/>
                    <a:pt x="20329" y="20229"/>
                    <a:pt x="20329" y="20571"/>
                  </a:cubicBezTo>
                  <a:cubicBezTo>
                    <a:pt x="20329" y="20571"/>
                    <a:pt x="20329" y="20571"/>
                    <a:pt x="20329" y="20571"/>
                  </a:cubicBezTo>
                  <a:cubicBezTo>
                    <a:pt x="20012" y="20571"/>
                    <a:pt x="18741" y="21600"/>
                    <a:pt x="18741" y="21600"/>
                  </a:cubicBezTo>
                  <a:cubicBezTo>
                    <a:pt x="18741" y="21600"/>
                    <a:pt x="17788" y="20229"/>
                    <a:pt x="17788" y="20229"/>
                  </a:cubicBezTo>
                  <a:cubicBezTo>
                    <a:pt x="17471" y="20229"/>
                    <a:pt x="17471" y="20229"/>
                    <a:pt x="17471" y="20229"/>
                  </a:cubicBezTo>
                  <a:cubicBezTo>
                    <a:pt x="17153" y="20229"/>
                    <a:pt x="17153" y="20229"/>
                    <a:pt x="17153" y="20229"/>
                  </a:cubicBezTo>
                  <a:cubicBezTo>
                    <a:pt x="16835" y="20229"/>
                    <a:pt x="15882" y="21600"/>
                    <a:pt x="15882" y="21600"/>
                  </a:cubicBezTo>
                  <a:cubicBezTo>
                    <a:pt x="15882" y="21600"/>
                    <a:pt x="14612" y="20571"/>
                    <a:pt x="14612" y="20571"/>
                  </a:cubicBezTo>
                  <a:cubicBezTo>
                    <a:pt x="14294" y="20571"/>
                    <a:pt x="14294" y="20571"/>
                    <a:pt x="14294" y="20571"/>
                  </a:cubicBezTo>
                  <a:cubicBezTo>
                    <a:pt x="14294" y="20229"/>
                    <a:pt x="14929" y="19200"/>
                    <a:pt x="14929" y="18857"/>
                  </a:cubicBezTo>
                  <a:cubicBezTo>
                    <a:pt x="14929" y="18514"/>
                    <a:pt x="14612" y="18514"/>
                    <a:pt x="14612" y="18171"/>
                  </a:cubicBezTo>
                  <a:cubicBezTo>
                    <a:pt x="14294" y="18171"/>
                    <a:pt x="13024" y="17829"/>
                    <a:pt x="13024" y="17829"/>
                  </a:cubicBezTo>
                  <a:cubicBezTo>
                    <a:pt x="13024" y="16114"/>
                    <a:pt x="13024" y="16114"/>
                    <a:pt x="13024" y="16114"/>
                  </a:cubicBezTo>
                  <a:cubicBezTo>
                    <a:pt x="13024" y="15771"/>
                    <a:pt x="14294" y="15771"/>
                    <a:pt x="14612" y="15771"/>
                  </a:cubicBezTo>
                  <a:cubicBezTo>
                    <a:pt x="14612" y="15429"/>
                    <a:pt x="14929" y="15429"/>
                    <a:pt x="14929" y="15086"/>
                  </a:cubicBezTo>
                  <a:cubicBezTo>
                    <a:pt x="14929" y="14743"/>
                    <a:pt x="14294" y="13714"/>
                    <a:pt x="14294" y="13371"/>
                  </a:cubicBezTo>
                  <a:cubicBezTo>
                    <a:pt x="14294" y="13371"/>
                    <a:pt x="14294" y="13371"/>
                    <a:pt x="14612" y="13371"/>
                  </a:cubicBezTo>
                  <a:cubicBezTo>
                    <a:pt x="14612" y="13371"/>
                    <a:pt x="15882" y="12343"/>
                    <a:pt x="15882" y="12343"/>
                  </a:cubicBezTo>
                  <a:cubicBezTo>
                    <a:pt x="15882" y="12343"/>
                    <a:pt x="16835" y="13714"/>
                    <a:pt x="17153" y="13714"/>
                  </a:cubicBezTo>
                  <a:cubicBezTo>
                    <a:pt x="17153" y="13714"/>
                    <a:pt x="17153" y="13714"/>
                    <a:pt x="17471" y="13714"/>
                  </a:cubicBezTo>
                  <a:cubicBezTo>
                    <a:pt x="17471" y="13714"/>
                    <a:pt x="17471" y="13714"/>
                    <a:pt x="17788" y="13714"/>
                  </a:cubicBezTo>
                  <a:cubicBezTo>
                    <a:pt x="18106" y="13371"/>
                    <a:pt x="18424" y="13029"/>
                    <a:pt x="18741" y="12343"/>
                  </a:cubicBezTo>
                  <a:cubicBezTo>
                    <a:pt x="18741" y="12343"/>
                    <a:pt x="18741" y="12343"/>
                    <a:pt x="18741" y="12343"/>
                  </a:cubicBezTo>
                  <a:cubicBezTo>
                    <a:pt x="18741" y="12343"/>
                    <a:pt x="20012" y="13371"/>
                    <a:pt x="20329" y="13371"/>
                  </a:cubicBezTo>
                  <a:cubicBezTo>
                    <a:pt x="20329" y="13371"/>
                    <a:pt x="20329" y="13371"/>
                    <a:pt x="20329" y="13371"/>
                  </a:cubicBezTo>
                  <a:cubicBezTo>
                    <a:pt x="20329" y="13714"/>
                    <a:pt x="19694" y="14743"/>
                    <a:pt x="19694" y="15086"/>
                  </a:cubicBezTo>
                  <a:cubicBezTo>
                    <a:pt x="19694" y="15429"/>
                    <a:pt x="20012" y="15429"/>
                    <a:pt x="20012" y="15771"/>
                  </a:cubicBezTo>
                  <a:cubicBezTo>
                    <a:pt x="20329" y="15771"/>
                    <a:pt x="21600" y="15771"/>
                    <a:pt x="21600" y="16114"/>
                  </a:cubicBezTo>
                  <a:lnTo>
                    <a:pt x="21600" y="17829"/>
                  </a:lnTo>
                  <a:close/>
                  <a:moveTo>
                    <a:pt x="17471" y="2743"/>
                  </a:moveTo>
                  <a:cubicBezTo>
                    <a:pt x="16518" y="2743"/>
                    <a:pt x="15882" y="3429"/>
                    <a:pt x="15882" y="4457"/>
                  </a:cubicBezTo>
                  <a:cubicBezTo>
                    <a:pt x="15882" y="5143"/>
                    <a:pt x="16518" y="5829"/>
                    <a:pt x="17471" y="5829"/>
                  </a:cubicBezTo>
                  <a:cubicBezTo>
                    <a:pt x="18106" y="5829"/>
                    <a:pt x="18741" y="5143"/>
                    <a:pt x="18741" y="4457"/>
                  </a:cubicBezTo>
                  <a:cubicBezTo>
                    <a:pt x="18741" y="3429"/>
                    <a:pt x="18106" y="2743"/>
                    <a:pt x="17471" y="2743"/>
                  </a:cubicBezTo>
                  <a:close/>
                  <a:moveTo>
                    <a:pt x="17471" y="15429"/>
                  </a:moveTo>
                  <a:cubicBezTo>
                    <a:pt x="16518" y="15429"/>
                    <a:pt x="15882" y="16114"/>
                    <a:pt x="15882" y="16800"/>
                  </a:cubicBezTo>
                  <a:cubicBezTo>
                    <a:pt x="15882" y="17829"/>
                    <a:pt x="16518" y="18514"/>
                    <a:pt x="17471" y="18514"/>
                  </a:cubicBezTo>
                  <a:cubicBezTo>
                    <a:pt x="18106" y="18514"/>
                    <a:pt x="18741" y="17829"/>
                    <a:pt x="18741" y="16800"/>
                  </a:cubicBezTo>
                  <a:cubicBezTo>
                    <a:pt x="18741" y="16114"/>
                    <a:pt x="18106" y="15429"/>
                    <a:pt x="17471" y="15429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>
                <a:latin typeface="+mn-ea"/>
                <a:ea typeface="+mn-ea"/>
              </a:endParaRPr>
            </a:p>
          </p:txBody>
        </p:sp>
      </p:grpSp>
      <p:grpSp>
        <p:nvGrpSpPr>
          <p:cNvPr id="13167" name="Group 13167"/>
          <p:cNvGrpSpPr/>
          <p:nvPr/>
        </p:nvGrpSpPr>
        <p:grpSpPr>
          <a:xfrm>
            <a:off x="3399280" y="1747715"/>
            <a:ext cx="493371" cy="479247"/>
            <a:chOff x="0" y="0"/>
            <a:chExt cx="493370" cy="479245"/>
          </a:xfrm>
        </p:grpSpPr>
        <p:sp>
          <p:nvSpPr>
            <p:cNvPr id="13165" name="Shape 13165"/>
            <p:cNvSpPr/>
            <p:nvPr/>
          </p:nvSpPr>
          <p:spPr>
            <a:xfrm>
              <a:off x="-1" y="0"/>
              <a:ext cx="493372" cy="4792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3194C6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defRPr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FontAwesome"/>
                  <a:ea typeface="FontAwesome"/>
                  <a:cs typeface="FontAwesome"/>
                  <a:sym typeface="FontAwesome"/>
                </a:defRPr>
              </a:pPr>
              <a:endParaRPr>
                <a:latin typeface="+mn-ea"/>
                <a:ea typeface="+mn-ea"/>
              </a:endParaRPr>
            </a:p>
          </p:txBody>
        </p:sp>
        <p:sp>
          <p:nvSpPr>
            <p:cNvPr id="13166" name="Shape 13166"/>
            <p:cNvSpPr/>
            <p:nvPr/>
          </p:nvSpPr>
          <p:spPr>
            <a:xfrm>
              <a:off x="138792" y="122533"/>
              <a:ext cx="219075" cy="18891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0029"/>
                  </a:moveTo>
                  <a:cubicBezTo>
                    <a:pt x="21600" y="20815"/>
                    <a:pt x="20925" y="21600"/>
                    <a:pt x="20250" y="21600"/>
                  </a:cubicBezTo>
                  <a:cubicBezTo>
                    <a:pt x="16537" y="21600"/>
                    <a:pt x="16537" y="21600"/>
                    <a:pt x="16537" y="21600"/>
                  </a:cubicBezTo>
                  <a:cubicBezTo>
                    <a:pt x="15862" y="21600"/>
                    <a:pt x="15187" y="20815"/>
                    <a:pt x="15187" y="20029"/>
                  </a:cubicBezTo>
                  <a:cubicBezTo>
                    <a:pt x="15187" y="15709"/>
                    <a:pt x="15187" y="15709"/>
                    <a:pt x="15187" y="15709"/>
                  </a:cubicBezTo>
                  <a:cubicBezTo>
                    <a:pt x="15187" y="14924"/>
                    <a:pt x="15862" y="14138"/>
                    <a:pt x="16537" y="14138"/>
                  </a:cubicBezTo>
                  <a:cubicBezTo>
                    <a:pt x="17550" y="14138"/>
                    <a:pt x="17550" y="14138"/>
                    <a:pt x="17550" y="14138"/>
                  </a:cubicBezTo>
                  <a:cubicBezTo>
                    <a:pt x="17550" y="11782"/>
                    <a:pt x="17550" y="11782"/>
                    <a:pt x="17550" y="11782"/>
                  </a:cubicBezTo>
                  <a:cubicBezTo>
                    <a:pt x="11475" y="11782"/>
                    <a:pt x="11475" y="11782"/>
                    <a:pt x="11475" y="11782"/>
                  </a:cubicBezTo>
                  <a:cubicBezTo>
                    <a:pt x="11475" y="14138"/>
                    <a:pt x="11475" y="14138"/>
                    <a:pt x="11475" y="14138"/>
                  </a:cubicBezTo>
                  <a:cubicBezTo>
                    <a:pt x="12488" y="14138"/>
                    <a:pt x="12488" y="14138"/>
                    <a:pt x="12488" y="14138"/>
                  </a:cubicBezTo>
                  <a:cubicBezTo>
                    <a:pt x="13163" y="14138"/>
                    <a:pt x="13838" y="14924"/>
                    <a:pt x="13838" y="15709"/>
                  </a:cubicBezTo>
                  <a:cubicBezTo>
                    <a:pt x="13838" y="20029"/>
                    <a:pt x="13838" y="20029"/>
                    <a:pt x="13838" y="20029"/>
                  </a:cubicBezTo>
                  <a:cubicBezTo>
                    <a:pt x="13838" y="20815"/>
                    <a:pt x="13163" y="21600"/>
                    <a:pt x="12488" y="21600"/>
                  </a:cubicBezTo>
                  <a:cubicBezTo>
                    <a:pt x="8775" y="21600"/>
                    <a:pt x="8775" y="21600"/>
                    <a:pt x="8775" y="21600"/>
                  </a:cubicBezTo>
                  <a:cubicBezTo>
                    <a:pt x="8100" y="21600"/>
                    <a:pt x="7762" y="20815"/>
                    <a:pt x="7762" y="20029"/>
                  </a:cubicBezTo>
                  <a:cubicBezTo>
                    <a:pt x="7762" y="15709"/>
                    <a:pt x="7762" y="15709"/>
                    <a:pt x="7762" y="15709"/>
                  </a:cubicBezTo>
                  <a:cubicBezTo>
                    <a:pt x="7762" y="14924"/>
                    <a:pt x="8100" y="14138"/>
                    <a:pt x="8775" y="14138"/>
                  </a:cubicBezTo>
                  <a:cubicBezTo>
                    <a:pt x="9787" y="14138"/>
                    <a:pt x="9787" y="14138"/>
                    <a:pt x="9787" y="14138"/>
                  </a:cubicBezTo>
                  <a:cubicBezTo>
                    <a:pt x="9787" y="11782"/>
                    <a:pt x="9787" y="11782"/>
                    <a:pt x="9787" y="11782"/>
                  </a:cubicBezTo>
                  <a:cubicBezTo>
                    <a:pt x="3712" y="11782"/>
                    <a:pt x="3712" y="11782"/>
                    <a:pt x="3712" y="11782"/>
                  </a:cubicBezTo>
                  <a:cubicBezTo>
                    <a:pt x="3712" y="14138"/>
                    <a:pt x="3712" y="14138"/>
                    <a:pt x="3712" y="14138"/>
                  </a:cubicBezTo>
                  <a:cubicBezTo>
                    <a:pt x="5062" y="14138"/>
                    <a:pt x="5062" y="14138"/>
                    <a:pt x="5062" y="14138"/>
                  </a:cubicBezTo>
                  <a:cubicBezTo>
                    <a:pt x="5737" y="14138"/>
                    <a:pt x="6075" y="14924"/>
                    <a:pt x="6075" y="15709"/>
                  </a:cubicBezTo>
                  <a:cubicBezTo>
                    <a:pt x="6075" y="20029"/>
                    <a:pt x="6075" y="20029"/>
                    <a:pt x="6075" y="20029"/>
                  </a:cubicBezTo>
                  <a:cubicBezTo>
                    <a:pt x="6075" y="20815"/>
                    <a:pt x="5737" y="21600"/>
                    <a:pt x="5062" y="21600"/>
                  </a:cubicBezTo>
                  <a:cubicBezTo>
                    <a:pt x="1012" y="21600"/>
                    <a:pt x="1012" y="21600"/>
                    <a:pt x="1012" y="21600"/>
                  </a:cubicBezTo>
                  <a:cubicBezTo>
                    <a:pt x="337" y="21600"/>
                    <a:pt x="0" y="20815"/>
                    <a:pt x="0" y="20029"/>
                  </a:cubicBezTo>
                  <a:cubicBezTo>
                    <a:pt x="0" y="15709"/>
                    <a:pt x="0" y="15709"/>
                    <a:pt x="0" y="15709"/>
                  </a:cubicBezTo>
                  <a:cubicBezTo>
                    <a:pt x="0" y="14924"/>
                    <a:pt x="337" y="14138"/>
                    <a:pt x="1012" y="14138"/>
                  </a:cubicBezTo>
                  <a:cubicBezTo>
                    <a:pt x="2362" y="14138"/>
                    <a:pt x="2362" y="14138"/>
                    <a:pt x="2362" y="14138"/>
                  </a:cubicBezTo>
                  <a:cubicBezTo>
                    <a:pt x="2362" y="11782"/>
                    <a:pt x="2362" y="11782"/>
                    <a:pt x="2362" y="11782"/>
                  </a:cubicBezTo>
                  <a:cubicBezTo>
                    <a:pt x="2362" y="10604"/>
                    <a:pt x="3037" y="9818"/>
                    <a:pt x="3712" y="9818"/>
                  </a:cubicBezTo>
                  <a:cubicBezTo>
                    <a:pt x="9787" y="9818"/>
                    <a:pt x="9787" y="9818"/>
                    <a:pt x="9787" y="9818"/>
                  </a:cubicBezTo>
                  <a:cubicBezTo>
                    <a:pt x="9787" y="7069"/>
                    <a:pt x="9787" y="7069"/>
                    <a:pt x="9787" y="7069"/>
                  </a:cubicBezTo>
                  <a:cubicBezTo>
                    <a:pt x="8775" y="7069"/>
                    <a:pt x="8775" y="7069"/>
                    <a:pt x="8775" y="7069"/>
                  </a:cubicBezTo>
                  <a:cubicBezTo>
                    <a:pt x="8100" y="7069"/>
                    <a:pt x="7762" y="6676"/>
                    <a:pt x="7762" y="5891"/>
                  </a:cubicBezTo>
                  <a:cubicBezTo>
                    <a:pt x="7762" y="1178"/>
                    <a:pt x="7762" y="1178"/>
                    <a:pt x="7762" y="1178"/>
                  </a:cubicBezTo>
                  <a:cubicBezTo>
                    <a:pt x="7762" y="393"/>
                    <a:pt x="8100" y="0"/>
                    <a:pt x="8775" y="0"/>
                  </a:cubicBezTo>
                  <a:cubicBezTo>
                    <a:pt x="12488" y="0"/>
                    <a:pt x="12488" y="0"/>
                    <a:pt x="12488" y="0"/>
                  </a:cubicBezTo>
                  <a:cubicBezTo>
                    <a:pt x="13163" y="0"/>
                    <a:pt x="13838" y="393"/>
                    <a:pt x="13838" y="1178"/>
                  </a:cubicBezTo>
                  <a:cubicBezTo>
                    <a:pt x="13838" y="5891"/>
                    <a:pt x="13838" y="5891"/>
                    <a:pt x="13838" y="5891"/>
                  </a:cubicBezTo>
                  <a:cubicBezTo>
                    <a:pt x="13838" y="6676"/>
                    <a:pt x="13163" y="7069"/>
                    <a:pt x="12488" y="7069"/>
                  </a:cubicBezTo>
                  <a:cubicBezTo>
                    <a:pt x="11475" y="7069"/>
                    <a:pt x="11475" y="7069"/>
                    <a:pt x="11475" y="7069"/>
                  </a:cubicBezTo>
                  <a:cubicBezTo>
                    <a:pt x="11475" y="9818"/>
                    <a:pt x="11475" y="9818"/>
                    <a:pt x="11475" y="9818"/>
                  </a:cubicBezTo>
                  <a:cubicBezTo>
                    <a:pt x="17550" y="9818"/>
                    <a:pt x="17550" y="9818"/>
                    <a:pt x="17550" y="9818"/>
                  </a:cubicBezTo>
                  <a:cubicBezTo>
                    <a:pt x="18562" y="9818"/>
                    <a:pt x="19237" y="10604"/>
                    <a:pt x="19237" y="11782"/>
                  </a:cubicBezTo>
                  <a:cubicBezTo>
                    <a:pt x="19237" y="14138"/>
                    <a:pt x="19237" y="14138"/>
                    <a:pt x="19237" y="14138"/>
                  </a:cubicBezTo>
                  <a:cubicBezTo>
                    <a:pt x="20250" y="14138"/>
                    <a:pt x="20250" y="14138"/>
                    <a:pt x="20250" y="14138"/>
                  </a:cubicBezTo>
                  <a:cubicBezTo>
                    <a:pt x="20925" y="14138"/>
                    <a:pt x="21600" y="14924"/>
                    <a:pt x="21600" y="15709"/>
                  </a:cubicBezTo>
                  <a:lnTo>
                    <a:pt x="21600" y="20029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>
                <a:latin typeface="+mn-ea"/>
                <a:ea typeface="+mn-ea"/>
              </a:endParaRPr>
            </a:p>
          </p:txBody>
        </p:sp>
      </p:grpSp>
      <p:grpSp>
        <p:nvGrpSpPr>
          <p:cNvPr id="13170" name="Group 13170"/>
          <p:cNvGrpSpPr/>
          <p:nvPr/>
        </p:nvGrpSpPr>
        <p:grpSpPr>
          <a:xfrm>
            <a:off x="3866453" y="2408265"/>
            <a:ext cx="493371" cy="479247"/>
            <a:chOff x="0" y="0"/>
            <a:chExt cx="493370" cy="479245"/>
          </a:xfrm>
        </p:grpSpPr>
        <p:sp>
          <p:nvSpPr>
            <p:cNvPr id="13168" name="Shape 13168"/>
            <p:cNvSpPr/>
            <p:nvPr/>
          </p:nvSpPr>
          <p:spPr>
            <a:xfrm>
              <a:off x="-1" y="0"/>
              <a:ext cx="493372" cy="4792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F7AC1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defRPr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FontAwesome"/>
                  <a:ea typeface="FontAwesome"/>
                  <a:cs typeface="FontAwesome"/>
                  <a:sym typeface="FontAwesome"/>
                </a:defRPr>
              </a:pPr>
              <a:endParaRPr>
                <a:latin typeface="+mn-ea"/>
                <a:ea typeface="+mn-ea"/>
              </a:endParaRPr>
            </a:p>
          </p:txBody>
        </p:sp>
        <p:sp>
          <p:nvSpPr>
            <p:cNvPr id="13169" name="Shape 13169"/>
            <p:cNvSpPr/>
            <p:nvPr/>
          </p:nvSpPr>
          <p:spPr>
            <a:xfrm>
              <a:off x="133178" y="126490"/>
              <a:ext cx="247458" cy="1834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471" y="21600"/>
                  </a:moveTo>
                  <a:cubicBezTo>
                    <a:pt x="5082" y="21600"/>
                    <a:pt x="5082" y="21600"/>
                    <a:pt x="5082" y="21600"/>
                  </a:cubicBezTo>
                  <a:cubicBezTo>
                    <a:pt x="2224" y="21600"/>
                    <a:pt x="0" y="18576"/>
                    <a:pt x="0" y="14688"/>
                  </a:cubicBezTo>
                  <a:cubicBezTo>
                    <a:pt x="0" y="12096"/>
                    <a:pt x="953" y="9504"/>
                    <a:pt x="2859" y="8640"/>
                  </a:cubicBezTo>
                  <a:cubicBezTo>
                    <a:pt x="2859" y="8208"/>
                    <a:pt x="2859" y="8208"/>
                    <a:pt x="2859" y="7776"/>
                  </a:cubicBezTo>
                  <a:cubicBezTo>
                    <a:pt x="2859" y="3456"/>
                    <a:pt x="5400" y="0"/>
                    <a:pt x="8576" y="0"/>
                  </a:cubicBezTo>
                  <a:cubicBezTo>
                    <a:pt x="11118" y="0"/>
                    <a:pt x="13024" y="1728"/>
                    <a:pt x="13976" y="4752"/>
                  </a:cubicBezTo>
                  <a:cubicBezTo>
                    <a:pt x="14612" y="4320"/>
                    <a:pt x="15247" y="3888"/>
                    <a:pt x="15882" y="3888"/>
                  </a:cubicBezTo>
                  <a:cubicBezTo>
                    <a:pt x="17471" y="3888"/>
                    <a:pt x="18741" y="5616"/>
                    <a:pt x="18741" y="7776"/>
                  </a:cubicBezTo>
                  <a:cubicBezTo>
                    <a:pt x="18741" y="8640"/>
                    <a:pt x="18741" y="9504"/>
                    <a:pt x="18424" y="9936"/>
                  </a:cubicBezTo>
                  <a:cubicBezTo>
                    <a:pt x="20329" y="10800"/>
                    <a:pt x="21600" y="12960"/>
                    <a:pt x="21600" y="15552"/>
                  </a:cubicBezTo>
                  <a:cubicBezTo>
                    <a:pt x="21600" y="19008"/>
                    <a:pt x="19694" y="21600"/>
                    <a:pt x="17471" y="21600"/>
                  </a:cubicBezTo>
                  <a:close/>
                  <a:moveTo>
                    <a:pt x="14294" y="10800"/>
                  </a:moveTo>
                  <a:cubicBezTo>
                    <a:pt x="10482" y="5616"/>
                    <a:pt x="10482" y="5616"/>
                    <a:pt x="10482" y="5616"/>
                  </a:cubicBezTo>
                  <a:cubicBezTo>
                    <a:pt x="10165" y="5616"/>
                    <a:pt x="10165" y="5184"/>
                    <a:pt x="10165" y="5184"/>
                  </a:cubicBezTo>
                  <a:cubicBezTo>
                    <a:pt x="9847" y="5184"/>
                    <a:pt x="9847" y="5616"/>
                    <a:pt x="9847" y="5616"/>
                  </a:cubicBezTo>
                  <a:cubicBezTo>
                    <a:pt x="5718" y="10800"/>
                    <a:pt x="5718" y="10800"/>
                    <a:pt x="5718" y="10800"/>
                  </a:cubicBezTo>
                  <a:cubicBezTo>
                    <a:pt x="5718" y="11232"/>
                    <a:pt x="5718" y="11232"/>
                    <a:pt x="5718" y="11232"/>
                  </a:cubicBezTo>
                  <a:cubicBezTo>
                    <a:pt x="5718" y="11664"/>
                    <a:pt x="6035" y="11664"/>
                    <a:pt x="6035" y="11664"/>
                  </a:cubicBezTo>
                  <a:cubicBezTo>
                    <a:pt x="8576" y="11664"/>
                    <a:pt x="8576" y="11664"/>
                    <a:pt x="8576" y="11664"/>
                  </a:cubicBezTo>
                  <a:cubicBezTo>
                    <a:pt x="8576" y="17280"/>
                    <a:pt x="8576" y="17280"/>
                    <a:pt x="8576" y="17280"/>
                  </a:cubicBezTo>
                  <a:cubicBezTo>
                    <a:pt x="8576" y="17712"/>
                    <a:pt x="8894" y="17712"/>
                    <a:pt x="8894" y="17712"/>
                  </a:cubicBezTo>
                  <a:cubicBezTo>
                    <a:pt x="11118" y="17712"/>
                    <a:pt x="11118" y="17712"/>
                    <a:pt x="11118" y="17712"/>
                  </a:cubicBezTo>
                  <a:cubicBezTo>
                    <a:pt x="11435" y="17712"/>
                    <a:pt x="11435" y="17712"/>
                    <a:pt x="11435" y="17280"/>
                  </a:cubicBezTo>
                  <a:cubicBezTo>
                    <a:pt x="11435" y="11664"/>
                    <a:pt x="11435" y="11664"/>
                    <a:pt x="11435" y="11664"/>
                  </a:cubicBezTo>
                  <a:cubicBezTo>
                    <a:pt x="13976" y="11664"/>
                    <a:pt x="13976" y="11664"/>
                    <a:pt x="13976" y="11664"/>
                  </a:cubicBezTo>
                  <a:cubicBezTo>
                    <a:pt x="14294" y="11664"/>
                    <a:pt x="14294" y="11664"/>
                    <a:pt x="14294" y="11232"/>
                  </a:cubicBezTo>
                  <a:cubicBezTo>
                    <a:pt x="14294" y="11232"/>
                    <a:pt x="14294" y="11232"/>
                    <a:pt x="14294" y="1080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>
                <a:latin typeface="+mn-ea"/>
                <a:ea typeface="+mn-ea"/>
              </a:endParaRPr>
            </a:p>
          </p:txBody>
        </p:sp>
      </p:grpSp>
      <p:grpSp>
        <p:nvGrpSpPr>
          <p:cNvPr id="13173" name="Group 13173"/>
          <p:cNvGrpSpPr/>
          <p:nvPr/>
        </p:nvGrpSpPr>
        <p:grpSpPr>
          <a:xfrm>
            <a:off x="4315447" y="3114295"/>
            <a:ext cx="493371" cy="479247"/>
            <a:chOff x="0" y="0"/>
            <a:chExt cx="493370" cy="479245"/>
          </a:xfrm>
        </p:grpSpPr>
        <p:sp>
          <p:nvSpPr>
            <p:cNvPr id="13171" name="Shape 13171"/>
            <p:cNvSpPr/>
            <p:nvPr/>
          </p:nvSpPr>
          <p:spPr>
            <a:xfrm>
              <a:off x="-1" y="0"/>
              <a:ext cx="493372" cy="4792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CD4E37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defRPr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FontAwesome"/>
                  <a:ea typeface="FontAwesome"/>
                  <a:cs typeface="FontAwesome"/>
                  <a:sym typeface="FontAwesome"/>
                </a:defRPr>
              </a:pPr>
              <a:endParaRPr>
                <a:latin typeface="+mn-ea"/>
                <a:ea typeface="+mn-ea"/>
              </a:endParaRPr>
            </a:p>
          </p:txBody>
        </p:sp>
        <p:sp>
          <p:nvSpPr>
            <p:cNvPr id="13172" name="Shape 13172"/>
            <p:cNvSpPr/>
            <p:nvPr/>
          </p:nvSpPr>
          <p:spPr>
            <a:xfrm>
              <a:off x="138892" y="122775"/>
              <a:ext cx="233364" cy="203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6590"/>
                  </a:moveTo>
                  <a:cubicBezTo>
                    <a:pt x="21600" y="18305"/>
                    <a:pt x="21600" y="18305"/>
                    <a:pt x="21600" y="18305"/>
                  </a:cubicBezTo>
                  <a:cubicBezTo>
                    <a:pt x="21600" y="20136"/>
                    <a:pt x="20329" y="21600"/>
                    <a:pt x="18741" y="21600"/>
                  </a:cubicBezTo>
                  <a:cubicBezTo>
                    <a:pt x="2859" y="21600"/>
                    <a:pt x="2859" y="21600"/>
                    <a:pt x="2859" y="21600"/>
                  </a:cubicBezTo>
                  <a:cubicBezTo>
                    <a:pt x="1271" y="21600"/>
                    <a:pt x="0" y="20136"/>
                    <a:pt x="0" y="18305"/>
                  </a:cubicBezTo>
                  <a:cubicBezTo>
                    <a:pt x="0" y="6590"/>
                    <a:pt x="0" y="6590"/>
                    <a:pt x="0" y="6590"/>
                  </a:cubicBezTo>
                  <a:cubicBezTo>
                    <a:pt x="0" y="4759"/>
                    <a:pt x="1271" y="3295"/>
                    <a:pt x="2859" y="3295"/>
                  </a:cubicBezTo>
                  <a:cubicBezTo>
                    <a:pt x="5400" y="3295"/>
                    <a:pt x="5400" y="3295"/>
                    <a:pt x="5400" y="3295"/>
                  </a:cubicBezTo>
                  <a:cubicBezTo>
                    <a:pt x="6035" y="1464"/>
                    <a:pt x="6035" y="1464"/>
                    <a:pt x="6035" y="1464"/>
                  </a:cubicBezTo>
                  <a:cubicBezTo>
                    <a:pt x="6353" y="732"/>
                    <a:pt x="6988" y="0"/>
                    <a:pt x="7941" y="0"/>
                  </a:cubicBezTo>
                  <a:cubicBezTo>
                    <a:pt x="13659" y="0"/>
                    <a:pt x="13659" y="0"/>
                    <a:pt x="13659" y="0"/>
                  </a:cubicBezTo>
                  <a:cubicBezTo>
                    <a:pt x="14612" y="0"/>
                    <a:pt x="15247" y="732"/>
                    <a:pt x="15565" y="1464"/>
                  </a:cubicBezTo>
                  <a:cubicBezTo>
                    <a:pt x="16200" y="3295"/>
                    <a:pt x="16200" y="3295"/>
                    <a:pt x="16200" y="3295"/>
                  </a:cubicBezTo>
                  <a:cubicBezTo>
                    <a:pt x="18741" y="3295"/>
                    <a:pt x="18741" y="3295"/>
                    <a:pt x="18741" y="3295"/>
                  </a:cubicBezTo>
                  <a:cubicBezTo>
                    <a:pt x="20329" y="3295"/>
                    <a:pt x="21600" y="4759"/>
                    <a:pt x="21600" y="6590"/>
                  </a:cubicBezTo>
                  <a:close/>
                  <a:moveTo>
                    <a:pt x="15882" y="12447"/>
                  </a:moveTo>
                  <a:cubicBezTo>
                    <a:pt x="15882" y="9153"/>
                    <a:pt x="13659" y="6590"/>
                    <a:pt x="10800" y="6590"/>
                  </a:cubicBezTo>
                  <a:cubicBezTo>
                    <a:pt x="7941" y="6590"/>
                    <a:pt x="5718" y="9153"/>
                    <a:pt x="5718" y="12447"/>
                  </a:cubicBezTo>
                  <a:cubicBezTo>
                    <a:pt x="5718" y="15742"/>
                    <a:pt x="7941" y="18305"/>
                    <a:pt x="10800" y="18305"/>
                  </a:cubicBezTo>
                  <a:cubicBezTo>
                    <a:pt x="13659" y="18305"/>
                    <a:pt x="15882" y="15742"/>
                    <a:pt x="15882" y="12447"/>
                  </a:cubicBezTo>
                  <a:close/>
                  <a:moveTo>
                    <a:pt x="13976" y="12447"/>
                  </a:moveTo>
                  <a:cubicBezTo>
                    <a:pt x="13976" y="14644"/>
                    <a:pt x="12706" y="16108"/>
                    <a:pt x="10800" y="16108"/>
                  </a:cubicBezTo>
                  <a:cubicBezTo>
                    <a:pt x="8894" y="16108"/>
                    <a:pt x="7624" y="14644"/>
                    <a:pt x="7624" y="12447"/>
                  </a:cubicBezTo>
                  <a:cubicBezTo>
                    <a:pt x="7624" y="10251"/>
                    <a:pt x="8894" y="8786"/>
                    <a:pt x="10800" y="8786"/>
                  </a:cubicBezTo>
                  <a:cubicBezTo>
                    <a:pt x="12706" y="8786"/>
                    <a:pt x="13976" y="10251"/>
                    <a:pt x="13976" y="12447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>
                <a:latin typeface="+mn-ea"/>
                <a:ea typeface="+mn-ea"/>
              </a:endParaRPr>
            </a:p>
          </p:txBody>
        </p:sp>
      </p:grpSp>
      <p:grpSp>
        <p:nvGrpSpPr>
          <p:cNvPr id="13176" name="Group 13176"/>
          <p:cNvGrpSpPr/>
          <p:nvPr/>
        </p:nvGrpSpPr>
        <p:grpSpPr>
          <a:xfrm>
            <a:off x="4771540" y="3655185"/>
            <a:ext cx="493371" cy="479247"/>
            <a:chOff x="0" y="0"/>
            <a:chExt cx="493370" cy="479245"/>
          </a:xfrm>
        </p:grpSpPr>
        <p:sp>
          <p:nvSpPr>
            <p:cNvPr id="13174" name="Shape 13174"/>
            <p:cNvSpPr/>
            <p:nvPr/>
          </p:nvSpPr>
          <p:spPr>
            <a:xfrm>
              <a:off x="-1" y="0"/>
              <a:ext cx="493372" cy="4792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3194C6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defRPr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FontAwesome"/>
                  <a:ea typeface="FontAwesome"/>
                  <a:cs typeface="FontAwesome"/>
                  <a:sym typeface="FontAwesome"/>
                </a:defRPr>
              </a:pPr>
              <a:endParaRPr>
                <a:latin typeface="+mn-ea"/>
                <a:ea typeface="+mn-ea"/>
              </a:endParaRPr>
            </a:p>
          </p:txBody>
        </p:sp>
        <p:sp>
          <p:nvSpPr>
            <p:cNvPr id="13175" name="Shape 13175"/>
            <p:cNvSpPr/>
            <p:nvPr/>
          </p:nvSpPr>
          <p:spPr>
            <a:xfrm>
              <a:off x="122860" y="143578"/>
              <a:ext cx="247650" cy="1920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700" y="15814"/>
                  </a:moveTo>
                  <a:cubicBezTo>
                    <a:pt x="7800" y="15814"/>
                    <a:pt x="7200" y="15429"/>
                    <a:pt x="6600" y="15429"/>
                  </a:cubicBezTo>
                  <a:cubicBezTo>
                    <a:pt x="5400" y="16200"/>
                    <a:pt x="4500" y="16971"/>
                    <a:pt x="3300" y="17357"/>
                  </a:cubicBezTo>
                  <a:cubicBezTo>
                    <a:pt x="2700" y="17357"/>
                    <a:pt x="2400" y="17743"/>
                    <a:pt x="2100" y="17743"/>
                  </a:cubicBezTo>
                  <a:cubicBezTo>
                    <a:pt x="2100" y="17743"/>
                    <a:pt x="2100" y="17743"/>
                    <a:pt x="2100" y="17743"/>
                  </a:cubicBezTo>
                  <a:cubicBezTo>
                    <a:pt x="1800" y="17743"/>
                    <a:pt x="1800" y="17357"/>
                    <a:pt x="1800" y="17357"/>
                  </a:cubicBezTo>
                  <a:cubicBezTo>
                    <a:pt x="1500" y="16971"/>
                    <a:pt x="1800" y="16586"/>
                    <a:pt x="1800" y="16586"/>
                  </a:cubicBezTo>
                  <a:cubicBezTo>
                    <a:pt x="2400" y="15814"/>
                    <a:pt x="3000" y="15429"/>
                    <a:pt x="3300" y="13886"/>
                  </a:cubicBezTo>
                  <a:cubicBezTo>
                    <a:pt x="1500" y="12343"/>
                    <a:pt x="0" y="10414"/>
                    <a:pt x="0" y="7714"/>
                  </a:cubicBezTo>
                  <a:cubicBezTo>
                    <a:pt x="0" y="3471"/>
                    <a:pt x="3900" y="0"/>
                    <a:pt x="8700" y="0"/>
                  </a:cubicBezTo>
                  <a:cubicBezTo>
                    <a:pt x="13200" y="0"/>
                    <a:pt x="17100" y="3471"/>
                    <a:pt x="17100" y="7714"/>
                  </a:cubicBezTo>
                  <a:cubicBezTo>
                    <a:pt x="17100" y="12343"/>
                    <a:pt x="13200" y="15814"/>
                    <a:pt x="8700" y="15814"/>
                  </a:cubicBezTo>
                  <a:close/>
                  <a:moveTo>
                    <a:pt x="18600" y="18129"/>
                  </a:moveTo>
                  <a:cubicBezTo>
                    <a:pt x="18900" y="19286"/>
                    <a:pt x="19500" y="19671"/>
                    <a:pt x="19800" y="20443"/>
                  </a:cubicBezTo>
                  <a:cubicBezTo>
                    <a:pt x="20100" y="20829"/>
                    <a:pt x="20100" y="20829"/>
                    <a:pt x="20100" y="21214"/>
                  </a:cubicBezTo>
                  <a:cubicBezTo>
                    <a:pt x="20100" y="21600"/>
                    <a:pt x="20100" y="21600"/>
                    <a:pt x="19800" y="21600"/>
                  </a:cubicBezTo>
                  <a:cubicBezTo>
                    <a:pt x="19500" y="21600"/>
                    <a:pt x="18900" y="21600"/>
                    <a:pt x="18600" y="21214"/>
                  </a:cubicBezTo>
                  <a:cubicBezTo>
                    <a:pt x="17400" y="20829"/>
                    <a:pt x="16500" y="20443"/>
                    <a:pt x="15300" y="19286"/>
                  </a:cubicBezTo>
                  <a:cubicBezTo>
                    <a:pt x="14700" y="19671"/>
                    <a:pt x="14100" y="19671"/>
                    <a:pt x="13200" y="19671"/>
                  </a:cubicBezTo>
                  <a:cubicBezTo>
                    <a:pt x="11100" y="19671"/>
                    <a:pt x="9000" y="18900"/>
                    <a:pt x="7500" y="17743"/>
                  </a:cubicBezTo>
                  <a:cubicBezTo>
                    <a:pt x="7800" y="17743"/>
                    <a:pt x="8400" y="17743"/>
                    <a:pt x="8700" y="17743"/>
                  </a:cubicBezTo>
                  <a:cubicBezTo>
                    <a:pt x="11100" y="17743"/>
                    <a:pt x="13800" y="16586"/>
                    <a:pt x="15600" y="15043"/>
                  </a:cubicBezTo>
                  <a:cubicBezTo>
                    <a:pt x="17400" y="13114"/>
                    <a:pt x="18600" y="10414"/>
                    <a:pt x="18600" y="7714"/>
                  </a:cubicBezTo>
                  <a:cubicBezTo>
                    <a:pt x="18600" y="6943"/>
                    <a:pt x="18600" y="6171"/>
                    <a:pt x="18300" y="5400"/>
                  </a:cubicBezTo>
                  <a:cubicBezTo>
                    <a:pt x="20400" y="6943"/>
                    <a:pt x="21600" y="9257"/>
                    <a:pt x="21600" y="11571"/>
                  </a:cubicBezTo>
                  <a:cubicBezTo>
                    <a:pt x="21600" y="14271"/>
                    <a:pt x="20400" y="16586"/>
                    <a:pt x="18600" y="18129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>
                <a:latin typeface="+mn-ea"/>
                <a:ea typeface="+mn-ea"/>
              </a:endParaRPr>
            </a:p>
          </p:txBody>
        </p:sp>
      </p:grpSp>
      <p:sp>
        <p:nvSpPr>
          <p:cNvPr id="13177" name="Shape 13177"/>
          <p:cNvSpPr/>
          <p:nvPr/>
        </p:nvSpPr>
        <p:spPr>
          <a:xfrm>
            <a:off x="3757269" y="1535118"/>
            <a:ext cx="2495025" cy="1"/>
          </a:xfrm>
          <a:prstGeom prst="line">
            <a:avLst/>
          </a:prstGeom>
          <a:ln>
            <a:solidFill>
              <a:srgbClr val="D9D9D9"/>
            </a:solidFill>
            <a:round/>
            <a:headEnd type="oval"/>
            <a:tailEnd type="oval"/>
          </a:ln>
        </p:spPr>
        <p:txBody>
          <a:bodyPr lIns="0" tIns="0" rIns="0" bIns="0"/>
          <a:lstStyle/>
          <a:p>
            <a:pPr lvl="0">
              <a:defRPr sz="1200">
                <a:uFillTx/>
                <a:latin typeface="+mj-lt"/>
                <a:ea typeface="+mj-ea"/>
                <a:cs typeface="+mj-cs"/>
                <a:sym typeface="Helvetica"/>
              </a:defRPr>
            </a:pPr>
            <a:endParaRPr>
              <a:latin typeface="+mn-ea"/>
              <a:ea typeface="+mn-ea"/>
            </a:endParaRPr>
          </a:p>
        </p:txBody>
      </p:sp>
      <p:sp>
        <p:nvSpPr>
          <p:cNvPr id="13178" name="Shape 13178"/>
          <p:cNvSpPr/>
          <p:nvPr/>
        </p:nvSpPr>
        <p:spPr>
          <a:xfrm>
            <a:off x="4144103" y="2180437"/>
            <a:ext cx="2108169" cy="1"/>
          </a:xfrm>
          <a:prstGeom prst="line">
            <a:avLst/>
          </a:prstGeom>
          <a:ln>
            <a:solidFill>
              <a:srgbClr val="D9D9D9"/>
            </a:solidFill>
            <a:round/>
            <a:headEnd type="oval"/>
            <a:tailEnd type="oval"/>
          </a:ln>
        </p:spPr>
        <p:txBody>
          <a:bodyPr lIns="0" tIns="0" rIns="0" bIns="0"/>
          <a:lstStyle/>
          <a:p>
            <a:pPr lvl="0">
              <a:defRPr sz="1200">
                <a:uFillTx/>
                <a:latin typeface="+mj-lt"/>
                <a:ea typeface="+mj-ea"/>
                <a:cs typeface="+mj-cs"/>
                <a:sym typeface="Helvetica"/>
              </a:defRPr>
            </a:pPr>
            <a:endParaRPr>
              <a:latin typeface="+mn-ea"/>
              <a:ea typeface="+mn-ea"/>
            </a:endParaRPr>
          </a:p>
        </p:txBody>
      </p:sp>
      <p:sp>
        <p:nvSpPr>
          <p:cNvPr id="13179" name="Shape 13179"/>
          <p:cNvSpPr/>
          <p:nvPr/>
        </p:nvSpPr>
        <p:spPr>
          <a:xfrm>
            <a:off x="4603412" y="2825755"/>
            <a:ext cx="1648820" cy="1"/>
          </a:xfrm>
          <a:prstGeom prst="line">
            <a:avLst/>
          </a:prstGeom>
          <a:ln>
            <a:solidFill>
              <a:srgbClr val="D9D9D9"/>
            </a:solidFill>
            <a:round/>
            <a:headEnd type="oval"/>
            <a:tailEnd type="oval"/>
          </a:ln>
        </p:spPr>
        <p:txBody>
          <a:bodyPr lIns="0" tIns="0" rIns="0" bIns="0"/>
          <a:lstStyle/>
          <a:p>
            <a:pPr lvl="0">
              <a:defRPr sz="1200">
                <a:uFillTx/>
                <a:latin typeface="+mj-lt"/>
                <a:ea typeface="+mj-ea"/>
                <a:cs typeface="+mj-cs"/>
                <a:sym typeface="Helvetica"/>
              </a:defRPr>
            </a:pPr>
            <a:endParaRPr>
              <a:latin typeface="+mn-ea"/>
              <a:ea typeface="+mn-ea"/>
            </a:endParaRPr>
          </a:p>
        </p:txBody>
      </p:sp>
      <p:sp>
        <p:nvSpPr>
          <p:cNvPr id="13180" name="Shape 13180"/>
          <p:cNvSpPr/>
          <p:nvPr/>
        </p:nvSpPr>
        <p:spPr>
          <a:xfrm>
            <a:off x="5037459" y="3471073"/>
            <a:ext cx="1214708" cy="1"/>
          </a:xfrm>
          <a:prstGeom prst="line">
            <a:avLst/>
          </a:prstGeom>
          <a:ln>
            <a:solidFill>
              <a:srgbClr val="D9D9D9"/>
            </a:solidFill>
            <a:round/>
            <a:headEnd type="oval"/>
            <a:tailEnd type="oval"/>
          </a:ln>
        </p:spPr>
        <p:txBody>
          <a:bodyPr lIns="0" tIns="0" rIns="0" bIns="0"/>
          <a:lstStyle/>
          <a:p>
            <a:pPr lvl="0">
              <a:defRPr sz="1200">
                <a:uFillTx/>
                <a:latin typeface="+mj-lt"/>
                <a:ea typeface="+mj-ea"/>
                <a:cs typeface="+mj-cs"/>
                <a:sym typeface="Helvetica"/>
              </a:defRPr>
            </a:pPr>
            <a:endParaRPr>
              <a:latin typeface="+mn-ea"/>
              <a:ea typeface="+mn-ea"/>
            </a:endParaRPr>
          </a:p>
        </p:txBody>
      </p:sp>
      <p:sp>
        <p:nvSpPr>
          <p:cNvPr id="13181" name="Shape 13181"/>
          <p:cNvSpPr/>
          <p:nvPr/>
        </p:nvSpPr>
        <p:spPr>
          <a:xfrm>
            <a:off x="5539284" y="4116389"/>
            <a:ext cx="712708" cy="1"/>
          </a:xfrm>
          <a:prstGeom prst="line">
            <a:avLst/>
          </a:prstGeom>
          <a:ln>
            <a:solidFill>
              <a:srgbClr val="D9D9D9"/>
            </a:solidFill>
            <a:round/>
            <a:headEnd type="oval"/>
            <a:tailEnd type="oval"/>
          </a:ln>
        </p:spPr>
        <p:txBody>
          <a:bodyPr lIns="0" tIns="0" rIns="0" bIns="0"/>
          <a:lstStyle/>
          <a:p>
            <a:pPr lvl="0">
              <a:defRPr sz="1200">
                <a:uFillTx/>
                <a:latin typeface="+mj-lt"/>
                <a:ea typeface="+mj-ea"/>
                <a:cs typeface="+mj-cs"/>
                <a:sym typeface="Helvetica"/>
              </a:defRPr>
            </a:pPr>
            <a:endParaRPr>
              <a:latin typeface="+mn-ea"/>
              <a:ea typeface="+mn-ea"/>
            </a:endParaRPr>
          </a:p>
        </p:txBody>
      </p:sp>
      <p:grpSp>
        <p:nvGrpSpPr>
          <p:cNvPr id="13184" name="Group 13184"/>
          <p:cNvGrpSpPr/>
          <p:nvPr/>
        </p:nvGrpSpPr>
        <p:grpSpPr>
          <a:xfrm>
            <a:off x="6413215" y="1340033"/>
            <a:ext cx="2408598" cy="557899"/>
            <a:chOff x="0" y="0"/>
            <a:chExt cx="2408597" cy="557898"/>
          </a:xfrm>
        </p:grpSpPr>
        <p:sp>
          <p:nvSpPr>
            <p:cNvPr id="13182" name="Shape 13182"/>
            <p:cNvSpPr/>
            <p:nvPr/>
          </p:nvSpPr>
          <p:spPr>
            <a:xfrm>
              <a:off x="0" y="0"/>
              <a:ext cx="1302436" cy="28194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>
                <a:defRPr sz="1200">
                  <a:solidFill>
                    <a:srgbClr val="595959"/>
                  </a:solidFill>
                  <a:uFill>
                    <a:solidFill>
                      <a:srgbClr val="595959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1200" dirty="0" smtClean="0">
                  <a:solidFill>
                    <a:srgbClr val="595959"/>
                  </a:solidFill>
                  <a:uFill>
                    <a:solidFill>
                      <a:srgbClr val="595959"/>
                    </a:solidFill>
                  </a:uFill>
                  <a:latin typeface="+mn-ea"/>
                  <a:ea typeface="+mn-ea"/>
                </a:rPr>
                <a:t>系统设置</a:t>
              </a:r>
              <a:endParaRPr sz="1200" dirty="0">
                <a:solidFill>
                  <a:srgbClr val="595959"/>
                </a:solidFill>
                <a:uFill>
                  <a:solidFill>
                    <a:srgbClr val="595959"/>
                  </a:solidFill>
                </a:uFill>
                <a:latin typeface="+mn-ea"/>
                <a:ea typeface="+mn-ea"/>
              </a:endParaRPr>
            </a:p>
          </p:txBody>
        </p:sp>
        <p:sp>
          <p:nvSpPr>
            <p:cNvPr id="13183" name="Shape 13183"/>
            <p:cNvSpPr/>
            <p:nvPr/>
          </p:nvSpPr>
          <p:spPr>
            <a:xfrm>
              <a:off x="0" y="170103"/>
              <a:ext cx="2408597" cy="38779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>
                <a:lnSpc>
                  <a:spcPct val="120000"/>
                </a:lnSpc>
                <a:defRPr sz="800">
                  <a:solidFill>
                    <a:srgbClr val="A6A6A6"/>
                  </a:solidFill>
                  <a:uFill>
                    <a:solidFill>
                      <a:srgbClr val="A6A6A6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800" dirty="0" smtClean="0">
                  <a:solidFill>
                    <a:srgbClr val="A6A6A6"/>
                  </a:solidFill>
                  <a:uFill>
                    <a:solidFill>
                      <a:srgbClr val="A6A6A6"/>
                    </a:solidFill>
                  </a:uFill>
                  <a:latin typeface="+mn-ea"/>
                  <a:ea typeface="+mn-ea"/>
                </a:rPr>
                <a:t>此处添加详细文本描述，建议与标题相关并符合整体语言风格</a:t>
              </a:r>
              <a:endParaRPr sz="800" dirty="0">
                <a:solidFill>
                  <a:srgbClr val="A6A6A6"/>
                </a:solidFill>
                <a:uFill>
                  <a:solidFill>
                    <a:srgbClr val="A6A6A6"/>
                  </a:solidFill>
                </a:uFill>
                <a:latin typeface="+mn-ea"/>
                <a:ea typeface="+mn-ea"/>
              </a:endParaRPr>
            </a:p>
          </p:txBody>
        </p:sp>
      </p:grpSp>
      <p:grpSp>
        <p:nvGrpSpPr>
          <p:cNvPr id="13187" name="Group 13187"/>
          <p:cNvGrpSpPr/>
          <p:nvPr/>
        </p:nvGrpSpPr>
        <p:grpSpPr>
          <a:xfrm>
            <a:off x="6413213" y="1984000"/>
            <a:ext cx="2408599" cy="557899"/>
            <a:chOff x="0" y="0"/>
            <a:chExt cx="2408598" cy="557898"/>
          </a:xfrm>
        </p:grpSpPr>
        <p:sp>
          <p:nvSpPr>
            <p:cNvPr id="13185" name="Shape 13185"/>
            <p:cNvSpPr/>
            <p:nvPr/>
          </p:nvSpPr>
          <p:spPr>
            <a:xfrm>
              <a:off x="0" y="0"/>
              <a:ext cx="1666002" cy="28194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>
                <a:defRPr sz="1200">
                  <a:solidFill>
                    <a:srgbClr val="595959"/>
                  </a:solidFill>
                  <a:uFill>
                    <a:solidFill>
                      <a:srgbClr val="595959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1200" dirty="0" smtClean="0">
                  <a:solidFill>
                    <a:srgbClr val="595959"/>
                  </a:solidFill>
                  <a:uFill>
                    <a:solidFill>
                      <a:srgbClr val="595959"/>
                    </a:solidFill>
                  </a:uFill>
                  <a:latin typeface="+mn-ea"/>
                  <a:ea typeface="+mn-ea"/>
                </a:rPr>
                <a:t>商务交流</a:t>
              </a:r>
              <a:endParaRPr sz="1200" dirty="0">
                <a:solidFill>
                  <a:srgbClr val="595959"/>
                </a:solidFill>
                <a:uFill>
                  <a:solidFill>
                    <a:srgbClr val="595959"/>
                  </a:solidFill>
                </a:uFill>
                <a:latin typeface="+mn-ea"/>
                <a:ea typeface="+mn-ea"/>
              </a:endParaRPr>
            </a:p>
          </p:txBody>
        </p:sp>
        <p:sp>
          <p:nvSpPr>
            <p:cNvPr id="13186" name="Shape 13186"/>
            <p:cNvSpPr/>
            <p:nvPr/>
          </p:nvSpPr>
          <p:spPr>
            <a:xfrm>
              <a:off x="1" y="170103"/>
              <a:ext cx="2408597" cy="38779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>
                <a:lnSpc>
                  <a:spcPct val="120000"/>
                </a:lnSpc>
                <a:defRPr sz="800">
                  <a:solidFill>
                    <a:srgbClr val="A6A6A6"/>
                  </a:solidFill>
                  <a:uFill>
                    <a:solidFill>
                      <a:srgbClr val="A6A6A6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800" dirty="0" smtClean="0">
                  <a:solidFill>
                    <a:srgbClr val="A6A6A6"/>
                  </a:solidFill>
                  <a:uFill>
                    <a:solidFill>
                      <a:srgbClr val="A6A6A6"/>
                    </a:solidFill>
                  </a:uFill>
                  <a:latin typeface="+mn-ea"/>
                  <a:ea typeface="+mn-ea"/>
                </a:rPr>
                <a:t>此处添加详细文本描述，建议与标题相关并符合整体语言风格</a:t>
              </a:r>
              <a:endParaRPr sz="800" dirty="0">
                <a:solidFill>
                  <a:srgbClr val="A6A6A6"/>
                </a:solidFill>
                <a:uFill>
                  <a:solidFill>
                    <a:srgbClr val="A6A6A6"/>
                  </a:solidFill>
                </a:uFill>
                <a:latin typeface="+mn-ea"/>
                <a:ea typeface="+mn-ea"/>
              </a:endParaRPr>
            </a:p>
          </p:txBody>
        </p:sp>
      </p:grpSp>
      <p:grpSp>
        <p:nvGrpSpPr>
          <p:cNvPr id="13190" name="Group 13190"/>
          <p:cNvGrpSpPr/>
          <p:nvPr/>
        </p:nvGrpSpPr>
        <p:grpSpPr>
          <a:xfrm>
            <a:off x="6413215" y="2627968"/>
            <a:ext cx="2408598" cy="557899"/>
            <a:chOff x="0" y="0"/>
            <a:chExt cx="2408597" cy="557898"/>
          </a:xfrm>
        </p:grpSpPr>
        <p:sp>
          <p:nvSpPr>
            <p:cNvPr id="13188" name="Shape 13188"/>
            <p:cNvSpPr/>
            <p:nvPr/>
          </p:nvSpPr>
          <p:spPr>
            <a:xfrm>
              <a:off x="0" y="0"/>
              <a:ext cx="2111961" cy="28194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>
                <a:defRPr sz="1200">
                  <a:solidFill>
                    <a:srgbClr val="595959"/>
                  </a:solidFill>
                  <a:uFill>
                    <a:solidFill>
                      <a:srgbClr val="595959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1200" dirty="0" smtClean="0">
                  <a:solidFill>
                    <a:srgbClr val="595959"/>
                  </a:solidFill>
                  <a:uFill>
                    <a:solidFill>
                      <a:srgbClr val="595959"/>
                    </a:solidFill>
                  </a:uFill>
                  <a:latin typeface="+mn-ea"/>
                  <a:ea typeface="+mn-ea"/>
                </a:rPr>
                <a:t>财务与预算</a:t>
              </a:r>
              <a:endParaRPr sz="1200" dirty="0">
                <a:solidFill>
                  <a:srgbClr val="595959"/>
                </a:solidFill>
                <a:uFill>
                  <a:solidFill>
                    <a:srgbClr val="595959"/>
                  </a:solidFill>
                </a:uFill>
                <a:latin typeface="+mn-ea"/>
                <a:ea typeface="+mn-ea"/>
              </a:endParaRPr>
            </a:p>
          </p:txBody>
        </p:sp>
        <p:sp>
          <p:nvSpPr>
            <p:cNvPr id="13189" name="Shape 13189"/>
            <p:cNvSpPr/>
            <p:nvPr/>
          </p:nvSpPr>
          <p:spPr>
            <a:xfrm>
              <a:off x="0" y="170103"/>
              <a:ext cx="2408597" cy="38779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>
                <a:lnSpc>
                  <a:spcPct val="120000"/>
                </a:lnSpc>
                <a:defRPr sz="800">
                  <a:solidFill>
                    <a:srgbClr val="A6A6A6"/>
                  </a:solidFill>
                  <a:uFill>
                    <a:solidFill>
                      <a:srgbClr val="A6A6A6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800" dirty="0" smtClean="0">
                  <a:solidFill>
                    <a:srgbClr val="A6A6A6"/>
                  </a:solidFill>
                  <a:uFill>
                    <a:solidFill>
                      <a:srgbClr val="A6A6A6"/>
                    </a:solidFill>
                  </a:uFill>
                  <a:latin typeface="+mn-ea"/>
                  <a:ea typeface="+mn-ea"/>
                </a:rPr>
                <a:t>此处添加详细文本描述，建议与标题相关并符合整体语言风格</a:t>
              </a:r>
              <a:endParaRPr sz="800" dirty="0">
                <a:solidFill>
                  <a:srgbClr val="A6A6A6"/>
                </a:solidFill>
                <a:uFill>
                  <a:solidFill>
                    <a:srgbClr val="A6A6A6"/>
                  </a:solidFill>
                </a:uFill>
                <a:latin typeface="+mn-ea"/>
                <a:ea typeface="+mn-ea"/>
              </a:endParaRPr>
            </a:p>
          </p:txBody>
        </p:sp>
      </p:grpSp>
      <p:grpSp>
        <p:nvGrpSpPr>
          <p:cNvPr id="13193" name="Group 13193"/>
          <p:cNvGrpSpPr/>
          <p:nvPr/>
        </p:nvGrpSpPr>
        <p:grpSpPr>
          <a:xfrm>
            <a:off x="6413215" y="3271935"/>
            <a:ext cx="2408598" cy="557899"/>
            <a:chOff x="0" y="0"/>
            <a:chExt cx="2408597" cy="557898"/>
          </a:xfrm>
        </p:grpSpPr>
        <p:sp>
          <p:nvSpPr>
            <p:cNvPr id="13191" name="Shape 13191"/>
            <p:cNvSpPr/>
            <p:nvPr/>
          </p:nvSpPr>
          <p:spPr>
            <a:xfrm>
              <a:off x="0" y="0"/>
              <a:ext cx="1932067" cy="28194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>
                <a:defRPr sz="1200">
                  <a:solidFill>
                    <a:srgbClr val="595959"/>
                  </a:solidFill>
                  <a:uFill>
                    <a:solidFill>
                      <a:srgbClr val="595959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1200" dirty="0" smtClean="0">
                  <a:solidFill>
                    <a:srgbClr val="595959"/>
                  </a:solidFill>
                  <a:uFill>
                    <a:solidFill>
                      <a:srgbClr val="595959"/>
                    </a:solidFill>
                  </a:uFill>
                  <a:latin typeface="+mn-ea"/>
                  <a:ea typeface="+mn-ea"/>
                </a:rPr>
                <a:t>市场调研</a:t>
              </a:r>
              <a:endParaRPr sz="1200" dirty="0">
                <a:solidFill>
                  <a:srgbClr val="595959"/>
                </a:solidFill>
                <a:uFill>
                  <a:solidFill>
                    <a:srgbClr val="595959"/>
                  </a:solidFill>
                </a:uFill>
                <a:latin typeface="+mn-ea"/>
                <a:ea typeface="+mn-ea"/>
              </a:endParaRPr>
            </a:p>
          </p:txBody>
        </p:sp>
        <p:sp>
          <p:nvSpPr>
            <p:cNvPr id="13192" name="Shape 13192"/>
            <p:cNvSpPr/>
            <p:nvPr/>
          </p:nvSpPr>
          <p:spPr>
            <a:xfrm>
              <a:off x="0" y="170103"/>
              <a:ext cx="2408597" cy="38779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>
                <a:lnSpc>
                  <a:spcPct val="120000"/>
                </a:lnSpc>
                <a:defRPr sz="800">
                  <a:solidFill>
                    <a:srgbClr val="A6A6A6"/>
                  </a:solidFill>
                  <a:uFill>
                    <a:solidFill>
                      <a:srgbClr val="A6A6A6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800" dirty="0" smtClean="0">
                  <a:solidFill>
                    <a:srgbClr val="A6A6A6"/>
                  </a:solidFill>
                  <a:uFill>
                    <a:solidFill>
                      <a:srgbClr val="A6A6A6"/>
                    </a:solidFill>
                  </a:uFill>
                  <a:latin typeface="+mn-ea"/>
                  <a:ea typeface="+mn-ea"/>
                </a:rPr>
                <a:t>此处添加详细文本描述，建议与标题相关并符合整体语言风格</a:t>
              </a:r>
              <a:endParaRPr sz="800" dirty="0">
                <a:solidFill>
                  <a:srgbClr val="A6A6A6"/>
                </a:solidFill>
                <a:uFill>
                  <a:solidFill>
                    <a:srgbClr val="A6A6A6"/>
                  </a:solidFill>
                </a:uFill>
                <a:latin typeface="+mn-ea"/>
                <a:ea typeface="+mn-ea"/>
              </a:endParaRPr>
            </a:p>
          </p:txBody>
        </p:sp>
      </p:grpSp>
      <p:grpSp>
        <p:nvGrpSpPr>
          <p:cNvPr id="13196" name="Group 13196"/>
          <p:cNvGrpSpPr/>
          <p:nvPr/>
        </p:nvGrpSpPr>
        <p:grpSpPr>
          <a:xfrm>
            <a:off x="6413215" y="3915900"/>
            <a:ext cx="2408598" cy="557899"/>
            <a:chOff x="0" y="0"/>
            <a:chExt cx="2408597" cy="557898"/>
          </a:xfrm>
        </p:grpSpPr>
        <p:sp>
          <p:nvSpPr>
            <p:cNvPr id="13194" name="Shape 13194"/>
            <p:cNvSpPr/>
            <p:nvPr/>
          </p:nvSpPr>
          <p:spPr>
            <a:xfrm>
              <a:off x="0" y="0"/>
              <a:ext cx="1212489" cy="28194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>
                <a:defRPr sz="1200">
                  <a:solidFill>
                    <a:srgbClr val="595959"/>
                  </a:solidFill>
                  <a:uFill>
                    <a:solidFill>
                      <a:srgbClr val="595959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1200" dirty="0" smtClean="0">
                  <a:solidFill>
                    <a:srgbClr val="595959"/>
                  </a:solidFill>
                  <a:uFill>
                    <a:solidFill>
                      <a:srgbClr val="595959"/>
                    </a:solidFill>
                  </a:uFill>
                  <a:latin typeface="+mn-ea"/>
                  <a:ea typeface="+mn-ea"/>
                </a:rPr>
                <a:t>创意理念</a:t>
              </a:r>
              <a:endParaRPr sz="1200" dirty="0">
                <a:solidFill>
                  <a:srgbClr val="595959"/>
                </a:solidFill>
                <a:uFill>
                  <a:solidFill>
                    <a:srgbClr val="595959"/>
                  </a:solidFill>
                </a:uFill>
                <a:latin typeface="+mn-ea"/>
                <a:ea typeface="+mn-ea"/>
              </a:endParaRPr>
            </a:p>
          </p:txBody>
        </p:sp>
        <p:sp>
          <p:nvSpPr>
            <p:cNvPr id="13195" name="Shape 13195"/>
            <p:cNvSpPr/>
            <p:nvPr/>
          </p:nvSpPr>
          <p:spPr>
            <a:xfrm>
              <a:off x="0" y="170103"/>
              <a:ext cx="2408597" cy="38779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>
                <a:lnSpc>
                  <a:spcPct val="120000"/>
                </a:lnSpc>
                <a:defRPr sz="800">
                  <a:solidFill>
                    <a:srgbClr val="A6A6A6"/>
                  </a:solidFill>
                  <a:uFill>
                    <a:solidFill>
                      <a:srgbClr val="A6A6A6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800" dirty="0" smtClean="0">
                  <a:solidFill>
                    <a:srgbClr val="A6A6A6"/>
                  </a:solidFill>
                  <a:uFill>
                    <a:solidFill>
                      <a:srgbClr val="A6A6A6"/>
                    </a:solidFill>
                  </a:uFill>
                  <a:latin typeface="+mn-ea"/>
                  <a:ea typeface="+mn-ea"/>
                </a:rPr>
                <a:t>此处添加详细文本描述，建议与标题相关并符合整体语言风格</a:t>
              </a:r>
              <a:endParaRPr sz="800" dirty="0">
                <a:solidFill>
                  <a:srgbClr val="A6A6A6"/>
                </a:solidFill>
                <a:uFill>
                  <a:solidFill>
                    <a:srgbClr val="A6A6A6"/>
                  </a:solidFill>
                </a:uFill>
                <a:latin typeface="+mn-ea"/>
                <a:ea typeface="+mn-ea"/>
              </a:endParaRPr>
            </a:p>
          </p:txBody>
        </p:sp>
      </p:grpSp>
      <p:sp>
        <p:nvSpPr>
          <p:cNvPr id="13197" name="Shape 13197"/>
          <p:cNvSpPr/>
          <p:nvPr/>
        </p:nvSpPr>
        <p:spPr>
          <a:xfrm>
            <a:off x="399494" y="1210863"/>
            <a:ext cx="1657906" cy="1081487"/>
          </a:xfrm>
          <a:prstGeom prst="rect">
            <a:avLst/>
          </a:prstGeom>
          <a:solidFill>
            <a:srgbClr val="3194C6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 algn="ctr"/>
            <a:endParaRPr>
              <a:latin typeface="+mn-ea"/>
              <a:ea typeface="+mn-ea"/>
            </a:endParaRPr>
          </a:p>
        </p:txBody>
      </p:sp>
      <p:sp>
        <p:nvSpPr>
          <p:cNvPr id="13198" name="Shape 13198"/>
          <p:cNvSpPr/>
          <p:nvPr/>
        </p:nvSpPr>
        <p:spPr>
          <a:xfrm>
            <a:off x="399494" y="2292350"/>
            <a:ext cx="1657906" cy="1651000"/>
          </a:xfrm>
          <a:prstGeom prst="rect">
            <a:avLst/>
          </a:prstGeom>
          <a:solidFill>
            <a:srgbClr val="3A5063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 algn="ctr"/>
            <a:endParaRPr>
              <a:latin typeface="+mn-ea"/>
              <a:ea typeface="+mn-ea"/>
            </a:endParaRPr>
          </a:p>
        </p:txBody>
      </p:sp>
      <p:sp>
        <p:nvSpPr>
          <p:cNvPr id="13199" name="Shape 13199"/>
          <p:cNvSpPr/>
          <p:nvPr/>
        </p:nvSpPr>
        <p:spPr>
          <a:xfrm>
            <a:off x="559136" y="2800100"/>
            <a:ext cx="1371264" cy="1034129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spAutoFit/>
          </a:bodyPr>
          <a:lstStyle>
            <a:lvl1pPr>
              <a:lnSpc>
                <a:spcPct val="140000"/>
              </a:lnSpc>
              <a:defRPr sz="700">
                <a:solidFill>
                  <a:srgbClr val="FFFFFF">
                    <a:alpha val="70000"/>
                  </a:srgbClr>
                </a:solidFill>
                <a:uFill>
                  <a:solidFill>
                    <a:srgbClr val="FFFFFF">
                      <a:alpha val="70000"/>
                    </a:srgbClr>
                  </a:solidFill>
                </a:uFill>
                <a:latin typeface="Roboto condensed"/>
                <a:ea typeface="Roboto condensed"/>
                <a:cs typeface="Roboto condensed"/>
                <a:sym typeface="Roboto condensed"/>
              </a:defRPr>
            </a:lvl1pPr>
          </a:lstStyle>
          <a:p>
            <a:pPr lvl="0">
              <a:defRPr sz="1800">
                <a:solidFill>
                  <a:srgbClr val="000000"/>
                </a:solidFill>
                <a:uFillTx/>
              </a:defRPr>
            </a:pPr>
            <a:r>
              <a:rPr lang="zh-CN" altLang="en-US" sz="800" smtClean="0">
                <a:solidFill>
                  <a:schemeClr val="bg1">
                    <a:lumMod val="75000"/>
                  </a:schemeClr>
                </a:solidFill>
                <a:latin typeface="+mn-ea"/>
                <a:ea typeface="+mn-ea"/>
                <a:cs typeface="Open Sans" pitchFamily="34" charset="0"/>
              </a:rPr>
              <a:t>此处添加详细文本描述，建议与标题相关并符合整体语言风格，语言描述尽量简洁生动。尽量</a:t>
            </a:r>
            <a:r>
              <a:rPr lang="zh-CN" altLang="en-US" sz="800" dirty="0">
                <a:solidFill>
                  <a:schemeClr val="bg1">
                    <a:lumMod val="75000"/>
                  </a:schemeClr>
                </a:solidFill>
                <a:latin typeface="+mn-ea"/>
                <a:ea typeface="+mn-ea"/>
                <a:cs typeface="Open Sans" pitchFamily="34" charset="0"/>
              </a:rPr>
              <a:t>将每页幻灯片的字数控制在</a:t>
            </a:r>
            <a:r>
              <a:rPr lang="en-US" altLang="zh-CN" sz="800" dirty="0">
                <a:solidFill>
                  <a:schemeClr val="bg1">
                    <a:lumMod val="75000"/>
                  </a:schemeClr>
                </a:solidFill>
                <a:latin typeface="+mn-ea"/>
                <a:ea typeface="+mn-ea"/>
                <a:cs typeface="Open Sans" pitchFamily="34" charset="0"/>
              </a:rPr>
              <a:t>200</a:t>
            </a:r>
            <a:r>
              <a:rPr lang="zh-CN" altLang="en-US" sz="800" dirty="0">
                <a:solidFill>
                  <a:schemeClr val="bg1">
                    <a:lumMod val="75000"/>
                  </a:schemeClr>
                </a:solidFill>
                <a:latin typeface="+mn-ea"/>
                <a:ea typeface="+mn-ea"/>
                <a:cs typeface="Open Sans" pitchFamily="34" charset="0"/>
              </a:rPr>
              <a:t>字以内，据统计每页幻灯片的最好控制在</a:t>
            </a:r>
            <a:r>
              <a:rPr lang="en-US" altLang="zh-CN" sz="800" dirty="0">
                <a:solidFill>
                  <a:schemeClr val="bg1">
                    <a:lumMod val="75000"/>
                  </a:schemeClr>
                </a:solidFill>
                <a:latin typeface="+mn-ea"/>
                <a:ea typeface="+mn-ea"/>
                <a:cs typeface="Open Sans" pitchFamily="34" charset="0"/>
              </a:rPr>
              <a:t>5</a:t>
            </a:r>
            <a:r>
              <a:rPr lang="zh-CN" altLang="en-US" sz="800" dirty="0">
                <a:solidFill>
                  <a:schemeClr val="bg1">
                    <a:lumMod val="75000"/>
                  </a:schemeClr>
                </a:solidFill>
                <a:latin typeface="+mn-ea"/>
                <a:ea typeface="+mn-ea"/>
                <a:cs typeface="Open Sans" pitchFamily="34" charset="0"/>
              </a:rPr>
              <a:t>分钟之内。</a:t>
            </a:r>
            <a:endParaRPr sz="700" dirty="0">
              <a:solidFill>
                <a:schemeClr val="bg1">
                  <a:lumMod val="75000"/>
                </a:schemeClr>
              </a:solidFill>
              <a:uFill>
                <a:solidFill>
                  <a:srgbClr val="FFFFFF">
                    <a:alpha val="70000"/>
                  </a:srgbClr>
                </a:solidFill>
              </a:uFill>
              <a:latin typeface="+mn-ea"/>
              <a:ea typeface="+mn-ea"/>
            </a:endParaRPr>
          </a:p>
        </p:txBody>
      </p:sp>
      <p:sp>
        <p:nvSpPr>
          <p:cNvPr id="13200" name="Shape 13200"/>
          <p:cNvSpPr/>
          <p:nvPr/>
        </p:nvSpPr>
        <p:spPr>
          <a:xfrm>
            <a:off x="502878" y="1364898"/>
            <a:ext cx="1535472" cy="830997"/>
          </a:xfrm>
          <a:prstGeom prst="rect">
            <a:avLst/>
          </a:prstGeom>
          <a:ln w="12700">
            <a:miter lim="400000"/>
          </a:ln>
        </p:spPr>
        <p:txBody>
          <a:bodyPr lIns="45719" rIns="45719">
            <a:spAutoFit/>
          </a:bodyPr>
          <a:lstStyle/>
          <a:p>
            <a:pPr lvl="0">
              <a:defRPr>
                <a:uFillTx/>
              </a:defRPr>
            </a:pPr>
            <a:r>
              <a:rPr lang="zh-CN" altLang="en-US" sz="2400" dirty="0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+mn-ea"/>
                <a:ea typeface="+mn-ea"/>
                <a:cs typeface="+mn-cs"/>
                <a:sym typeface="Bebas Neue"/>
              </a:rPr>
              <a:t>阶段图表</a:t>
            </a:r>
            <a:endParaRPr sz="2000" dirty="0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+mn-ea"/>
              <a:ea typeface="+mn-ea"/>
              <a:cs typeface="+mn-cs"/>
              <a:sym typeface="Bebas Neue"/>
            </a:endParaRPr>
          </a:p>
          <a:p>
            <a:pPr lvl="0">
              <a:defRPr>
                <a:uFillTx/>
              </a:defRPr>
            </a:pPr>
            <a:r>
              <a:rPr lang="zh-CN" altLang="en-US" sz="2400" dirty="0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+mn-ea"/>
                <a:ea typeface="+mn-ea"/>
                <a:cs typeface="+mn-cs"/>
                <a:sym typeface="Bebas Neue"/>
              </a:rPr>
              <a:t>布局</a:t>
            </a:r>
            <a:endParaRPr sz="2400" dirty="0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+mn-ea"/>
              <a:ea typeface="+mn-ea"/>
              <a:cs typeface="+mn-cs"/>
              <a:sym typeface="Bebas Neue"/>
            </a:endParaRPr>
          </a:p>
        </p:txBody>
      </p:sp>
      <p:sp>
        <p:nvSpPr>
          <p:cNvPr id="13201" name="Shape 13201"/>
          <p:cNvSpPr/>
          <p:nvPr/>
        </p:nvSpPr>
        <p:spPr>
          <a:xfrm>
            <a:off x="528278" y="2410361"/>
            <a:ext cx="1465622" cy="369332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spAutoFit/>
          </a:bodyPr>
          <a:lstStyle>
            <a:lvl1pPr>
              <a:defRPr sz="240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Roboto condensed"/>
                <a:ea typeface="Roboto condensed"/>
                <a:cs typeface="Roboto condensed"/>
                <a:sym typeface="Roboto condensed"/>
              </a:defRPr>
            </a:lvl1pPr>
          </a:lstStyle>
          <a:p>
            <a:pPr lvl="0">
              <a:defRPr sz="1800">
                <a:solidFill>
                  <a:srgbClr val="000000"/>
                </a:solidFill>
                <a:uFillTx/>
              </a:defRPr>
            </a:pPr>
            <a:r>
              <a:rPr sz="240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+mn-ea"/>
                <a:ea typeface="+mn-ea"/>
              </a:rPr>
              <a:t>96%</a:t>
            </a:r>
            <a:endParaRPr sz="2400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+mn-ea"/>
              <a:ea typeface="+mn-ea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8459544" y="4932217"/>
            <a:ext cx="376192" cy="1270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 lang="en-US" altLang="zh-CN" smtClean="0"/>
            </a:fld>
            <a:endParaRPr lang="en-US" altLang="zh-CN"/>
          </a:p>
        </p:txBody>
      </p:sp>
      <p:sp>
        <p:nvSpPr>
          <p:cNvPr id="67" name="AutoShape 5"/>
          <p:cNvSpPr/>
          <p:nvPr/>
        </p:nvSpPr>
        <p:spPr bwMode="auto">
          <a:xfrm flipV="1">
            <a:off x="1266825" y="584392"/>
            <a:ext cx="6667500" cy="18000"/>
          </a:xfrm>
          <a:custGeom>
            <a:avLst/>
            <a:gdLst>
              <a:gd name="T0" fmla="*/ 3333750 w 21600"/>
              <a:gd name="T1" fmla="*/ 33338 h 21600"/>
              <a:gd name="T2" fmla="*/ 3333750 w 21600"/>
              <a:gd name="T3" fmla="*/ 33338 h 21600"/>
              <a:gd name="T4" fmla="*/ 3333750 w 21600"/>
              <a:gd name="T5" fmla="*/ 33338 h 21600"/>
              <a:gd name="T6" fmla="*/ 3333750 w 21600"/>
              <a:gd name="T7" fmla="*/ 33338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rgbClr val="32AA90"/>
          </a:solidFill>
          <a:ln w="25400" cap="flat" cmpd="sng">
            <a:noFill/>
            <a:prstDash val="solid"/>
            <a:miter lim="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68" name="AutoShape 16"/>
          <p:cNvSpPr/>
          <p:nvPr/>
        </p:nvSpPr>
        <p:spPr bwMode="auto">
          <a:xfrm>
            <a:off x="1243915" y="276126"/>
            <a:ext cx="4480213" cy="2794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/>
            <a:r>
              <a:rPr lang="zh-CN" altLang="en-US" sz="2000" b="1" dirty="0" smtClean="0">
                <a:solidFill>
                  <a:srgbClr val="002060"/>
                </a:solidFill>
                <a:latin typeface="+mn-ea"/>
                <a:ea typeface="+mn-ea"/>
              </a:rPr>
              <a:t>单击此处添加标题</a:t>
            </a:r>
            <a:endParaRPr lang="es-ES" altLang="zh-CN" sz="2000" b="1" dirty="0">
              <a:solidFill>
                <a:srgbClr val="002060"/>
              </a:solidFill>
              <a:latin typeface="+mn-ea"/>
              <a:ea typeface="+mn-ea"/>
            </a:endParaRPr>
          </a:p>
        </p:txBody>
      </p:sp>
      <p:sp>
        <p:nvSpPr>
          <p:cNvPr id="69" name="AutoShape 34"/>
          <p:cNvSpPr/>
          <p:nvPr/>
        </p:nvSpPr>
        <p:spPr bwMode="auto">
          <a:xfrm>
            <a:off x="3363293" y="415826"/>
            <a:ext cx="4004296" cy="1397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just" eaLnBrk="1">
              <a:spcBef>
                <a:spcPts val="600"/>
              </a:spcBef>
            </a:pPr>
            <a:r>
              <a:rPr lang="zh-CN" altLang="en-US" sz="700" dirty="0" smtClean="0">
                <a:solidFill>
                  <a:srgbClr val="3BB692"/>
                </a:solidFill>
                <a:latin typeface="+mn-ea"/>
                <a:ea typeface="+mn-ea"/>
                <a:sym typeface="Verdana" pitchFamily="34" charset="0"/>
              </a:rPr>
              <a:t>单击此处添加副标题或详细文本描述</a:t>
            </a:r>
            <a:endParaRPr lang="es-ES" altLang="zh-CN" sz="1800" dirty="0">
              <a:latin typeface="+mn-ea"/>
              <a:ea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indefinite" fill="hold"/>
                                        <p:tgtEl>
                                          <p:spTgt spid="13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indefinite" fill="hold"/>
                                        <p:tgtEl>
                                          <p:spTgt spid="13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1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1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indefinite" fill="hold"/>
                                        <p:tgtEl>
                                          <p:spTgt spid="13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indefinite" fill="hold"/>
                                        <p:tgtEl>
                                          <p:spTgt spid="13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1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1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indefinite" fill="hold"/>
                                        <p:tgtEl>
                                          <p:spTgt spid="13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3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3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indefinite" fill="hold"/>
                                        <p:tgtEl>
                                          <p:spTgt spid="13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3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3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indefinite" fill="hold"/>
                                        <p:tgtEl>
                                          <p:spTgt spid="13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3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3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indefinite" fill="hold"/>
                                        <p:tgtEl>
                                          <p:spTgt spid="13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31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31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indefinite" fill="hold"/>
                                        <p:tgtEl>
                                          <p:spTgt spid="13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31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31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500"/>
                            </p:stCondLst>
                            <p:childTnLst>
                              <p:par>
                                <p:cTn id="6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indefinite" fill="hold"/>
                                        <p:tgtEl>
                                          <p:spTgt spid="13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3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3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indefinite" fill="hold"/>
                                        <p:tgtEl>
                                          <p:spTgt spid="13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300" fill="hold"/>
                                        <p:tgtEl>
                                          <p:spTgt spid="131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300" fill="hold"/>
                                        <p:tgtEl>
                                          <p:spTgt spid="13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500"/>
                            </p:stCondLst>
                            <p:childTnLst>
                              <p:par>
                                <p:cTn id="7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indefinite" fill="hold"/>
                                        <p:tgtEl>
                                          <p:spTgt spid="13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300" fill="hold"/>
                                        <p:tgtEl>
                                          <p:spTgt spid="131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300" fill="hold"/>
                                        <p:tgtEl>
                                          <p:spTgt spid="131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000"/>
                            </p:stCondLst>
                            <p:childTnLst>
                              <p:par>
                                <p:cTn id="7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indefinite" fill="hold"/>
                                        <p:tgtEl>
                                          <p:spTgt spid="13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300" fill="hold"/>
                                        <p:tgtEl>
                                          <p:spTgt spid="131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300" fill="hold"/>
                                        <p:tgtEl>
                                          <p:spTgt spid="131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7500"/>
                            </p:stCondLst>
                            <p:childTnLst>
                              <p:par>
                                <p:cTn id="8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indefinite" fill="hold"/>
                                        <p:tgtEl>
                                          <p:spTgt spid="13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300" fill="hold"/>
                                        <p:tgtEl>
                                          <p:spTgt spid="131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00" fill="hold"/>
                                        <p:tgtEl>
                                          <p:spTgt spid="131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000"/>
                            </p:stCondLst>
                            <p:childTnLst>
                              <p:par>
                                <p:cTn id="8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indefinite" fill="hold"/>
                                        <p:tgtEl>
                                          <p:spTgt spid="13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300" fill="hold"/>
                                        <p:tgtEl>
                                          <p:spTgt spid="13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300" fill="hold"/>
                                        <p:tgtEl>
                                          <p:spTgt spid="13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145" grpId="0" animBg="1" advAuto="0"/>
      <p:bldP spid="13149" grpId="0" animBg="1" advAuto="0"/>
      <p:bldP spid="13153" grpId="0" animBg="1" advAuto="0"/>
      <p:bldP spid="13157" grpId="0" animBg="1" advAuto="0"/>
      <p:bldP spid="13161" grpId="0" animBg="1" advAuto="0"/>
      <p:bldP spid="13164" grpId="0" animBg="1" advAuto="0"/>
      <p:bldP spid="13167" grpId="0" animBg="1" advAuto="0"/>
      <p:bldP spid="13170" grpId="0" animBg="1" advAuto="0"/>
      <p:bldP spid="13173" grpId="0" animBg="1" advAuto="0"/>
      <p:bldP spid="13176" grpId="0" animBg="1" advAuto="0"/>
      <p:bldP spid="13184" grpId="0" animBg="1" advAuto="0"/>
      <p:bldP spid="13187" grpId="0" animBg="1" advAuto="0"/>
      <p:bldP spid="13190" grpId="0" animBg="1" advAuto="0"/>
      <p:bldP spid="13193" grpId="0" animBg="1" advAuto="0"/>
      <p:bldP spid="13196" grpId="0" animBg="1" advAuto="0"/>
      <p:bldP spid="68" grpId="0" autoUpdateAnimBg="0"/>
      <p:bldP spid="69" grpId="0" autoUpdateAnimBg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61" name="Shape 13661"/>
          <p:cNvSpPr/>
          <p:nvPr/>
        </p:nvSpPr>
        <p:spPr>
          <a:xfrm>
            <a:off x="4232283" y="4184651"/>
            <a:ext cx="690787" cy="63976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760" h="21357" extrusionOk="0">
                <a:moveTo>
                  <a:pt x="4785" y="2603"/>
                </a:moveTo>
                <a:cubicBezTo>
                  <a:pt x="4785" y="2603"/>
                  <a:pt x="7653" y="-243"/>
                  <a:pt x="9700" y="16"/>
                </a:cubicBezTo>
                <a:cubicBezTo>
                  <a:pt x="11747" y="275"/>
                  <a:pt x="15110" y="2818"/>
                  <a:pt x="15824" y="2603"/>
                </a:cubicBezTo>
                <a:cubicBezTo>
                  <a:pt x="16538" y="2387"/>
                  <a:pt x="18502" y="-30"/>
                  <a:pt x="19236" y="102"/>
                </a:cubicBezTo>
                <a:cubicBezTo>
                  <a:pt x="19970" y="234"/>
                  <a:pt x="21600" y="-151"/>
                  <a:pt x="20228" y="3392"/>
                </a:cubicBezTo>
                <a:lnTo>
                  <a:pt x="11003" y="21357"/>
                </a:lnTo>
                <a:lnTo>
                  <a:pt x="0" y="2861"/>
                </a:lnTo>
                <a:lnTo>
                  <a:pt x="4785" y="2603"/>
                </a:lnTo>
                <a:close/>
              </a:path>
            </a:pathLst>
          </a:custGeom>
          <a:solidFill>
            <a:srgbClr val="ABD5EA"/>
          </a:solidFill>
          <a:ln w="12700">
            <a:miter lim="400000"/>
          </a:ln>
        </p:spPr>
        <p:txBody>
          <a:bodyPr lIns="0" tIns="0" rIns="0" bIns="0"/>
          <a:lstStyle/>
          <a:p>
            <a:pPr lvl="0"/>
            <a:endParaRPr>
              <a:latin typeface="+mn-ea"/>
              <a:ea typeface="+mn-ea"/>
            </a:endParaRPr>
          </a:p>
        </p:txBody>
      </p:sp>
      <p:sp>
        <p:nvSpPr>
          <p:cNvPr id="13664" name="Shape 13664"/>
          <p:cNvSpPr/>
          <p:nvPr/>
        </p:nvSpPr>
        <p:spPr>
          <a:xfrm>
            <a:off x="4459428" y="4617208"/>
            <a:ext cx="262530" cy="21038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11023" y="21600"/>
                </a:lnTo>
                <a:lnTo>
                  <a:pt x="21600" y="0"/>
                </a:lnTo>
                <a:cubicBezTo>
                  <a:pt x="19769" y="1711"/>
                  <a:pt x="15948" y="3022"/>
                  <a:pt x="11052" y="3022"/>
                </a:cubicBezTo>
                <a:cubicBezTo>
                  <a:pt x="6050" y="3021"/>
                  <a:pt x="1767" y="1777"/>
                  <a:pt x="0" y="0"/>
                </a:cubicBezTo>
                <a:close/>
              </a:path>
            </a:pathLst>
          </a:custGeom>
          <a:solidFill>
            <a:srgbClr val="595959"/>
          </a:solidFill>
          <a:ln w="12700">
            <a:miter lim="400000"/>
          </a:ln>
        </p:spPr>
        <p:txBody>
          <a:bodyPr lIns="0" tIns="0" rIns="0" bIns="0"/>
          <a:lstStyle/>
          <a:p>
            <a:pPr lvl="0"/>
            <a:endParaRPr>
              <a:latin typeface="+mn-ea"/>
              <a:ea typeface="+mn-ea"/>
            </a:endParaRPr>
          </a:p>
        </p:txBody>
      </p:sp>
      <p:sp>
        <p:nvSpPr>
          <p:cNvPr id="13665" name="Shape 13665"/>
          <p:cNvSpPr/>
          <p:nvPr/>
        </p:nvSpPr>
        <p:spPr>
          <a:xfrm>
            <a:off x="4415111" y="1606549"/>
            <a:ext cx="319546" cy="272047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445" y="21054"/>
                </a:moveTo>
                <a:cubicBezTo>
                  <a:pt x="15409" y="21356"/>
                  <a:pt x="13316" y="21600"/>
                  <a:pt x="10737" y="21600"/>
                </a:cubicBezTo>
                <a:cubicBezTo>
                  <a:pt x="8157" y="21600"/>
                  <a:pt x="6067" y="21356"/>
                  <a:pt x="6024" y="21054"/>
                </a:cubicBezTo>
                <a:cubicBezTo>
                  <a:pt x="6024" y="21054"/>
                  <a:pt x="6013" y="17098"/>
                  <a:pt x="6013" y="13916"/>
                </a:cubicBezTo>
                <a:cubicBezTo>
                  <a:pt x="6013" y="13907"/>
                  <a:pt x="5988" y="1279"/>
                  <a:pt x="5988" y="1270"/>
                </a:cubicBezTo>
                <a:lnTo>
                  <a:pt x="0" y="1270"/>
                </a:lnTo>
                <a:lnTo>
                  <a:pt x="10800" y="0"/>
                </a:lnTo>
                <a:lnTo>
                  <a:pt x="21600" y="1270"/>
                </a:lnTo>
                <a:lnTo>
                  <a:pt x="15413" y="1270"/>
                </a:lnTo>
                <a:cubicBezTo>
                  <a:pt x="15413" y="1312"/>
                  <a:pt x="15409" y="13974"/>
                  <a:pt x="15406" y="14017"/>
                </a:cubicBezTo>
                <a:cubicBezTo>
                  <a:pt x="15406" y="14102"/>
                  <a:pt x="15403" y="14187"/>
                  <a:pt x="15403" y="14274"/>
                </a:cubicBezTo>
                <a:cubicBezTo>
                  <a:pt x="15359" y="17168"/>
                  <a:pt x="15448" y="21054"/>
                  <a:pt x="15445" y="21054"/>
                </a:cubicBezTo>
                <a:close/>
              </a:path>
            </a:pathLst>
          </a:custGeom>
          <a:solidFill>
            <a:srgbClr val="3194C6"/>
          </a:solidFill>
          <a:ln w="12700">
            <a:miter lim="400000"/>
          </a:ln>
        </p:spPr>
        <p:txBody>
          <a:bodyPr lIns="0" tIns="0" rIns="0" bIns="0"/>
          <a:lstStyle/>
          <a:p>
            <a:pPr lvl="0"/>
            <a:endParaRPr>
              <a:latin typeface="+mn-ea"/>
              <a:ea typeface="+mn-ea"/>
            </a:endParaRPr>
          </a:p>
        </p:txBody>
      </p:sp>
      <p:sp>
        <p:nvSpPr>
          <p:cNvPr id="13666" name="Shape 13666"/>
          <p:cNvSpPr/>
          <p:nvPr/>
        </p:nvSpPr>
        <p:spPr>
          <a:xfrm>
            <a:off x="3669024" y="2213107"/>
            <a:ext cx="836458" cy="210307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644"/>
                </a:moveTo>
                <a:lnTo>
                  <a:pt x="4131" y="0"/>
                </a:lnTo>
                <a:lnTo>
                  <a:pt x="4131" y="911"/>
                </a:lnTo>
                <a:cubicBezTo>
                  <a:pt x="4469" y="912"/>
                  <a:pt x="9374" y="914"/>
                  <a:pt x="10965" y="925"/>
                </a:cubicBezTo>
                <a:cubicBezTo>
                  <a:pt x="15048" y="952"/>
                  <a:pt x="21600" y="2005"/>
                  <a:pt x="21600" y="6000"/>
                </a:cubicBezTo>
                <a:cubicBezTo>
                  <a:pt x="21600" y="10118"/>
                  <a:pt x="21596" y="20893"/>
                  <a:pt x="21596" y="20893"/>
                </a:cubicBezTo>
                <a:cubicBezTo>
                  <a:pt x="21581" y="21284"/>
                  <a:pt x="20781" y="21600"/>
                  <a:pt x="19794" y="21600"/>
                </a:cubicBezTo>
                <a:cubicBezTo>
                  <a:pt x="18807" y="21600"/>
                  <a:pt x="18007" y="21284"/>
                  <a:pt x="17993" y="20893"/>
                </a:cubicBezTo>
                <a:cubicBezTo>
                  <a:pt x="17992" y="20893"/>
                  <a:pt x="18029" y="9551"/>
                  <a:pt x="18005" y="5769"/>
                </a:cubicBezTo>
                <a:cubicBezTo>
                  <a:pt x="17992" y="3770"/>
                  <a:pt x="14109" y="2346"/>
                  <a:pt x="11307" y="2346"/>
                </a:cubicBezTo>
                <a:lnTo>
                  <a:pt x="4131" y="2346"/>
                </a:lnTo>
                <a:lnTo>
                  <a:pt x="4131" y="3288"/>
                </a:lnTo>
                <a:lnTo>
                  <a:pt x="0" y="1644"/>
                </a:lnTo>
                <a:close/>
              </a:path>
            </a:pathLst>
          </a:custGeom>
          <a:solidFill>
            <a:srgbClr val="A5C067"/>
          </a:solidFill>
          <a:ln w="12700">
            <a:miter lim="400000"/>
          </a:ln>
        </p:spPr>
        <p:txBody>
          <a:bodyPr lIns="0" tIns="0" rIns="0" bIns="0"/>
          <a:lstStyle/>
          <a:p>
            <a:pPr lvl="0"/>
            <a:endParaRPr>
              <a:latin typeface="+mn-ea"/>
              <a:ea typeface="+mn-ea"/>
            </a:endParaRPr>
          </a:p>
        </p:txBody>
      </p:sp>
      <p:sp>
        <p:nvSpPr>
          <p:cNvPr id="13667" name="Shape 13667"/>
          <p:cNvSpPr/>
          <p:nvPr/>
        </p:nvSpPr>
        <p:spPr>
          <a:xfrm>
            <a:off x="3680590" y="2757490"/>
            <a:ext cx="688253" cy="155218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227"/>
                </a:moveTo>
                <a:lnTo>
                  <a:pt x="5020" y="0"/>
                </a:lnTo>
                <a:lnTo>
                  <a:pt x="5020" y="1235"/>
                </a:lnTo>
                <a:cubicBezTo>
                  <a:pt x="5431" y="1235"/>
                  <a:pt x="6742" y="1238"/>
                  <a:pt x="8676" y="1253"/>
                </a:cubicBezTo>
                <a:cubicBezTo>
                  <a:pt x="13637" y="1290"/>
                  <a:pt x="21600" y="2716"/>
                  <a:pt x="21600" y="8129"/>
                </a:cubicBezTo>
                <a:cubicBezTo>
                  <a:pt x="21600" y="13707"/>
                  <a:pt x="21595" y="20642"/>
                  <a:pt x="21595" y="20642"/>
                </a:cubicBezTo>
                <a:cubicBezTo>
                  <a:pt x="21576" y="21172"/>
                  <a:pt x="20604" y="21600"/>
                  <a:pt x="19405" y="21600"/>
                </a:cubicBezTo>
                <a:cubicBezTo>
                  <a:pt x="18206" y="21600"/>
                  <a:pt x="17233" y="21172"/>
                  <a:pt x="17216" y="20642"/>
                </a:cubicBezTo>
                <a:cubicBezTo>
                  <a:pt x="17215" y="20642"/>
                  <a:pt x="17260" y="12940"/>
                  <a:pt x="17231" y="7816"/>
                </a:cubicBezTo>
                <a:cubicBezTo>
                  <a:pt x="17215" y="5108"/>
                  <a:pt x="12497" y="3178"/>
                  <a:pt x="9091" y="3178"/>
                </a:cubicBezTo>
                <a:lnTo>
                  <a:pt x="5020" y="3178"/>
                </a:lnTo>
                <a:lnTo>
                  <a:pt x="5020" y="4455"/>
                </a:lnTo>
                <a:lnTo>
                  <a:pt x="0" y="2227"/>
                </a:lnTo>
                <a:close/>
              </a:path>
            </a:pathLst>
          </a:custGeom>
          <a:solidFill>
            <a:srgbClr val="CD4E37"/>
          </a:solidFill>
          <a:ln w="12700">
            <a:miter lim="400000"/>
          </a:ln>
        </p:spPr>
        <p:txBody>
          <a:bodyPr lIns="0" tIns="0" rIns="0" bIns="0"/>
          <a:lstStyle/>
          <a:p>
            <a:pPr lvl="0"/>
            <a:endParaRPr>
              <a:latin typeface="+mn-ea"/>
              <a:ea typeface="+mn-ea"/>
            </a:endParaRPr>
          </a:p>
        </p:txBody>
      </p:sp>
      <p:sp>
        <p:nvSpPr>
          <p:cNvPr id="13668" name="Shape 13668"/>
          <p:cNvSpPr/>
          <p:nvPr/>
        </p:nvSpPr>
        <p:spPr>
          <a:xfrm>
            <a:off x="4778914" y="2757490"/>
            <a:ext cx="688253" cy="155218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227"/>
                </a:moveTo>
                <a:lnTo>
                  <a:pt x="16580" y="0"/>
                </a:lnTo>
                <a:lnTo>
                  <a:pt x="16580" y="1235"/>
                </a:lnTo>
                <a:cubicBezTo>
                  <a:pt x="16170" y="1235"/>
                  <a:pt x="14858" y="1238"/>
                  <a:pt x="12924" y="1253"/>
                </a:cubicBezTo>
                <a:cubicBezTo>
                  <a:pt x="7963" y="1290"/>
                  <a:pt x="0" y="2716"/>
                  <a:pt x="0" y="8129"/>
                </a:cubicBezTo>
                <a:cubicBezTo>
                  <a:pt x="0" y="13707"/>
                  <a:pt x="5" y="20642"/>
                  <a:pt x="5" y="20642"/>
                </a:cubicBezTo>
                <a:cubicBezTo>
                  <a:pt x="24" y="21172"/>
                  <a:pt x="996" y="21600"/>
                  <a:pt x="2195" y="21600"/>
                </a:cubicBezTo>
                <a:cubicBezTo>
                  <a:pt x="3394" y="21600"/>
                  <a:pt x="4367" y="21172"/>
                  <a:pt x="4383" y="20642"/>
                </a:cubicBezTo>
                <a:cubicBezTo>
                  <a:pt x="4385" y="20642"/>
                  <a:pt x="4339" y="12940"/>
                  <a:pt x="4369" y="7816"/>
                </a:cubicBezTo>
                <a:cubicBezTo>
                  <a:pt x="4385" y="5108"/>
                  <a:pt x="9103" y="3178"/>
                  <a:pt x="12509" y="3178"/>
                </a:cubicBezTo>
                <a:lnTo>
                  <a:pt x="16580" y="3178"/>
                </a:lnTo>
                <a:lnTo>
                  <a:pt x="16580" y="4455"/>
                </a:lnTo>
                <a:lnTo>
                  <a:pt x="21600" y="2227"/>
                </a:lnTo>
                <a:close/>
              </a:path>
            </a:pathLst>
          </a:custGeom>
          <a:solidFill>
            <a:srgbClr val="3A5063"/>
          </a:solidFill>
          <a:ln w="12700">
            <a:miter lim="400000"/>
          </a:ln>
        </p:spPr>
        <p:txBody>
          <a:bodyPr lIns="0" tIns="0" rIns="0" bIns="0"/>
          <a:lstStyle/>
          <a:p>
            <a:pPr lvl="0"/>
            <a:endParaRPr>
              <a:latin typeface="+mn-ea"/>
              <a:ea typeface="+mn-ea"/>
            </a:endParaRPr>
          </a:p>
        </p:txBody>
      </p:sp>
      <p:sp>
        <p:nvSpPr>
          <p:cNvPr id="13669" name="Shape 13669"/>
          <p:cNvSpPr/>
          <p:nvPr/>
        </p:nvSpPr>
        <p:spPr>
          <a:xfrm>
            <a:off x="4640107" y="2213830"/>
            <a:ext cx="836458" cy="210234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644"/>
                </a:moveTo>
                <a:lnTo>
                  <a:pt x="17469" y="0"/>
                </a:lnTo>
                <a:lnTo>
                  <a:pt x="17469" y="911"/>
                </a:lnTo>
                <a:cubicBezTo>
                  <a:pt x="17131" y="912"/>
                  <a:pt x="12226" y="914"/>
                  <a:pt x="10635" y="925"/>
                </a:cubicBezTo>
                <a:cubicBezTo>
                  <a:pt x="6552" y="952"/>
                  <a:pt x="0" y="2005"/>
                  <a:pt x="0" y="6000"/>
                </a:cubicBezTo>
                <a:cubicBezTo>
                  <a:pt x="0" y="10118"/>
                  <a:pt x="4" y="20893"/>
                  <a:pt x="4" y="20893"/>
                </a:cubicBezTo>
                <a:cubicBezTo>
                  <a:pt x="20" y="21284"/>
                  <a:pt x="820" y="21600"/>
                  <a:pt x="1806" y="21600"/>
                </a:cubicBezTo>
                <a:cubicBezTo>
                  <a:pt x="2793" y="21600"/>
                  <a:pt x="3593" y="21284"/>
                  <a:pt x="3607" y="20893"/>
                </a:cubicBezTo>
                <a:cubicBezTo>
                  <a:pt x="3608" y="20893"/>
                  <a:pt x="3571" y="9551"/>
                  <a:pt x="3595" y="5769"/>
                </a:cubicBezTo>
                <a:cubicBezTo>
                  <a:pt x="3608" y="3770"/>
                  <a:pt x="7491" y="2346"/>
                  <a:pt x="10293" y="2346"/>
                </a:cubicBezTo>
                <a:lnTo>
                  <a:pt x="17469" y="2346"/>
                </a:lnTo>
                <a:lnTo>
                  <a:pt x="17469" y="3288"/>
                </a:lnTo>
                <a:lnTo>
                  <a:pt x="21600" y="1644"/>
                </a:lnTo>
                <a:close/>
              </a:path>
            </a:pathLst>
          </a:custGeom>
          <a:solidFill>
            <a:srgbClr val="F7AC12"/>
          </a:solidFill>
          <a:ln w="12700">
            <a:miter lim="400000"/>
          </a:ln>
        </p:spPr>
        <p:txBody>
          <a:bodyPr lIns="0" tIns="0" rIns="0" bIns="0"/>
          <a:lstStyle/>
          <a:p>
            <a:pPr lvl="0"/>
            <a:endParaRPr>
              <a:latin typeface="+mn-ea"/>
              <a:ea typeface="+mn-ea"/>
            </a:endParaRPr>
          </a:p>
        </p:txBody>
      </p:sp>
      <p:grpSp>
        <p:nvGrpSpPr>
          <p:cNvPr id="13672" name="Group 13672"/>
          <p:cNvGrpSpPr/>
          <p:nvPr/>
        </p:nvGrpSpPr>
        <p:grpSpPr>
          <a:xfrm>
            <a:off x="5511179" y="2769890"/>
            <a:ext cx="2566021" cy="566812"/>
            <a:chOff x="0" y="0"/>
            <a:chExt cx="2566019" cy="566811"/>
          </a:xfrm>
        </p:grpSpPr>
        <p:sp>
          <p:nvSpPr>
            <p:cNvPr id="13670" name="Shape 13670"/>
            <p:cNvSpPr/>
            <p:nvPr/>
          </p:nvSpPr>
          <p:spPr>
            <a:xfrm>
              <a:off x="0" y="0"/>
              <a:ext cx="2566019" cy="28194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>
                <a:spcBef>
                  <a:spcPts val="200"/>
                </a:spcBef>
                <a:defRPr sz="1200">
                  <a:solidFill>
                    <a:srgbClr val="3A5063"/>
                  </a:solidFill>
                  <a:uFill>
                    <a:solidFill>
                      <a:srgbClr val="3A5063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1200" dirty="0" smtClean="0">
                  <a:solidFill>
                    <a:srgbClr val="3A5063"/>
                  </a:solidFill>
                  <a:uFill>
                    <a:solidFill>
                      <a:srgbClr val="3A5063"/>
                    </a:solidFill>
                  </a:uFill>
                  <a:latin typeface="+mn-ea"/>
                  <a:ea typeface="+mn-ea"/>
                </a:rPr>
                <a:t>添加标题</a:t>
              </a:r>
              <a:endParaRPr sz="1200" dirty="0">
                <a:solidFill>
                  <a:srgbClr val="3A5063"/>
                </a:solidFill>
                <a:uFill>
                  <a:solidFill>
                    <a:srgbClr val="3A5063"/>
                  </a:solidFill>
                </a:uFill>
                <a:latin typeface="+mn-ea"/>
                <a:ea typeface="+mn-ea"/>
              </a:endParaRPr>
            </a:p>
          </p:txBody>
        </p:sp>
        <p:sp>
          <p:nvSpPr>
            <p:cNvPr id="13671" name="Shape 13671"/>
            <p:cNvSpPr/>
            <p:nvPr/>
          </p:nvSpPr>
          <p:spPr>
            <a:xfrm>
              <a:off x="0" y="215949"/>
              <a:ext cx="2566019" cy="35086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>
                <a:lnSpc>
                  <a:spcPct val="120000"/>
                </a:lnSpc>
                <a:spcBef>
                  <a:spcPts val="100"/>
                </a:spcBef>
                <a:defRPr sz="700">
                  <a:solidFill>
                    <a:srgbClr val="808080"/>
                  </a:solidFill>
                  <a:uFill>
                    <a:solidFill>
                      <a:srgbClr val="808080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700" smtClean="0">
                  <a:solidFill>
                    <a:srgbClr val="808080"/>
                  </a:solidFill>
                  <a:uFill>
                    <a:solidFill>
                      <a:srgbClr val="808080"/>
                    </a:solidFill>
                  </a:uFill>
                  <a:latin typeface="+mn-ea"/>
                  <a:ea typeface="+mn-ea"/>
                </a:rPr>
                <a:t>此处添加详细文本描述，建议与标题相关并符合整体语言风格，语言描述尽量简洁生动。</a:t>
              </a:r>
              <a:r>
                <a:rPr sz="700" smtClean="0">
                  <a:solidFill>
                    <a:srgbClr val="808080"/>
                  </a:solidFill>
                  <a:uFill>
                    <a:solidFill>
                      <a:srgbClr val="808080"/>
                    </a:solidFill>
                  </a:uFill>
                  <a:latin typeface="+mn-ea"/>
                  <a:ea typeface="+mn-ea"/>
                </a:rPr>
                <a:t> </a:t>
              </a:r>
              <a:r>
                <a:rPr lang="zh-CN" altLang="en-US" sz="700" dirty="0" smtClean="0">
                  <a:solidFill>
                    <a:srgbClr val="808080"/>
                  </a:solidFill>
                  <a:uFill>
                    <a:solidFill>
                      <a:srgbClr val="808080"/>
                    </a:solidFill>
                  </a:uFill>
                  <a:latin typeface="+mn-ea"/>
                  <a:ea typeface="+mn-ea"/>
                </a:rPr>
                <a:t>单击此处添加标题</a:t>
              </a:r>
              <a:endParaRPr sz="700" dirty="0">
                <a:solidFill>
                  <a:srgbClr val="808080"/>
                </a:solidFill>
                <a:uFill>
                  <a:solidFill>
                    <a:srgbClr val="808080"/>
                  </a:solidFill>
                </a:uFill>
                <a:latin typeface="+mn-ea"/>
                <a:ea typeface="+mn-ea"/>
              </a:endParaRPr>
            </a:p>
          </p:txBody>
        </p:sp>
      </p:grpSp>
      <p:grpSp>
        <p:nvGrpSpPr>
          <p:cNvPr id="13675" name="Group 13675"/>
          <p:cNvGrpSpPr/>
          <p:nvPr/>
        </p:nvGrpSpPr>
        <p:grpSpPr>
          <a:xfrm>
            <a:off x="5511179" y="2052055"/>
            <a:ext cx="2566021" cy="566812"/>
            <a:chOff x="0" y="0"/>
            <a:chExt cx="2566019" cy="566811"/>
          </a:xfrm>
        </p:grpSpPr>
        <p:sp>
          <p:nvSpPr>
            <p:cNvPr id="13673" name="Shape 13673"/>
            <p:cNvSpPr/>
            <p:nvPr/>
          </p:nvSpPr>
          <p:spPr>
            <a:xfrm>
              <a:off x="0" y="0"/>
              <a:ext cx="2566019" cy="28194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>
                <a:spcBef>
                  <a:spcPts val="200"/>
                </a:spcBef>
                <a:defRPr sz="1200">
                  <a:solidFill>
                    <a:srgbClr val="3A5063"/>
                  </a:solidFill>
                  <a:uFill>
                    <a:solidFill>
                      <a:srgbClr val="3A5063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1200" dirty="0" smtClean="0">
                  <a:solidFill>
                    <a:srgbClr val="3A5063"/>
                  </a:solidFill>
                  <a:uFill>
                    <a:solidFill>
                      <a:srgbClr val="3A5063"/>
                    </a:solidFill>
                  </a:uFill>
                  <a:latin typeface="+mn-ea"/>
                  <a:ea typeface="+mn-ea"/>
                </a:rPr>
                <a:t>添加标题</a:t>
              </a:r>
              <a:endParaRPr sz="1200" dirty="0">
                <a:solidFill>
                  <a:srgbClr val="3A5063"/>
                </a:solidFill>
                <a:uFill>
                  <a:solidFill>
                    <a:srgbClr val="3A5063"/>
                  </a:solidFill>
                </a:uFill>
                <a:latin typeface="+mn-ea"/>
                <a:ea typeface="+mn-ea"/>
              </a:endParaRPr>
            </a:p>
          </p:txBody>
        </p:sp>
        <p:sp>
          <p:nvSpPr>
            <p:cNvPr id="13674" name="Shape 13674"/>
            <p:cNvSpPr/>
            <p:nvPr/>
          </p:nvSpPr>
          <p:spPr>
            <a:xfrm>
              <a:off x="0" y="215949"/>
              <a:ext cx="2566019" cy="35086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>
                <a:lnSpc>
                  <a:spcPct val="120000"/>
                </a:lnSpc>
                <a:spcBef>
                  <a:spcPts val="100"/>
                </a:spcBef>
                <a:defRPr sz="700">
                  <a:solidFill>
                    <a:srgbClr val="808080"/>
                  </a:solidFill>
                  <a:uFill>
                    <a:solidFill>
                      <a:srgbClr val="808080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700" smtClean="0">
                  <a:solidFill>
                    <a:srgbClr val="808080"/>
                  </a:solidFill>
                  <a:uFill>
                    <a:solidFill>
                      <a:srgbClr val="808080"/>
                    </a:solidFill>
                  </a:uFill>
                  <a:latin typeface="+mn-ea"/>
                  <a:ea typeface="+mn-ea"/>
                </a:rPr>
                <a:t>此处添加详细文本描述，建议与标题相关并符合整体语言风格，语言描述尽量简洁生动。</a:t>
              </a:r>
              <a:r>
                <a:rPr sz="700" smtClean="0">
                  <a:solidFill>
                    <a:srgbClr val="808080"/>
                  </a:solidFill>
                  <a:uFill>
                    <a:solidFill>
                      <a:srgbClr val="808080"/>
                    </a:solidFill>
                  </a:uFill>
                  <a:latin typeface="+mn-ea"/>
                  <a:ea typeface="+mn-ea"/>
                </a:rPr>
                <a:t> </a:t>
              </a:r>
              <a:r>
                <a:rPr lang="zh-CN" altLang="en-US" sz="700" dirty="0" smtClean="0">
                  <a:solidFill>
                    <a:srgbClr val="808080"/>
                  </a:solidFill>
                  <a:uFill>
                    <a:solidFill>
                      <a:srgbClr val="808080"/>
                    </a:solidFill>
                  </a:uFill>
                  <a:latin typeface="+mn-ea"/>
                  <a:ea typeface="+mn-ea"/>
                </a:rPr>
                <a:t>单击此处添加标题</a:t>
              </a:r>
              <a:endParaRPr sz="700" dirty="0">
                <a:solidFill>
                  <a:srgbClr val="808080"/>
                </a:solidFill>
                <a:uFill>
                  <a:solidFill>
                    <a:srgbClr val="808080"/>
                  </a:solidFill>
                </a:uFill>
                <a:latin typeface="+mn-ea"/>
                <a:ea typeface="+mn-ea"/>
              </a:endParaRPr>
            </a:p>
          </p:txBody>
        </p:sp>
      </p:grpSp>
      <p:grpSp>
        <p:nvGrpSpPr>
          <p:cNvPr id="13678" name="Group 13678"/>
          <p:cNvGrpSpPr/>
          <p:nvPr/>
        </p:nvGrpSpPr>
        <p:grpSpPr>
          <a:xfrm>
            <a:off x="1047129" y="2769890"/>
            <a:ext cx="2566021" cy="566812"/>
            <a:chOff x="0" y="0"/>
            <a:chExt cx="2566019" cy="566811"/>
          </a:xfrm>
        </p:grpSpPr>
        <p:sp>
          <p:nvSpPr>
            <p:cNvPr id="13676" name="Shape 13676"/>
            <p:cNvSpPr/>
            <p:nvPr/>
          </p:nvSpPr>
          <p:spPr>
            <a:xfrm>
              <a:off x="0" y="0"/>
              <a:ext cx="2566019" cy="28194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 algn="r">
                <a:spcBef>
                  <a:spcPts val="200"/>
                </a:spcBef>
                <a:defRPr sz="1200">
                  <a:solidFill>
                    <a:srgbClr val="3A5063"/>
                  </a:solidFill>
                  <a:uFill>
                    <a:solidFill>
                      <a:srgbClr val="3A5063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1200" dirty="0" smtClean="0">
                  <a:solidFill>
                    <a:srgbClr val="3A5063"/>
                  </a:solidFill>
                  <a:uFill>
                    <a:solidFill>
                      <a:srgbClr val="3A5063"/>
                    </a:solidFill>
                  </a:uFill>
                  <a:latin typeface="+mn-ea"/>
                  <a:ea typeface="+mn-ea"/>
                </a:rPr>
                <a:t>添加标题</a:t>
              </a:r>
              <a:endParaRPr sz="1200" dirty="0">
                <a:solidFill>
                  <a:srgbClr val="3A5063"/>
                </a:solidFill>
                <a:uFill>
                  <a:solidFill>
                    <a:srgbClr val="3A5063"/>
                  </a:solidFill>
                </a:uFill>
                <a:latin typeface="+mn-ea"/>
                <a:ea typeface="+mn-ea"/>
              </a:endParaRPr>
            </a:p>
          </p:txBody>
        </p:sp>
        <p:sp>
          <p:nvSpPr>
            <p:cNvPr id="13677" name="Shape 13677"/>
            <p:cNvSpPr/>
            <p:nvPr/>
          </p:nvSpPr>
          <p:spPr>
            <a:xfrm>
              <a:off x="0" y="215949"/>
              <a:ext cx="2566019" cy="35086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 algn="r">
                <a:lnSpc>
                  <a:spcPct val="120000"/>
                </a:lnSpc>
                <a:spcBef>
                  <a:spcPts val="100"/>
                </a:spcBef>
                <a:defRPr sz="700">
                  <a:solidFill>
                    <a:srgbClr val="808080"/>
                  </a:solidFill>
                  <a:uFill>
                    <a:solidFill>
                      <a:srgbClr val="808080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700" smtClean="0">
                  <a:solidFill>
                    <a:srgbClr val="808080"/>
                  </a:solidFill>
                  <a:uFill>
                    <a:solidFill>
                      <a:srgbClr val="808080"/>
                    </a:solidFill>
                  </a:uFill>
                  <a:latin typeface="+mn-ea"/>
                  <a:ea typeface="+mn-ea"/>
                </a:rPr>
                <a:t>此处添加详细文本描述，建议与标题相关并符合整体语言风格，语言描述尽量简洁生动。</a:t>
              </a:r>
              <a:r>
                <a:rPr sz="700" smtClean="0">
                  <a:solidFill>
                    <a:srgbClr val="808080"/>
                  </a:solidFill>
                  <a:uFill>
                    <a:solidFill>
                      <a:srgbClr val="808080"/>
                    </a:solidFill>
                  </a:uFill>
                  <a:latin typeface="+mn-ea"/>
                  <a:ea typeface="+mn-ea"/>
                </a:rPr>
                <a:t> </a:t>
              </a:r>
              <a:r>
                <a:rPr lang="zh-CN" altLang="en-US" sz="700" dirty="0" smtClean="0">
                  <a:solidFill>
                    <a:srgbClr val="808080"/>
                  </a:solidFill>
                  <a:uFill>
                    <a:solidFill>
                      <a:srgbClr val="808080"/>
                    </a:solidFill>
                  </a:uFill>
                  <a:latin typeface="+mn-ea"/>
                  <a:ea typeface="+mn-ea"/>
                </a:rPr>
                <a:t>单击此处添加标题</a:t>
              </a:r>
              <a:endParaRPr sz="700" dirty="0">
                <a:solidFill>
                  <a:srgbClr val="808080"/>
                </a:solidFill>
                <a:uFill>
                  <a:solidFill>
                    <a:srgbClr val="808080"/>
                  </a:solidFill>
                </a:uFill>
                <a:latin typeface="+mn-ea"/>
                <a:ea typeface="+mn-ea"/>
              </a:endParaRPr>
            </a:p>
          </p:txBody>
        </p:sp>
      </p:grpSp>
      <p:grpSp>
        <p:nvGrpSpPr>
          <p:cNvPr id="13681" name="Group 13681"/>
          <p:cNvGrpSpPr/>
          <p:nvPr/>
        </p:nvGrpSpPr>
        <p:grpSpPr>
          <a:xfrm>
            <a:off x="1047129" y="2052055"/>
            <a:ext cx="2566021" cy="566812"/>
            <a:chOff x="0" y="0"/>
            <a:chExt cx="2566019" cy="566811"/>
          </a:xfrm>
        </p:grpSpPr>
        <p:sp>
          <p:nvSpPr>
            <p:cNvPr id="13679" name="Shape 13679"/>
            <p:cNvSpPr/>
            <p:nvPr/>
          </p:nvSpPr>
          <p:spPr>
            <a:xfrm>
              <a:off x="0" y="0"/>
              <a:ext cx="2566019" cy="28194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 algn="r">
                <a:spcBef>
                  <a:spcPts val="200"/>
                </a:spcBef>
                <a:defRPr sz="1200">
                  <a:solidFill>
                    <a:srgbClr val="3A5063"/>
                  </a:solidFill>
                  <a:uFill>
                    <a:solidFill>
                      <a:srgbClr val="3A5063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1200" dirty="0" smtClean="0">
                  <a:solidFill>
                    <a:srgbClr val="3A5063"/>
                  </a:solidFill>
                  <a:uFill>
                    <a:solidFill>
                      <a:srgbClr val="3A5063"/>
                    </a:solidFill>
                  </a:uFill>
                  <a:latin typeface="+mn-ea"/>
                  <a:ea typeface="+mn-ea"/>
                </a:rPr>
                <a:t>添加标题</a:t>
              </a:r>
              <a:endParaRPr sz="1200" dirty="0">
                <a:solidFill>
                  <a:srgbClr val="3A5063"/>
                </a:solidFill>
                <a:uFill>
                  <a:solidFill>
                    <a:srgbClr val="3A5063"/>
                  </a:solidFill>
                </a:uFill>
                <a:latin typeface="+mn-ea"/>
                <a:ea typeface="+mn-ea"/>
              </a:endParaRPr>
            </a:p>
          </p:txBody>
        </p:sp>
        <p:sp>
          <p:nvSpPr>
            <p:cNvPr id="13680" name="Shape 13680"/>
            <p:cNvSpPr/>
            <p:nvPr/>
          </p:nvSpPr>
          <p:spPr>
            <a:xfrm>
              <a:off x="0" y="215949"/>
              <a:ext cx="2566019" cy="35086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 algn="r">
                <a:lnSpc>
                  <a:spcPct val="120000"/>
                </a:lnSpc>
                <a:spcBef>
                  <a:spcPts val="100"/>
                </a:spcBef>
                <a:defRPr sz="700">
                  <a:solidFill>
                    <a:srgbClr val="808080"/>
                  </a:solidFill>
                  <a:uFill>
                    <a:solidFill>
                      <a:srgbClr val="808080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700" smtClean="0">
                  <a:solidFill>
                    <a:srgbClr val="808080"/>
                  </a:solidFill>
                  <a:uFill>
                    <a:solidFill>
                      <a:srgbClr val="808080"/>
                    </a:solidFill>
                  </a:uFill>
                  <a:latin typeface="+mn-ea"/>
                  <a:ea typeface="+mn-ea"/>
                </a:rPr>
                <a:t>此处添加详细文本描述，建议与标题相关并符合整体语言风格，语言描述尽量简洁生动。</a:t>
              </a:r>
              <a:r>
                <a:rPr sz="700" smtClean="0">
                  <a:solidFill>
                    <a:srgbClr val="808080"/>
                  </a:solidFill>
                  <a:uFill>
                    <a:solidFill>
                      <a:srgbClr val="808080"/>
                    </a:solidFill>
                  </a:uFill>
                  <a:latin typeface="+mn-ea"/>
                  <a:ea typeface="+mn-ea"/>
                </a:rPr>
                <a:t> </a:t>
              </a:r>
              <a:r>
                <a:rPr lang="zh-CN" altLang="en-US" sz="700" dirty="0" smtClean="0">
                  <a:solidFill>
                    <a:srgbClr val="808080"/>
                  </a:solidFill>
                  <a:uFill>
                    <a:solidFill>
                      <a:srgbClr val="808080"/>
                    </a:solidFill>
                  </a:uFill>
                  <a:latin typeface="+mn-ea"/>
                  <a:ea typeface="+mn-ea"/>
                </a:rPr>
                <a:t>单击此处添加标题</a:t>
              </a:r>
              <a:endParaRPr sz="700" dirty="0">
                <a:solidFill>
                  <a:srgbClr val="808080"/>
                </a:solidFill>
                <a:uFill>
                  <a:solidFill>
                    <a:srgbClr val="808080"/>
                  </a:solidFill>
                </a:uFill>
                <a:latin typeface="+mn-ea"/>
                <a:ea typeface="+mn-ea"/>
              </a:endParaRPr>
            </a:p>
          </p:txBody>
        </p:sp>
      </p:grpSp>
      <p:grpSp>
        <p:nvGrpSpPr>
          <p:cNvPr id="13684" name="Group 13684"/>
          <p:cNvGrpSpPr/>
          <p:nvPr/>
        </p:nvGrpSpPr>
        <p:grpSpPr>
          <a:xfrm>
            <a:off x="3295029" y="953506"/>
            <a:ext cx="2566021" cy="566812"/>
            <a:chOff x="0" y="0"/>
            <a:chExt cx="2566019" cy="566811"/>
          </a:xfrm>
        </p:grpSpPr>
        <p:sp>
          <p:nvSpPr>
            <p:cNvPr id="13682" name="Shape 13682"/>
            <p:cNvSpPr/>
            <p:nvPr/>
          </p:nvSpPr>
          <p:spPr>
            <a:xfrm>
              <a:off x="0" y="0"/>
              <a:ext cx="2566019" cy="28194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 algn="ctr">
                <a:spcBef>
                  <a:spcPts val="200"/>
                </a:spcBef>
                <a:defRPr sz="1200">
                  <a:solidFill>
                    <a:srgbClr val="3A5063"/>
                  </a:solidFill>
                  <a:uFill>
                    <a:solidFill>
                      <a:srgbClr val="3A5063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1200" dirty="0" smtClean="0">
                  <a:solidFill>
                    <a:srgbClr val="3A5063"/>
                  </a:solidFill>
                  <a:uFill>
                    <a:solidFill>
                      <a:srgbClr val="3A5063"/>
                    </a:solidFill>
                  </a:uFill>
                  <a:latin typeface="+mn-ea"/>
                  <a:ea typeface="+mn-ea"/>
                </a:rPr>
                <a:t>添加标题</a:t>
              </a:r>
              <a:endParaRPr sz="1200" dirty="0">
                <a:solidFill>
                  <a:srgbClr val="3A5063"/>
                </a:solidFill>
                <a:uFill>
                  <a:solidFill>
                    <a:srgbClr val="3A5063"/>
                  </a:solidFill>
                </a:uFill>
                <a:latin typeface="+mn-ea"/>
                <a:ea typeface="+mn-ea"/>
              </a:endParaRPr>
            </a:p>
          </p:txBody>
        </p:sp>
        <p:sp>
          <p:nvSpPr>
            <p:cNvPr id="13683" name="Shape 13683"/>
            <p:cNvSpPr/>
            <p:nvPr/>
          </p:nvSpPr>
          <p:spPr>
            <a:xfrm>
              <a:off x="0" y="215949"/>
              <a:ext cx="2566019" cy="35086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 algn="ctr">
                <a:lnSpc>
                  <a:spcPct val="120000"/>
                </a:lnSpc>
                <a:spcBef>
                  <a:spcPts val="100"/>
                </a:spcBef>
                <a:defRPr sz="700">
                  <a:solidFill>
                    <a:srgbClr val="808080"/>
                  </a:solidFill>
                  <a:uFill>
                    <a:solidFill>
                      <a:srgbClr val="808080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700" smtClean="0">
                  <a:solidFill>
                    <a:srgbClr val="808080"/>
                  </a:solidFill>
                  <a:uFill>
                    <a:solidFill>
                      <a:srgbClr val="808080"/>
                    </a:solidFill>
                  </a:uFill>
                  <a:latin typeface="+mn-ea"/>
                  <a:ea typeface="+mn-ea"/>
                </a:rPr>
                <a:t>此处添加详细文本描述，建议与标题相关并符合整体语言风格，语言描述尽量简洁生动。</a:t>
              </a:r>
              <a:r>
                <a:rPr sz="700" smtClean="0">
                  <a:solidFill>
                    <a:srgbClr val="808080"/>
                  </a:solidFill>
                  <a:uFill>
                    <a:solidFill>
                      <a:srgbClr val="808080"/>
                    </a:solidFill>
                  </a:uFill>
                  <a:latin typeface="+mn-ea"/>
                  <a:ea typeface="+mn-ea"/>
                </a:rPr>
                <a:t> </a:t>
              </a:r>
              <a:r>
                <a:rPr lang="zh-CN" altLang="en-US" sz="700" dirty="0" smtClean="0">
                  <a:solidFill>
                    <a:srgbClr val="808080"/>
                  </a:solidFill>
                  <a:uFill>
                    <a:solidFill>
                      <a:srgbClr val="808080"/>
                    </a:solidFill>
                  </a:uFill>
                  <a:latin typeface="+mn-ea"/>
                  <a:ea typeface="+mn-ea"/>
                </a:rPr>
                <a:t>单击此处添加标题</a:t>
              </a:r>
              <a:endParaRPr sz="700" dirty="0">
                <a:solidFill>
                  <a:srgbClr val="808080"/>
                </a:solidFill>
                <a:uFill>
                  <a:solidFill>
                    <a:srgbClr val="808080"/>
                  </a:solidFill>
                </a:uFill>
                <a:latin typeface="+mn-ea"/>
                <a:ea typeface="+mn-ea"/>
              </a:endParaRPr>
            </a:p>
          </p:txBody>
        </p:sp>
      </p:grpSp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8459544" y="4932217"/>
            <a:ext cx="376192" cy="1270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 lang="en-US" altLang="zh-CN" smtClean="0"/>
            </a:fld>
            <a:endParaRPr lang="en-US" altLang="zh-CN"/>
          </a:p>
        </p:txBody>
      </p:sp>
      <p:sp>
        <p:nvSpPr>
          <p:cNvPr id="29" name="AutoShape 5"/>
          <p:cNvSpPr/>
          <p:nvPr/>
        </p:nvSpPr>
        <p:spPr bwMode="auto">
          <a:xfrm flipV="1">
            <a:off x="1266825" y="584392"/>
            <a:ext cx="6667500" cy="18000"/>
          </a:xfrm>
          <a:custGeom>
            <a:avLst/>
            <a:gdLst>
              <a:gd name="T0" fmla="*/ 3333750 w 21600"/>
              <a:gd name="T1" fmla="*/ 33338 h 21600"/>
              <a:gd name="T2" fmla="*/ 3333750 w 21600"/>
              <a:gd name="T3" fmla="*/ 33338 h 21600"/>
              <a:gd name="T4" fmla="*/ 3333750 w 21600"/>
              <a:gd name="T5" fmla="*/ 33338 h 21600"/>
              <a:gd name="T6" fmla="*/ 3333750 w 21600"/>
              <a:gd name="T7" fmla="*/ 33338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rgbClr val="32AA90"/>
          </a:solidFill>
          <a:ln w="25400" cap="flat" cmpd="sng">
            <a:noFill/>
            <a:prstDash val="solid"/>
            <a:miter lim="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30" name="AutoShape 16"/>
          <p:cNvSpPr/>
          <p:nvPr/>
        </p:nvSpPr>
        <p:spPr bwMode="auto">
          <a:xfrm>
            <a:off x="1243915" y="276126"/>
            <a:ext cx="4480213" cy="2794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/>
            <a:r>
              <a:rPr lang="zh-CN" altLang="en-US" sz="2000" b="1" dirty="0" smtClean="0">
                <a:solidFill>
                  <a:srgbClr val="002060"/>
                </a:solidFill>
                <a:latin typeface="+mn-ea"/>
                <a:ea typeface="+mn-ea"/>
              </a:rPr>
              <a:t>单击此处添加标题</a:t>
            </a:r>
            <a:endParaRPr lang="es-ES" altLang="zh-CN" sz="2000" b="1" dirty="0">
              <a:solidFill>
                <a:srgbClr val="002060"/>
              </a:solidFill>
              <a:latin typeface="+mn-ea"/>
              <a:ea typeface="+mn-ea"/>
            </a:endParaRPr>
          </a:p>
        </p:txBody>
      </p:sp>
      <p:sp>
        <p:nvSpPr>
          <p:cNvPr id="31" name="AutoShape 34"/>
          <p:cNvSpPr/>
          <p:nvPr/>
        </p:nvSpPr>
        <p:spPr bwMode="auto">
          <a:xfrm>
            <a:off x="3363293" y="415826"/>
            <a:ext cx="4004296" cy="1397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just" eaLnBrk="1">
              <a:spcBef>
                <a:spcPts val="600"/>
              </a:spcBef>
            </a:pPr>
            <a:r>
              <a:rPr lang="zh-CN" altLang="en-US" sz="700" dirty="0" smtClean="0">
                <a:solidFill>
                  <a:srgbClr val="3BB692"/>
                </a:solidFill>
                <a:latin typeface="+mn-ea"/>
                <a:ea typeface="+mn-ea"/>
                <a:sym typeface="Verdana" pitchFamily="34" charset="0"/>
              </a:rPr>
              <a:t>单击此处添加副标题或详细文本描述</a:t>
            </a:r>
            <a:endParaRPr lang="es-ES" altLang="zh-CN" sz="1800" dirty="0">
              <a:latin typeface="+mn-ea"/>
              <a:ea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indefinite" fill="hold"/>
                                        <p:tgtEl>
                                          <p:spTgt spid="13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400"/>
                                        <p:tgtEl>
                                          <p:spTgt spid="136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indefinite" fill="hold"/>
                                        <p:tgtEl>
                                          <p:spTgt spid="13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400"/>
                                        <p:tgtEl>
                                          <p:spTgt spid="13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indefinite" fill="hold"/>
                                        <p:tgtEl>
                                          <p:spTgt spid="13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400"/>
                                        <p:tgtEl>
                                          <p:spTgt spid="136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indefinite" fill="hold"/>
                                        <p:tgtEl>
                                          <p:spTgt spid="13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400"/>
                                        <p:tgtEl>
                                          <p:spTgt spid="136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indefinite" fill="hold"/>
                                        <p:tgtEl>
                                          <p:spTgt spid="13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400"/>
                                        <p:tgtEl>
                                          <p:spTgt spid="136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indefinite" fill="hold"/>
                                        <p:tgtEl>
                                          <p:spTgt spid="13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400"/>
                                        <p:tgtEl>
                                          <p:spTgt spid="13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indefinite" fill="hold"/>
                                        <p:tgtEl>
                                          <p:spTgt spid="13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400"/>
                                        <p:tgtEl>
                                          <p:spTgt spid="136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indefinite" fill="hold"/>
                                        <p:tgtEl>
                                          <p:spTgt spid="13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400"/>
                                        <p:tgtEl>
                                          <p:spTgt spid="13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indefinite" fill="hold"/>
                                        <p:tgtEl>
                                          <p:spTgt spid="13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400"/>
                                        <p:tgtEl>
                                          <p:spTgt spid="136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500"/>
                            </p:stCondLst>
                            <p:childTnLst>
                              <p:par>
                                <p:cTn id="5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indefinite" fill="hold"/>
                                        <p:tgtEl>
                                          <p:spTgt spid="136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400"/>
                                        <p:tgtEl>
                                          <p:spTgt spid="136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665" grpId="0" animBg="1" advAuto="0"/>
      <p:bldP spid="13666" grpId="0" animBg="1" advAuto="0"/>
      <p:bldP spid="13667" grpId="0" animBg="1" advAuto="0"/>
      <p:bldP spid="13668" grpId="0" animBg="1" advAuto="0"/>
      <p:bldP spid="13669" grpId="0" animBg="1" advAuto="0"/>
      <p:bldP spid="13672" grpId="0" animBg="1" advAuto="0"/>
      <p:bldP spid="13675" grpId="0" animBg="1" advAuto="0"/>
      <p:bldP spid="13678" grpId="0" animBg="1" advAuto="0"/>
      <p:bldP spid="13681" grpId="0" animBg="1" advAuto="0"/>
      <p:bldP spid="13684" grpId="0" animBg="1" advAuto="0"/>
      <p:bldP spid="30" grpId="0" autoUpdateAnimBg="0"/>
      <p:bldP spid="31" grpId="0" autoUpdateAnimBg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71" name="Shape 18671"/>
          <p:cNvSpPr/>
          <p:nvPr/>
        </p:nvSpPr>
        <p:spPr>
          <a:xfrm>
            <a:off x="1462615" y="1511481"/>
            <a:ext cx="1765301" cy="17653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4400" y="0"/>
                  <a:pt x="18000" y="0"/>
                  <a:pt x="21600" y="0"/>
                </a:cubicBezTo>
                <a:cubicBezTo>
                  <a:pt x="21600" y="3600"/>
                  <a:pt x="21600" y="7200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</a:path>
            </a:pathLst>
          </a:custGeom>
          <a:solidFill>
            <a:srgbClr val="F7AC12">
              <a:alpha val="90000"/>
            </a:srgbClr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 algn="ctr"/>
            <a:endParaRPr>
              <a:latin typeface="+mn-ea"/>
              <a:ea typeface="+mn-ea"/>
            </a:endParaRPr>
          </a:p>
        </p:txBody>
      </p:sp>
      <p:sp>
        <p:nvSpPr>
          <p:cNvPr id="18672" name="Shape 18672"/>
          <p:cNvSpPr/>
          <p:nvPr/>
        </p:nvSpPr>
        <p:spPr>
          <a:xfrm rot="5400000">
            <a:off x="2906183" y="1511481"/>
            <a:ext cx="1765301" cy="17653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4400" y="0"/>
                  <a:pt x="18000" y="0"/>
                  <a:pt x="21600" y="0"/>
                </a:cubicBezTo>
                <a:cubicBezTo>
                  <a:pt x="21600" y="3600"/>
                  <a:pt x="21600" y="7200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</a:path>
            </a:pathLst>
          </a:custGeom>
          <a:solidFill>
            <a:srgbClr val="CD4E37">
              <a:alpha val="90000"/>
            </a:srgbClr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 algn="ctr"/>
            <a:endParaRPr>
              <a:latin typeface="+mn-ea"/>
              <a:ea typeface="+mn-ea"/>
            </a:endParaRPr>
          </a:p>
        </p:txBody>
      </p:sp>
      <p:sp>
        <p:nvSpPr>
          <p:cNvPr id="18673" name="Shape 18673"/>
          <p:cNvSpPr/>
          <p:nvPr/>
        </p:nvSpPr>
        <p:spPr>
          <a:xfrm>
            <a:off x="4349750" y="1511481"/>
            <a:ext cx="1765300" cy="17653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4400" y="0"/>
                  <a:pt x="18000" y="0"/>
                  <a:pt x="21600" y="0"/>
                </a:cubicBezTo>
                <a:cubicBezTo>
                  <a:pt x="21600" y="3600"/>
                  <a:pt x="21600" y="7200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</a:path>
            </a:pathLst>
          </a:custGeom>
          <a:solidFill>
            <a:srgbClr val="A5C067">
              <a:alpha val="90000"/>
            </a:srgbClr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 algn="ctr"/>
            <a:endParaRPr>
              <a:latin typeface="+mn-ea"/>
              <a:ea typeface="+mn-ea"/>
            </a:endParaRPr>
          </a:p>
        </p:txBody>
      </p:sp>
      <p:sp>
        <p:nvSpPr>
          <p:cNvPr id="18674" name="Shape 18674"/>
          <p:cNvSpPr/>
          <p:nvPr/>
        </p:nvSpPr>
        <p:spPr>
          <a:xfrm rot="5400000">
            <a:off x="5793316" y="1511481"/>
            <a:ext cx="1765301" cy="17653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4400" y="0"/>
                  <a:pt x="18000" y="0"/>
                  <a:pt x="21600" y="0"/>
                </a:cubicBezTo>
                <a:cubicBezTo>
                  <a:pt x="21600" y="3600"/>
                  <a:pt x="21600" y="7200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</a:path>
            </a:pathLst>
          </a:custGeom>
          <a:solidFill>
            <a:srgbClr val="4E5663">
              <a:alpha val="90000"/>
            </a:srgbClr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 algn="ctr"/>
            <a:endParaRPr>
              <a:latin typeface="+mn-ea"/>
              <a:ea typeface="+mn-ea"/>
            </a:endParaRPr>
          </a:p>
        </p:txBody>
      </p:sp>
      <p:grpSp>
        <p:nvGrpSpPr>
          <p:cNvPr id="18678" name="Group 18678"/>
          <p:cNvGrpSpPr/>
          <p:nvPr/>
        </p:nvGrpSpPr>
        <p:grpSpPr>
          <a:xfrm>
            <a:off x="4995707" y="2162241"/>
            <a:ext cx="442385" cy="500235"/>
            <a:chOff x="0" y="0"/>
            <a:chExt cx="442383" cy="500234"/>
          </a:xfrm>
        </p:grpSpPr>
        <p:sp>
          <p:nvSpPr>
            <p:cNvPr id="18675" name="Shape 18675"/>
            <p:cNvSpPr/>
            <p:nvPr/>
          </p:nvSpPr>
          <p:spPr>
            <a:xfrm>
              <a:off x="194301" y="332336"/>
              <a:ext cx="45106" cy="167899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>
                <a:latin typeface="+mn-ea"/>
                <a:ea typeface="+mn-ea"/>
              </a:endParaRPr>
            </a:p>
          </p:txBody>
        </p:sp>
        <p:sp>
          <p:nvSpPr>
            <p:cNvPr id="18676" name="Shape 18676"/>
            <p:cNvSpPr/>
            <p:nvPr/>
          </p:nvSpPr>
          <p:spPr>
            <a:xfrm>
              <a:off x="-1" y="-1"/>
              <a:ext cx="400749" cy="1393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789" y="7569"/>
                  </a:moveTo>
                  <a:lnTo>
                    <a:pt x="2789" y="7569"/>
                  </a:lnTo>
                  <a:cubicBezTo>
                    <a:pt x="2644" y="7569"/>
                    <a:pt x="2437" y="7785"/>
                    <a:pt x="2326" y="8047"/>
                  </a:cubicBezTo>
                  <a:lnTo>
                    <a:pt x="201" y="13263"/>
                  </a:lnTo>
                  <a:cubicBezTo>
                    <a:pt x="90" y="13526"/>
                    <a:pt x="0" y="14079"/>
                    <a:pt x="0" y="14491"/>
                  </a:cubicBezTo>
                  <a:lnTo>
                    <a:pt x="0" y="14655"/>
                  </a:lnTo>
                  <a:cubicBezTo>
                    <a:pt x="0" y="15067"/>
                    <a:pt x="90" y="15620"/>
                    <a:pt x="201" y="15883"/>
                  </a:cubicBezTo>
                  <a:lnTo>
                    <a:pt x="2326" y="21120"/>
                  </a:lnTo>
                  <a:cubicBezTo>
                    <a:pt x="2437" y="21384"/>
                    <a:pt x="2645" y="21600"/>
                    <a:pt x="2789" y="21600"/>
                  </a:cubicBezTo>
                  <a:lnTo>
                    <a:pt x="21338" y="21600"/>
                  </a:lnTo>
                  <a:cubicBezTo>
                    <a:pt x="21482" y="21600"/>
                    <a:pt x="21600" y="21263"/>
                    <a:pt x="21600" y="20851"/>
                  </a:cubicBezTo>
                  <a:lnTo>
                    <a:pt x="21600" y="8316"/>
                  </a:lnTo>
                  <a:cubicBezTo>
                    <a:pt x="21600" y="7904"/>
                    <a:pt x="21482" y="7568"/>
                    <a:pt x="21338" y="7568"/>
                  </a:cubicBezTo>
                  <a:lnTo>
                    <a:pt x="13220" y="7568"/>
                  </a:lnTo>
                  <a:lnTo>
                    <a:pt x="13220" y="0"/>
                  </a:lnTo>
                  <a:lnTo>
                    <a:pt x="10788" y="0"/>
                  </a:lnTo>
                  <a:lnTo>
                    <a:pt x="10788" y="7569"/>
                  </a:lnTo>
                  <a:lnTo>
                    <a:pt x="10789" y="7569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>
                <a:latin typeface="+mn-ea"/>
                <a:ea typeface="+mn-ea"/>
              </a:endParaRPr>
            </a:p>
          </p:txBody>
        </p:sp>
        <p:sp>
          <p:nvSpPr>
            <p:cNvPr id="18677" name="Shape 18677"/>
            <p:cNvSpPr/>
            <p:nvPr/>
          </p:nvSpPr>
          <p:spPr>
            <a:xfrm>
              <a:off x="41636" y="166168"/>
              <a:ext cx="400748" cy="1384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358" y="7406"/>
                  </a:moveTo>
                  <a:lnTo>
                    <a:pt x="262" y="7406"/>
                  </a:lnTo>
                  <a:cubicBezTo>
                    <a:pt x="118" y="7406"/>
                    <a:pt x="0" y="7747"/>
                    <a:pt x="0" y="8164"/>
                  </a:cubicBezTo>
                  <a:lnTo>
                    <a:pt x="0" y="20842"/>
                  </a:lnTo>
                  <a:cubicBezTo>
                    <a:pt x="0" y="21260"/>
                    <a:pt x="118" y="21600"/>
                    <a:pt x="262" y="21600"/>
                  </a:cubicBezTo>
                  <a:lnTo>
                    <a:pt x="18811" y="21600"/>
                  </a:lnTo>
                  <a:cubicBezTo>
                    <a:pt x="18956" y="21600"/>
                    <a:pt x="19163" y="21382"/>
                    <a:pt x="19274" y="21116"/>
                  </a:cubicBezTo>
                  <a:lnTo>
                    <a:pt x="21399" y="15841"/>
                  </a:lnTo>
                  <a:cubicBezTo>
                    <a:pt x="21510" y="15574"/>
                    <a:pt x="21600" y="15015"/>
                    <a:pt x="21600" y="14598"/>
                  </a:cubicBezTo>
                  <a:lnTo>
                    <a:pt x="21600" y="14432"/>
                  </a:lnTo>
                  <a:cubicBezTo>
                    <a:pt x="21600" y="14015"/>
                    <a:pt x="21510" y="13456"/>
                    <a:pt x="21399" y="13190"/>
                  </a:cubicBezTo>
                  <a:lnTo>
                    <a:pt x="19274" y="7893"/>
                  </a:lnTo>
                  <a:cubicBezTo>
                    <a:pt x="19163" y="7625"/>
                    <a:pt x="18955" y="7407"/>
                    <a:pt x="18811" y="7407"/>
                  </a:cubicBezTo>
                  <a:lnTo>
                    <a:pt x="10789" y="7407"/>
                  </a:lnTo>
                  <a:lnTo>
                    <a:pt x="10789" y="0"/>
                  </a:lnTo>
                  <a:lnTo>
                    <a:pt x="8357" y="0"/>
                  </a:lnTo>
                  <a:lnTo>
                    <a:pt x="8357" y="7406"/>
                  </a:lnTo>
                  <a:lnTo>
                    <a:pt x="8358" y="7406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>
                <a:latin typeface="+mn-ea"/>
                <a:ea typeface="+mn-ea"/>
              </a:endParaRPr>
            </a:p>
          </p:txBody>
        </p:sp>
      </p:grpSp>
      <p:grpSp>
        <p:nvGrpSpPr>
          <p:cNvPr id="18682" name="Group 18682"/>
          <p:cNvGrpSpPr/>
          <p:nvPr/>
        </p:nvGrpSpPr>
        <p:grpSpPr>
          <a:xfrm>
            <a:off x="3545711" y="2149805"/>
            <a:ext cx="496831" cy="496831"/>
            <a:chOff x="0" y="0"/>
            <a:chExt cx="496829" cy="496830"/>
          </a:xfrm>
        </p:grpSpPr>
        <p:sp>
          <p:nvSpPr>
            <p:cNvPr id="18679" name="Shape 18679"/>
            <p:cNvSpPr/>
            <p:nvPr/>
          </p:nvSpPr>
          <p:spPr>
            <a:xfrm>
              <a:off x="76569" y="317419"/>
              <a:ext cx="158360" cy="1794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4113" y="5025"/>
                  </a:lnTo>
                  <a:lnTo>
                    <a:pt x="4113" y="18406"/>
                  </a:lnTo>
                  <a:cubicBezTo>
                    <a:pt x="4113" y="20169"/>
                    <a:pt x="5748" y="21600"/>
                    <a:pt x="7763" y="21600"/>
                  </a:cubicBezTo>
                  <a:lnTo>
                    <a:pt x="17951" y="21600"/>
                  </a:lnTo>
                  <a:cubicBezTo>
                    <a:pt x="19966" y="21600"/>
                    <a:pt x="21600" y="20169"/>
                    <a:pt x="21600" y="18406"/>
                  </a:cubicBezTo>
                  <a:lnTo>
                    <a:pt x="17434" y="5025"/>
                  </a:lnTo>
                  <a:lnTo>
                    <a:pt x="19779" y="1821"/>
                  </a:lnTo>
                  <a:cubicBezTo>
                    <a:pt x="14571" y="906"/>
                    <a:pt x="9477" y="313"/>
                    <a:pt x="5095" y="313"/>
                  </a:cubicBezTo>
                  <a:cubicBezTo>
                    <a:pt x="3263" y="313"/>
                    <a:pt x="1571" y="201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>
                <a:latin typeface="+mn-ea"/>
                <a:ea typeface="+mn-ea"/>
              </a:endParaRPr>
            </a:p>
          </p:txBody>
        </p:sp>
        <p:sp>
          <p:nvSpPr>
            <p:cNvPr id="18680" name="Shape 18680"/>
            <p:cNvSpPr/>
            <p:nvPr/>
          </p:nvSpPr>
          <p:spPr>
            <a:xfrm>
              <a:off x="153138" y="-1"/>
              <a:ext cx="343692" cy="37693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5750"/>
                  </a:moveTo>
                  <a:cubicBezTo>
                    <a:pt x="8522" y="16492"/>
                    <a:pt x="20175" y="20356"/>
                    <a:pt x="21600" y="21600"/>
                  </a:cubicBezTo>
                  <a:lnTo>
                    <a:pt x="21600" y="0"/>
                  </a:lnTo>
                  <a:cubicBezTo>
                    <a:pt x="19877" y="1348"/>
                    <a:pt x="8354" y="5075"/>
                    <a:pt x="0" y="5783"/>
                  </a:cubicBezTo>
                  <a:lnTo>
                    <a:pt x="0" y="1575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>
                <a:latin typeface="+mn-ea"/>
                <a:ea typeface="+mn-ea"/>
              </a:endParaRPr>
            </a:p>
          </p:txBody>
        </p:sp>
        <p:sp>
          <p:nvSpPr>
            <p:cNvPr id="18681" name="Shape 18681"/>
            <p:cNvSpPr/>
            <p:nvPr/>
          </p:nvSpPr>
          <p:spPr>
            <a:xfrm>
              <a:off x="0" y="103506"/>
              <a:ext cx="99192" cy="16819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21600" y="0"/>
                  </a:lnTo>
                  <a:cubicBezTo>
                    <a:pt x="4123" y="761"/>
                    <a:pt x="0" y="7019"/>
                    <a:pt x="0" y="10870"/>
                  </a:cubicBezTo>
                  <a:cubicBezTo>
                    <a:pt x="0" y="15025"/>
                    <a:pt x="3935" y="20934"/>
                    <a:pt x="21600" y="2160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>
                <a:latin typeface="+mn-ea"/>
                <a:ea typeface="+mn-ea"/>
              </a:endParaRPr>
            </a:p>
          </p:txBody>
        </p:sp>
      </p:grpSp>
      <p:grpSp>
        <p:nvGrpSpPr>
          <p:cNvPr id="18687" name="Group 18687"/>
          <p:cNvGrpSpPr/>
          <p:nvPr/>
        </p:nvGrpSpPr>
        <p:grpSpPr>
          <a:xfrm>
            <a:off x="6426115" y="2153705"/>
            <a:ext cx="500236" cy="438981"/>
            <a:chOff x="0" y="0"/>
            <a:chExt cx="500235" cy="438980"/>
          </a:xfrm>
        </p:grpSpPr>
        <p:sp>
          <p:nvSpPr>
            <p:cNvPr id="18683" name="Shape 18683"/>
            <p:cNvSpPr/>
            <p:nvPr/>
          </p:nvSpPr>
          <p:spPr>
            <a:xfrm>
              <a:off x="-1" y="-1"/>
              <a:ext cx="429269" cy="3175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324" y="15736"/>
                  </a:moveTo>
                  <a:cubicBezTo>
                    <a:pt x="3333" y="15736"/>
                    <a:pt x="3351" y="15647"/>
                    <a:pt x="3377" y="15534"/>
                  </a:cubicBezTo>
                  <a:lnTo>
                    <a:pt x="2209" y="10902"/>
                  </a:lnTo>
                  <a:cubicBezTo>
                    <a:pt x="2209" y="10902"/>
                    <a:pt x="2953" y="10042"/>
                    <a:pt x="3006" y="8693"/>
                  </a:cubicBezTo>
                  <a:lnTo>
                    <a:pt x="15937" y="2724"/>
                  </a:lnTo>
                  <a:cubicBezTo>
                    <a:pt x="16563" y="3686"/>
                    <a:pt x="17565" y="3813"/>
                    <a:pt x="17565" y="3813"/>
                  </a:cubicBezTo>
                  <a:lnTo>
                    <a:pt x="19427" y="11199"/>
                  </a:lnTo>
                  <a:lnTo>
                    <a:pt x="21600" y="11199"/>
                  </a:lnTo>
                  <a:lnTo>
                    <a:pt x="19216" y="1745"/>
                  </a:lnTo>
                  <a:cubicBezTo>
                    <a:pt x="19216" y="1745"/>
                    <a:pt x="17922" y="2328"/>
                    <a:pt x="17263" y="0"/>
                  </a:cubicBezTo>
                  <a:lnTo>
                    <a:pt x="758" y="7619"/>
                  </a:lnTo>
                  <a:cubicBezTo>
                    <a:pt x="1287" y="10006"/>
                    <a:pt x="0" y="10614"/>
                    <a:pt x="0" y="10614"/>
                  </a:cubicBezTo>
                  <a:lnTo>
                    <a:pt x="2771" y="21600"/>
                  </a:lnTo>
                  <a:cubicBezTo>
                    <a:pt x="2771" y="21600"/>
                    <a:pt x="3002" y="21501"/>
                    <a:pt x="3315" y="21543"/>
                  </a:cubicBezTo>
                  <a:lnTo>
                    <a:pt x="3315" y="15614"/>
                  </a:lnTo>
                  <a:cubicBezTo>
                    <a:pt x="3315" y="15701"/>
                    <a:pt x="3318" y="15736"/>
                    <a:pt x="3324" y="15736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>
                <a:latin typeface="+mn-ea"/>
                <a:ea typeface="+mn-ea"/>
              </a:endParaRPr>
            </a:p>
          </p:txBody>
        </p:sp>
        <p:sp>
          <p:nvSpPr>
            <p:cNvPr id="18684" name="Shape 18684"/>
            <p:cNvSpPr/>
            <p:nvPr/>
          </p:nvSpPr>
          <p:spPr>
            <a:xfrm>
              <a:off x="69236" y="68536"/>
              <a:ext cx="293392" cy="1466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653" y="0"/>
                  </a:moveTo>
                  <a:lnTo>
                    <a:pt x="873" y="11541"/>
                  </a:lnTo>
                  <a:cubicBezTo>
                    <a:pt x="682" y="13067"/>
                    <a:pt x="317" y="14276"/>
                    <a:pt x="0" y="15107"/>
                  </a:cubicBezTo>
                  <a:lnTo>
                    <a:pt x="1098" y="21600"/>
                  </a:lnTo>
                  <a:cubicBezTo>
                    <a:pt x="1312" y="20866"/>
                    <a:pt x="1539" y="20163"/>
                    <a:pt x="1783" y="20127"/>
                  </a:cubicBezTo>
                  <a:cubicBezTo>
                    <a:pt x="1783" y="20127"/>
                    <a:pt x="1674" y="20143"/>
                    <a:pt x="1656" y="20143"/>
                  </a:cubicBezTo>
                  <a:cubicBezTo>
                    <a:pt x="1652" y="20143"/>
                    <a:pt x="1653" y="20143"/>
                    <a:pt x="1659" y="20140"/>
                  </a:cubicBezTo>
                  <a:cubicBezTo>
                    <a:pt x="1659" y="20140"/>
                    <a:pt x="1659" y="20140"/>
                    <a:pt x="1658" y="20140"/>
                  </a:cubicBezTo>
                  <a:cubicBezTo>
                    <a:pt x="1655" y="20140"/>
                    <a:pt x="1653" y="20138"/>
                    <a:pt x="1664" y="20132"/>
                  </a:cubicBezTo>
                  <a:cubicBezTo>
                    <a:pt x="1692" y="20086"/>
                    <a:pt x="1810" y="19683"/>
                    <a:pt x="1829" y="18681"/>
                  </a:cubicBezTo>
                  <a:cubicBezTo>
                    <a:pt x="1869" y="16442"/>
                    <a:pt x="2781" y="14670"/>
                    <a:pt x="3893" y="14670"/>
                  </a:cubicBezTo>
                  <a:lnTo>
                    <a:pt x="21600" y="14670"/>
                  </a:lnTo>
                  <a:lnTo>
                    <a:pt x="19408" y="1715"/>
                  </a:lnTo>
                  <a:cubicBezTo>
                    <a:pt x="18910" y="1440"/>
                    <a:pt x="18258" y="929"/>
                    <a:pt x="17653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>
                <a:latin typeface="+mn-ea"/>
                <a:ea typeface="+mn-ea"/>
              </a:endParaRPr>
            </a:p>
          </p:txBody>
        </p:sp>
        <p:sp>
          <p:nvSpPr>
            <p:cNvPr id="18685" name="Shape 18685"/>
            <p:cNvSpPr/>
            <p:nvPr/>
          </p:nvSpPr>
          <p:spPr>
            <a:xfrm>
              <a:off x="96931" y="194331"/>
              <a:ext cx="403305" cy="24464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076" y="0"/>
                  </a:moveTo>
                  <a:lnTo>
                    <a:pt x="1523" y="0"/>
                  </a:lnTo>
                  <a:cubicBezTo>
                    <a:pt x="1450" y="3235"/>
                    <a:pt x="0" y="3252"/>
                    <a:pt x="0" y="3252"/>
                  </a:cubicBezTo>
                  <a:lnTo>
                    <a:pt x="0" y="18328"/>
                  </a:lnTo>
                  <a:cubicBezTo>
                    <a:pt x="0" y="18328"/>
                    <a:pt x="1536" y="18358"/>
                    <a:pt x="1536" y="21600"/>
                  </a:cubicBezTo>
                  <a:lnTo>
                    <a:pt x="20064" y="21600"/>
                  </a:lnTo>
                  <a:cubicBezTo>
                    <a:pt x="20064" y="18358"/>
                    <a:pt x="21600" y="18328"/>
                    <a:pt x="21600" y="18328"/>
                  </a:cubicBezTo>
                  <a:lnTo>
                    <a:pt x="21600" y="3252"/>
                  </a:lnTo>
                  <a:cubicBezTo>
                    <a:pt x="21599" y="3253"/>
                    <a:pt x="20148" y="3235"/>
                    <a:pt x="20076" y="0"/>
                  </a:cubicBezTo>
                  <a:close/>
                  <a:moveTo>
                    <a:pt x="19411" y="16775"/>
                  </a:moveTo>
                  <a:cubicBezTo>
                    <a:pt x="19411" y="16775"/>
                    <a:pt x="18381" y="17339"/>
                    <a:pt x="18040" y="19051"/>
                  </a:cubicBezTo>
                  <a:lnTo>
                    <a:pt x="3522" y="19051"/>
                  </a:lnTo>
                  <a:cubicBezTo>
                    <a:pt x="3173" y="17339"/>
                    <a:pt x="2151" y="16775"/>
                    <a:pt x="2151" y="16775"/>
                  </a:cubicBezTo>
                  <a:lnTo>
                    <a:pt x="2151" y="4858"/>
                  </a:lnTo>
                  <a:cubicBezTo>
                    <a:pt x="2151" y="4858"/>
                    <a:pt x="3118" y="4223"/>
                    <a:pt x="3514" y="2595"/>
                  </a:cubicBezTo>
                  <a:lnTo>
                    <a:pt x="18049" y="2595"/>
                  </a:lnTo>
                  <a:cubicBezTo>
                    <a:pt x="18436" y="4133"/>
                    <a:pt x="19412" y="4858"/>
                    <a:pt x="19412" y="4858"/>
                  </a:cubicBezTo>
                  <a:lnTo>
                    <a:pt x="19412" y="16775"/>
                  </a:lnTo>
                  <a:lnTo>
                    <a:pt x="19411" y="16775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>
                <a:latin typeface="+mn-ea"/>
                <a:ea typeface="+mn-ea"/>
              </a:endParaRPr>
            </a:p>
          </p:txBody>
        </p:sp>
        <p:sp>
          <p:nvSpPr>
            <p:cNvPr id="18686" name="Shape 18686"/>
            <p:cNvSpPr/>
            <p:nvPr/>
          </p:nvSpPr>
          <p:spPr>
            <a:xfrm>
              <a:off x="158378" y="242913"/>
              <a:ext cx="279545" cy="1422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20" y="21600"/>
                  </a:moveTo>
                  <a:lnTo>
                    <a:pt x="20074" y="21600"/>
                  </a:lnTo>
                  <a:cubicBezTo>
                    <a:pt x="20516" y="20168"/>
                    <a:pt x="21111" y="19222"/>
                    <a:pt x="21600" y="18634"/>
                  </a:cubicBezTo>
                  <a:lnTo>
                    <a:pt x="21600" y="2827"/>
                  </a:lnTo>
                  <a:cubicBezTo>
                    <a:pt x="21151" y="2228"/>
                    <a:pt x="20587" y="1300"/>
                    <a:pt x="20141" y="0"/>
                  </a:cubicBezTo>
                  <a:lnTo>
                    <a:pt x="1471" y="0"/>
                  </a:lnTo>
                  <a:cubicBezTo>
                    <a:pt x="1023" y="1349"/>
                    <a:pt x="456" y="2277"/>
                    <a:pt x="0" y="2869"/>
                  </a:cubicBezTo>
                  <a:lnTo>
                    <a:pt x="0" y="18641"/>
                  </a:lnTo>
                  <a:cubicBezTo>
                    <a:pt x="486" y="19228"/>
                    <a:pt x="1077" y="20170"/>
                    <a:pt x="1520" y="2160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>
                <a:latin typeface="+mn-ea"/>
                <a:ea typeface="+mn-ea"/>
              </a:endParaRPr>
            </a:p>
          </p:txBody>
        </p:sp>
      </p:grpSp>
      <p:grpSp>
        <p:nvGrpSpPr>
          <p:cNvPr id="18690" name="Group 18690"/>
          <p:cNvGrpSpPr/>
          <p:nvPr/>
        </p:nvGrpSpPr>
        <p:grpSpPr>
          <a:xfrm>
            <a:off x="2111981" y="2154308"/>
            <a:ext cx="432175" cy="493430"/>
            <a:chOff x="0" y="0"/>
            <a:chExt cx="432174" cy="493428"/>
          </a:xfrm>
        </p:grpSpPr>
        <p:sp>
          <p:nvSpPr>
            <p:cNvPr id="18688" name="Shape 18688"/>
            <p:cNvSpPr/>
            <p:nvPr/>
          </p:nvSpPr>
          <p:spPr>
            <a:xfrm>
              <a:off x="290420" y="-1"/>
              <a:ext cx="141755" cy="49343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  <a:moveTo>
                    <a:pt x="15510" y="16175"/>
                  </a:moveTo>
                  <a:lnTo>
                    <a:pt x="6046" y="16175"/>
                  </a:lnTo>
                  <a:lnTo>
                    <a:pt x="6046" y="13462"/>
                  </a:lnTo>
                  <a:lnTo>
                    <a:pt x="15510" y="13462"/>
                  </a:lnTo>
                  <a:lnTo>
                    <a:pt x="15510" y="16175"/>
                  </a:lnTo>
                  <a:close/>
                  <a:moveTo>
                    <a:pt x="15510" y="10750"/>
                  </a:moveTo>
                  <a:lnTo>
                    <a:pt x="6046" y="10750"/>
                  </a:lnTo>
                  <a:lnTo>
                    <a:pt x="6046" y="8037"/>
                  </a:lnTo>
                  <a:lnTo>
                    <a:pt x="15510" y="8037"/>
                  </a:lnTo>
                  <a:lnTo>
                    <a:pt x="15510" y="10750"/>
                  </a:lnTo>
                  <a:close/>
                  <a:moveTo>
                    <a:pt x="15510" y="5337"/>
                  </a:moveTo>
                  <a:lnTo>
                    <a:pt x="6046" y="5337"/>
                  </a:lnTo>
                  <a:lnTo>
                    <a:pt x="6046" y="2625"/>
                  </a:lnTo>
                  <a:lnTo>
                    <a:pt x="15510" y="2625"/>
                  </a:lnTo>
                  <a:lnTo>
                    <a:pt x="15510" y="5337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>
                <a:latin typeface="+mn-ea"/>
                <a:ea typeface="+mn-ea"/>
              </a:endParaRPr>
            </a:p>
          </p:txBody>
        </p:sp>
        <p:sp>
          <p:nvSpPr>
            <p:cNvPr id="18689" name="Shape 18689"/>
            <p:cNvSpPr/>
            <p:nvPr/>
          </p:nvSpPr>
          <p:spPr>
            <a:xfrm>
              <a:off x="-1" y="62001"/>
              <a:ext cx="248934" cy="4271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001" y="1045"/>
                  </a:moveTo>
                  <a:lnTo>
                    <a:pt x="10000" y="1045"/>
                  </a:lnTo>
                  <a:lnTo>
                    <a:pt x="10000" y="2787"/>
                  </a:lnTo>
                  <a:lnTo>
                    <a:pt x="5100" y="2787"/>
                  </a:lnTo>
                  <a:lnTo>
                    <a:pt x="5100" y="0"/>
                  </a:lnTo>
                  <a:lnTo>
                    <a:pt x="3300" y="0"/>
                  </a:lnTo>
                  <a:lnTo>
                    <a:pt x="3300" y="2787"/>
                  </a:lnTo>
                  <a:lnTo>
                    <a:pt x="0" y="2787"/>
                  </a:lnTo>
                  <a:lnTo>
                    <a:pt x="0" y="21600"/>
                  </a:lnTo>
                  <a:lnTo>
                    <a:pt x="21600" y="21600"/>
                  </a:lnTo>
                  <a:lnTo>
                    <a:pt x="21600" y="2787"/>
                  </a:lnTo>
                  <a:lnTo>
                    <a:pt x="18001" y="2787"/>
                  </a:lnTo>
                  <a:lnTo>
                    <a:pt x="18001" y="1045"/>
                  </a:lnTo>
                  <a:close/>
                  <a:moveTo>
                    <a:pt x="8850" y="15329"/>
                  </a:moveTo>
                  <a:lnTo>
                    <a:pt x="3450" y="15329"/>
                  </a:lnTo>
                  <a:lnTo>
                    <a:pt x="3450" y="12194"/>
                  </a:lnTo>
                  <a:lnTo>
                    <a:pt x="8850" y="12194"/>
                  </a:lnTo>
                  <a:lnTo>
                    <a:pt x="8850" y="15329"/>
                  </a:lnTo>
                  <a:close/>
                  <a:moveTo>
                    <a:pt x="8850" y="9058"/>
                  </a:moveTo>
                  <a:lnTo>
                    <a:pt x="3450" y="9058"/>
                  </a:lnTo>
                  <a:lnTo>
                    <a:pt x="3450" y="5923"/>
                  </a:lnTo>
                  <a:lnTo>
                    <a:pt x="8850" y="5923"/>
                  </a:lnTo>
                  <a:lnTo>
                    <a:pt x="8850" y="9058"/>
                  </a:lnTo>
                  <a:close/>
                  <a:moveTo>
                    <a:pt x="18000" y="15329"/>
                  </a:moveTo>
                  <a:lnTo>
                    <a:pt x="12600" y="15329"/>
                  </a:lnTo>
                  <a:lnTo>
                    <a:pt x="12600" y="12194"/>
                  </a:lnTo>
                  <a:lnTo>
                    <a:pt x="18000" y="12194"/>
                  </a:lnTo>
                  <a:lnTo>
                    <a:pt x="18000" y="15329"/>
                  </a:lnTo>
                  <a:close/>
                  <a:moveTo>
                    <a:pt x="18000" y="9058"/>
                  </a:moveTo>
                  <a:lnTo>
                    <a:pt x="12600" y="9058"/>
                  </a:lnTo>
                  <a:lnTo>
                    <a:pt x="12600" y="5923"/>
                  </a:lnTo>
                  <a:lnTo>
                    <a:pt x="18000" y="5923"/>
                  </a:lnTo>
                  <a:lnTo>
                    <a:pt x="18000" y="9058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>
                <a:latin typeface="+mn-ea"/>
                <a:ea typeface="+mn-ea"/>
              </a:endParaRPr>
            </a:p>
          </p:txBody>
        </p:sp>
      </p:grpSp>
      <p:sp>
        <p:nvSpPr>
          <p:cNvPr id="18691" name="Shape 18691"/>
          <p:cNvSpPr/>
          <p:nvPr/>
        </p:nvSpPr>
        <p:spPr>
          <a:xfrm>
            <a:off x="998106" y="4118011"/>
            <a:ext cx="7096763" cy="498598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spAutoFit/>
          </a:bodyPr>
          <a:lstStyle>
            <a:lvl1pPr algn="ctr">
              <a:lnSpc>
                <a:spcPct val="120000"/>
              </a:lnSpc>
              <a:defRPr sz="700">
                <a:solidFill>
                  <a:srgbClr val="808080"/>
                </a:solidFill>
                <a:uFill>
                  <a:solidFill>
                    <a:srgbClr val="808080"/>
                  </a:solidFill>
                </a:uFill>
                <a:latin typeface="Roboto condensed"/>
                <a:ea typeface="Roboto condensed"/>
                <a:cs typeface="Roboto condensed"/>
                <a:sym typeface="Roboto condensed"/>
              </a:defRPr>
            </a:lvl1pPr>
          </a:lstStyle>
          <a:p>
            <a:r>
              <a:rPr lang="zh-CN" altLang="en-US" sz="900" smtClean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  <a:cs typeface="Open Sans" pitchFamily="34" charset="0"/>
              </a:rPr>
              <a:t>此处添加详细文本描述，建议与标题相关并符合整体语言风格，语言描述尽量简洁生动。尽量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  <a:cs typeface="Open Sans" pitchFamily="34" charset="0"/>
              </a:rPr>
              <a:t>将每页幻灯片的字数控制在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  <a:cs typeface="Open Sans" pitchFamily="34" charset="0"/>
              </a:rPr>
              <a:t>200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  <a:cs typeface="Open Sans" pitchFamily="34" charset="0"/>
              </a:rPr>
              <a:t>字以内，据统计每页幻灯片的最好控制在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  <a:cs typeface="Open Sans" pitchFamily="34" charset="0"/>
              </a:rPr>
              <a:t>5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  <a:cs typeface="Open Sans" pitchFamily="34" charset="0"/>
              </a:rPr>
              <a:t>分钟</a:t>
            </a:r>
            <a:r>
              <a:rPr lang="zh-CN" altLang="en-US" sz="90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  <a:cs typeface="Open Sans" pitchFamily="34" charset="0"/>
              </a:rPr>
              <a:t>之内</a:t>
            </a:r>
            <a:r>
              <a:rPr lang="zh-CN" altLang="en-US" sz="900" smtClean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  <a:cs typeface="Open Sans" pitchFamily="34" charset="0"/>
              </a:rPr>
              <a:t>。此处添加详细文本描述，建议与标题相关并符合整体语言风格，语言描述尽量简洁生动。尽量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  <a:cs typeface="Open Sans" pitchFamily="34" charset="0"/>
              </a:rPr>
              <a:t>将每页幻灯片的字数控制在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  <a:cs typeface="Open Sans" pitchFamily="34" charset="0"/>
              </a:rPr>
              <a:t>200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  <a:cs typeface="Open Sans" pitchFamily="34" charset="0"/>
              </a:rPr>
              <a:t>字以内，据统计每页幻灯片的最好控制在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  <a:cs typeface="Open Sans" pitchFamily="34" charset="0"/>
              </a:rPr>
              <a:t>5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  <a:cs typeface="Open Sans" pitchFamily="34" charset="0"/>
              </a:rPr>
              <a:t>分钟之内。</a:t>
            </a:r>
            <a:endParaRPr lang="zh-CN" altLang="en-US" sz="900" dirty="0">
              <a:solidFill>
                <a:schemeClr val="bg1">
                  <a:lumMod val="50000"/>
                </a:schemeClr>
              </a:solidFill>
              <a:latin typeface="+mn-ea"/>
              <a:ea typeface="+mn-ea"/>
              <a:cs typeface="Open Sans" pitchFamily="34" charset="0"/>
            </a:endParaRPr>
          </a:p>
        </p:txBody>
      </p:sp>
      <p:sp>
        <p:nvSpPr>
          <p:cNvPr id="18692" name="Shape 18692"/>
          <p:cNvSpPr/>
          <p:nvPr/>
        </p:nvSpPr>
        <p:spPr>
          <a:xfrm>
            <a:off x="408609" y="3967372"/>
            <a:ext cx="8354391" cy="1"/>
          </a:xfrm>
          <a:prstGeom prst="line">
            <a:avLst/>
          </a:prstGeom>
          <a:ln w="3175">
            <a:solidFill>
              <a:srgbClr val="A6A6A6"/>
            </a:solidFill>
            <a:round/>
          </a:ln>
        </p:spPr>
        <p:txBody>
          <a:bodyPr lIns="0" tIns="0" rIns="0" bIns="0"/>
          <a:lstStyle/>
          <a:p>
            <a:pPr lvl="0">
              <a:defRPr sz="1200">
                <a:uFillTx/>
                <a:latin typeface="+mj-lt"/>
                <a:ea typeface="+mj-ea"/>
                <a:cs typeface="+mj-cs"/>
                <a:sym typeface="Helvetica"/>
              </a:defRPr>
            </a:pPr>
            <a:endParaRPr>
              <a:latin typeface="+mn-ea"/>
              <a:ea typeface="+mn-ea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8459544" y="4932217"/>
            <a:ext cx="376192" cy="1270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 lang="en-US" altLang="zh-CN" smtClean="0"/>
            </a:fld>
            <a:endParaRPr lang="en-US" altLang="zh-CN"/>
          </a:p>
        </p:txBody>
      </p:sp>
      <p:sp>
        <p:nvSpPr>
          <p:cNvPr id="29" name="AutoShape 5"/>
          <p:cNvSpPr/>
          <p:nvPr/>
        </p:nvSpPr>
        <p:spPr bwMode="auto">
          <a:xfrm flipV="1">
            <a:off x="1266825" y="584392"/>
            <a:ext cx="6667500" cy="18000"/>
          </a:xfrm>
          <a:custGeom>
            <a:avLst/>
            <a:gdLst>
              <a:gd name="T0" fmla="*/ 3333750 w 21600"/>
              <a:gd name="T1" fmla="*/ 33338 h 21600"/>
              <a:gd name="T2" fmla="*/ 3333750 w 21600"/>
              <a:gd name="T3" fmla="*/ 33338 h 21600"/>
              <a:gd name="T4" fmla="*/ 3333750 w 21600"/>
              <a:gd name="T5" fmla="*/ 33338 h 21600"/>
              <a:gd name="T6" fmla="*/ 3333750 w 21600"/>
              <a:gd name="T7" fmla="*/ 33338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rgbClr val="32AA90"/>
          </a:solidFill>
          <a:ln w="25400" cap="flat" cmpd="sng">
            <a:noFill/>
            <a:prstDash val="solid"/>
            <a:miter lim="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30" name="AutoShape 16"/>
          <p:cNvSpPr/>
          <p:nvPr/>
        </p:nvSpPr>
        <p:spPr bwMode="auto">
          <a:xfrm>
            <a:off x="1243915" y="276126"/>
            <a:ext cx="4480213" cy="2794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/>
            <a:r>
              <a:rPr lang="zh-CN" altLang="en-US" sz="2000" b="1" dirty="0" smtClean="0">
                <a:solidFill>
                  <a:srgbClr val="002060"/>
                </a:solidFill>
                <a:latin typeface="+mn-ea"/>
                <a:ea typeface="+mn-ea"/>
              </a:rPr>
              <a:t>单击此处添加标题</a:t>
            </a:r>
            <a:endParaRPr lang="es-ES" altLang="zh-CN" sz="2000" b="1" dirty="0">
              <a:solidFill>
                <a:srgbClr val="002060"/>
              </a:solidFill>
              <a:latin typeface="+mn-ea"/>
              <a:ea typeface="+mn-ea"/>
            </a:endParaRPr>
          </a:p>
        </p:txBody>
      </p:sp>
      <p:sp>
        <p:nvSpPr>
          <p:cNvPr id="31" name="AutoShape 34"/>
          <p:cNvSpPr/>
          <p:nvPr/>
        </p:nvSpPr>
        <p:spPr bwMode="auto">
          <a:xfrm>
            <a:off x="3363293" y="415826"/>
            <a:ext cx="4004296" cy="1397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just" eaLnBrk="1">
              <a:spcBef>
                <a:spcPts val="600"/>
              </a:spcBef>
            </a:pPr>
            <a:r>
              <a:rPr lang="zh-CN" altLang="en-US" sz="700" dirty="0" smtClean="0">
                <a:solidFill>
                  <a:srgbClr val="3BB692"/>
                </a:solidFill>
                <a:latin typeface="+mn-ea"/>
                <a:ea typeface="+mn-ea"/>
                <a:sym typeface="Verdana" pitchFamily="34" charset="0"/>
              </a:rPr>
              <a:t>单击此处添加副标题或详细文本描述</a:t>
            </a:r>
            <a:endParaRPr lang="es-ES" altLang="zh-CN" sz="1800" dirty="0">
              <a:latin typeface="+mn-ea"/>
              <a:ea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utoUpdateAnimBg="0"/>
      <p:bldP spid="31" grpId="0" autoUpdateAnimBg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5215"/>
          <p:cNvGrpSpPr/>
          <p:nvPr/>
        </p:nvGrpSpPr>
        <p:grpSpPr>
          <a:xfrm>
            <a:off x="2951820" y="921314"/>
            <a:ext cx="3240360" cy="2946759"/>
            <a:chOff x="0" y="-62564"/>
            <a:chExt cx="1883329" cy="1712685"/>
          </a:xfrm>
        </p:grpSpPr>
        <p:sp>
          <p:nvSpPr>
            <p:cNvPr id="5" name="Shape 15210"/>
            <p:cNvSpPr/>
            <p:nvPr/>
          </p:nvSpPr>
          <p:spPr>
            <a:xfrm>
              <a:off x="0" y="66675"/>
              <a:ext cx="1797051" cy="15834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16520" y="0"/>
                  </a:lnTo>
                  <a:lnTo>
                    <a:pt x="21600" y="5765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rgbClr val="FFFFFF"/>
            </a:solidFill>
            <a:ln w="3175" cap="flat">
              <a:solidFill>
                <a:srgbClr val="BFBFBF"/>
              </a:solidFill>
              <a:prstDash val="solid"/>
              <a:round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/>
              <a:endParaRPr>
                <a:latin typeface="+mn-ea"/>
                <a:ea typeface="+mn-ea"/>
              </a:endParaRPr>
            </a:p>
          </p:txBody>
        </p:sp>
        <p:sp>
          <p:nvSpPr>
            <p:cNvPr id="6" name="Shape 15211"/>
            <p:cNvSpPr/>
            <p:nvPr/>
          </p:nvSpPr>
          <p:spPr>
            <a:xfrm>
              <a:off x="1" y="556735"/>
              <a:ext cx="1797051" cy="20891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 algn="ctr">
                <a:lnSpc>
                  <a:spcPct val="70000"/>
                </a:lnSpc>
                <a:defRPr sz="1400">
                  <a:solidFill>
                    <a:srgbClr val="3194C6"/>
                  </a:solidFill>
                  <a:uFill>
                    <a:solidFill>
                      <a:srgbClr val="3194C6"/>
                    </a:solidFill>
                  </a:uFill>
                  <a:latin typeface="+mn-lt"/>
                  <a:ea typeface="+mn-ea"/>
                  <a:cs typeface="+mn-cs"/>
                  <a:sym typeface="Bebas Neue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2400" b="1" dirty="0" smtClean="0">
                  <a:solidFill>
                    <a:schemeClr val="accent1"/>
                  </a:solidFill>
                  <a:uFill>
                    <a:solidFill>
                      <a:srgbClr val="3194C6"/>
                    </a:solidFill>
                  </a:uFill>
                  <a:latin typeface="+mn-ea"/>
                </a:rPr>
                <a:t>此处添加标题</a:t>
              </a:r>
              <a:endParaRPr sz="2400" b="1" dirty="0">
                <a:solidFill>
                  <a:schemeClr val="accent1"/>
                </a:solidFill>
                <a:uFill>
                  <a:solidFill>
                    <a:srgbClr val="3194C6"/>
                  </a:solidFill>
                </a:uFill>
                <a:latin typeface="+mn-ea"/>
              </a:endParaRPr>
            </a:p>
          </p:txBody>
        </p:sp>
        <p:sp>
          <p:nvSpPr>
            <p:cNvPr id="7" name="Shape 15212"/>
            <p:cNvSpPr/>
            <p:nvPr/>
          </p:nvSpPr>
          <p:spPr>
            <a:xfrm>
              <a:off x="144933" y="826224"/>
              <a:ext cx="1506068" cy="75405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spAutoFit/>
            </a:bodyPr>
            <a:lstStyle>
              <a:lvl1pPr algn="ctr">
                <a:lnSpc>
                  <a:spcPct val="140000"/>
                </a:lnSpc>
                <a:defRPr sz="700">
                  <a:solidFill>
                    <a:srgbClr val="595959">
                      <a:alpha val="70000"/>
                    </a:srgbClr>
                  </a:solidFill>
                  <a:uFill>
                    <a:solidFill>
                      <a:srgbClr val="595959">
                        <a:alpha val="70000"/>
                      </a:srgbClr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700" smtClean="0">
                  <a:solidFill>
                    <a:srgbClr val="595959">
                      <a:alpha val="70000"/>
                    </a:srgbClr>
                  </a:solidFill>
                  <a:uFill>
                    <a:solidFill>
                      <a:srgbClr val="595959">
                        <a:alpha val="70000"/>
                      </a:srgbClr>
                    </a:solidFill>
                  </a:uFill>
                  <a:latin typeface="+mn-ea"/>
                  <a:ea typeface="+mn-ea"/>
                </a:rPr>
                <a:t>此处添加详细文本描述，建议与标题相关并符合整体语言风格，语言描述尽量简洁生动。尽量</a:t>
              </a:r>
              <a:r>
                <a:rPr lang="zh-CN" altLang="en-US" sz="700" dirty="0" smtClean="0">
                  <a:solidFill>
                    <a:srgbClr val="595959">
                      <a:alpha val="70000"/>
                    </a:srgbClr>
                  </a:solidFill>
                  <a:uFill>
                    <a:solidFill>
                      <a:srgbClr val="595959">
                        <a:alpha val="70000"/>
                      </a:srgbClr>
                    </a:solidFill>
                  </a:uFill>
                  <a:latin typeface="+mn-ea"/>
                  <a:ea typeface="+mn-ea"/>
                </a:rPr>
                <a:t>将每页幻灯片的字数控制在</a:t>
              </a:r>
              <a:r>
                <a:rPr lang="en-US" altLang="zh-CN" sz="700" dirty="0" smtClean="0">
                  <a:solidFill>
                    <a:srgbClr val="595959">
                      <a:alpha val="70000"/>
                    </a:srgbClr>
                  </a:solidFill>
                  <a:uFill>
                    <a:solidFill>
                      <a:srgbClr val="595959">
                        <a:alpha val="70000"/>
                      </a:srgbClr>
                    </a:solidFill>
                  </a:uFill>
                  <a:latin typeface="+mn-ea"/>
                  <a:ea typeface="+mn-ea"/>
                </a:rPr>
                <a:t>200</a:t>
              </a:r>
              <a:r>
                <a:rPr lang="zh-CN" altLang="en-US" sz="700" dirty="0" smtClean="0">
                  <a:solidFill>
                    <a:srgbClr val="595959">
                      <a:alpha val="70000"/>
                    </a:srgbClr>
                  </a:solidFill>
                  <a:uFill>
                    <a:solidFill>
                      <a:srgbClr val="595959">
                        <a:alpha val="70000"/>
                      </a:srgbClr>
                    </a:solidFill>
                  </a:uFill>
                  <a:latin typeface="+mn-ea"/>
                  <a:ea typeface="+mn-ea"/>
                </a:rPr>
                <a:t>字以内，据统计每页幻灯片的最好控制在</a:t>
              </a:r>
              <a:r>
                <a:rPr lang="en-US" altLang="zh-CN" sz="700" dirty="0" smtClean="0">
                  <a:solidFill>
                    <a:srgbClr val="595959">
                      <a:alpha val="70000"/>
                    </a:srgbClr>
                  </a:solidFill>
                  <a:uFill>
                    <a:solidFill>
                      <a:srgbClr val="595959">
                        <a:alpha val="70000"/>
                      </a:srgbClr>
                    </a:solidFill>
                  </a:uFill>
                  <a:latin typeface="+mn-ea"/>
                  <a:ea typeface="+mn-ea"/>
                </a:rPr>
                <a:t>5</a:t>
              </a:r>
              <a:r>
                <a:rPr lang="zh-CN" altLang="en-US" sz="700" dirty="0" smtClean="0">
                  <a:solidFill>
                    <a:srgbClr val="595959">
                      <a:alpha val="70000"/>
                    </a:srgbClr>
                  </a:solidFill>
                  <a:uFill>
                    <a:solidFill>
                      <a:srgbClr val="595959">
                        <a:alpha val="70000"/>
                      </a:srgbClr>
                    </a:solidFill>
                  </a:uFill>
                  <a:latin typeface="+mn-ea"/>
                  <a:ea typeface="+mn-ea"/>
                </a:rPr>
                <a:t>分钟之内。</a:t>
              </a:r>
              <a:r>
                <a:rPr sz="700" dirty="0" smtClean="0">
                  <a:solidFill>
                    <a:srgbClr val="595959">
                      <a:alpha val="70000"/>
                    </a:srgbClr>
                  </a:solidFill>
                  <a:uFill>
                    <a:solidFill>
                      <a:srgbClr val="595959">
                        <a:alpha val="70000"/>
                      </a:srgbClr>
                    </a:solidFill>
                  </a:uFill>
                  <a:latin typeface="+mn-ea"/>
                  <a:ea typeface="+mn-ea"/>
                </a:rPr>
                <a:t> </a:t>
              </a:r>
              <a:endParaRPr sz="700" dirty="0">
                <a:solidFill>
                  <a:srgbClr val="595959">
                    <a:alpha val="70000"/>
                  </a:srgbClr>
                </a:solidFill>
                <a:uFill>
                  <a:solidFill>
                    <a:srgbClr val="595959">
                      <a:alpha val="70000"/>
                    </a:srgbClr>
                  </a:solidFill>
                </a:uFill>
                <a:latin typeface="+mn-ea"/>
                <a:ea typeface="+mn-ea"/>
              </a:endParaRPr>
            </a:p>
          </p:txBody>
        </p:sp>
        <p:sp>
          <p:nvSpPr>
            <p:cNvPr id="8" name="Shape 15213"/>
            <p:cNvSpPr/>
            <p:nvPr/>
          </p:nvSpPr>
          <p:spPr>
            <a:xfrm rot="10800000">
              <a:off x="1365249" y="-1"/>
              <a:ext cx="518080" cy="5180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21600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C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/>
              <a:endParaRPr>
                <a:latin typeface="+mn-ea"/>
                <a:ea typeface="+mn-ea"/>
              </a:endParaRPr>
            </a:p>
          </p:txBody>
        </p:sp>
        <p:sp>
          <p:nvSpPr>
            <p:cNvPr id="9" name="Shape 15214"/>
            <p:cNvSpPr/>
            <p:nvPr/>
          </p:nvSpPr>
          <p:spPr>
            <a:xfrm>
              <a:off x="1602260" y="-62564"/>
              <a:ext cx="251942" cy="35728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spAutoFit/>
            </a:bodyPr>
            <a:lstStyle>
              <a:lvl1pPr algn="ctr">
                <a:lnSpc>
                  <a:spcPct val="140000"/>
                </a:lnSpc>
                <a:defRPr sz="1000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en-US" sz="3200" b="1" dirty="0" smtClean="0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+mn-ea"/>
                  <a:ea typeface="+mn-ea"/>
                </a:rPr>
                <a:t>3</a:t>
              </a:r>
              <a:endParaRPr sz="3200" b="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+mn-ea"/>
                <a:ea typeface="+mn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advAuto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5215"/>
          <p:cNvGrpSpPr/>
          <p:nvPr/>
        </p:nvGrpSpPr>
        <p:grpSpPr>
          <a:xfrm>
            <a:off x="2951820" y="921314"/>
            <a:ext cx="3240360" cy="2946759"/>
            <a:chOff x="0" y="-62564"/>
            <a:chExt cx="1883329" cy="1712685"/>
          </a:xfrm>
        </p:grpSpPr>
        <p:sp>
          <p:nvSpPr>
            <p:cNvPr id="5" name="Shape 15210"/>
            <p:cNvSpPr/>
            <p:nvPr/>
          </p:nvSpPr>
          <p:spPr>
            <a:xfrm>
              <a:off x="0" y="66675"/>
              <a:ext cx="1797051" cy="15834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16520" y="0"/>
                  </a:lnTo>
                  <a:lnTo>
                    <a:pt x="21600" y="5765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rgbClr val="FFFFFF"/>
            </a:solidFill>
            <a:ln w="3175" cap="flat">
              <a:solidFill>
                <a:srgbClr val="BFBFBF"/>
              </a:solidFill>
              <a:prstDash val="solid"/>
              <a:round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/>
              <a:endParaRPr>
                <a:latin typeface="+mn-ea"/>
                <a:ea typeface="+mn-ea"/>
              </a:endParaRPr>
            </a:p>
          </p:txBody>
        </p:sp>
        <p:sp>
          <p:nvSpPr>
            <p:cNvPr id="6" name="Shape 15211"/>
            <p:cNvSpPr/>
            <p:nvPr/>
          </p:nvSpPr>
          <p:spPr>
            <a:xfrm>
              <a:off x="1" y="556735"/>
              <a:ext cx="1797051" cy="20891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 algn="ctr">
                <a:lnSpc>
                  <a:spcPct val="70000"/>
                </a:lnSpc>
                <a:defRPr sz="1400">
                  <a:solidFill>
                    <a:srgbClr val="3194C6"/>
                  </a:solidFill>
                  <a:uFill>
                    <a:solidFill>
                      <a:srgbClr val="3194C6"/>
                    </a:solidFill>
                  </a:uFill>
                  <a:latin typeface="+mn-lt"/>
                  <a:ea typeface="+mn-ea"/>
                  <a:cs typeface="+mn-cs"/>
                  <a:sym typeface="Bebas Neue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2400" b="1" dirty="0" smtClean="0">
                  <a:solidFill>
                    <a:schemeClr val="accent1"/>
                  </a:solidFill>
                  <a:uFill>
                    <a:solidFill>
                      <a:srgbClr val="3194C6"/>
                    </a:solidFill>
                  </a:uFill>
                  <a:latin typeface="+mn-ea"/>
                </a:rPr>
                <a:t>此处添加标题</a:t>
              </a:r>
              <a:endParaRPr sz="2400" b="1" dirty="0">
                <a:solidFill>
                  <a:schemeClr val="accent1"/>
                </a:solidFill>
                <a:uFill>
                  <a:solidFill>
                    <a:srgbClr val="3194C6"/>
                  </a:solidFill>
                </a:uFill>
                <a:latin typeface="+mn-ea"/>
              </a:endParaRPr>
            </a:p>
          </p:txBody>
        </p:sp>
        <p:sp>
          <p:nvSpPr>
            <p:cNvPr id="7" name="Shape 15212"/>
            <p:cNvSpPr/>
            <p:nvPr/>
          </p:nvSpPr>
          <p:spPr>
            <a:xfrm>
              <a:off x="144933" y="826224"/>
              <a:ext cx="1506068" cy="75405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spAutoFit/>
            </a:bodyPr>
            <a:lstStyle>
              <a:lvl1pPr algn="ctr">
                <a:lnSpc>
                  <a:spcPct val="140000"/>
                </a:lnSpc>
                <a:defRPr sz="700">
                  <a:solidFill>
                    <a:srgbClr val="595959">
                      <a:alpha val="70000"/>
                    </a:srgbClr>
                  </a:solidFill>
                  <a:uFill>
                    <a:solidFill>
                      <a:srgbClr val="595959">
                        <a:alpha val="70000"/>
                      </a:srgbClr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700" smtClean="0">
                  <a:solidFill>
                    <a:srgbClr val="595959">
                      <a:alpha val="70000"/>
                    </a:srgbClr>
                  </a:solidFill>
                  <a:uFill>
                    <a:solidFill>
                      <a:srgbClr val="595959">
                        <a:alpha val="70000"/>
                      </a:srgbClr>
                    </a:solidFill>
                  </a:uFill>
                  <a:latin typeface="+mn-ea"/>
                  <a:ea typeface="+mn-ea"/>
                </a:rPr>
                <a:t>此处添加详细文本描述，建议与标题相关并符合整体语言风格，语言描述尽量简洁生动。尽量</a:t>
              </a:r>
              <a:r>
                <a:rPr lang="zh-CN" altLang="en-US" sz="700" dirty="0" smtClean="0">
                  <a:solidFill>
                    <a:srgbClr val="595959">
                      <a:alpha val="70000"/>
                    </a:srgbClr>
                  </a:solidFill>
                  <a:uFill>
                    <a:solidFill>
                      <a:srgbClr val="595959">
                        <a:alpha val="70000"/>
                      </a:srgbClr>
                    </a:solidFill>
                  </a:uFill>
                  <a:latin typeface="+mn-ea"/>
                  <a:ea typeface="+mn-ea"/>
                </a:rPr>
                <a:t>将每页幻灯片的字数控制在</a:t>
              </a:r>
              <a:r>
                <a:rPr lang="en-US" altLang="zh-CN" sz="700" dirty="0" smtClean="0">
                  <a:solidFill>
                    <a:srgbClr val="595959">
                      <a:alpha val="70000"/>
                    </a:srgbClr>
                  </a:solidFill>
                  <a:uFill>
                    <a:solidFill>
                      <a:srgbClr val="595959">
                        <a:alpha val="70000"/>
                      </a:srgbClr>
                    </a:solidFill>
                  </a:uFill>
                  <a:latin typeface="+mn-ea"/>
                  <a:ea typeface="+mn-ea"/>
                </a:rPr>
                <a:t>200</a:t>
              </a:r>
              <a:r>
                <a:rPr lang="zh-CN" altLang="en-US" sz="700" dirty="0" smtClean="0">
                  <a:solidFill>
                    <a:srgbClr val="595959">
                      <a:alpha val="70000"/>
                    </a:srgbClr>
                  </a:solidFill>
                  <a:uFill>
                    <a:solidFill>
                      <a:srgbClr val="595959">
                        <a:alpha val="70000"/>
                      </a:srgbClr>
                    </a:solidFill>
                  </a:uFill>
                  <a:latin typeface="+mn-ea"/>
                  <a:ea typeface="+mn-ea"/>
                </a:rPr>
                <a:t>字以内，据统计每页幻灯片的最好控制在</a:t>
              </a:r>
              <a:r>
                <a:rPr lang="en-US" altLang="zh-CN" sz="700" dirty="0" smtClean="0">
                  <a:solidFill>
                    <a:srgbClr val="595959">
                      <a:alpha val="70000"/>
                    </a:srgbClr>
                  </a:solidFill>
                  <a:uFill>
                    <a:solidFill>
                      <a:srgbClr val="595959">
                        <a:alpha val="70000"/>
                      </a:srgbClr>
                    </a:solidFill>
                  </a:uFill>
                  <a:latin typeface="+mn-ea"/>
                  <a:ea typeface="+mn-ea"/>
                </a:rPr>
                <a:t>5</a:t>
              </a:r>
              <a:r>
                <a:rPr lang="zh-CN" altLang="en-US" sz="700" dirty="0" smtClean="0">
                  <a:solidFill>
                    <a:srgbClr val="595959">
                      <a:alpha val="70000"/>
                    </a:srgbClr>
                  </a:solidFill>
                  <a:uFill>
                    <a:solidFill>
                      <a:srgbClr val="595959">
                        <a:alpha val="70000"/>
                      </a:srgbClr>
                    </a:solidFill>
                  </a:uFill>
                  <a:latin typeface="+mn-ea"/>
                  <a:ea typeface="+mn-ea"/>
                </a:rPr>
                <a:t>分钟之内。</a:t>
              </a:r>
              <a:r>
                <a:rPr sz="700" dirty="0" smtClean="0">
                  <a:solidFill>
                    <a:srgbClr val="595959">
                      <a:alpha val="70000"/>
                    </a:srgbClr>
                  </a:solidFill>
                  <a:uFill>
                    <a:solidFill>
                      <a:srgbClr val="595959">
                        <a:alpha val="70000"/>
                      </a:srgbClr>
                    </a:solidFill>
                  </a:uFill>
                  <a:latin typeface="+mn-ea"/>
                  <a:ea typeface="+mn-ea"/>
                </a:rPr>
                <a:t> </a:t>
              </a:r>
              <a:endParaRPr sz="700" dirty="0">
                <a:solidFill>
                  <a:srgbClr val="595959">
                    <a:alpha val="70000"/>
                  </a:srgbClr>
                </a:solidFill>
                <a:uFill>
                  <a:solidFill>
                    <a:srgbClr val="595959">
                      <a:alpha val="70000"/>
                    </a:srgbClr>
                  </a:solidFill>
                </a:uFill>
                <a:latin typeface="+mn-ea"/>
                <a:ea typeface="+mn-ea"/>
              </a:endParaRPr>
            </a:p>
          </p:txBody>
        </p:sp>
        <p:sp>
          <p:nvSpPr>
            <p:cNvPr id="8" name="Shape 15213"/>
            <p:cNvSpPr/>
            <p:nvPr/>
          </p:nvSpPr>
          <p:spPr>
            <a:xfrm rot="10800000">
              <a:off x="1365249" y="-1"/>
              <a:ext cx="518080" cy="5180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21600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/>
              <a:endParaRPr>
                <a:latin typeface="+mn-ea"/>
                <a:ea typeface="+mn-ea"/>
              </a:endParaRPr>
            </a:p>
          </p:txBody>
        </p:sp>
        <p:sp>
          <p:nvSpPr>
            <p:cNvPr id="9" name="Shape 15214"/>
            <p:cNvSpPr/>
            <p:nvPr/>
          </p:nvSpPr>
          <p:spPr>
            <a:xfrm>
              <a:off x="1602260" y="-62564"/>
              <a:ext cx="251942" cy="35728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spAutoFit/>
            </a:bodyPr>
            <a:lstStyle>
              <a:lvl1pPr algn="ctr">
                <a:lnSpc>
                  <a:spcPct val="140000"/>
                </a:lnSpc>
                <a:defRPr sz="1000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en-US" sz="3200" b="1" dirty="0" smtClean="0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+mn-ea"/>
                  <a:ea typeface="+mn-ea"/>
                </a:rPr>
                <a:t>1</a:t>
              </a:r>
              <a:endParaRPr sz="3200" b="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+mn-ea"/>
                <a:ea typeface="+mn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advAuto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940" name="Group 19940"/>
          <p:cNvGrpSpPr/>
          <p:nvPr/>
        </p:nvGrpSpPr>
        <p:grpSpPr>
          <a:xfrm>
            <a:off x="2634675" y="1162805"/>
            <a:ext cx="2019301" cy="591045"/>
            <a:chOff x="0" y="0"/>
            <a:chExt cx="2019300" cy="591044"/>
          </a:xfrm>
        </p:grpSpPr>
        <p:sp>
          <p:nvSpPr>
            <p:cNvPr id="19938" name="Shape 19938"/>
            <p:cNvSpPr/>
            <p:nvPr/>
          </p:nvSpPr>
          <p:spPr>
            <a:xfrm>
              <a:off x="0" y="0"/>
              <a:ext cx="2019300" cy="28194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 algn="r">
                <a:spcBef>
                  <a:spcPts val="200"/>
                </a:spcBef>
                <a:defRPr sz="1200">
                  <a:solidFill>
                    <a:srgbClr val="3194C6"/>
                  </a:solidFill>
                  <a:uFill>
                    <a:solidFill>
                      <a:srgbClr val="3194C6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1200" dirty="0" smtClean="0">
                  <a:solidFill>
                    <a:srgbClr val="3194C6"/>
                  </a:solidFill>
                  <a:uFill>
                    <a:solidFill>
                      <a:srgbClr val="3194C6"/>
                    </a:solidFill>
                  </a:uFill>
                  <a:latin typeface="+mn-ea"/>
                  <a:ea typeface="+mn-ea"/>
                </a:rPr>
                <a:t>商务策略</a:t>
              </a:r>
              <a:endParaRPr sz="1200" dirty="0">
                <a:solidFill>
                  <a:srgbClr val="3194C6"/>
                </a:solidFill>
                <a:uFill>
                  <a:solidFill>
                    <a:srgbClr val="3194C6"/>
                  </a:solidFill>
                </a:uFill>
                <a:latin typeface="+mn-ea"/>
                <a:ea typeface="+mn-ea"/>
              </a:endParaRPr>
            </a:p>
          </p:txBody>
        </p:sp>
        <p:sp>
          <p:nvSpPr>
            <p:cNvPr id="19939" name="Shape 19939"/>
            <p:cNvSpPr/>
            <p:nvPr/>
          </p:nvSpPr>
          <p:spPr>
            <a:xfrm>
              <a:off x="0" y="203249"/>
              <a:ext cx="2019300" cy="38779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 algn="r">
                <a:lnSpc>
                  <a:spcPct val="120000"/>
                </a:lnSpc>
                <a:spcBef>
                  <a:spcPts val="100"/>
                </a:spcBef>
                <a:defRPr sz="800">
                  <a:solidFill>
                    <a:srgbClr val="808080"/>
                  </a:solidFill>
                  <a:uFill>
                    <a:solidFill>
                      <a:srgbClr val="808080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800" dirty="0" smtClean="0">
                  <a:solidFill>
                    <a:srgbClr val="808080"/>
                  </a:solidFill>
                  <a:uFill>
                    <a:solidFill>
                      <a:srgbClr val="808080"/>
                    </a:solidFill>
                  </a:uFill>
                  <a:latin typeface="+mn-ea"/>
                  <a:ea typeface="+mn-ea"/>
                </a:rPr>
                <a:t>此处添加详细文本描述，建议与标题相关并符合整体语言风格。</a:t>
              </a:r>
              <a:endParaRPr sz="800" dirty="0">
                <a:solidFill>
                  <a:srgbClr val="808080"/>
                </a:solidFill>
                <a:uFill>
                  <a:solidFill>
                    <a:srgbClr val="808080"/>
                  </a:solidFill>
                </a:uFill>
                <a:latin typeface="+mn-ea"/>
                <a:ea typeface="+mn-ea"/>
              </a:endParaRPr>
            </a:p>
          </p:txBody>
        </p:sp>
      </p:grpSp>
      <p:grpSp>
        <p:nvGrpSpPr>
          <p:cNvPr id="19943" name="Group 19943"/>
          <p:cNvGrpSpPr/>
          <p:nvPr/>
        </p:nvGrpSpPr>
        <p:grpSpPr>
          <a:xfrm>
            <a:off x="2634675" y="1816329"/>
            <a:ext cx="2019301" cy="591045"/>
            <a:chOff x="0" y="0"/>
            <a:chExt cx="2019300" cy="591044"/>
          </a:xfrm>
        </p:grpSpPr>
        <p:sp>
          <p:nvSpPr>
            <p:cNvPr id="19941" name="Shape 19941"/>
            <p:cNvSpPr/>
            <p:nvPr/>
          </p:nvSpPr>
          <p:spPr>
            <a:xfrm>
              <a:off x="0" y="0"/>
              <a:ext cx="2019300" cy="28194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 algn="r">
                <a:spcBef>
                  <a:spcPts val="200"/>
                </a:spcBef>
                <a:defRPr sz="1200">
                  <a:solidFill>
                    <a:srgbClr val="3A5063"/>
                  </a:solidFill>
                  <a:uFill>
                    <a:solidFill>
                      <a:srgbClr val="3A5063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1200" dirty="0" smtClean="0">
                  <a:solidFill>
                    <a:srgbClr val="3A5063"/>
                  </a:solidFill>
                  <a:uFill>
                    <a:solidFill>
                      <a:srgbClr val="3A5063"/>
                    </a:solidFill>
                  </a:uFill>
                  <a:latin typeface="+mn-ea"/>
                  <a:ea typeface="+mn-ea"/>
                </a:rPr>
                <a:t>市场策略</a:t>
              </a:r>
              <a:endParaRPr sz="1200" dirty="0">
                <a:solidFill>
                  <a:srgbClr val="3A5063"/>
                </a:solidFill>
                <a:uFill>
                  <a:solidFill>
                    <a:srgbClr val="3A5063"/>
                  </a:solidFill>
                </a:uFill>
                <a:latin typeface="+mn-ea"/>
                <a:ea typeface="+mn-ea"/>
              </a:endParaRPr>
            </a:p>
          </p:txBody>
        </p:sp>
        <p:sp>
          <p:nvSpPr>
            <p:cNvPr id="19942" name="Shape 19942"/>
            <p:cNvSpPr/>
            <p:nvPr/>
          </p:nvSpPr>
          <p:spPr>
            <a:xfrm>
              <a:off x="0" y="203249"/>
              <a:ext cx="2019300" cy="38779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 algn="r">
                <a:lnSpc>
                  <a:spcPct val="120000"/>
                </a:lnSpc>
                <a:spcBef>
                  <a:spcPts val="100"/>
                </a:spcBef>
                <a:defRPr sz="800">
                  <a:solidFill>
                    <a:srgbClr val="808080"/>
                  </a:solidFill>
                  <a:uFill>
                    <a:solidFill>
                      <a:srgbClr val="808080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800" dirty="0" smtClean="0">
                  <a:solidFill>
                    <a:srgbClr val="808080"/>
                  </a:solidFill>
                  <a:uFill>
                    <a:solidFill>
                      <a:srgbClr val="808080"/>
                    </a:solidFill>
                  </a:uFill>
                  <a:latin typeface="+mn-ea"/>
                  <a:ea typeface="+mn-ea"/>
                </a:rPr>
                <a:t>此处添加详细文本描述，建议与标题相关并符合整体语言风格。</a:t>
              </a:r>
              <a:endParaRPr sz="800" dirty="0">
                <a:solidFill>
                  <a:srgbClr val="808080"/>
                </a:solidFill>
                <a:uFill>
                  <a:solidFill>
                    <a:srgbClr val="808080"/>
                  </a:solidFill>
                </a:uFill>
                <a:latin typeface="+mn-ea"/>
                <a:ea typeface="+mn-ea"/>
              </a:endParaRPr>
            </a:p>
          </p:txBody>
        </p:sp>
      </p:grpSp>
      <p:grpSp>
        <p:nvGrpSpPr>
          <p:cNvPr id="19946" name="Group 19946"/>
          <p:cNvGrpSpPr/>
          <p:nvPr/>
        </p:nvGrpSpPr>
        <p:grpSpPr>
          <a:xfrm>
            <a:off x="2634675" y="2469851"/>
            <a:ext cx="2019301" cy="591045"/>
            <a:chOff x="0" y="0"/>
            <a:chExt cx="2019300" cy="591044"/>
          </a:xfrm>
        </p:grpSpPr>
        <p:sp>
          <p:nvSpPr>
            <p:cNvPr id="19944" name="Shape 19944"/>
            <p:cNvSpPr/>
            <p:nvPr/>
          </p:nvSpPr>
          <p:spPr>
            <a:xfrm>
              <a:off x="0" y="0"/>
              <a:ext cx="2019300" cy="28194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 algn="r">
                <a:spcBef>
                  <a:spcPts val="200"/>
                </a:spcBef>
                <a:defRPr sz="1200">
                  <a:solidFill>
                    <a:srgbClr val="A5C067"/>
                  </a:solidFill>
                  <a:uFill>
                    <a:solidFill>
                      <a:srgbClr val="A5C067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1200" dirty="0" smtClean="0">
                  <a:solidFill>
                    <a:srgbClr val="A5C067"/>
                  </a:solidFill>
                  <a:uFill>
                    <a:solidFill>
                      <a:srgbClr val="A5C067"/>
                    </a:solidFill>
                  </a:uFill>
                  <a:latin typeface="+mn-ea"/>
                  <a:ea typeface="+mn-ea"/>
                </a:rPr>
                <a:t>概念与理念</a:t>
              </a:r>
              <a:endParaRPr sz="1200" dirty="0">
                <a:solidFill>
                  <a:srgbClr val="A5C067"/>
                </a:solidFill>
                <a:uFill>
                  <a:solidFill>
                    <a:srgbClr val="A5C067"/>
                  </a:solidFill>
                </a:uFill>
                <a:latin typeface="+mn-ea"/>
                <a:ea typeface="+mn-ea"/>
              </a:endParaRPr>
            </a:p>
          </p:txBody>
        </p:sp>
        <p:sp>
          <p:nvSpPr>
            <p:cNvPr id="19945" name="Shape 19945"/>
            <p:cNvSpPr/>
            <p:nvPr/>
          </p:nvSpPr>
          <p:spPr>
            <a:xfrm>
              <a:off x="0" y="203249"/>
              <a:ext cx="2019300" cy="38779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 algn="r">
                <a:lnSpc>
                  <a:spcPct val="120000"/>
                </a:lnSpc>
                <a:spcBef>
                  <a:spcPts val="100"/>
                </a:spcBef>
                <a:defRPr sz="800">
                  <a:solidFill>
                    <a:srgbClr val="03AE97"/>
                  </a:solidFill>
                  <a:uFill>
                    <a:solidFill>
                      <a:srgbClr val="03AE97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800" dirty="0" smtClean="0">
                  <a:solidFill>
                    <a:srgbClr val="03AE97"/>
                  </a:solidFill>
                  <a:uFill>
                    <a:solidFill>
                      <a:srgbClr val="03AE97"/>
                    </a:solidFill>
                  </a:uFill>
                  <a:latin typeface="+mn-ea"/>
                  <a:ea typeface="+mn-ea"/>
                </a:rPr>
                <a:t>此处添加详细文本描述，建议与标题相关并符合整体语言风格。</a:t>
              </a:r>
              <a:endParaRPr sz="800" dirty="0">
                <a:solidFill>
                  <a:srgbClr val="03AE97"/>
                </a:solidFill>
                <a:uFill>
                  <a:solidFill>
                    <a:srgbClr val="03AE97"/>
                  </a:solidFill>
                </a:uFill>
                <a:latin typeface="+mn-ea"/>
                <a:ea typeface="+mn-ea"/>
              </a:endParaRPr>
            </a:p>
          </p:txBody>
        </p:sp>
      </p:grpSp>
      <p:grpSp>
        <p:nvGrpSpPr>
          <p:cNvPr id="19949" name="Group 19949"/>
          <p:cNvGrpSpPr/>
          <p:nvPr/>
        </p:nvGrpSpPr>
        <p:grpSpPr>
          <a:xfrm>
            <a:off x="2634675" y="3123375"/>
            <a:ext cx="2019301" cy="591045"/>
            <a:chOff x="0" y="0"/>
            <a:chExt cx="2019300" cy="591044"/>
          </a:xfrm>
        </p:grpSpPr>
        <p:sp>
          <p:nvSpPr>
            <p:cNvPr id="19947" name="Shape 19947"/>
            <p:cNvSpPr/>
            <p:nvPr/>
          </p:nvSpPr>
          <p:spPr>
            <a:xfrm>
              <a:off x="0" y="0"/>
              <a:ext cx="2019300" cy="28194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 algn="r">
                <a:spcBef>
                  <a:spcPts val="200"/>
                </a:spcBef>
                <a:defRPr sz="1200">
                  <a:solidFill>
                    <a:srgbClr val="F7AC12"/>
                  </a:solidFill>
                  <a:uFill>
                    <a:solidFill>
                      <a:srgbClr val="F7AC12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1200" dirty="0" smtClean="0">
                  <a:solidFill>
                    <a:srgbClr val="F7AC12"/>
                  </a:solidFill>
                  <a:uFill>
                    <a:solidFill>
                      <a:srgbClr val="F7AC12"/>
                    </a:solidFill>
                  </a:uFill>
                  <a:latin typeface="+mn-ea"/>
                  <a:ea typeface="+mn-ea"/>
                </a:rPr>
                <a:t>数据分析</a:t>
              </a:r>
              <a:endParaRPr sz="1200" dirty="0">
                <a:solidFill>
                  <a:srgbClr val="F7AC12"/>
                </a:solidFill>
                <a:uFill>
                  <a:solidFill>
                    <a:srgbClr val="F7AC12"/>
                  </a:solidFill>
                </a:uFill>
                <a:latin typeface="+mn-ea"/>
                <a:ea typeface="+mn-ea"/>
              </a:endParaRPr>
            </a:p>
          </p:txBody>
        </p:sp>
        <p:sp>
          <p:nvSpPr>
            <p:cNvPr id="19948" name="Shape 19948"/>
            <p:cNvSpPr/>
            <p:nvPr/>
          </p:nvSpPr>
          <p:spPr>
            <a:xfrm>
              <a:off x="0" y="203249"/>
              <a:ext cx="2019300" cy="38779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 algn="r">
                <a:lnSpc>
                  <a:spcPct val="120000"/>
                </a:lnSpc>
                <a:spcBef>
                  <a:spcPts val="100"/>
                </a:spcBef>
                <a:defRPr sz="800">
                  <a:solidFill>
                    <a:srgbClr val="808080"/>
                  </a:solidFill>
                  <a:uFill>
                    <a:solidFill>
                      <a:srgbClr val="808080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800" dirty="0" smtClean="0">
                  <a:solidFill>
                    <a:srgbClr val="808080"/>
                  </a:solidFill>
                  <a:uFill>
                    <a:solidFill>
                      <a:srgbClr val="808080"/>
                    </a:solidFill>
                  </a:uFill>
                  <a:latin typeface="+mn-ea"/>
                  <a:ea typeface="+mn-ea"/>
                </a:rPr>
                <a:t>此处添加详细文本描述，建议与标题相关并符合整体语言风格。</a:t>
              </a:r>
              <a:endParaRPr sz="800" dirty="0">
                <a:solidFill>
                  <a:srgbClr val="808080"/>
                </a:solidFill>
                <a:uFill>
                  <a:solidFill>
                    <a:srgbClr val="808080"/>
                  </a:solidFill>
                </a:uFill>
                <a:latin typeface="+mn-ea"/>
                <a:ea typeface="+mn-ea"/>
              </a:endParaRPr>
            </a:p>
          </p:txBody>
        </p:sp>
      </p:grpSp>
      <p:grpSp>
        <p:nvGrpSpPr>
          <p:cNvPr id="19952" name="Group 19952"/>
          <p:cNvGrpSpPr/>
          <p:nvPr/>
        </p:nvGrpSpPr>
        <p:grpSpPr>
          <a:xfrm>
            <a:off x="2634675" y="3776898"/>
            <a:ext cx="2019301" cy="591045"/>
            <a:chOff x="0" y="0"/>
            <a:chExt cx="2019300" cy="591044"/>
          </a:xfrm>
        </p:grpSpPr>
        <p:sp>
          <p:nvSpPr>
            <p:cNvPr id="19950" name="Shape 19950"/>
            <p:cNvSpPr/>
            <p:nvPr/>
          </p:nvSpPr>
          <p:spPr>
            <a:xfrm>
              <a:off x="0" y="0"/>
              <a:ext cx="2019300" cy="28194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 algn="r">
                <a:spcBef>
                  <a:spcPts val="200"/>
                </a:spcBef>
                <a:defRPr sz="1200">
                  <a:solidFill>
                    <a:srgbClr val="4E5663"/>
                  </a:solidFill>
                  <a:uFill>
                    <a:solidFill>
                      <a:srgbClr val="4E5663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1200" dirty="0" smtClean="0">
                  <a:solidFill>
                    <a:srgbClr val="4E5663"/>
                  </a:solidFill>
                  <a:uFill>
                    <a:solidFill>
                      <a:srgbClr val="4E5663"/>
                    </a:solidFill>
                  </a:uFill>
                  <a:latin typeface="+mn-ea"/>
                  <a:ea typeface="+mn-ea"/>
                </a:rPr>
                <a:t>桌面应用</a:t>
              </a:r>
              <a:endParaRPr sz="1200" dirty="0">
                <a:solidFill>
                  <a:srgbClr val="4E5663"/>
                </a:solidFill>
                <a:uFill>
                  <a:solidFill>
                    <a:srgbClr val="4E5663"/>
                  </a:solidFill>
                </a:uFill>
                <a:latin typeface="+mn-ea"/>
                <a:ea typeface="+mn-ea"/>
              </a:endParaRPr>
            </a:p>
          </p:txBody>
        </p:sp>
        <p:sp>
          <p:nvSpPr>
            <p:cNvPr id="19951" name="Shape 19951"/>
            <p:cNvSpPr/>
            <p:nvPr/>
          </p:nvSpPr>
          <p:spPr>
            <a:xfrm>
              <a:off x="0" y="203249"/>
              <a:ext cx="2019300" cy="38779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 algn="r">
                <a:lnSpc>
                  <a:spcPct val="120000"/>
                </a:lnSpc>
                <a:spcBef>
                  <a:spcPts val="100"/>
                </a:spcBef>
                <a:defRPr sz="800">
                  <a:solidFill>
                    <a:srgbClr val="808080"/>
                  </a:solidFill>
                  <a:uFill>
                    <a:solidFill>
                      <a:srgbClr val="808080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800" dirty="0" smtClean="0">
                  <a:solidFill>
                    <a:srgbClr val="808080"/>
                  </a:solidFill>
                  <a:uFill>
                    <a:solidFill>
                      <a:srgbClr val="808080"/>
                    </a:solidFill>
                  </a:uFill>
                  <a:latin typeface="+mn-ea"/>
                  <a:ea typeface="+mn-ea"/>
                </a:rPr>
                <a:t>此处添加详细文本描述，建议与标题相关并符合整体语言风格。</a:t>
              </a:r>
              <a:endParaRPr sz="800" dirty="0">
                <a:solidFill>
                  <a:srgbClr val="808080"/>
                </a:solidFill>
                <a:uFill>
                  <a:solidFill>
                    <a:srgbClr val="808080"/>
                  </a:solidFill>
                </a:uFill>
                <a:latin typeface="+mn-ea"/>
                <a:ea typeface="+mn-ea"/>
              </a:endParaRPr>
            </a:p>
          </p:txBody>
        </p:sp>
      </p:grpSp>
      <p:grpSp>
        <p:nvGrpSpPr>
          <p:cNvPr id="19995" name="Group 19995"/>
          <p:cNvGrpSpPr/>
          <p:nvPr/>
        </p:nvGrpSpPr>
        <p:grpSpPr>
          <a:xfrm>
            <a:off x="5112086" y="1133002"/>
            <a:ext cx="3451284" cy="3455547"/>
            <a:chOff x="-2" y="14"/>
            <a:chExt cx="3451282" cy="3455546"/>
          </a:xfrm>
        </p:grpSpPr>
        <p:grpSp>
          <p:nvGrpSpPr>
            <p:cNvPr id="19973" name="Group 19973"/>
            <p:cNvGrpSpPr/>
            <p:nvPr/>
          </p:nvGrpSpPr>
          <p:grpSpPr>
            <a:xfrm>
              <a:off x="-2" y="14"/>
              <a:ext cx="3451282" cy="3455546"/>
              <a:chOff x="-1" y="14"/>
              <a:chExt cx="3451280" cy="3455545"/>
            </a:xfrm>
          </p:grpSpPr>
          <p:sp>
            <p:nvSpPr>
              <p:cNvPr id="19953" name="Shape 19953"/>
              <p:cNvSpPr/>
              <p:nvPr/>
            </p:nvSpPr>
            <p:spPr>
              <a:xfrm>
                <a:off x="174746" y="807933"/>
                <a:ext cx="674412" cy="24019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7435" y="0"/>
                    </a:moveTo>
                    <a:lnTo>
                      <a:pt x="21600" y="10685"/>
                    </a:lnTo>
                    <a:lnTo>
                      <a:pt x="6438" y="21600"/>
                    </a:lnTo>
                    <a:lnTo>
                      <a:pt x="0" y="12558"/>
                    </a:lnTo>
                    <a:lnTo>
                      <a:pt x="17435" y="0"/>
                    </a:lnTo>
                    <a:close/>
                  </a:path>
                </a:pathLst>
              </a:custGeom>
              <a:solidFill>
                <a:srgbClr val="CD4E37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>
                  <a:latin typeface="+mn-ea"/>
                  <a:ea typeface="+mn-ea"/>
                </a:endParaRPr>
              </a:p>
            </p:txBody>
          </p:sp>
          <p:sp>
            <p:nvSpPr>
              <p:cNvPr id="19954" name="Shape 19954"/>
              <p:cNvSpPr/>
              <p:nvPr/>
            </p:nvSpPr>
            <p:spPr>
              <a:xfrm>
                <a:off x="677142" y="895277"/>
                <a:ext cx="286694" cy="53771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lnTo>
                      <a:pt x="10153" y="4360"/>
                    </a:lnTo>
                    <a:lnTo>
                      <a:pt x="21600" y="21600"/>
                    </a:lnTo>
                    <a:lnTo>
                      <a:pt x="13162" y="1982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84A63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>
                  <a:latin typeface="+mn-ea"/>
                  <a:ea typeface="+mn-ea"/>
                </a:endParaRPr>
              </a:p>
            </p:txBody>
          </p:sp>
          <p:sp>
            <p:nvSpPr>
              <p:cNvPr id="19955" name="Shape 19955"/>
              <p:cNvSpPr/>
              <p:nvPr/>
            </p:nvSpPr>
            <p:spPr>
              <a:xfrm>
                <a:off x="1957705" y="21835"/>
                <a:ext cx="333111" cy="63597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6146"/>
                    </a:moveTo>
                    <a:lnTo>
                      <a:pt x="16904" y="21600"/>
                    </a:lnTo>
                    <a:lnTo>
                      <a:pt x="0" y="7559"/>
                    </a:lnTo>
                    <a:lnTo>
                      <a:pt x="2159" y="0"/>
                    </a:lnTo>
                    <a:lnTo>
                      <a:pt x="21600" y="16146"/>
                    </a:lnTo>
                    <a:close/>
                  </a:path>
                </a:pathLst>
              </a:custGeom>
              <a:solidFill>
                <a:srgbClr val="1D283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>
                  <a:latin typeface="+mn-ea"/>
                  <a:ea typeface="+mn-ea"/>
                </a:endParaRPr>
              </a:p>
            </p:txBody>
          </p:sp>
          <p:sp>
            <p:nvSpPr>
              <p:cNvPr id="19956" name="Shape 19956"/>
              <p:cNvSpPr/>
              <p:nvPr/>
            </p:nvSpPr>
            <p:spPr>
              <a:xfrm>
                <a:off x="177476" y="14"/>
                <a:ext cx="2020506" cy="130196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599" extrusionOk="0">
                    <a:moveTo>
                      <a:pt x="18407" y="145"/>
                    </a:moveTo>
                    <a:lnTo>
                      <a:pt x="21600" y="7949"/>
                    </a:lnTo>
                    <a:lnTo>
                      <a:pt x="17136" y="13257"/>
                    </a:lnTo>
                    <a:cubicBezTo>
                      <a:pt x="17080" y="13251"/>
                      <a:pt x="17023" y="13247"/>
                      <a:pt x="16967" y="13244"/>
                    </a:cubicBezTo>
                    <a:cubicBezTo>
                      <a:pt x="16910" y="13239"/>
                      <a:pt x="16853" y="13235"/>
                      <a:pt x="16796" y="13234"/>
                    </a:cubicBezTo>
                    <a:cubicBezTo>
                      <a:pt x="16740" y="13231"/>
                      <a:pt x="16682" y="13229"/>
                      <a:pt x="16626" y="13229"/>
                    </a:cubicBezTo>
                    <a:cubicBezTo>
                      <a:pt x="16568" y="13227"/>
                      <a:pt x="16511" y="13227"/>
                      <a:pt x="16454" y="13228"/>
                    </a:cubicBezTo>
                    <a:cubicBezTo>
                      <a:pt x="15499" y="13238"/>
                      <a:pt x="14576" y="13459"/>
                      <a:pt x="13703" y="13860"/>
                    </a:cubicBezTo>
                    <a:cubicBezTo>
                      <a:pt x="12830" y="14262"/>
                      <a:pt x="12007" y="14845"/>
                      <a:pt x="11252" y="15581"/>
                    </a:cubicBezTo>
                    <a:cubicBezTo>
                      <a:pt x="10498" y="16316"/>
                      <a:pt x="9812" y="17204"/>
                      <a:pt x="9211" y="18217"/>
                    </a:cubicBezTo>
                    <a:cubicBezTo>
                      <a:pt x="8611" y="19229"/>
                      <a:pt x="8098" y="20366"/>
                      <a:pt x="7689" y="21599"/>
                    </a:cubicBezTo>
                    <a:lnTo>
                      <a:pt x="5837" y="13505"/>
                    </a:lnTo>
                    <a:lnTo>
                      <a:pt x="0" y="15821"/>
                    </a:lnTo>
                    <a:cubicBezTo>
                      <a:pt x="216" y="15149"/>
                      <a:pt x="450" y="14493"/>
                      <a:pt x="699" y="13852"/>
                    </a:cubicBezTo>
                    <a:cubicBezTo>
                      <a:pt x="948" y="13211"/>
                      <a:pt x="1214" y="12585"/>
                      <a:pt x="1495" y="11977"/>
                    </a:cubicBezTo>
                    <a:cubicBezTo>
                      <a:pt x="1776" y="11368"/>
                      <a:pt x="2073" y="10777"/>
                      <a:pt x="2385" y="10201"/>
                    </a:cubicBezTo>
                    <a:cubicBezTo>
                      <a:pt x="2698" y="9625"/>
                      <a:pt x="3027" y="9069"/>
                      <a:pt x="3370" y="8528"/>
                    </a:cubicBezTo>
                    <a:cubicBezTo>
                      <a:pt x="3791" y="7867"/>
                      <a:pt x="4229" y="7241"/>
                      <a:pt x="4684" y="6651"/>
                    </a:cubicBezTo>
                    <a:cubicBezTo>
                      <a:pt x="5139" y="6060"/>
                      <a:pt x="5611" y="5507"/>
                      <a:pt x="6099" y="4989"/>
                    </a:cubicBezTo>
                    <a:cubicBezTo>
                      <a:pt x="6587" y="4471"/>
                      <a:pt x="7091" y="3991"/>
                      <a:pt x="7610" y="3548"/>
                    </a:cubicBezTo>
                    <a:cubicBezTo>
                      <a:pt x="8129" y="3105"/>
                      <a:pt x="8663" y="2700"/>
                      <a:pt x="9211" y="2334"/>
                    </a:cubicBezTo>
                    <a:cubicBezTo>
                      <a:pt x="9779" y="1953"/>
                      <a:pt x="10357" y="1620"/>
                      <a:pt x="10942" y="1332"/>
                    </a:cubicBezTo>
                    <a:cubicBezTo>
                      <a:pt x="11527" y="1044"/>
                      <a:pt x="12120" y="802"/>
                      <a:pt x="12719" y="608"/>
                    </a:cubicBezTo>
                    <a:cubicBezTo>
                      <a:pt x="13319" y="413"/>
                      <a:pt x="13926" y="265"/>
                      <a:pt x="14538" y="163"/>
                    </a:cubicBezTo>
                    <a:cubicBezTo>
                      <a:pt x="15150" y="63"/>
                      <a:pt x="15769" y="8"/>
                      <a:pt x="16391" y="1"/>
                    </a:cubicBezTo>
                    <a:cubicBezTo>
                      <a:pt x="16561" y="-1"/>
                      <a:pt x="16730" y="1"/>
                      <a:pt x="16899" y="6"/>
                    </a:cubicBezTo>
                    <a:cubicBezTo>
                      <a:pt x="17068" y="11"/>
                      <a:pt x="17236" y="20"/>
                      <a:pt x="17404" y="32"/>
                    </a:cubicBezTo>
                    <a:cubicBezTo>
                      <a:pt x="17572" y="43"/>
                      <a:pt x="17740" y="59"/>
                      <a:pt x="17906" y="78"/>
                    </a:cubicBezTo>
                    <a:cubicBezTo>
                      <a:pt x="18074" y="96"/>
                      <a:pt x="18241" y="120"/>
                      <a:pt x="18407" y="145"/>
                    </a:cubicBezTo>
                    <a:close/>
                  </a:path>
                </a:pathLst>
              </a:custGeom>
              <a:solidFill>
                <a:srgbClr val="F7AC1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>
                  <a:latin typeface="+mn-ea"/>
                  <a:ea typeface="+mn-ea"/>
                </a:endParaRPr>
              </a:p>
            </p:txBody>
          </p:sp>
          <p:sp>
            <p:nvSpPr>
              <p:cNvPr id="19957" name="Shape 19957"/>
              <p:cNvSpPr/>
              <p:nvPr/>
            </p:nvSpPr>
            <p:spPr>
              <a:xfrm>
                <a:off x="1769306" y="480392"/>
                <a:ext cx="423215" cy="43945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lnTo>
                      <a:pt x="18453" y="7961"/>
                    </a:lnTo>
                    <a:lnTo>
                      <a:pt x="0" y="21600"/>
                    </a:lnTo>
                    <a:lnTo>
                      <a:pt x="377" y="15682"/>
                    </a:lnTo>
                    <a:lnTo>
                      <a:pt x="21600" y="0"/>
                    </a:lnTo>
                    <a:close/>
                  </a:path>
                </a:pathLst>
              </a:custGeom>
              <a:solidFill>
                <a:srgbClr val="80580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>
                  <a:latin typeface="+mn-ea"/>
                  <a:ea typeface="+mn-ea"/>
                </a:endParaRPr>
              </a:p>
            </p:txBody>
          </p:sp>
          <p:sp>
            <p:nvSpPr>
              <p:cNvPr id="19958" name="Shape 19958"/>
              <p:cNvSpPr/>
              <p:nvPr/>
            </p:nvSpPr>
            <p:spPr>
              <a:xfrm>
                <a:off x="895574" y="797028"/>
                <a:ext cx="881924" cy="55953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598" extrusionOk="0">
                    <a:moveTo>
                      <a:pt x="21600" y="67"/>
                    </a:moveTo>
                    <a:lnTo>
                      <a:pt x="21418" y="4725"/>
                    </a:lnTo>
                    <a:cubicBezTo>
                      <a:pt x="21307" y="4715"/>
                      <a:pt x="21194" y="4705"/>
                      <a:pt x="21082" y="4698"/>
                    </a:cubicBezTo>
                    <a:cubicBezTo>
                      <a:pt x="20969" y="4689"/>
                      <a:pt x="20856" y="4684"/>
                      <a:pt x="20743" y="4680"/>
                    </a:cubicBezTo>
                    <a:cubicBezTo>
                      <a:pt x="20631" y="4675"/>
                      <a:pt x="20517" y="4670"/>
                      <a:pt x="20404" y="4669"/>
                    </a:cubicBezTo>
                    <a:cubicBezTo>
                      <a:pt x="20289" y="4666"/>
                      <a:pt x="20177" y="4665"/>
                      <a:pt x="20061" y="4668"/>
                    </a:cubicBezTo>
                    <a:cubicBezTo>
                      <a:pt x="18164" y="4687"/>
                      <a:pt x="16328" y="5135"/>
                      <a:pt x="14593" y="5947"/>
                    </a:cubicBezTo>
                    <a:cubicBezTo>
                      <a:pt x="12857" y="6759"/>
                      <a:pt x="11222" y="7938"/>
                      <a:pt x="9721" y="9425"/>
                    </a:cubicBezTo>
                    <a:cubicBezTo>
                      <a:pt x="8220" y="10915"/>
                      <a:pt x="6855" y="12710"/>
                      <a:pt x="5664" y="14757"/>
                    </a:cubicBezTo>
                    <a:cubicBezTo>
                      <a:pt x="4471" y="16805"/>
                      <a:pt x="3449" y="19104"/>
                      <a:pt x="2635" y="21598"/>
                    </a:cubicBezTo>
                    <a:lnTo>
                      <a:pt x="0" y="19470"/>
                    </a:lnTo>
                    <a:cubicBezTo>
                      <a:pt x="935" y="16604"/>
                      <a:pt x="2109" y="13959"/>
                      <a:pt x="3481" y="11605"/>
                    </a:cubicBezTo>
                    <a:cubicBezTo>
                      <a:pt x="4854" y="9250"/>
                      <a:pt x="6423" y="7183"/>
                      <a:pt x="8148" y="5474"/>
                    </a:cubicBezTo>
                    <a:cubicBezTo>
                      <a:pt x="9873" y="3762"/>
                      <a:pt x="11755" y="2407"/>
                      <a:pt x="13751" y="1472"/>
                    </a:cubicBezTo>
                    <a:cubicBezTo>
                      <a:pt x="15746" y="537"/>
                      <a:pt x="17857" y="25"/>
                      <a:pt x="20040" y="2"/>
                    </a:cubicBezTo>
                    <a:cubicBezTo>
                      <a:pt x="20171" y="-1"/>
                      <a:pt x="20301" y="-2"/>
                      <a:pt x="20432" y="3"/>
                    </a:cubicBezTo>
                    <a:cubicBezTo>
                      <a:pt x="20562" y="4"/>
                      <a:pt x="20693" y="8"/>
                      <a:pt x="20823" y="14"/>
                    </a:cubicBezTo>
                    <a:cubicBezTo>
                      <a:pt x="20952" y="19"/>
                      <a:pt x="21082" y="28"/>
                      <a:pt x="21212" y="38"/>
                    </a:cubicBezTo>
                    <a:cubicBezTo>
                      <a:pt x="21343" y="44"/>
                      <a:pt x="21472" y="54"/>
                      <a:pt x="21600" y="67"/>
                    </a:cubicBezTo>
                    <a:close/>
                  </a:path>
                </a:pathLst>
              </a:custGeom>
              <a:solidFill>
                <a:srgbClr val="C08306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>
                  <a:latin typeface="+mn-ea"/>
                  <a:ea typeface="+mn-ea"/>
                </a:endParaRPr>
              </a:p>
            </p:txBody>
          </p:sp>
          <p:sp>
            <p:nvSpPr>
              <p:cNvPr id="19959" name="Shape 19959"/>
              <p:cNvSpPr/>
              <p:nvPr/>
            </p:nvSpPr>
            <p:spPr>
              <a:xfrm>
                <a:off x="513317" y="2314620"/>
                <a:ext cx="188399" cy="64689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4080" y="2902"/>
                    </a:moveTo>
                    <a:lnTo>
                      <a:pt x="21600" y="0"/>
                    </a:lnTo>
                    <a:lnTo>
                      <a:pt x="18049" y="16258"/>
                    </a:lnTo>
                    <a:lnTo>
                      <a:pt x="0" y="21600"/>
                    </a:lnTo>
                    <a:lnTo>
                      <a:pt x="4080" y="2902"/>
                    </a:lnTo>
                    <a:close/>
                  </a:path>
                </a:pathLst>
              </a:custGeom>
              <a:solidFill>
                <a:srgbClr val="184A63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>
                  <a:latin typeface="+mn-ea"/>
                  <a:ea typeface="+mn-ea"/>
                </a:endParaRPr>
              </a:p>
            </p:txBody>
          </p:sp>
          <p:sp>
            <p:nvSpPr>
              <p:cNvPr id="19960" name="Shape 19960"/>
              <p:cNvSpPr/>
              <p:nvPr/>
            </p:nvSpPr>
            <p:spPr>
              <a:xfrm>
                <a:off x="608881" y="2350104"/>
                <a:ext cx="606153" cy="10645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lnTo>
                      <a:pt x="5213" y="2435"/>
                    </a:lnTo>
                    <a:lnTo>
                      <a:pt x="21600" y="0"/>
                    </a:lnTo>
                    <a:lnTo>
                      <a:pt x="18844" y="18805"/>
                    </a:lnTo>
                    <a:lnTo>
                      <a:pt x="0" y="21600"/>
                    </a:lnTo>
                    <a:close/>
                  </a:path>
                </a:pathLst>
              </a:custGeom>
              <a:solidFill>
                <a:srgbClr val="56682B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>
                  <a:latin typeface="+mn-ea"/>
                  <a:ea typeface="+mn-ea"/>
                </a:endParaRPr>
              </a:p>
            </p:txBody>
          </p:sp>
          <p:sp>
            <p:nvSpPr>
              <p:cNvPr id="19961" name="Shape 19961"/>
              <p:cNvSpPr/>
              <p:nvPr/>
            </p:nvSpPr>
            <p:spPr>
              <a:xfrm>
                <a:off x="-2" y="895277"/>
                <a:ext cx="1067593" cy="206623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92" h="21600" extrusionOk="0">
                    <a:moveTo>
                      <a:pt x="13880" y="0"/>
                    </a:moveTo>
                    <a:lnTo>
                      <a:pt x="17428" y="5182"/>
                    </a:lnTo>
                    <a:cubicBezTo>
                      <a:pt x="17212" y="5463"/>
                      <a:pt x="17022" y="5751"/>
                      <a:pt x="16858" y="6043"/>
                    </a:cubicBezTo>
                    <a:cubicBezTo>
                      <a:pt x="16694" y="6336"/>
                      <a:pt x="16555" y="6635"/>
                      <a:pt x="16444" y="6938"/>
                    </a:cubicBezTo>
                    <a:cubicBezTo>
                      <a:pt x="16334" y="7242"/>
                      <a:pt x="16251" y="7550"/>
                      <a:pt x="16196" y="7863"/>
                    </a:cubicBezTo>
                    <a:cubicBezTo>
                      <a:pt x="16141" y="8175"/>
                      <a:pt x="16115" y="8492"/>
                      <a:pt x="16120" y="8812"/>
                    </a:cubicBezTo>
                    <a:cubicBezTo>
                      <a:pt x="16130" y="9473"/>
                      <a:pt x="16267" y="10118"/>
                      <a:pt x="16520" y="10741"/>
                    </a:cubicBezTo>
                    <a:cubicBezTo>
                      <a:pt x="16773" y="11365"/>
                      <a:pt x="17142" y="11965"/>
                      <a:pt x="17614" y="12539"/>
                    </a:cubicBezTo>
                    <a:cubicBezTo>
                      <a:pt x="18087" y="13111"/>
                      <a:pt x="18664" y="13656"/>
                      <a:pt x="19330" y="14166"/>
                    </a:cubicBezTo>
                    <a:cubicBezTo>
                      <a:pt x="19997" y="14676"/>
                      <a:pt x="20755" y="15151"/>
                      <a:pt x="21592" y="15586"/>
                    </a:cubicBezTo>
                    <a:lnTo>
                      <a:pt x="11123" y="15729"/>
                    </a:lnTo>
                    <a:lnTo>
                      <a:pt x="10402" y="21600"/>
                    </a:lnTo>
                    <a:cubicBezTo>
                      <a:pt x="9594" y="21188"/>
                      <a:pt x="8829" y="20759"/>
                      <a:pt x="8109" y="20314"/>
                    </a:cubicBezTo>
                    <a:cubicBezTo>
                      <a:pt x="7389" y="19868"/>
                      <a:pt x="6712" y="19407"/>
                      <a:pt x="6081" y="18929"/>
                    </a:cubicBezTo>
                    <a:cubicBezTo>
                      <a:pt x="5449" y="18453"/>
                      <a:pt x="4864" y="17960"/>
                      <a:pt x="4324" y="17453"/>
                    </a:cubicBezTo>
                    <a:cubicBezTo>
                      <a:pt x="3784" y="16946"/>
                      <a:pt x="3290" y="16424"/>
                      <a:pt x="2844" y="15889"/>
                    </a:cubicBezTo>
                    <a:cubicBezTo>
                      <a:pt x="2381" y="15333"/>
                      <a:pt x="1973" y="14770"/>
                      <a:pt x="1622" y="14198"/>
                    </a:cubicBezTo>
                    <a:cubicBezTo>
                      <a:pt x="1272" y="13626"/>
                      <a:pt x="978" y="13047"/>
                      <a:pt x="741" y="12461"/>
                    </a:cubicBezTo>
                    <a:cubicBezTo>
                      <a:pt x="503" y="11875"/>
                      <a:pt x="323" y="11282"/>
                      <a:pt x="199" y="10684"/>
                    </a:cubicBezTo>
                    <a:cubicBezTo>
                      <a:pt x="76" y="10086"/>
                      <a:pt x="10" y="9481"/>
                      <a:pt x="1" y="8873"/>
                    </a:cubicBezTo>
                    <a:cubicBezTo>
                      <a:pt x="-8" y="8264"/>
                      <a:pt x="42" y="7660"/>
                      <a:pt x="148" y="7061"/>
                    </a:cubicBezTo>
                    <a:cubicBezTo>
                      <a:pt x="254" y="6462"/>
                      <a:pt x="419" y="5868"/>
                      <a:pt x="639" y="5280"/>
                    </a:cubicBezTo>
                    <a:cubicBezTo>
                      <a:pt x="859" y="4693"/>
                      <a:pt x="1138" y="4111"/>
                      <a:pt x="1473" y="3537"/>
                    </a:cubicBezTo>
                    <a:cubicBezTo>
                      <a:pt x="1808" y="2962"/>
                      <a:pt x="2198" y="2395"/>
                      <a:pt x="2645" y="1837"/>
                    </a:cubicBezTo>
                    <a:cubicBezTo>
                      <a:pt x="2671" y="1804"/>
                      <a:pt x="2698" y="1771"/>
                      <a:pt x="2725" y="1738"/>
                    </a:cubicBezTo>
                    <a:cubicBezTo>
                      <a:pt x="2752" y="1706"/>
                      <a:pt x="2779" y="1674"/>
                      <a:pt x="2806" y="1641"/>
                    </a:cubicBezTo>
                    <a:cubicBezTo>
                      <a:pt x="2832" y="1607"/>
                      <a:pt x="2860" y="1575"/>
                      <a:pt x="2887" y="1542"/>
                    </a:cubicBezTo>
                    <a:cubicBezTo>
                      <a:pt x="2914" y="1510"/>
                      <a:pt x="2942" y="1478"/>
                      <a:pt x="2969" y="1445"/>
                    </a:cubicBezTo>
                    <a:lnTo>
                      <a:pt x="13880" y="0"/>
                    </a:lnTo>
                    <a:close/>
                  </a:path>
                </a:pathLst>
              </a:custGeom>
              <a:solidFill>
                <a:srgbClr val="3194C6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>
                  <a:latin typeface="+mn-ea"/>
                  <a:ea typeface="+mn-ea"/>
                </a:endParaRPr>
              </a:p>
            </p:txBody>
          </p:sp>
          <p:sp>
            <p:nvSpPr>
              <p:cNvPr id="19962" name="Shape 19962"/>
              <p:cNvSpPr/>
              <p:nvPr/>
            </p:nvSpPr>
            <p:spPr>
              <a:xfrm>
                <a:off x="797273" y="1394777"/>
                <a:ext cx="354961" cy="99627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88" h="21600" extrusionOk="0">
                    <a:moveTo>
                      <a:pt x="3919" y="0"/>
                    </a:moveTo>
                    <a:lnTo>
                      <a:pt x="10735" y="963"/>
                    </a:lnTo>
                    <a:cubicBezTo>
                      <a:pt x="10173" y="1471"/>
                      <a:pt x="9679" y="1990"/>
                      <a:pt x="9251" y="2518"/>
                    </a:cubicBezTo>
                    <a:cubicBezTo>
                      <a:pt x="8821" y="3047"/>
                      <a:pt x="8463" y="3586"/>
                      <a:pt x="8171" y="4133"/>
                    </a:cubicBezTo>
                    <a:cubicBezTo>
                      <a:pt x="7884" y="4682"/>
                      <a:pt x="7667" y="5238"/>
                      <a:pt x="7523" y="5802"/>
                    </a:cubicBezTo>
                    <a:cubicBezTo>
                      <a:pt x="7382" y="6367"/>
                      <a:pt x="7315" y="6939"/>
                      <a:pt x="7327" y="7517"/>
                    </a:cubicBezTo>
                    <a:cubicBezTo>
                      <a:pt x="7352" y="8711"/>
                      <a:pt x="7711" y="9875"/>
                      <a:pt x="8370" y="11000"/>
                    </a:cubicBezTo>
                    <a:cubicBezTo>
                      <a:pt x="9029" y="12125"/>
                      <a:pt x="9992" y="13210"/>
                      <a:pt x="11222" y="14244"/>
                    </a:cubicBezTo>
                    <a:cubicBezTo>
                      <a:pt x="12454" y="15278"/>
                      <a:pt x="13953" y="16262"/>
                      <a:pt x="15692" y="17182"/>
                    </a:cubicBezTo>
                    <a:cubicBezTo>
                      <a:pt x="17433" y="18103"/>
                      <a:pt x="19407" y="18962"/>
                      <a:pt x="21588" y="19747"/>
                    </a:cubicBezTo>
                    <a:lnTo>
                      <a:pt x="16400" y="21600"/>
                    </a:lnTo>
                    <a:cubicBezTo>
                      <a:pt x="13891" y="20697"/>
                      <a:pt x="11619" y="19711"/>
                      <a:pt x="9622" y="18652"/>
                    </a:cubicBezTo>
                    <a:cubicBezTo>
                      <a:pt x="7624" y="17592"/>
                      <a:pt x="5896" y="16461"/>
                      <a:pt x="4480" y="15272"/>
                    </a:cubicBezTo>
                    <a:cubicBezTo>
                      <a:pt x="3066" y="14083"/>
                      <a:pt x="1960" y="12835"/>
                      <a:pt x="1202" y="11541"/>
                    </a:cubicBezTo>
                    <a:cubicBezTo>
                      <a:pt x="442" y="10248"/>
                      <a:pt x="30" y="8909"/>
                      <a:pt x="1" y="7536"/>
                    </a:cubicBezTo>
                    <a:cubicBezTo>
                      <a:pt x="-12" y="6871"/>
                      <a:pt x="65" y="6214"/>
                      <a:pt x="228" y="5565"/>
                    </a:cubicBezTo>
                    <a:cubicBezTo>
                      <a:pt x="395" y="4916"/>
                      <a:pt x="642" y="4276"/>
                      <a:pt x="973" y="3646"/>
                    </a:cubicBezTo>
                    <a:cubicBezTo>
                      <a:pt x="1306" y="3016"/>
                      <a:pt x="1721" y="2396"/>
                      <a:pt x="2214" y="1787"/>
                    </a:cubicBezTo>
                    <a:cubicBezTo>
                      <a:pt x="2702" y="1181"/>
                      <a:pt x="3273" y="584"/>
                      <a:pt x="3919" y="0"/>
                    </a:cubicBezTo>
                    <a:close/>
                  </a:path>
                </a:pathLst>
              </a:custGeom>
              <a:solidFill>
                <a:srgbClr val="256F9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>
                  <a:latin typeface="+mn-ea"/>
                  <a:ea typeface="+mn-ea"/>
                </a:endParaRPr>
              </a:p>
            </p:txBody>
          </p:sp>
          <p:sp>
            <p:nvSpPr>
              <p:cNvPr id="19963" name="Shape 19963"/>
              <p:cNvSpPr/>
              <p:nvPr/>
            </p:nvSpPr>
            <p:spPr>
              <a:xfrm>
                <a:off x="2905157" y="1441178"/>
                <a:ext cx="532431" cy="43126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7081" y="21600"/>
                    </a:moveTo>
                    <a:lnTo>
                      <a:pt x="0" y="20623"/>
                    </a:lnTo>
                    <a:lnTo>
                      <a:pt x="12622" y="1842"/>
                    </a:lnTo>
                    <a:lnTo>
                      <a:pt x="21600" y="0"/>
                    </a:lnTo>
                    <a:lnTo>
                      <a:pt x="7081" y="21600"/>
                    </a:lnTo>
                    <a:close/>
                  </a:path>
                </a:pathLst>
              </a:custGeom>
              <a:solidFill>
                <a:srgbClr val="56682B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>
                  <a:latin typeface="+mn-ea"/>
                  <a:ea typeface="+mn-ea"/>
                </a:endParaRPr>
              </a:p>
            </p:txBody>
          </p:sp>
          <p:sp>
            <p:nvSpPr>
              <p:cNvPr id="19964" name="Shape 19964"/>
              <p:cNvSpPr/>
              <p:nvPr/>
            </p:nvSpPr>
            <p:spPr>
              <a:xfrm>
                <a:off x="1878523" y="21835"/>
                <a:ext cx="1539953" cy="177145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701" y="22"/>
                    </a:moveTo>
                    <a:cubicBezTo>
                      <a:pt x="2171" y="86"/>
                      <a:pt x="2638" y="162"/>
                      <a:pt x="3103" y="250"/>
                    </a:cubicBezTo>
                    <a:cubicBezTo>
                      <a:pt x="3568" y="338"/>
                      <a:pt x="4029" y="438"/>
                      <a:pt x="4487" y="550"/>
                    </a:cubicBezTo>
                    <a:cubicBezTo>
                      <a:pt x="4945" y="662"/>
                      <a:pt x="5400" y="786"/>
                      <a:pt x="5851" y="921"/>
                    </a:cubicBezTo>
                    <a:cubicBezTo>
                      <a:pt x="6302" y="1058"/>
                      <a:pt x="6750" y="1205"/>
                      <a:pt x="7193" y="1365"/>
                    </a:cubicBezTo>
                    <a:cubicBezTo>
                      <a:pt x="7917" y="1625"/>
                      <a:pt x="8621" y="1914"/>
                      <a:pt x="9307" y="2231"/>
                    </a:cubicBezTo>
                    <a:cubicBezTo>
                      <a:pt x="9992" y="2548"/>
                      <a:pt x="10658" y="2892"/>
                      <a:pt x="11304" y="3265"/>
                    </a:cubicBezTo>
                    <a:cubicBezTo>
                      <a:pt x="11949" y="3637"/>
                      <a:pt x="12574" y="4036"/>
                      <a:pt x="13178" y="4463"/>
                    </a:cubicBezTo>
                    <a:cubicBezTo>
                      <a:pt x="13782" y="4889"/>
                      <a:pt x="14364" y="5342"/>
                      <a:pt x="14923" y="5821"/>
                    </a:cubicBezTo>
                    <a:cubicBezTo>
                      <a:pt x="15482" y="6299"/>
                      <a:pt x="16012" y="6799"/>
                      <a:pt x="16511" y="7317"/>
                    </a:cubicBezTo>
                    <a:cubicBezTo>
                      <a:pt x="17011" y="7835"/>
                      <a:pt x="17480" y="8373"/>
                      <a:pt x="17918" y="8928"/>
                    </a:cubicBezTo>
                    <a:cubicBezTo>
                      <a:pt x="18356" y="9483"/>
                      <a:pt x="18762" y="10057"/>
                      <a:pt x="19137" y="10648"/>
                    </a:cubicBezTo>
                    <a:cubicBezTo>
                      <a:pt x="19512" y="11239"/>
                      <a:pt x="19854" y="11847"/>
                      <a:pt x="20165" y="12471"/>
                    </a:cubicBezTo>
                    <a:cubicBezTo>
                      <a:pt x="20321" y="12787"/>
                      <a:pt x="20469" y="13105"/>
                      <a:pt x="20607" y="13425"/>
                    </a:cubicBezTo>
                    <a:cubicBezTo>
                      <a:pt x="20746" y="13746"/>
                      <a:pt x="20874" y="14069"/>
                      <a:pt x="20994" y="14394"/>
                    </a:cubicBezTo>
                    <a:cubicBezTo>
                      <a:pt x="21114" y="14719"/>
                      <a:pt x="21225" y="15046"/>
                      <a:pt x="21325" y="15375"/>
                    </a:cubicBezTo>
                    <a:cubicBezTo>
                      <a:pt x="21426" y="15704"/>
                      <a:pt x="21518" y="16035"/>
                      <a:pt x="21600" y="16368"/>
                    </a:cubicBezTo>
                    <a:lnTo>
                      <a:pt x="16612" y="21600"/>
                    </a:lnTo>
                    <a:lnTo>
                      <a:pt x="10536" y="17973"/>
                    </a:lnTo>
                    <a:cubicBezTo>
                      <a:pt x="10216" y="16895"/>
                      <a:pt x="9717" y="15880"/>
                      <a:pt x="9069" y="14952"/>
                    </a:cubicBezTo>
                    <a:cubicBezTo>
                      <a:pt x="8421" y="14024"/>
                      <a:pt x="7623" y="13183"/>
                      <a:pt x="6706" y="12455"/>
                    </a:cubicBezTo>
                    <a:cubicBezTo>
                      <a:pt x="5789" y="11726"/>
                      <a:pt x="4752" y="11111"/>
                      <a:pt x="3625" y="10632"/>
                    </a:cubicBezTo>
                    <a:cubicBezTo>
                      <a:pt x="2497" y="10154"/>
                      <a:pt x="1279" y="9813"/>
                      <a:pt x="0" y="9635"/>
                    </a:cubicBezTo>
                    <a:lnTo>
                      <a:pt x="5760" y="5794"/>
                    </a:lnTo>
                    <a:lnTo>
                      <a:pt x="1533" y="0"/>
                    </a:lnTo>
                    <a:cubicBezTo>
                      <a:pt x="1547" y="2"/>
                      <a:pt x="1561" y="3"/>
                      <a:pt x="1575" y="5"/>
                    </a:cubicBezTo>
                    <a:cubicBezTo>
                      <a:pt x="1589" y="7"/>
                      <a:pt x="1603" y="9"/>
                      <a:pt x="1617" y="11"/>
                    </a:cubicBezTo>
                    <a:cubicBezTo>
                      <a:pt x="1631" y="13"/>
                      <a:pt x="1645" y="15"/>
                      <a:pt x="1659" y="16"/>
                    </a:cubicBezTo>
                    <a:cubicBezTo>
                      <a:pt x="1673" y="18"/>
                      <a:pt x="1687" y="20"/>
                      <a:pt x="1701" y="22"/>
                    </a:cubicBezTo>
                    <a:close/>
                  </a:path>
                </a:pathLst>
              </a:custGeom>
              <a:solidFill>
                <a:srgbClr val="3A5063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>
                  <a:latin typeface="+mn-ea"/>
                  <a:ea typeface="+mn-ea"/>
                </a:endParaRPr>
              </a:p>
            </p:txBody>
          </p:sp>
          <p:sp>
            <p:nvSpPr>
              <p:cNvPr id="19965" name="Shape 19965"/>
              <p:cNvSpPr/>
              <p:nvPr/>
            </p:nvSpPr>
            <p:spPr>
              <a:xfrm>
                <a:off x="2511978" y="1493039"/>
                <a:ext cx="548814" cy="29751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lnTo>
                      <a:pt x="14783" y="20978"/>
                    </a:lnTo>
                    <a:lnTo>
                      <a:pt x="0" y="2196"/>
                    </a:lnTo>
                    <a:lnTo>
                      <a:pt x="4599" y="0"/>
                    </a:lnTo>
                    <a:lnTo>
                      <a:pt x="21600" y="21600"/>
                    </a:lnTo>
                    <a:close/>
                  </a:path>
                </a:pathLst>
              </a:custGeom>
              <a:solidFill>
                <a:srgbClr val="1D283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>
                  <a:latin typeface="+mn-ea"/>
                  <a:ea typeface="+mn-ea"/>
                </a:endParaRPr>
              </a:p>
            </p:txBody>
          </p:sp>
          <p:sp>
            <p:nvSpPr>
              <p:cNvPr id="19966" name="Shape 19966"/>
              <p:cNvSpPr/>
              <p:nvPr/>
            </p:nvSpPr>
            <p:spPr>
              <a:xfrm>
                <a:off x="1856679" y="807933"/>
                <a:ext cx="769977" cy="71513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0685"/>
                    </a:moveTo>
                    <a:lnTo>
                      <a:pt x="18314" y="21600"/>
                    </a:lnTo>
                    <a:cubicBezTo>
                      <a:pt x="17758" y="19276"/>
                      <a:pt x="16890" y="17086"/>
                      <a:pt x="15764" y="15084"/>
                    </a:cubicBezTo>
                    <a:cubicBezTo>
                      <a:pt x="14638" y="13081"/>
                      <a:pt x="13251" y="11268"/>
                      <a:pt x="11657" y="9697"/>
                    </a:cubicBezTo>
                    <a:cubicBezTo>
                      <a:pt x="10063" y="8126"/>
                      <a:pt x="8260" y="6797"/>
                      <a:pt x="6299" y="5764"/>
                    </a:cubicBezTo>
                    <a:cubicBezTo>
                      <a:pt x="4341" y="4732"/>
                      <a:pt x="2224" y="3998"/>
                      <a:pt x="0" y="3613"/>
                    </a:cubicBezTo>
                    <a:lnTo>
                      <a:pt x="539" y="0"/>
                    </a:lnTo>
                    <a:cubicBezTo>
                      <a:pt x="3096" y="443"/>
                      <a:pt x="5531" y="1288"/>
                      <a:pt x="7785" y="2474"/>
                    </a:cubicBezTo>
                    <a:cubicBezTo>
                      <a:pt x="10039" y="3662"/>
                      <a:pt x="12112" y="5189"/>
                      <a:pt x="13945" y="6997"/>
                    </a:cubicBezTo>
                    <a:cubicBezTo>
                      <a:pt x="15778" y="8802"/>
                      <a:pt x="17372" y="10888"/>
                      <a:pt x="18668" y="13191"/>
                    </a:cubicBezTo>
                    <a:cubicBezTo>
                      <a:pt x="19963" y="15493"/>
                      <a:pt x="20960" y="18012"/>
                      <a:pt x="21600" y="20685"/>
                    </a:cubicBezTo>
                    <a:close/>
                  </a:path>
                </a:pathLst>
              </a:custGeom>
              <a:solidFill>
                <a:srgbClr val="2C3C4A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>
                  <a:latin typeface="+mn-ea"/>
                  <a:ea typeface="+mn-ea"/>
                </a:endParaRPr>
              </a:p>
            </p:txBody>
          </p:sp>
          <p:sp>
            <p:nvSpPr>
              <p:cNvPr id="19967" name="Shape 19967"/>
              <p:cNvSpPr/>
              <p:nvPr/>
            </p:nvSpPr>
            <p:spPr>
              <a:xfrm>
                <a:off x="1954974" y="2882357"/>
                <a:ext cx="557005" cy="3794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75" y="9809"/>
                    </a:moveTo>
                    <a:lnTo>
                      <a:pt x="0" y="0"/>
                    </a:lnTo>
                    <a:lnTo>
                      <a:pt x="17588" y="10252"/>
                    </a:lnTo>
                    <a:lnTo>
                      <a:pt x="21600" y="21600"/>
                    </a:lnTo>
                    <a:lnTo>
                      <a:pt x="1375" y="9809"/>
                    </a:lnTo>
                    <a:close/>
                  </a:path>
                </a:pathLst>
              </a:custGeom>
              <a:solidFill>
                <a:srgbClr val="56682B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>
                  <a:latin typeface="+mn-ea"/>
                  <a:ea typeface="+mn-ea"/>
                </a:endParaRPr>
              </a:p>
            </p:txBody>
          </p:sp>
          <p:sp>
            <p:nvSpPr>
              <p:cNvPr id="19968" name="Shape 19968"/>
              <p:cNvSpPr/>
              <p:nvPr/>
            </p:nvSpPr>
            <p:spPr>
              <a:xfrm>
                <a:off x="2031426" y="2401965"/>
                <a:ext cx="193860" cy="60595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5047" y="21600"/>
                    </a:moveTo>
                    <a:lnTo>
                      <a:pt x="0" y="15625"/>
                    </a:lnTo>
                    <a:lnTo>
                      <a:pt x="14394" y="0"/>
                    </a:lnTo>
                    <a:lnTo>
                      <a:pt x="21600" y="3635"/>
                    </a:lnTo>
                    <a:lnTo>
                      <a:pt x="5047" y="21600"/>
                    </a:lnTo>
                    <a:close/>
                  </a:path>
                </a:pathLst>
              </a:custGeom>
              <a:solidFill>
                <a:srgbClr val="56682B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>
                  <a:latin typeface="+mn-ea"/>
                  <a:ea typeface="+mn-ea"/>
                </a:endParaRPr>
              </a:p>
            </p:txBody>
          </p:sp>
          <p:sp>
            <p:nvSpPr>
              <p:cNvPr id="19969" name="Shape 19969"/>
              <p:cNvSpPr/>
              <p:nvPr/>
            </p:nvSpPr>
            <p:spPr>
              <a:xfrm>
                <a:off x="567925" y="2442907"/>
                <a:ext cx="1946784" cy="101265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597" extrusionOk="0">
                    <a:moveTo>
                      <a:pt x="17426" y="2392"/>
                    </a:moveTo>
                    <a:lnTo>
                      <a:pt x="15795" y="13011"/>
                    </a:lnTo>
                    <a:lnTo>
                      <a:pt x="21600" y="17450"/>
                    </a:lnTo>
                    <a:cubicBezTo>
                      <a:pt x="21499" y="17551"/>
                      <a:pt x="21396" y="17651"/>
                      <a:pt x="21293" y="17750"/>
                    </a:cubicBezTo>
                    <a:cubicBezTo>
                      <a:pt x="21191" y="17847"/>
                      <a:pt x="21087" y="17944"/>
                      <a:pt x="20984" y="18039"/>
                    </a:cubicBezTo>
                    <a:cubicBezTo>
                      <a:pt x="20880" y="18134"/>
                      <a:pt x="20776" y="18227"/>
                      <a:pt x="20671" y="18319"/>
                    </a:cubicBezTo>
                    <a:cubicBezTo>
                      <a:pt x="20567" y="18410"/>
                      <a:pt x="20461" y="18501"/>
                      <a:pt x="20355" y="18587"/>
                    </a:cubicBezTo>
                    <a:cubicBezTo>
                      <a:pt x="19767" y="19079"/>
                      <a:pt x="19168" y="19509"/>
                      <a:pt x="18562" y="19880"/>
                    </a:cubicBezTo>
                    <a:cubicBezTo>
                      <a:pt x="17955" y="20252"/>
                      <a:pt x="17341" y="20563"/>
                      <a:pt x="16719" y="20814"/>
                    </a:cubicBezTo>
                    <a:cubicBezTo>
                      <a:pt x="16098" y="21065"/>
                      <a:pt x="15468" y="21256"/>
                      <a:pt x="14834" y="21387"/>
                    </a:cubicBezTo>
                    <a:cubicBezTo>
                      <a:pt x="14199" y="21518"/>
                      <a:pt x="13559" y="21588"/>
                      <a:pt x="12913" y="21596"/>
                    </a:cubicBezTo>
                    <a:cubicBezTo>
                      <a:pt x="12649" y="21600"/>
                      <a:pt x="12386" y="21593"/>
                      <a:pt x="12124" y="21577"/>
                    </a:cubicBezTo>
                    <a:cubicBezTo>
                      <a:pt x="11862" y="21560"/>
                      <a:pt x="11600" y="21533"/>
                      <a:pt x="11340" y="21496"/>
                    </a:cubicBezTo>
                    <a:cubicBezTo>
                      <a:pt x="11079" y="21460"/>
                      <a:pt x="10820" y="21412"/>
                      <a:pt x="10561" y="21356"/>
                    </a:cubicBezTo>
                    <a:cubicBezTo>
                      <a:pt x="10303" y="21297"/>
                      <a:pt x="10046" y="21230"/>
                      <a:pt x="9789" y="21153"/>
                    </a:cubicBezTo>
                    <a:cubicBezTo>
                      <a:pt x="9418" y="21041"/>
                      <a:pt x="9048" y="20908"/>
                      <a:pt x="8681" y="20752"/>
                    </a:cubicBezTo>
                    <a:cubicBezTo>
                      <a:pt x="8314" y="20598"/>
                      <a:pt x="7949" y="20423"/>
                      <a:pt x="7587" y="20226"/>
                    </a:cubicBezTo>
                    <a:cubicBezTo>
                      <a:pt x="7225" y="20030"/>
                      <a:pt x="6866" y="19813"/>
                      <a:pt x="6510" y="19574"/>
                    </a:cubicBezTo>
                    <a:cubicBezTo>
                      <a:pt x="6153" y="19336"/>
                      <a:pt x="5799" y="19077"/>
                      <a:pt x="5449" y="18797"/>
                    </a:cubicBezTo>
                    <a:cubicBezTo>
                      <a:pt x="4947" y="18397"/>
                      <a:pt x="4457" y="17956"/>
                      <a:pt x="3978" y="17480"/>
                    </a:cubicBezTo>
                    <a:cubicBezTo>
                      <a:pt x="3499" y="17003"/>
                      <a:pt x="3032" y="16488"/>
                      <a:pt x="2577" y="15935"/>
                    </a:cubicBezTo>
                    <a:cubicBezTo>
                      <a:pt x="2122" y="15383"/>
                      <a:pt x="1680" y="14794"/>
                      <a:pt x="1250" y="14168"/>
                    </a:cubicBezTo>
                    <a:cubicBezTo>
                      <a:pt x="821" y="13543"/>
                      <a:pt x="404" y="12882"/>
                      <a:pt x="0" y="12183"/>
                    </a:cubicBezTo>
                    <a:lnTo>
                      <a:pt x="393" y="297"/>
                    </a:lnTo>
                    <a:lnTo>
                      <a:pt x="6230" y="0"/>
                    </a:lnTo>
                    <a:cubicBezTo>
                      <a:pt x="6578" y="552"/>
                      <a:pt x="6945" y="1063"/>
                      <a:pt x="7329" y="1526"/>
                    </a:cubicBezTo>
                    <a:cubicBezTo>
                      <a:pt x="7712" y="1990"/>
                      <a:pt x="8113" y="2404"/>
                      <a:pt x="8528" y="2768"/>
                    </a:cubicBezTo>
                    <a:cubicBezTo>
                      <a:pt x="8943" y="3132"/>
                      <a:pt x="9373" y="3445"/>
                      <a:pt x="9815" y="3701"/>
                    </a:cubicBezTo>
                    <a:cubicBezTo>
                      <a:pt x="10257" y="3957"/>
                      <a:pt x="10712" y="4158"/>
                      <a:pt x="11176" y="4298"/>
                    </a:cubicBezTo>
                    <a:cubicBezTo>
                      <a:pt x="11312" y="4339"/>
                      <a:pt x="11450" y="4375"/>
                      <a:pt x="11587" y="4405"/>
                    </a:cubicBezTo>
                    <a:cubicBezTo>
                      <a:pt x="11725" y="4436"/>
                      <a:pt x="11864" y="4461"/>
                      <a:pt x="12003" y="4481"/>
                    </a:cubicBezTo>
                    <a:cubicBezTo>
                      <a:pt x="12143" y="4501"/>
                      <a:pt x="12283" y="4515"/>
                      <a:pt x="12424" y="4525"/>
                    </a:cubicBezTo>
                    <a:cubicBezTo>
                      <a:pt x="12565" y="4534"/>
                      <a:pt x="12706" y="4537"/>
                      <a:pt x="12849" y="4536"/>
                    </a:cubicBezTo>
                    <a:cubicBezTo>
                      <a:pt x="13260" y="4529"/>
                      <a:pt x="13667" y="4477"/>
                      <a:pt x="14065" y="4380"/>
                    </a:cubicBezTo>
                    <a:cubicBezTo>
                      <a:pt x="14464" y="4284"/>
                      <a:pt x="14856" y="4143"/>
                      <a:pt x="15238" y="3961"/>
                    </a:cubicBezTo>
                    <a:cubicBezTo>
                      <a:pt x="15622" y="3777"/>
                      <a:pt x="15996" y="3554"/>
                      <a:pt x="16362" y="3293"/>
                    </a:cubicBezTo>
                    <a:cubicBezTo>
                      <a:pt x="16726" y="3031"/>
                      <a:pt x="17081" y="2730"/>
                      <a:pt x="17426" y="2392"/>
                    </a:cubicBezTo>
                    <a:close/>
                  </a:path>
                </a:pathLst>
              </a:custGeom>
              <a:solidFill>
                <a:srgbClr val="A5C067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>
                  <a:latin typeface="+mn-ea"/>
                  <a:ea typeface="+mn-ea"/>
                </a:endParaRPr>
              </a:p>
            </p:txBody>
          </p:sp>
          <p:sp>
            <p:nvSpPr>
              <p:cNvPr id="19970" name="Shape 19970"/>
              <p:cNvSpPr/>
              <p:nvPr/>
            </p:nvSpPr>
            <p:spPr>
              <a:xfrm>
                <a:off x="1133120" y="2352833"/>
                <a:ext cx="1010254" cy="30570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596" extrusionOk="0">
                    <a:moveTo>
                      <a:pt x="0" y="6598"/>
                    </a:moveTo>
                    <a:lnTo>
                      <a:pt x="1647" y="0"/>
                    </a:lnTo>
                    <a:cubicBezTo>
                      <a:pt x="2230" y="1590"/>
                      <a:pt x="2846" y="3057"/>
                      <a:pt x="3490" y="4388"/>
                    </a:cubicBezTo>
                    <a:cubicBezTo>
                      <a:pt x="4133" y="5718"/>
                      <a:pt x="4805" y="6915"/>
                      <a:pt x="5502" y="7960"/>
                    </a:cubicBezTo>
                    <a:cubicBezTo>
                      <a:pt x="6198" y="9003"/>
                      <a:pt x="6920" y="9904"/>
                      <a:pt x="7661" y="10638"/>
                    </a:cubicBezTo>
                    <a:cubicBezTo>
                      <a:pt x="8402" y="11377"/>
                      <a:pt x="9166" y="11952"/>
                      <a:pt x="9944" y="12355"/>
                    </a:cubicBezTo>
                    <a:cubicBezTo>
                      <a:pt x="10173" y="12472"/>
                      <a:pt x="10404" y="12575"/>
                      <a:pt x="10634" y="12663"/>
                    </a:cubicBezTo>
                    <a:cubicBezTo>
                      <a:pt x="10866" y="12750"/>
                      <a:pt x="11098" y="12824"/>
                      <a:pt x="11332" y="12884"/>
                    </a:cubicBezTo>
                    <a:cubicBezTo>
                      <a:pt x="11567" y="12939"/>
                      <a:pt x="11802" y="12983"/>
                      <a:pt x="12038" y="13007"/>
                    </a:cubicBezTo>
                    <a:cubicBezTo>
                      <a:pt x="12274" y="13032"/>
                      <a:pt x="12512" y="13043"/>
                      <a:pt x="12750" y="13037"/>
                    </a:cubicBezTo>
                    <a:cubicBezTo>
                      <a:pt x="13441" y="13020"/>
                      <a:pt x="14122" y="12871"/>
                      <a:pt x="14791" y="12595"/>
                    </a:cubicBezTo>
                    <a:cubicBezTo>
                      <a:pt x="15461" y="12313"/>
                      <a:pt x="16117" y="11907"/>
                      <a:pt x="16759" y="11386"/>
                    </a:cubicBezTo>
                    <a:cubicBezTo>
                      <a:pt x="17403" y="10862"/>
                      <a:pt x="18032" y="10217"/>
                      <a:pt x="18644" y="9463"/>
                    </a:cubicBezTo>
                    <a:cubicBezTo>
                      <a:pt x="19257" y="8708"/>
                      <a:pt x="19852" y="7842"/>
                      <a:pt x="20429" y="6871"/>
                    </a:cubicBezTo>
                    <a:lnTo>
                      <a:pt x="21600" y="14502"/>
                    </a:lnTo>
                    <a:cubicBezTo>
                      <a:pt x="20936" y="15620"/>
                      <a:pt x="20251" y="16612"/>
                      <a:pt x="19547" y="17485"/>
                    </a:cubicBezTo>
                    <a:cubicBezTo>
                      <a:pt x="18842" y="18350"/>
                      <a:pt x="18120" y="19087"/>
                      <a:pt x="17380" y="19694"/>
                    </a:cubicBezTo>
                    <a:cubicBezTo>
                      <a:pt x="16641" y="20298"/>
                      <a:pt x="15886" y="20764"/>
                      <a:pt x="15116" y="21079"/>
                    </a:cubicBezTo>
                    <a:cubicBezTo>
                      <a:pt x="14347" y="21401"/>
                      <a:pt x="13563" y="21572"/>
                      <a:pt x="12770" y="21595"/>
                    </a:cubicBezTo>
                    <a:cubicBezTo>
                      <a:pt x="12495" y="21600"/>
                      <a:pt x="12222" y="21589"/>
                      <a:pt x="11950" y="21560"/>
                    </a:cubicBezTo>
                    <a:cubicBezTo>
                      <a:pt x="11678" y="21528"/>
                      <a:pt x="11408" y="21481"/>
                      <a:pt x="11138" y="21413"/>
                    </a:cubicBezTo>
                    <a:cubicBezTo>
                      <a:pt x="10869" y="21347"/>
                      <a:pt x="10602" y="21262"/>
                      <a:pt x="10336" y="21163"/>
                    </a:cubicBezTo>
                    <a:cubicBezTo>
                      <a:pt x="10070" y="21063"/>
                      <a:pt x="9806" y="20943"/>
                      <a:pt x="9543" y="20809"/>
                    </a:cubicBezTo>
                    <a:cubicBezTo>
                      <a:pt x="8647" y="20346"/>
                      <a:pt x="7770" y="19683"/>
                      <a:pt x="6917" y="18836"/>
                    </a:cubicBezTo>
                    <a:cubicBezTo>
                      <a:pt x="6064" y="17988"/>
                      <a:pt x="5235" y="16953"/>
                      <a:pt x="4434" y="15751"/>
                    </a:cubicBezTo>
                    <a:cubicBezTo>
                      <a:pt x="3633" y="14548"/>
                      <a:pt x="2859" y="13178"/>
                      <a:pt x="2120" y="11644"/>
                    </a:cubicBezTo>
                    <a:cubicBezTo>
                      <a:pt x="1380" y="10114"/>
                      <a:pt x="672" y="8425"/>
                      <a:pt x="0" y="6598"/>
                    </a:cubicBezTo>
                    <a:close/>
                  </a:path>
                </a:pathLst>
              </a:custGeom>
              <a:solidFill>
                <a:srgbClr val="819C4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>
                  <a:latin typeface="+mn-ea"/>
                  <a:ea typeface="+mn-ea"/>
                </a:endParaRPr>
              </a:p>
            </p:txBody>
          </p:sp>
          <p:sp>
            <p:nvSpPr>
              <p:cNvPr id="19971" name="Shape 19971"/>
              <p:cNvSpPr/>
              <p:nvPr/>
            </p:nvSpPr>
            <p:spPr>
              <a:xfrm>
                <a:off x="2075112" y="1441178"/>
                <a:ext cx="1376168" cy="177691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95" h="21600" extrusionOk="0">
                    <a:moveTo>
                      <a:pt x="21232" y="0"/>
                    </a:moveTo>
                    <a:cubicBezTo>
                      <a:pt x="21289" y="270"/>
                      <a:pt x="21339" y="542"/>
                      <a:pt x="21384" y="814"/>
                    </a:cubicBezTo>
                    <a:cubicBezTo>
                      <a:pt x="21428" y="1087"/>
                      <a:pt x="21464" y="1361"/>
                      <a:pt x="21495" y="1635"/>
                    </a:cubicBezTo>
                    <a:cubicBezTo>
                      <a:pt x="21525" y="1909"/>
                      <a:pt x="21548" y="2185"/>
                      <a:pt x="21564" y="2461"/>
                    </a:cubicBezTo>
                    <a:cubicBezTo>
                      <a:pt x="21582" y="2738"/>
                      <a:pt x="21591" y="3015"/>
                      <a:pt x="21594" y="3294"/>
                    </a:cubicBezTo>
                    <a:cubicBezTo>
                      <a:pt x="21600" y="4001"/>
                      <a:pt x="21562" y="4704"/>
                      <a:pt x="21479" y="5402"/>
                    </a:cubicBezTo>
                    <a:cubicBezTo>
                      <a:pt x="21396" y="6098"/>
                      <a:pt x="21269" y="6789"/>
                      <a:pt x="21097" y="7472"/>
                    </a:cubicBezTo>
                    <a:cubicBezTo>
                      <a:pt x="20926" y="8156"/>
                      <a:pt x="20710" y="8832"/>
                      <a:pt x="20450" y="9501"/>
                    </a:cubicBezTo>
                    <a:cubicBezTo>
                      <a:pt x="20191" y="10169"/>
                      <a:pt x="19887" y="10828"/>
                      <a:pt x="19540" y="11478"/>
                    </a:cubicBezTo>
                    <a:cubicBezTo>
                      <a:pt x="19205" y="12105"/>
                      <a:pt x="18833" y="12716"/>
                      <a:pt x="18426" y="13310"/>
                    </a:cubicBezTo>
                    <a:cubicBezTo>
                      <a:pt x="18017" y="13905"/>
                      <a:pt x="17574" y="14482"/>
                      <a:pt x="17095" y="15042"/>
                    </a:cubicBezTo>
                    <a:cubicBezTo>
                      <a:pt x="16616" y="15603"/>
                      <a:pt x="16102" y="16145"/>
                      <a:pt x="15553" y="16668"/>
                    </a:cubicBezTo>
                    <a:cubicBezTo>
                      <a:pt x="15004" y="17192"/>
                      <a:pt x="14421" y="17697"/>
                      <a:pt x="13805" y="18181"/>
                    </a:cubicBezTo>
                    <a:cubicBezTo>
                      <a:pt x="13379" y="18517"/>
                      <a:pt x="12940" y="18840"/>
                      <a:pt x="12490" y="19150"/>
                    </a:cubicBezTo>
                    <a:cubicBezTo>
                      <a:pt x="12040" y="19460"/>
                      <a:pt x="11577" y="19758"/>
                      <a:pt x="11104" y="20043"/>
                    </a:cubicBezTo>
                    <a:cubicBezTo>
                      <a:pt x="10631" y="20329"/>
                      <a:pt x="10145" y="20601"/>
                      <a:pt x="9649" y="20860"/>
                    </a:cubicBezTo>
                    <a:cubicBezTo>
                      <a:pt x="9152" y="21120"/>
                      <a:pt x="8645" y="21367"/>
                      <a:pt x="8127" y="21600"/>
                    </a:cubicBezTo>
                    <a:lnTo>
                      <a:pt x="0" y="19100"/>
                    </a:lnTo>
                    <a:lnTo>
                      <a:pt x="2342" y="12963"/>
                    </a:lnTo>
                    <a:cubicBezTo>
                      <a:pt x="3362" y="12458"/>
                      <a:pt x="4296" y="11856"/>
                      <a:pt x="5121" y="11176"/>
                    </a:cubicBezTo>
                    <a:cubicBezTo>
                      <a:pt x="5947" y="10495"/>
                      <a:pt x="6666" y="9736"/>
                      <a:pt x="7255" y="8914"/>
                    </a:cubicBezTo>
                    <a:cubicBezTo>
                      <a:pt x="7844" y="8092"/>
                      <a:pt x="8305" y="7207"/>
                      <a:pt x="8616" y="6276"/>
                    </a:cubicBezTo>
                    <a:cubicBezTo>
                      <a:pt x="8928" y="5346"/>
                      <a:pt x="9090" y="4370"/>
                      <a:pt x="9080" y="3364"/>
                    </a:cubicBezTo>
                    <a:cubicBezTo>
                      <a:pt x="9078" y="3223"/>
                      <a:pt x="9074" y="3083"/>
                      <a:pt x="9066" y="2943"/>
                    </a:cubicBezTo>
                    <a:cubicBezTo>
                      <a:pt x="9059" y="2804"/>
                      <a:pt x="9047" y="2665"/>
                      <a:pt x="9032" y="2527"/>
                    </a:cubicBezTo>
                    <a:cubicBezTo>
                      <a:pt x="9018" y="2389"/>
                      <a:pt x="9000" y="2251"/>
                      <a:pt x="8979" y="2115"/>
                    </a:cubicBezTo>
                    <a:cubicBezTo>
                      <a:pt x="8958" y="1979"/>
                      <a:pt x="8934" y="1843"/>
                      <a:pt x="8907" y="1707"/>
                    </a:cubicBezTo>
                    <a:lnTo>
                      <a:pt x="15598" y="5273"/>
                    </a:lnTo>
                    <a:lnTo>
                      <a:pt x="21232" y="0"/>
                    </a:lnTo>
                    <a:close/>
                  </a:path>
                </a:pathLst>
              </a:custGeom>
              <a:solidFill>
                <a:srgbClr val="A5C067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>
                  <a:latin typeface="+mn-ea"/>
                  <a:ea typeface="+mn-ea"/>
                </a:endParaRPr>
              </a:p>
            </p:txBody>
          </p:sp>
          <p:sp>
            <p:nvSpPr>
              <p:cNvPr id="19972" name="Shape 19972"/>
              <p:cNvSpPr/>
              <p:nvPr/>
            </p:nvSpPr>
            <p:spPr>
              <a:xfrm>
                <a:off x="2162485" y="1577654"/>
                <a:ext cx="491458" cy="92803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73" h="21600" extrusionOk="0">
                    <a:moveTo>
                      <a:pt x="2835" y="21600"/>
                    </a:moveTo>
                    <a:lnTo>
                      <a:pt x="0" y="19217"/>
                    </a:lnTo>
                    <a:cubicBezTo>
                      <a:pt x="2467" y="18374"/>
                      <a:pt x="4723" y="17370"/>
                      <a:pt x="6722" y="16236"/>
                    </a:cubicBezTo>
                    <a:cubicBezTo>
                      <a:pt x="8719" y="15099"/>
                      <a:pt x="10456" y="13832"/>
                      <a:pt x="11880" y="12461"/>
                    </a:cubicBezTo>
                    <a:cubicBezTo>
                      <a:pt x="13307" y="11090"/>
                      <a:pt x="14421" y="9613"/>
                      <a:pt x="15173" y="8060"/>
                    </a:cubicBezTo>
                    <a:cubicBezTo>
                      <a:pt x="15926" y="6506"/>
                      <a:pt x="16317" y="4878"/>
                      <a:pt x="16293" y="3199"/>
                    </a:cubicBezTo>
                    <a:cubicBezTo>
                      <a:pt x="16291" y="2964"/>
                      <a:pt x="16277" y="2732"/>
                      <a:pt x="16261" y="2498"/>
                    </a:cubicBezTo>
                    <a:cubicBezTo>
                      <a:pt x="16240" y="2265"/>
                      <a:pt x="16214" y="2033"/>
                      <a:pt x="16177" y="1803"/>
                    </a:cubicBezTo>
                    <a:cubicBezTo>
                      <a:pt x="16142" y="1574"/>
                      <a:pt x="16101" y="1344"/>
                      <a:pt x="16051" y="1115"/>
                    </a:cubicBezTo>
                    <a:cubicBezTo>
                      <a:pt x="15996" y="888"/>
                      <a:pt x="15942" y="661"/>
                      <a:pt x="15876" y="435"/>
                    </a:cubicBezTo>
                    <a:lnTo>
                      <a:pt x="21093" y="0"/>
                    </a:lnTo>
                    <a:cubicBezTo>
                      <a:pt x="21167" y="260"/>
                      <a:pt x="21234" y="521"/>
                      <a:pt x="21293" y="782"/>
                    </a:cubicBezTo>
                    <a:cubicBezTo>
                      <a:pt x="21351" y="1044"/>
                      <a:pt x="21399" y="1308"/>
                      <a:pt x="21439" y="1573"/>
                    </a:cubicBezTo>
                    <a:cubicBezTo>
                      <a:pt x="21481" y="1838"/>
                      <a:pt x="21513" y="2105"/>
                      <a:pt x="21533" y="2372"/>
                    </a:cubicBezTo>
                    <a:cubicBezTo>
                      <a:pt x="21556" y="2640"/>
                      <a:pt x="21569" y="2909"/>
                      <a:pt x="21572" y="3179"/>
                    </a:cubicBezTo>
                    <a:cubicBezTo>
                      <a:pt x="21600" y="5109"/>
                      <a:pt x="21151" y="6983"/>
                      <a:pt x="20284" y="8768"/>
                    </a:cubicBezTo>
                    <a:cubicBezTo>
                      <a:pt x="19419" y="10554"/>
                      <a:pt x="18137" y="12252"/>
                      <a:pt x="16498" y="13829"/>
                    </a:cubicBezTo>
                    <a:cubicBezTo>
                      <a:pt x="14859" y="15407"/>
                      <a:pt x="12859" y="16864"/>
                      <a:pt x="10563" y="18170"/>
                    </a:cubicBezTo>
                    <a:cubicBezTo>
                      <a:pt x="8268" y="19476"/>
                      <a:pt x="5671" y="20630"/>
                      <a:pt x="2835" y="21600"/>
                    </a:cubicBezTo>
                    <a:close/>
                  </a:path>
                </a:pathLst>
              </a:custGeom>
              <a:solidFill>
                <a:srgbClr val="819C4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>
                  <a:latin typeface="+mn-ea"/>
                  <a:ea typeface="+mn-ea"/>
                </a:endParaRPr>
              </a:p>
            </p:txBody>
          </p:sp>
        </p:grpSp>
        <p:grpSp>
          <p:nvGrpSpPr>
            <p:cNvPr id="19977" name="Group 19977"/>
            <p:cNvGrpSpPr/>
            <p:nvPr/>
          </p:nvGrpSpPr>
          <p:grpSpPr>
            <a:xfrm>
              <a:off x="1174577" y="2755000"/>
              <a:ext cx="311453" cy="313776"/>
              <a:chOff x="0" y="0"/>
              <a:chExt cx="311452" cy="313775"/>
            </a:xfrm>
          </p:grpSpPr>
          <p:sp>
            <p:nvSpPr>
              <p:cNvPr id="19974" name="Shape 19974"/>
              <p:cNvSpPr/>
              <p:nvPr/>
            </p:nvSpPr>
            <p:spPr>
              <a:xfrm>
                <a:off x="0" y="108385"/>
                <a:ext cx="205472" cy="20539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lnTo>
                      <a:pt x="0" y="6319"/>
                    </a:lnTo>
                    <a:cubicBezTo>
                      <a:pt x="4088" y="6319"/>
                      <a:pt x="7931" y="7922"/>
                      <a:pt x="10820" y="10833"/>
                    </a:cubicBezTo>
                    <a:cubicBezTo>
                      <a:pt x="13674" y="13711"/>
                      <a:pt x="15259" y="17528"/>
                      <a:pt x="15300" y="21600"/>
                    </a:cubicBezTo>
                    <a:lnTo>
                      <a:pt x="21600" y="21600"/>
                    </a:lnTo>
                    <a:cubicBezTo>
                      <a:pt x="21514" y="9675"/>
                      <a:pt x="11860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>
                  <a:latin typeface="+mn-ea"/>
                  <a:ea typeface="+mn-ea"/>
                </a:endParaRPr>
              </a:p>
            </p:txBody>
          </p:sp>
          <p:sp>
            <p:nvSpPr>
              <p:cNvPr id="19975" name="Shape 19975"/>
              <p:cNvSpPr/>
              <p:nvPr/>
            </p:nvSpPr>
            <p:spPr>
              <a:xfrm>
                <a:off x="0" y="0"/>
                <a:ext cx="311452" cy="31160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lnTo>
                      <a:pt x="0" y="4161"/>
                    </a:lnTo>
                    <a:cubicBezTo>
                      <a:pt x="9582" y="4161"/>
                      <a:pt x="17382" y="11974"/>
                      <a:pt x="17441" y="21600"/>
                    </a:cubicBezTo>
                    <a:lnTo>
                      <a:pt x="21600" y="21600"/>
                    </a:lnTo>
                    <a:cubicBezTo>
                      <a:pt x="21540" y="9679"/>
                      <a:pt x="11875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>
                  <a:latin typeface="+mn-ea"/>
                  <a:ea typeface="+mn-ea"/>
                </a:endParaRPr>
              </a:p>
            </p:txBody>
          </p:sp>
          <p:sp>
            <p:nvSpPr>
              <p:cNvPr id="19976" name="Shape 19976"/>
              <p:cNvSpPr/>
              <p:nvPr/>
            </p:nvSpPr>
            <p:spPr>
              <a:xfrm>
                <a:off x="-1" y="229776"/>
                <a:ext cx="82731" cy="829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98" h="21598" extrusionOk="0">
                    <a:moveTo>
                      <a:pt x="21598" y="10799"/>
                    </a:moveTo>
                    <a:cubicBezTo>
                      <a:pt x="21599" y="9385"/>
                      <a:pt x="21318" y="7972"/>
                      <a:pt x="20776" y="6666"/>
                    </a:cubicBezTo>
                    <a:cubicBezTo>
                      <a:pt x="20236" y="5360"/>
                      <a:pt x="19435" y="4162"/>
                      <a:pt x="18435" y="3163"/>
                    </a:cubicBezTo>
                    <a:cubicBezTo>
                      <a:pt x="17436" y="2163"/>
                      <a:pt x="16238" y="1362"/>
                      <a:pt x="14932" y="822"/>
                    </a:cubicBezTo>
                    <a:cubicBezTo>
                      <a:pt x="13626" y="280"/>
                      <a:pt x="12213" y="-1"/>
                      <a:pt x="10799" y="0"/>
                    </a:cubicBezTo>
                    <a:cubicBezTo>
                      <a:pt x="9385" y="-1"/>
                      <a:pt x="7972" y="280"/>
                      <a:pt x="6666" y="822"/>
                    </a:cubicBezTo>
                    <a:cubicBezTo>
                      <a:pt x="5360" y="1362"/>
                      <a:pt x="4162" y="2163"/>
                      <a:pt x="3163" y="3163"/>
                    </a:cubicBezTo>
                    <a:cubicBezTo>
                      <a:pt x="2163" y="4162"/>
                      <a:pt x="1362" y="5360"/>
                      <a:pt x="822" y="6666"/>
                    </a:cubicBezTo>
                    <a:cubicBezTo>
                      <a:pt x="280" y="7972"/>
                      <a:pt x="-1" y="9385"/>
                      <a:pt x="0" y="10799"/>
                    </a:cubicBezTo>
                    <a:cubicBezTo>
                      <a:pt x="-1" y="12213"/>
                      <a:pt x="280" y="13626"/>
                      <a:pt x="822" y="14932"/>
                    </a:cubicBezTo>
                    <a:cubicBezTo>
                      <a:pt x="1362" y="16238"/>
                      <a:pt x="2163" y="17436"/>
                      <a:pt x="3163" y="18435"/>
                    </a:cubicBezTo>
                    <a:cubicBezTo>
                      <a:pt x="4162" y="19435"/>
                      <a:pt x="5360" y="20236"/>
                      <a:pt x="6666" y="20776"/>
                    </a:cubicBezTo>
                    <a:cubicBezTo>
                      <a:pt x="7972" y="21318"/>
                      <a:pt x="9385" y="21599"/>
                      <a:pt x="10799" y="21598"/>
                    </a:cubicBezTo>
                    <a:cubicBezTo>
                      <a:pt x="12213" y="21599"/>
                      <a:pt x="13626" y="21318"/>
                      <a:pt x="14932" y="20776"/>
                    </a:cubicBezTo>
                    <a:cubicBezTo>
                      <a:pt x="16238" y="20236"/>
                      <a:pt x="17436" y="19435"/>
                      <a:pt x="18435" y="18435"/>
                    </a:cubicBezTo>
                    <a:cubicBezTo>
                      <a:pt x="19435" y="17436"/>
                      <a:pt x="20236" y="16238"/>
                      <a:pt x="20776" y="14932"/>
                    </a:cubicBezTo>
                    <a:cubicBezTo>
                      <a:pt x="21318" y="13626"/>
                      <a:pt x="21599" y="12213"/>
                      <a:pt x="21598" y="10799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>
                  <a:latin typeface="+mn-ea"/>
                  <a:ea typeface="+mn-ea"/>
                </a:endParaRPr>
              </a:p>
            </p:txBody>
          </p:sp>
        </p:grpSp>
        <p:sp>
          <p:nvSpPr>
            <p:cNvPr id="19978" name="Shape 19978"/>
            <p:cNvSpPr/>
            <p:nvPr/>
          </p:nvSpPr>
          <p:spPr>
            <a:xfrm>
              <a:off x="2626699" y="730777"/>
              <a:ext cx="171997" cy="3114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99" extrusionOk="0">
                  <a:moveTo>
                    <a:pt x="10995" y="1"/>
                  </a:moveTo>
                  <a:cubicBezTo>
                    <a:pt x="10922" y="1"/>
                    <a:pt x="10869" y="-1"/>
                    <a:pt x="10798" y="0"/>
                  </a:cubicBezTo>
                  <a:cubicBezTo>
                    <a:pt x="10738" y="0"/>
                    <a:pt x="10663" y="2"/>
                    <a:pt x="10603" y="2"/>
                  </a:cubicBezTo>
                  <a:cubicBezTo>
                    <a:pt x="4747" y="2"/>
                    <a:pt x="0" y="2672"/>
                    <a:pt x="0" y="5887"/>
                  </a:cubicBezTo>
                  <a:cubicBezTo>
                    <a:pt x="0" y="9103"/>
                    <a:pt x="10802" y="21599"/>
                    <a:pt x="10802" y="21599"/>
                  </a:cubicBezTo>
                  <a:cubicBezTo>
                    <a:pt x="10802" y="21599"/>
                    <a:pt x="21600" y="9092"/>
                    <a:pt x="21600" y="5887"/>
                  </a:cubicBezTo>
                  <a:cubicBezTo>
                    <a:pt x="21599" y="2681"/>
                    <a:pt x="16851" y="1"/>
                    <a:pt x="10995" y="1"/>
                  </a:cubicBezTo>
                  <a:close/>
                  <a:moveTo>
                    <a:pt x="10774" y="8065"/>
                  </a:moveTo>
                  <a:cubicBezTo>
                    <a:pt x="8091" y="8065"/>
                    <a:pt x="5917" y="6858"/>
                    <a:pt x="5917" y="5369"/>
                  </a:cubicBezTo>
                  <a:cubicBezTo>
                    <a:pt x="5917" y="3880"/>
                    <a:pt x="8091" y="2673"/>
                    <a:pt x="10774" y="2673"/>
                  </a:cubicBezTo>
                  <a:cubicBezTo>
                    <a:pt x="13457" y="2673"/>
                    <a:pt x="15632" y="3880"/>
                    <a:pt x="15632" y="5369"/>
                  </a:cubicBezTo>
                  <a:cubicBezTo>
                    <a:pt x="15632" y="6858"/>
                    <a:pt x="13457" y="8065"/>
                    <a:pt x="10774" y="8065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>
                <a:latin typeface="+mn-ea"/>
                <a:ea typeface="+mn-ea"/>
              </a:endParaRPr>
            </a:p>
          </p:txBody>
        </p:sp>
        <p:grpSp>
          <p:nvGrpSpPr>
            <p:cNvPr id="19983" name="Group 19983"/>
            <p:cNvGrpSpPr/>
            <p:nvPr/>
          </p:nvGrpSpPr>
          <p:grpSpPr>
            <a:xfrm>
              <a:off x="270372" y="1684803"/>
              <a:ext cx="316100" cy="211508"/>
              <a:chOff x="0" y="0"/>
              <a:chExt cx="316099" cy="211506"/>
            </a:xfrm>
          </p:grpSpPr>
          <p:sp>
            <p:nvSpPr>
              <p:cNvPr id="19979" name="Shape 19979"/>
              <p:cNvSpPr/>
              <p:nvPr/>
            </p:nvSpPr>
            <p:spPr>
              <a:xfrm>
                <a:off x="212905" y="12982"/>
                <a:ext cx="103195" cy="18446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375" y="21600"/>
                    </a:moveTo>
                    <a:cubicBezTo>
                      <a:pt x="21510" y="21380"/>
                      <a:pt x="21600" y="21148"/>
                      <a:pt x="21600" y="20904"/>
                    </a:cubicBezTo>
                    <a:lnTo>
                      <a:pt x="21600" y="662"/>
                    </a:lnTo>
                    <a:cubicBezTo>
                      <a:pt x="21600" y="430"/>
                      <a:pt x="21516" y="210"/>
                      <a:pt x="21395" y="0"/>
                    </a:cubicBezTo>
                    <a:lnTo>
                      <a:pt x="0" y="10182"/>
                    </a:lnTo>
                    <a:lnTo>
                      <a:pt x="21375" y="21600"/>
                    </a:ln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>
                  <a:latin typeface="+mn-ea"/>
                  <a:ea typeface="+mn-ea"/>
                </a:endParaRPr>
              </a:p>
            </p:txBody>
          </p:sp>
          <p:sp>
            <p:nvSpPr>
              <p:cNvPr id="19980" name="Shape 19980"/>
              <p:cNvSpPr/>
              <p:nvPr/>
            </p:nvSpPr>
            <p:spPr>
              <a:xfrm>
                <a:off x="13035" y="0"/>
                <a:ext cx="286228" cy="12117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21600"/>
                    </a:moveTo>
                    <a:lnTo>
                      <a:pt x="12831" y="17713"/>
                    </a:lnTo>
                    <a:lnTo>
                      <a:pt x="13858" y="15745"/>
                    </a:lnTo>
                    <a:lnTo>
                      <a:pt x="21600" y="151"/>
                    </a:lnTo>
                    <a:cubicBezTo>
                      <a:pt x="21473" y="62"/>
                      <a:pt x="21341" y="0"/>
                      <a:pt x="21202" y="0"/>
                    </a:cubicBezTo>
                    <a:lnTo>
                      <a:pt x="399" y="0"/>
                    </a:lnTo>
                    <a:cubicBezTo>
                      <a:pt x="260" y="0"/>
                      <a:pt x="127" y="62"/>
                      <a:pt x="0" y="152"/>
                    </a:cubicBezTo>
                    <a:lnTo>
                      <a:pt x="7747" y="15753"/>
                    </a:lnTo>
                    <a:lnTo>
                      <a:pt x="8774" y="17722"/>
                    </a:lnTo>
                    <a:lnTo>
                      <a:pt x="10800" y="21600"/>
                    </a:ln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>
                  <a:latin typeface="+mn-ea"/>
                  <a:ea typeface="+mn-ea"/>
                </a:endParaRPr>
              </a:p>
            </p:txBody>
          </p:sp>
          <p:sp>
            <p:nvSpPr>
              <p:cNvPr id="19981" name="Shape 19981"/>
              <p:cNvSpPr/>
              <p:nvPr/>
            </p:nvSpPr>
            <p:spPr>
              <a:xfrm>
                <a:off x="13035" y="112515"/>
                <a:ext cx="285684" cy="9899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217" y="21600"/>
                    </a:moveTo>
                    <a:cubicBezTo>
                      <a:pt x="21351" y="21600"/>
                      <a:pt x="21478" y="21530"/>
                      <a:pt x="21600" y="21429"/>
                    </a:cubicBezTo>
                    <a:lnTo>
                      <a:pt x="13810" y="0"/>
                    </a:lnTo>
                    <a:lnTo>
                      <a:pt x="10799" y="7018"/>
                    </a:lnTo>
                    <a:lnTo>
                      <a:pt x="7793" y="11"/>
                    </a:lnTo>
                    <a:lnTo>
                      <a:pt x="0" y="21430"/>
                    </a:lnTo>
                    <a:cubicBezTo>
                      <a:pt x="122" y="21529"/>
                      <a:pt x="249" y="21600"/>
                      <a:pt x="382" y="21600"/>
                    </a:cubicBezTo>
                    <a:lnTo>
                      <a:pt x="21217" y="21600"/>
                    </a:ln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>
                  <a:latin typeface="+mn-ea"/>
                  <a:ea typeface="+mn-ea"/>
                </a:endParaRPr>
              </a:p>
            </p:txBody>
          </p:sp>
          <p:sp>
            <p:nvSpPr>
              <p:cNvPr id="19982" name="Shape 19982"/>
              <p:cNvSpPr/>
              <p:nvPr/>
            </p:nvSpPr>
            <p:spPr>
              <a:xfrm>
                <a:off x="-1" y="12982"/>
                <a:ext cx="103195" cy="18446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5" y="0"/>
                    </a:moveTo>
                    <a:cubicBezTo>
                      <a:pt x="84" y="210"/>
                      <a:pt x="0" y="430"/>
                      <a:pt x="0" y="662"/>
                    </a:cubicBezTo>
                    <a:lnTo>
                      <a:pt x="0" y="20904"/>
                    </a:lnTo>
                    <a:cubicBezTo>
                      <a:pt x="0" y="21149"/>
                      <a:pt x="90" y="21380"/>
                      <a:pt x="224" y="21600"/>
                    </a:cubicBezTo>
                    <a:lnTo>
                      <a:pt x="21600" y="10187"/>
                    </a:lnTo>
                    <a:lnTo>
                      <a:pt x="205" y="0"/>
                    </a:ln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>
                  <a:latin typeface="+mn-ea"/>
                  <a:ea typeface="+mn-ea"/>
                </a:endParaRPr>
              </a:p>
            </p:txBody>
          </p:sp>
        </p:grpSp>
        <p:grpSp>
          <p:nvGrpSpPr>
            <p:cNvPr id="19990" name="Group 19990"/>
            <p:cNvGrpSpPr/>
            <p:nvPr/>
          </p:nvGrpSpPr>
          <p:grpSpPr>
            <a:xfrm>
              <a:off x="1115487" y="344156"/>
              <a:ext cx="311453" cy="313775"/>
              <a:chOff x="0" y="0"/>
              <a:chExt cx="311451" cy="313773"/>
            </a:xfrm>
          </p:grpSpPr>
          <p:sp>
            <p:nvSpPr>
              <p:cNvPr id="19984" name="Shape 19984"/>
              <p:cNvSpPr/>
              <p:nvPr/>
            </p:nvSpPr>
            <p:spPr>
              <a:xfrm>
                <a:off x="0" y="0"/>
                <a:ext cx="311452" cy="31377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cubicBezTo>
                      <a:pt x="4835" y="0"/>
                      <a:pt x="0" y="4835"/>
                      <a:pt x="0" y="10800"/>
                    </a:cubicBezTo>
                    <a:cubicBezTo>
                      <a:pt x="0" y="16765"/>
                      <a:pt x="4835" y="21600"/>
                      <a:pt x="10800" y="21600"/>
                    </a:cubicBezTo>
                    <a:cubicBezTo>
                      <a:pt x="16765" y="21600"/>
                      <a:pt x="21600" y="16765"/>
                      <a:pt x="21600" y="10800"/>
                    </a:cubicBezTo>
                    <a:cubicBezTo>
                      <a:pt x="21600" y="4835"/>
                      <a:pt x="16765" y="0"/>
                      <a:pt x="10800" y="0"/>
                    </a:cubicBezTo>
                    <a:close/>
                    <a:moveTo>
                      <a:pt x="10800" y="19800"/>
                    </a:moveTo>
                    <a:cubicBezTo>
                      <a:pt x="5837" y="19800"/>
                      <a:pt x="1800" y="15763"/>
                      <a:pt x="1800" y="10800"/>
                    </a:cubicBezTo>
                    <a:cubicBezTo>
                      <a:pt x="1800" y="5837"/>
                      <a:pt x="5837" y="1800"/>
                      <a:pt x="10800" y="1800"/>
                    </a:cubicBezTo>
                    <a:cubicBezTo>
                      <a:pt x="15763" y="1800"/>
                      <a:pt x="19800" y="5837"/>
                      <a:pt x="19800" y="10800"/>
                    </a:cubicBezTo>
                    <a:cubicBezTo>
                      <a:pt x="19800" y="15763"/>
                      <a:pt x="15763" y="19800"/>
                      <a:pt x="10800" y="198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>
                  <a:latin typeface="+mn-ea"/>
                  <a:ea typeface="+mn-ea"/>
                </a:endParaRPr>
              </a:p>
            </p:txBody>
          </p:sp>
          <p:sp>
            <p:nvSpPr>
              <p:cNvPr id="19985" name="Shape 19985"/>
              <p:cNvSpPr/>
              <p:nvPr/>
            </p:nvSpPr>
            <p:spPr>
              <a:xfrm>
                <a:off x="86514" y="187392"/>
                <a:ext cx="40555" cy="4085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150" y="0"/>
                    </a:moveTo>
                    <a:lnTo>
                      <a:pt x="0" y="21600"/>
                    </a:lnTo>
                    <a:lnTo>
                      <a:pt x="21600" y="8456"/>
                    </a:lnTo>
                    <a:lnTo>
                      <a:pt x="19944" y="1652"/>
                    </a:lnTo>
                    <a:lnTo>
                      <a:pt x="13150" y="0"/>
                    </a:ln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>
                  <a:latin typeface="+mn-ea"/>
                  <a:ea typeface="+mn-ea"/>
                </a:endParaRPr>
              </a:p>
            </p:txBody>
          </p:sp>
          <p:sp>
            <p:nvSpPr>
              <p:cNvPr id="19986" name="Shape 19986"/>
              <p:cNvSpPr/>
              <p:nvPr/>
            </p:nvSpPr>
            <p:spPr>
              <a:xfrm>
                <a:off x="86514" y="87159"/>
                <a:ext cx="40555" cy="4085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9946" y="19945"/>
                    </a:moveTo>
                    <a:lnTo>
                      <a:pt x="21600" y="13146"/>
                    </a:lnTo>
                    <a:lnTo>
                      <a:pt x="0" y="0"/>
                    </a:lnTo>
                    <a:lnTo>
                      <a:pt x="13149" y="21600"/>
                    </a:lnTo>
                    <a:lnTo>
                      <a:pt x="19946" y="19945"/>
                    </a:ln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>
                  <a:latin typeface="+mn-ea"/>
                  <a:ea typeface="+mn-ea"/>
                </a:endParaRPr>
              </a:p>
            </p:txBody>
          </p:sp>
          <p:sp>
            <p:nvSpPr>
              <p:cNvPr id="19987" name="Shape 19987"/>
              <p:cNvSpPr/>
              <p:nvPr/>
            </p:nvSpPr>
            <p:spPr>
              <a:xfrm>
                <a:off x="186006" y="187392"/>
                <a:ext cx="40554" cy="4085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56" y="1653"/>
                    </a:moveTo>
                    <a:lnTo>
                      <a:pt x="0" y="8456"/>
                    </a:lnTo>
                    <a:lnTo>
                      <a:pt x="21600" y="21600"/>
                    </a:lnTo>
                    <a:lnTo>
                      <a:pt x="8447" y="0"/>
                    </a:lnTo>
                    <a:lnTo>
                      <a:pt x="1656" y="1653"/>
                    </a:ln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>
                  <a:latin typeface="+mn-ea"/>
                  <a:ea typeface="+mn-ea"/>
                </a:endParaRPr>
              </a:p>
            </p:txBody>
          </p:sp>
          <p:sp>
            <p:nvSpPr>
              <p:cNvPr id="19988" name="Shape 19988"/>
              <p:cNvSpPr/>
              <p:nvPr/>
            </p:nvSpPr>
            <p:spPr>
              <a:xfrm>
                <a:off x="186006" y="87159"/>
                <a:ext cx="40554" cy="4085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8453" y="21600"/>
                    </a:moveTo>
                    <a:lnTo>
                      <a:pt x="21600" y="0"/>
                    </a:lnTo>
                    <a:lnTo>
                      <a:pt x="0" y="13149"/>
                    </a:lnTo>
                    <a:lnTo>
                      <a:pt x="1649" y="19943"/>
                    </a:lnTo>
                    <a:lnTo>
                      <a:pt x="8453" y="21600"/>
                    </a:ln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>
                  <a:latin typeface="+mn-ea"/>
                  <a:ea typeface="+mn-ea"/>
                </a:endParaRPr>
              </a:p>
            </p:txBody>
          </p:sp>
          <p:sp>
            <p:nvSpPr>
              <p:cNvPr id="19989" name="Shape 19989"/>
              <p:cNvSpPr/>
              <p:nvPr/>
            </p:nvSpPr>
            <p:spPr>
              <a:xfrm>
                <a:off x="38931" y="38677"/>
                <a:ext cx="235212" cy="23751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2911" y="8688"/>
                    </a:moveTo>
                    <a:lnTo>
                      <a:pt x="10802" y="0"/>
                    </a:lnTo>
                    <a:lnTo>
                      <a:pt x="8686" y="8688"/>
                    </a:lnTo>
                    <a:lnTo>
                      <a:pt x="0" y="10800"/>
                    </a:lnTo>
                    <a:lnTo>
                      <a:pt x="8686" y="12912"/>
                    </a:lnTo>
                    <a:lnTo>
                      <a:pt x="10802" y="21600"/>
                    </a:lnTo>
                    <a:lnTo>
                      <a:pt x="12915" y="12912"/>
                    </a:lnTo>
                    <a:lnTo>
                      <a:pt x="21600" y="10800"/>
                    </a:lnTo>
                    <a:lnTo>
                      <a:pt x="12911" y="8688"/>
                    </a:lnTo>
                    <a:close/>
                    <a:moveTo>
                      <a:pt x="10800" y="11860"/>
                    </a:moveTo>
                    <a:cubicBezTo>
                      <a:pt x="10218" y="11860"/>
                      <a:pt x="9746" y="11388"/>
                      <a:pt x="9746" y="10807"/>
                    </a:cubicBezTo>
                    <a:cubicBezTo>
                      <a:pt x="9746" y="10224"/>
                      <a:pt x="10218" y="9752"/>
                      <a:pt x="10800" y="9752"/>
                    </a:cubicBezTo>
                    <a:cubicBezTo>
                      <a:pt x="11382" y="9752"/>
                      <a:pt x="11854" y="10224"/>
                      <a:pt x="11854" y="10807"/>
                    </a:cubicBezTo>
                    <a:cubicBezTo>
                      <a:pt x="11854" y="11388"/>
                      <a:pt x="11382" y="11860"/>
                      <a:pt x="10800" y="1186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>
                  <a:latin typeface="+mn-ea"/>
                  <a:ea typeface="+mn-ea"/>
                </a:endParaRPr>
              </a:p>
            </p:txBody>
          </p:sp>
        </p:grpSp>
        <p:sp>
          <p:nvSpPr>
            <p:cNvPr id="19991" name="Shape 19991"/>
            <p:cNvSpPr/>
            <p:nvPr/>
          </p:nvSpPr>
          <p:spPr>
            <a:xfrm>
              <a:off x="2643069" y="2281522"/>
              <a:ext cx="311453" cy="2672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088" y="3728"/>
                  </a:moveTo>
                  <a:lnTo>
                    <a:pt x="11065" y="3728"/>
                  </a:lnTo>
                  <a:lnTo>
                    <a:pt x="11065" y="0"/>
                  </a:lnTo>
                  <a:lnTo>
                    <a:pt x="3196" y="0"/>
                  </a:lnTo>
                  <a:lnTo>
                    <a:pt x="3196" y="11"/>
                  </a:lnTo>
                  <a:lnTo>
                    <a:pt x="0" y="3745"/>
                  </a:lnTo>
                  <a:lnTo>
                    <a:pt x="0" y="17872"/>
                  </a:lnTo>
                  <a:lnTo>
                    <a:pt x="3512" y="17872"/>
                  </a:lnTo>
                  <a:lnTo>
                    <a:pt x="3512" y="21600"/>
                  </a:lnTo>
                  <a:lnTo>
                    <a:pt x="21600" y="21600"/>
                  </a:lnTo>
                  <a:lnTo>
                    <a:pt x="21600" y="3728"/>
                  </a:lnTo>
                  <a:lnTo>
                    <a:pt x="18088" y="3728"/>
                  </a:lnTo>
                  <a:close/>
                  <a:moveTo>
                    <a:pt x="1272" y="16383"/>
                  </a:moveTo>
                  <a:lnTo>
                    <a:pt x="1272" y="5234"/>
                  </a:lnTo>
                  <a:lnTo>
                    <a:pt x="4468" y="5234"/>
                  </a:lnTo>
                  <a:lnTo>
                    <a:pt x="4468" y="1488"/>
                  </a:lnTo>
                  <a:lnTo>
                    <a:pt x="9793" y="1488"/>
                  </a:lnTo>
                  <a:lnTo>
                    <a:pt x="9793" y="16383"/>
                  </a:lnTo>
                  <a:lnTo>
                    <a:pt x="1272" y="16383"/>
                  </a:lnTo>
                  <a:close/>
                  <a:moveTo>
                    <a:pt x="11807" y="20111"/>
                  </a:moveTo>
                  <a:lnTo>
                    <a:pt x="4783" y="20111"/>
                  </a:lnTo>
                  <a:lnTo>
                    <a:pt x="4783" y="17872"/>
                  </a:lnTo>
                  <a:lnTo>
                    <a:pt x="11065" y="17872"/>
                  </a:lnTo>
                  <a:lnTo>
                    <a:pt x="11065" y="5217"/>
                  </a:lnTo>
                  <a:lnTo>
                    <a:pt x="13305" y="5217"/>
                  </a:lnTo>
                  <a:lnTo>
                    <a:pt x="13305" y="20111"/>
                  </a:lnTo>
                  <a:lnTo>
                    <a:pt x="11807" y="20111"/>
                  </a:lnTo>
                  <a:close/>
                  <a:moveTo>
                    <a:pt x="14577" y="20111"/>
                  </a:moveTo>
                  <a:lnTo>
                    <a:pt x="14577" y="5217"/>
                  </a:lnTo>
                  <a:lnTo>
                    <a:pt x="16817" y="5217"/>
                  </a:lnTo>
                  <a:lnTo>
                    <a:pt x="16817" y="20111"/>
                  </a:lnTo>
                  <a:lnTo>
                    <a:pt x="14577" y="20111"/>
                  </a:lnTo>
                  <a:close/>
                  <a:moveTo>
                    <a:pt x="20328" y="20111"/>
                  </a:moveTo>
                  <a:lnTo>
                    <a:pt x="18088" y="20111"/>
                  </a:lnTo>
                  <a:lnTo>
                    <a:pt x="18088" y="5217"/>
                  </a:lnTo>
                  <a:lnTo>
                    <a:pt x="20328" y="5217"/>
                  </a:lnTo>
                  <a:lnTo>
                    <a:pt x="20328" y="20111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>
                <a:latin typeface="+mn-ea"/>
                <a:ea typeface="+mn-ea"/>
              </a:endParaRPr>
            </a:p>
          </p:txBody>
        </p:sp>
        <p:grpSp>
          <p:nvGrpSpPr>
            <p:cNvPr id="19994" name="Group 19994"/>
            <p:cNvGrpSpPr/>
            <p:nvPr/>
          </p:nvGrpSpPr>
          <p:grpSpPr>
            <a:xfrm>
              <a:off x="1032280" y="1042233"/>
              <a:ext cx="1374578" cy="1374578"/>
              <a:chOff x="0" y="0"/>
              <a:chExt cx="1374576" cy="1374576"/>
            </a:xfrm>
          </p:grpSpPr>
          <p:sp>
            <p:nvSpPr>
              <p:cNvPr id="19992" name="Shape 19992"/>
              <p:cNvSpPr/>
              <p:nvPr/>
            </p:nvSpPr>
            <p:spPr>
              <a:xfrm>
                <a:off x="0" y="0"/>
                <a:ext cx="1374576" cy="137457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solidFill>
                <a:srgbClr val="595959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 algn="ctr">
                  <a:defRPr sz="1400" b="1"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  <a:latin typeface="Roboto condensed"/>
                    <a:ea typeface="Roboto condensed"/>
                    <a:cs typeface="Roboto condensed"/>
                    <a:sym typeface="Roboto condensed"/>
                  </a:defRPr>
                </a:pPr>
                <a:endParaRPr>
                  <a:latin typeface="+mn-ea"/>
                  <a:ea typeface="+mn-ea"/>
                </a:endParaRPr>
              </a:p>
            </p:txBody>
          </p:sp>
          <p:sp>
            <p:nvSpPr>
              <p:cNvPr id="19993" name="Shape 19993"/>
              <p:cNvSpPr/>
              <p:nvPr/>
            </p:nvSpPr>
            <p:spPr>
              <a:xfrm>
                <a:off x="201302" y="471844"/>
                <a:ext cx="971972" cy="430886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spAutoFit/>
              </a:bodyPr>
              <a:lstStyle/>
              <a:p>
                <a:pPr lvl="0" algn="ctr">
                  <a:defRPr>
                    <a:uFillTx/>
                  </a:defRPr>
                </a:pPr>
                <a:r>
                  <a:rPr lang="zh-CN" altLang="en-US" sz="1400" dirty="0" smtClean="0"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  <a:latin typeface="+mn-ea"/>
                    <a:ea typeface="+mn-ea"/>
                    <a:cs typeface="Roboto condensed"/>
                    <a:sym typeface="Roboto condensed"/>
                  </a:rPr>
                  <a:t>主要</a:t>
                </a:r>
                <a:endParaRPr sz="1400" dirty="0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+mn-ea"/>
                  <a:ea typeface="+mn-ea"/>
                  <a:cs typeface="Roboto condensed"/>
                  <a:sym typeface="Roboto condensed"/>
                </a:endParaRPr>
              </a:p>
              <a:p>
                <a:pPr lvl="0" algn="ctr">
                  <a:defRPr>
                    <a:uFillTx/>
                  </a:defRPr>
                </a:pPr>
                <a:r>
                  <a:rPr lang="zh-CN" altLang="en-US" sz="1400" dirty="0" smtClean="0"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  <a:latin typeface="+mn-ea"/>
                    <a:ea typeface="+mn-ea"/>
                    <a:cs typeface="Roboto condensed"/>
                    <a:sym typeface="Roboto condensed"/>
                  </a:rPr>
                  <a:t>关键字</a:t>
                </a:r>
                <a:endParaRPr sz="1400" dirty="0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+mn-ea"/>
                  <a:ea typeface="+mn-ea"/>
                  <a:cs typeface="Roboto condensed"/>
                  <a:sym typeface="Roboto condensed"/>
                </a:endParaRPr>
              </a:p>
            </p:txBody>
          </p:sp>
        </p:grpSp>
      </p:grpSp>
      <p:sp>
        <p:nvSpPr>
          <p:cNvPr id="19996" name="Shape 19996"/>
          <p:cNvSpPr/>
          <p:nvPr/>
        </p:nvSpPr>
        <p:spPr>
          <a:xfrm>
            <a:off x="399494" y="1210863"/>
            <a:ext cx="2324656" cy="884637"/>
          </a:xfrm>
          <a:prstGeom prst="rect">
            <a:avLst/>
          </a:prstGeom>
          <a:solidFill>
            <a:srgbClr val="3194C6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 algn="ctr"/>
            <a:endParaRPr>
              <a:latin typeface="+mn-ea"/>
              <a:ea typeface="+mn-ea"/>
            </a:endParaRPr>
          </a:p>
        </p:txBody>
      </p:sp>
      <p:sp>
        <p:nvSpPr>
          <p:cNvPr id="19997" name="Shape 19997"/>
          <p:cNvSpPr/>
          <p:nvPr/>
        </p:nvSpPr>
        <p:spPr>
          <a:xfrm>
            <a:off x="399494" y="2092593"/>
            <a:ext cx="2324656" cy="2314307"/>
          </a:xfrm>
          <a:prstGeom prst="rect">
            <a:avLst/>
          </a:prstGeom>
          <a:solidFill>
            <a:srgbClr val="3A5063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 algn="ctr"/>
            <a:endParaRPr>
              <a:latin typeface="+mn-ea"/>
              <a:ea typeface="+mn-ea"/>
            </a:endParaRPr>
          </a:p>
        </p:txBody>
      </p:sp>
      <p:sp>
        <p:nvSpPr>
          <p:cNvPr id="19998" name="Shape 19998"/>
          <p:cNvSpPr/>
          <p:nvPr/>
        </p:nvSpPr>
        <p:spPr>
          <a:xfrm>
            <a:off x="559136" y="2600343"/>
            <a:ext cx="1999914" cy="1055674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spAutoFit/>
          </a:bodyPr>
          <a:lstStyle>
            <a:lvl1pPr>
              <a:lnSpc>
                <a:spcPct val="140000"/>
              </a:lnSpc>
              <a:defRPr sz="700">
                <a:solidFill>
                  <a:srgbClr val="FFFFFF">
                    <a:alpha val="70000"/>
                  </a:srgbClr>
                </a:solidFill>
                <a:uFill>
                  <a:solidFill>
                    <a:srgbClr val="FFFFFF">
                      <a:alpha val="70000"/>
                    </a:srgbClr>
                  </a:solidFill>
                </a:uFill>
                <a:latin typeface="Roboto condensed"/>
                <a:ea typeface="Roboto condensed"/>
                <a:cs typeface="Roboto condensed"/>
                <a:sym typeface="Roboto condensed"/>
              </a:defRPr>
            </a:lvl1pPr>
          </a:lstStyle>
          <a:p>
            <a:pPr lvl="0">
              <a:defRPr sz="1800">
                <a:solidFill>
                  <a:srgbClr val="000000"/>
                </a:solidFill>
                <a:uFillTx/>
              </a:defRPr>
            </a:pPr>
            <a:r>
              <a:rPr lang="zh-CN" altLang="en-US" sz="700" dirty="0" smtClean="0">
                <a:solidFill>
                  <a:srgbClr val="FFFFFF">
                    <a:alpha val="70000"/>
                  </a:srgbClr>
                </a:solidFill>
                <a:uFill>
                  <a:solidFill>
                    <a:srgbClr val="FFFFFF">
                      <a:alpha val="70000"/>
                    </a:srgbClr>
                  </a:solidFill>
                </a:uFill>
                <a:latin typeface="+mn-ea"/>
                <a:ea typeface="+mn-ea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700" dirty="0" smtClean="0">
                <a:solidFill>
                  <a:srgbClr val="FFFFFF">
                    <a:alpha val="70000"/>
                  </a:srgbClr>
                </a:solidFill>
                <a:uFill>
                  <a:solidFill>
                    <a:srgbClr val="FFFFFF">
                      <a:alpha val="70000"/>
                    </a:srgbClr>
                  </a:solidFill>
                </a:uFill>
                <a:latin typeface="+mn-ea"/>
                <a:ea typeface="+mn-ea"/>
              </a:rPr>
              <a:t>200</a:t>
            </a:r>
            <a:r>
              <a:rPr lang="zh-CN" altLang="en-US" sz="700" dirty="0" smtClean="0">
                <a:solidFill>
                  <a:srgbClr val="FFFFFF">
                    <a:alpha val="70000"/>
                  </a:srgbClr>
                </a:solidFill>
                <a:uFill>
                  <a:solidFill>
                    <a:srgbClr val="FFFFFF">
                      <a:alpha val="70000"/>
                    </a:srgbClr>
                  </a:solidFill>
                </a:uFill>
                <a:latin typeface="+mn-ea"/>
                <a:ea typeface="+mn-ea"/>
              </a:rPr>
              <a:t>字以内，据统计每页幻灯片的最好控制在</a:t>
            </a:r>
            <a:r>
              <a:rPr lang="en-US" altLang="zh-CN" sz="700" dirty="0" smtClean="0">
                <a:solidFill>
                  <a:srgbClr val="FFFFFF">
                    <a:alpha val="70000"/>
                  </a:srgbClr>
                </a:solidFill>
                <a:uFill>
                  <a:solidFill>
                    <a:srgbClr val="FFFFFF">
                      <a:alpha val="70000"/>
                    </a:srgbClr>
                  </a:solidFill>
                </a:uFill>
                <a:latin typeface="+mn-ea"/>
                <a:ea typeface="+mn-ea"/>
              </a:rPr>
              <a:t>5</a:t>
            </a:r>
            <a:r>
              <a:rPr lang="zh-CN" altLang="en-US" sz="700" dirty="0" smtClean="0">
                <a:solidFill>
                  <a:srgbClr val="FFFFFF">
                    <a:alpha val="70000"/>
                  </a:srgbClr>
                </a:solidFill>
                <a:uFill>
                  <a:solidFill>
                    <a:srgbClr val="FFFFFF">
                      <a:alpha val="70000"/>
                    </a:srgbClr>
                  </a:solidFill>
                </a:uFill>
                <a:latin typeface="+mn-ea"/>
                <a:ea typeface="+mn-ea"/>
              </a:rPr>
              <a:t>分钟之内。</a:t>
            </a:r>
            <a:r>
              <a:rPr sz="700" dirty="0" smtClean="0">
                <a:solidFill>
                  <a:srgbClr val="FFFFFF">
                    <a:alpha val="70000"/>
                  </a:srgbClr>
                </a:solidFill>
                <a:uFill>
                  <a:solidFill>
                    <a:srgbClr val="FFFFFF">
                      <a:alpha val="70000"/>
                    </a:srgbClr>
                  </a:solidFill>
                </a:uFill>
                <a:latin typeface="+mn-ea"/>
                <a:ea typeface="+mn-ea"/>
              </a:rPr>
              <a:t> </a:t>
            </a:r>
            <a:r>
              <a:rPr lang="zh-CN" altLang="en-US" sz="700" dirty="0" smtClean="0">
                <a:solidFill>
                  <a:srgbClr val="FFFFFF">
                    <a:alpha val="70000"/>
                  </a:srgbClr>
                </a:solidFill>
                <a:uFill>
                  <a:solidFill>
                    <a:srgbClr val="FFFFFF">
                      <a:alpha val="70000"/>
                    </a:srgbClr>
                  </a:solidFill>
                </a:uFill>
                <a:latin typeface="+mn-ea"/>
                <a:ea typeface="+mn-ea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700" dirty="0" smtClean="0">
                <a:solidFill>
                  <a:srgbClr val="FFFFFF">
                    <a:alpha val="70000"/>
                  </a:srgbClr>
                </a:solidFill>
                <a:uFill>
                  <a:solidFill>
                    <a:srgbClr val="FFFFFF">
                      <a:alpha val="70000"/>
                    </a:srgbClr>
                  </a:solidFill>
                </a:uFill>
                <a:latin typeface="+mn-ea"/>
                <a:ea typeface="+mn-ea"/>
              </a:rPr>
              <a:t>200</a:t>
            </a:r>
            <a:r>
              <a:rPr lang="zh-CN" altLang="en-US" sz="700" dirty="0" smtClean="0">
                <a:solidFill>
                  <a:srgbClr val="FFFFFF">
                    <a:alpha val="70000"/>
                  </a:srgbClr>
                </a:solidFill>
                <a:uFill>
                  <a:solidFill>
                    <a:srgbClr val="FFFFFF">
                      <a:alpha val="70000"/>
                    </a:srgbClr>
                  </a:solidFill>
                </a:uFill>
                <a:latin typeface="+mn-ea"/>
                <a:ea typeface="+mn-ea"/>
              </a:rPr>
              <a:t>字以内，</a:t>
            </a:r>
            <a:endParaRPr sz="700" dirty="0">
              <a:solidFill>
                <a:srgbClr val="FFFFFF">
                  <a:alpha val="70000"/>
                </a:srgbClr>
              </a:solidFill>
              <a:uFill>
                <a:solidFill>
                  <a:srgbClr val="FFFFFF">
                    <a:alpha val="70000"/>
                  </a:srgbClr>
                </a:solidFill>
              </a:uFill>
              <a:latin typeface="+mn-ea"/>
              <a:ea typeface="+mn-ea"/>
            </a:endParaRPr>
          </a:p>
        </p:txBody>
      </p:sp>
      <p:sp>
        <p:nvSpPr>
          <p:cNvPr id="19999" name="Shape 19999"/>
          <p:cNvSpPr/>
          <p:nvPr/>
        </p:nvSpPr>
        <p:spPr>
          <a:xfrm>
            <a:off x="464778" y="1275562"/>
            <a:ext cx="1535472" cy="830997"/>
          </a:xfrm>
          <a:prstGeom prst="rect">
            <a:avLst/>
          </a:prstGeom>
          <a:ln w="12700">
            <a:miter lim="400000"/>
          </a:ln>
        </p:spPr>
        <p:txBody>
          <a:bodyPr lIns="45719" rIns="45719">
            <a:spAutoFit/>
          </a:bodyPr>
          <a:lstStyle/>
          <a:p>
            <a:pPr lvl="0">
              <a:defRPr>
                <a:uFillTx/>
              </a:defRPr>
            </a:pPr>
            <a:r>
              <a:rPr lang="zh-CN" altLang="en-US" sz="2400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+mn-ea"/>
                <a:ea typeface="+mn-ea"/>
                <a:sym typeface="Bebas Neue"/>
              </a:rPr>
              <a:t>单击此处添加标题</a:t>
            </a:r>
            <a:endParaRPr lang="zh-CN" altLang="en-US" sz="2400" dirty="0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+mn-ea"/>
              <a:ea typeface="+mn-ea"/>
              <a:sym typeface="Bebas Neue"/>
            </a:endParaRPr>
          </a:p>
        </p:txBody>
      </p:sp>
      <p:sp>
        <p:nvSpPr>
          <p:cNvPr id="20000" name="Shape 20000"/>
          <p:cNvSpPr/>
          <p:nvPr/>
        </p:nvSpPr>
        <p:spPr>
          <a:xfrm>
            <a:off x="464778" y="2210606"/>
            <a:ext cx="1465622" cy="369332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spAutoFit/>
          </a:bodyPr>
          <a:lstStyle>
            <a:lvl1pPr>
              <a:defRPr sz="240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Roboto condensed"/>
                <a:ea typeface="Roboto condensed"/>
                <a:cs typeface="Roboto condensed"/>
                <a:sym typeface="Roboto condensed"/>
              </a:defRPr>
            </a:lvl1pPr>
          </a:lstStyle>
          <a:p>
            <a:pPr lvl="0">
              <a:defRPr sz="1800">
                <a:solidFill>
                  <a:srgbClr val="000000"/>
                </a:solidFill>
                <a:uFillTx/>
              </a:defRPr>
            </a:pPr>
            <a:r>
              <a:rPr sz="240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+mn-ea"/>
                <a:ea typeface="+mn-ea"/>
              </a:rPr>
              <a:t>49%</a:t>
            </a:r>
            <a:endParaRPr sz="2400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+mn-ea"/>
              <a:ea typeface="+mn-ea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8459544" y="4932217"/>
            <a:ext cx="376192" cy="1270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 lang="en-US" altLang="zh-CN" smtClean="0"/>
            </a:fld>
            <a:endParaRPr lang="en-US" altLang="zh-CN"/>
          </a:p>
        </p:txBody>
      </p:sp>
      <p:sp>
        <p:nvSpPr>
          <p:cNvPr id="70" name="AutoShape 5"/>
          <p:cNvSpPr/>
          <p:nvPr/>
        </p:nvSpPr>
        <p:spPr bwMode="auto">
          <a:xfrm flipV="1">
            <a:off x="1266825" y="584392"/>
            <a:ext cx="6667500" cy="18000"/>
          </a:xfrm>
          <a:custGeom>
            <a:avLst/>
            <a:gdLst>
              <a:gd name="T0" fmla="*/ 3333750 w 21600"/>
              <a:gd name="T1" fmla="*/ 33338 h 21600"/>
              <a:gd name="T2" fmla="*/ 3333750 w 21600"/>
              <a:gd name="T3" fmla="*/ 33338 h 21600"/>
              <a:gd name="T4" fmla="*/ 3333750 w 21600"/>
              <a:gd name="T5" fmla="*/ 33338 h 21600"/>
              <a:gd name="T6" fmla="*/ 3333750 w 21600"/>
              <a:gd name="T7" fmla="*/ 33338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rgbClr val="32AA90"/>
          </a:solidFill>
          <a:ln w="25400" cap="flat" cmpd="sng">
            <a:noFill/>
            <a:prstDash val="solid"/>
            <a:miter lim="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71" name="AutoShape 16"/>
          <p:cNvSpPr/>
          <p:nvPr/>
        </p:nvSpPr>
        <p:spPr bwMode="auto">
          <a:xfrm>
            <a:off x="1243915" y="276126"/>
            <a:ext cx="4480213" cy="2794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/>
            <a:r>
              <a:rPr lang="zh-CN" altLang="en-US" sz="2000" b="1" dirty="0" smtClean="0">
                <a:solidFill>
                  <a:srgbClr val="002060"/>
                </a:solidFill>
                <a:latin typeface="+mn-ea"/>
                <a:ea typeface="+mn-ea"/>
              </a:rPr>
              <a:t>单击此处添加标题</a:t>
            </a:r>
            <a:endParaRPr lang="es-ES" altLang="zh-CN" sz="2000" b="1" dirty="0">
              <a:solidFill>
                <a:srgbClr val="002060"/>
              </a:solidFill>
              <a:latin typeface="+mn-ea"/>
              <a:ea typeface="+mn-ea"/>
            </a:endParaRPr>
          </a:p>
        </p:txBody>
      </p:sp>
      <p:sp>
        <p:nvSpPr>
          <p:cNvPr id="72" name="AutoShape 34"/>
          <p:cNvSpPr/>
          <p:nvPr/>
        </p:nvSpPr>
        <p:spPr bwMode="auto">
          <a:xfrm>
            <a:off x="3363293" y="415826"/>
            <a:ext cx="4004296" cy="1397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just" eaLnBrk="1">
              <a:spcBef>
                <a:spcPts val="600"/>
              </a:spcBef>
            </a:pPr>
            <a:r>
              <a:rPr lang="zh-CN" altLang="en-US" sz="700" dirty="0" smtClean="0">
                <a:solidFill>
                  <a:srgbClr val="3BB692"/>
                </a:solidFill>
                <a:latin typeface="+mn-ea"/>
                <a:ea typeface="+mn-ea"/>
                <a:sym typeface="Verdana" pitchFamily="34" charset="0"/>
              </a:rPr>
              <a:t>单击此处添加副标题或详细文本描述</a:t>
            </a:r>
            <a:endParaRPr lang="es-ES" altLang="zh-CN" sz="1800" dirty="0">
              <a:latin typeface="+mn-ea"/>
              <a:ea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indefinite" fill="hold"/>
                                        <p:tgtEl>
                                          <p:spTgt spid="19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99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99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99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99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indefinite" fill="hold"/>
                                        <p:tgtEl>
                                          <p:spTgt spid="1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99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99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indefinite" fill="hold"/>
                                        <p:tgtEl>
                                          <p:spTgt spid="19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99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99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indefinite" fill="hold"/>
                                        <p:tgtEl>
                                          <p:spTgt spid="19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99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99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indefinite" fill="hold"/>
                                        <p:tgtEl>
                                          <p:spTgt spid="19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99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99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indefinite" fill="hold"/>
                                        <p:tgtEl>
                                          <p:spTgt spid="199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99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99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940" grpId="0" animBg="1" advAuto="0"/>
      <p:bldP spid="19943" grpId="0" animBg="1" advAuto="0"/>
      <p:bldP spid="19946" grpId="0" animBg="1" advAuto="0"/>
      <p:bldP spid="19949" grpId="0" animBg="1" advAuto="0"/>
      <p:bldP spid="19952" grpId="0" animBg="1" advAuto="0"/>
      <p:bldP spid="19995" grpId="0" animBg="1" advAuto="0"/>
      <p:bldP spid="71" grpId="0" autoUpdateAnimBg="0"/>
      <p:bldP spid="72" grpId="0" autoUpdateAnimBg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3" name="AutoShape 7"/>
          <p:cNvSpPr/>
          <p:nvPr/>
        </p:nvSpPr>
        <p:spPr bwMode="auto">
          <a:xfrm>
            <a:off x="2524125" y="1190625"/>
            <a:ext cx="3527425" cy="3667125"/>
          </a:xfrm>
          <a:custGeom>
            <a:avLst/>
            <a:gdLst>
              <a:gd name="T0" fmla="*/ 1763713 w 21274"/>
              <a:gd name="T1" fmla="*/ 1920908 h 21097"/>
              <a:gd name="T2" fmla="*/ 1763713 w 21274"/>
              <a:gd name="T3" fmla="*/ 1920908 h 21097"/>
              <a:gd name="T4" fmla="*/ 1763713 w 21274"/>
              <a:gd name="T5" fmla="*/ 1920908 h 21097"/>
              <a:gd name="T6" fmla="*/ 1763713 w 21274"/>
              <a:gd name="T7" fmla="*/ 1920908 h 21097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274" h="21097">
                <a:moveTo>
                  <a:pt x="7512" y="21096"/>
                </a:moveTo>
                <a:cubicBezTo>
                  <a:pt x="7512" y="21096"/>
                  <a:pt x="6519" y="18464"/>
                  <a:pt x="6164" y="17999"/>
                </a:cubicBezTo>
                <a:cubicBezTo>
                  <a:pt x="5795" y="17534"/>
                  <a:pt x="2942" y="18273"/>
                  <a:pt x="2034" y="17749"/>
                </a:cubicBezTo>
                <a:cubicBezTo>
                  <a:pt x="1111" y="17236"/>
                  <a:pt x="1849" y="15819"/>
                  <a:pt x="1849" y="15819"/>
                </a:cubicBezTo>
                <a:cubicBezTo>
                  <a:pt x="1849" y="15819"/>
                  <a:pt x="388" y="15723"/>
                  <a:pt x="1480" y="14866"/>
                </a:cubicBezTo>
                <a:cubicBezTo>
                  <a:pt x="388" y="14651"/>
                  <a:pt x="1594" y="13579"/>
                  <a:pt x="1480" y="13245"/>
                </a:cubicBezTo>
                <a:cubicBezTo>
                  <a:pt x="601" y="13126"/>
                  <a:pt x="-66" y="12602"/>
                  <a:pt x="4" y="12113"/>
                </a:cubicBezTo>
                <a:cubicBezTo>
                  <a:pt x="90" y="11625"/>
                  <a:pt x="2119" y="10291"/>
                  <a:pt x="1864" y="9862"/>
                </a:cubicBezTo>
                <a:cubicBezTo>
                  <a:pt x="1608" y="9433"/>
                  <a:pt x="47" y="5048"/>
                  <a:pt x="4801" y="1760"/>
                </a:cubicBezTo>
                <a:cubicBezTo>
                  <a:pt x="7782" y="-289"/>
                  <a:pt x="12664" y="-503"/>
                  <a:pt x="16254" y="879"/>
                </a:cubicBezTo>
                <a:cubicBezTo>
                  <a:pt x="18397" y="1701"/>
                  <a:pt x="20015" y="3309"/>
                  <a:pt x="20668" y="4894"/>
                </a:cubicBezTo>
                <a:cubicBezTo>
                  <a:pt x="21463" y="6788"/>
                  <a:pt x="21533" y="9040"/>
                  <a:pt x="20526" y="10660"/>
                </a:cubicBezTo>
                <a:cubicBezTo>
                  <a:pt x="19277" y="12673"/>
                  <a:pt x="16779" y="13972"/>
                  <a:pt x="16581" y="15235"/>
                </a:cubicBezTo>
                <a:cubicBezTo>
                  <a:pt x="16212" y="17534"/>
                  <a:pt x="18397" y="21025"/>
                  <a:pt x="18397" y="21025"/>
                </a:cubicBezTo>
                <a:lnTo>
                  <a:pt x="7512" y="21096"/>
                </a:lnTo>
                <a:close/>
              </a:path>
            </a:pathLst>
          </a:custGeom>
          <a:solidFill>
            <a:srgbClr val="BFBFB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latin typeface="+mn-ea"/>
              <a:ea typeface="+mn-ea"/>
            </a:endParaRPr>
          </a:p>
        </p:txBody>
      </p:sp>
      <p:grpSp>
        <p:nvGrpSpPr>
          <p:cNvPr id="24584" name="Group 8"/>
          <p:cNvGrpSpPr/>
          <p:nvPr/>
        </p:nvGrpSpPr>
        <p:grpSpPr bwMode="auto">
          <a:xfrm>
            <a:off x="3048000" y="1330325"/>
            <a:ext cx="2595563" cy="2597150"/>
            <a:chOff x="0" y="0"/>
            <a:chExt cx="2595564" cy="2595564"/>
          </a:xfrm>
        </p:grpSpPr>
        <p:pic>
          <p:nvPicPr>
            <p:cNvPr id="24585" name="Picture 9" descr="image10.png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71563" y="967784"/>
              <a:ext cx="503237" cy="74408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pic>
        <p:sp>
          <p:nvSpPr>
            <p:cNvPr id="24586" name="AutoShape 10"/>
            <p:cNvSpPr/>
            <p:nvPr/>
          </p:nvSpPr>
          <p:spPr bwMode="auto">
            <a:xfrm>
              <a:off x="0" y="0"/>
              <a:ext cx="1296989" cy="1298576"/>
            </a:xfrm>
            <a:custGeom>
              <a:avLst/>
              <a:gdLst>
                <a:gd name="T0" fmla="*/ 648495 w 21600"/>
                <a:gd name="T1" fmla="*/ 649288 h 21600"/>
                <a:gd name="T2" fmla="*/ 648495 w 21600"/>
                <a:gd name="T3" fmla="*/ 649288 h 21600"/>
                <a:gd name="T4" fmla="*/ 648495 w 21600"/>
                <a:gd name="T5" fmla="*/ 649288 h 21600"/>
                <a:gd name="T6" fmla="*/ 648495 w 21600"/>
                <a:gd name="T7" fmla="*/ 649288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17961"/>
                  </a:moveTo>
                  <a:cubicBezTo>
                    <a:pt x="21600" y="17961"/>
                    <a:pt x="21600" y="17961"/>
                    <a:pt x="21600" y="17961"/>
                  </a:cubicBezTo>
                  <a:cubicBezTo>
                    <a:pt x="21600" y="0"/>
                    <a:pt x="21600" y="0"/>
                    <a:pt x="21600" y="0"/>
                  </a:cubicBezTo>
                  <a:cubicBezTo>
                    <a:pt x="21282" y="0"/>
                    <a:pt x="20964" y="202"/>
                    <a:pt x="20733" y="606"/>
                  </a:cubicBezTo>
                  <a:cubicBezTo>
                    <a:pt x="19636" y="2367"/>
                    <a:pt x="19636" y="2367"/>
                    <a:pt x="19636" y="2367"/>
                  </a:cubicBezTo>
                  <a:cubicBezTo>
                    <a:pt x="19174" y="3147"/>
                    <a:pt x="18192" y="3320"/>
                    <a:pt x="17499" y="2714"/>
                  </a:cubicBezTo>
                  <a:cubicBezTo>
                    <a:pt x="15940" y="1357"/>
                    <a:pt x="15940" y="1357"/>
                    <a:pt x="15940" y="1357"/>
                  </a:cubicBezTo>
                  <a:cubicBezTo>
                    <a:pt x="15218" y="750"/>
                    <a:pt x="14496" y="981"/>
                    <a:pt x="14265" y="1905"/>
                  </a:cubicBezTo>
                  <a:cubicBezTo>
                    <a:pt x="13803" y="3898"/>
                    <a:pt x="13803" y="3898"/>
                    <a:pt x="13803" y="3898"/>
                  </a:cubicBezTo>
                  <a:cubicBezTo>
                    <a:pt x="13601" y="4822"/>
                    <a:pt x="12705" y="5255"/>
                    <a:pt x="11868" y="4880"/>
                  </a:cubicBezTo>
                  <a:cubicBezTo>
                    <a:pt x="9962" y="4100"/>
                    <a:pt x="9962" y="4100"/>
                    <a:pt x="9962" y="4100"/>
                  </a:cubicBezTo>
                  <a:cubicBezTo>
                    <a:pt x="9096" y="3725"/>
                    <a:pt x="8460" y="4187"/>
                    <a:pt x="8547" y="5111"/>
                  </a:cubicBezTo>
                  <a:cubicBezTo>
                    <a:pt x="8720" y="7190"/>
                    <a:pt x="8720" y="7190"/>
                    <a:pt x="8720" y="7190"/>
                  </a:cubicBezTo>
                  <a:cubicBezTo>
                    <a:pt x="8807" y="8114"/>
                    <a:pt x="8114" y="8807"/>
                    <a:pt x="7190" y="8720"/>
                  </a:cubicBezTo>
                  <a:cubicBezTo>
                    <a:pt x="5111" y="8547"/>
                    <a:pt x="5111" y="8547"/>
                    <a:pt x="5111" y="8547"/>
                  </a:cubicBezTo>
                  <a:cubicBezTo>
                    <a:pt x="4187" y="8460"/>
                    <a:pt x="3725" y="9096"/>
                    <a:pt x="4100" y="9962"/>
                  </a:cubicBezTo>
                  <a:cubicBezTo>
                    <a:pt x="4880" y="11868"/>
                    <a:pt x="4880" y="11868"/>
                    <a:pt x="4880" y="11868"/>
                  </a:cubicBezTo>
                  <a:cubicBezTo>
                    <a:pt x="5255" y="12734"/>
                    <a:pt x="4793" y="13601"/>
                    <a:pt x="3898" y="13803"/>
                  </a:cubicBezTo>
                  <a:cubicBezTo>
                    <a:pt x="1877" y="14265"/>
                    <a:pt x="1877" y="14265"/>
                    <a:pt x="1877" y="14265"/>
                  </a:cubicBezTo>
                  <a:cubicBezTo>
                    <a:pt x="981" y="14496"/>
                    <a:pt x="750" y="15247"/>
                    <a:pt x="1357" y="15940"/>
                  </a:cubicBezTo>
                  <a:cubicBezTo>
                    <a:pt x="2714" y="17499"/>
                    <a:pt x="2714" y="17499"/>
                    <a:pt x="2714" y="17499"/>
                  </a:cubicBezTo>
                  <a:cubicBezTo>
                    <a:pt x="3320" y="18192"/>
                    <a:pt x="3147" y="19174"/>
                    <a:pt x="2367" y="19636"/>
                  </a:cubicBezTo>
                  <a:cubicBezTo>
                    <a:pt x="606" y="20733"/>
                    <a:pt x="606" y="20733"/>
                    <a:pt x="606" y="20733"/>
                  </a:cubicBezTo>
                  <a:cubicBezTo>
                    <a:pt x="202" y="20964"/>
                    <a:pt x="0" y="21282"/>
                    <a:pt x="0" y="21600"/>
                  </a:cubicBezTo>
                  <a:cubicBezTo>
                    <a:pt x="17961" y="21600"/>
                    <a:pt x="17961" y="21600"/>
                    <a:pt x="17961" y="21600"/>
                  </a:cubicBezTo>
                  <a:cubicBezTo>
                    <a:pt x="17961" y="19578"/>
                    <a:pt x="19578" y="17961"/>
                    <a:pt x="21600" y="17961"/>
                  </a:cubicBezTo>
                </a:path>
              </a:pathLst>
            </a:custGeom>
            <a:solidFill>
              <a:srgbClr val="46586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24587" name="AutoShape 11"/>
            <p:cNvSpPr/>
            <p:nvPr/>
          </p:nvSpPr>
          <p:spPr bwMode="auto">
            <a:xfrm>
              <a:off x="0" y="1298575"/>
              <a:ext cx="1296989" cy="1296989"/>
            </a:xfrm>
            <a:custGeom>
              <a:avLst/>
              <a:gdLst>
                <a:gd name="T0" fmla="*/ 648495 w 21600"/>
                <a:gd name="T1" fmla="*/ 648495 h 21600"/>
                <a:gd name="T2" fmla="*/ 648495 w 21600"/>
                <a:gd name="T3" fmla="*/ 648495 h 21600"/>
                <a:gd name="T4" fmla="*/ 648495 w 21600"/>
                <a:gd name="T5" fmla="*/ 648495 h 21600"/>
                <a:gd name="T6" fmla="*/ 648495 w 21600"/>
                <a:gd name="T7" fmla="*/ 648495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3638"/>
                  </a:moveTo>
                  <a:cubicBezTo>
                    <a:pt x="21600" y="3638"/>
                    <a:pt x="21600" y="3638"/>
                    <a:pt x="21600" y="3638"/>
                  </a:cubicBezTo>
                  <a:cubicBezTo>
                    <a:pt x="19578" y="3638"/>
                    <a:pt x="17961" y="1992"/>
                    <a:pt x="17961" y="0"/>
                  </a:cubicBezTo>
                  <a:cubicBezTo>
                    <a:pt x="17961" y="0"/>
                    <a:pt x="17961" y="0"/>
                    <a:pt x="1796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7"/>
                    <a:pt x="202" y="635"/>
                    <a:pt x="606" y="866"/>
                  </a:cubicBezTo>
                  <a:cubicBezTo>
                    <a:pt x="2367" y="1934"/>
                    <a:pt x="2367" y="1934"/>
                    <a:pt x="2367" y="1934"/>
                  </a:cubicBezTo>
                  <a:cubicBezTo>
                    <a:pt x="3147" y="2425"/>
                    <a:pt x="3320" y="3378"/>
                    <a:pt x="2714" y="4071"/>
                  </a:cubicBezTo>
                  <a:cubicBezTo>
                    <a:pt x="1357" y="5659"/>
                    <a:pt x="1357" y="5659"/>
                    <a:pt x="1357" y="5659"/>
                  </a:cubicBezTo>
                  <a:cubicBezTo>
                    <a:pt x="750" y="6352"/>
                    <a:pt x="981" y="7103"/>
                    <a:pt x="1877" y="7305"/>
                  </a:cubicBezTo>
                  <a:cubicBezTo>
                    <a:pt x="3898" y="7796"/>
                    <a:pt x="3898" y="7796"/>
                    <a:pt x="3898" y="7796"/>
                  </a:cubicBezTo>
                  <a:cubicBezTo>
                    <a:pt x="4793" y="7998"/>
                    <a:pt x="5255" y="8865"/>
                    <a:pt x="4880" y="9731"/>
                  </a:cubicBezTo>
                  <a:cubicBezTo>
                    <a:pt x="4100" y="11637"/>
                    <a:pt x="4100" y="11637"/>
                    <a:pt x="4100" y="11637"/>
                  </a:cubicBezTo>
                  <a:cubicBezTo>
                    <a:pt x="3725" y="12474"/>
                    <a:pt x="4187" y="13110"/>
                    <a:pt x="5111" y="13052"/>
                  </a:cubicBezTo>
                  <a:cubicBezTo>
                    <a:pt x="7190" y="12879"/>
                    <a:pt x="7190" y="12879"/>
                    <a:pt x="7190" y="12879"/>
                  </a:cubicBezTo>
                  <a:cubicBezTo>
                    <a:pt x="8114" y="12792"/>
                    <a:pt x="8807" y="13485"/>
                    <a:pt x="8720" y="14409"/>
                  </a:cubicBezTo>
                  <a:cubicBezTo>
                    <a:pt x="8547" y="16459"/>
                    <a:pt x="8547" y="16459"/>
                    <a:pt x="8547" y="16459"/>
                  </a:cubicBezTo>
                  <a:cubicBezTo>
                    <a:pt x="8460" y="17383"/>
                    <a:pt x="9096" y="17845"/>
                    <a:pt x="9962" y="17499"/>
                  </a:cubicBezTo>
                  <a:cubicBezTo>
                    <a:pt x="11868" y="16690"/>
                    <a:pt x="11868" y="16690"/>
                    <a:pt x="11868" y="16690"/>
                  </a:cubicBezTo>
                  <a:cubicBezTo>
                    <a:pt x="12705" y="16344"/>
                    <a:pt x="13601" y="16777"/>
                    <a:pt x="13803" y="17672"/>
                  </a:cubicBezTo>
                  <a:cubicBezTo>
                    <a:pt x="14265" y="19694"/>
                    <a:pt x="14265" y="19694"/>
                    <a:pt x="14265" y="19694"/>
                  </a:cubicBezTo>
                  <a:cubicBezTo>
                    <a:pt x="14496" y="20589"/>
                    <a:pt x="15218" y="20849"/>
                    <a:pt x="15940" y="20242"/>
                  </a:cubicBezTo>
                  <a:cubicBezTo>
                    <a:pt x="17499" y="18885"/>
                    <a:pt x="17499" y="18885"/>
                    <a:pt x="17499" y="18885"/>
                  </a:cubicBezTo>
                  <a:cubicBezTo>
                    <a:pt x="18192" y="18279"/>
                    <a:pt x="19174" y="18423"/>
                    <a:pt x="19636" y="19232"/>
                  </a:cubicBezTo>
                  <a:cubicBezTo>
                    <a:pt x="20733" y="20993"/>
                    <a:pt x="20733" y="20993"/>
                    <a:pt x="20733" y="20993"/>
                  </a:cubicBezTo>
                  <a:cubicBezTo>
                    <a:pt x="20964" y="21397"/>
                    <a:pt x="21282" y="21600"/>
                    <a:pt x="21600" y="21600"/>
                  </a:cubicBezTo>
                  <a:cubicBezTo>
                    <a:pt x="21600" y="3638"/>
                    <a:pt x="21600" y="3638"/>
                    <a:pt x="21600" y="3638"/>
                  </a:cubicBezTo>
                </a:path>
              </a:pathLst>
            </a:custGeom>
            <a:solidFill>
              <a:srgbClr val="F1A63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24588" name="AutoShape 12"/>
            <p:cNvSpPr/>
            <p:nvPr/>
          </p:nvSpPr>
          <p:spPr bwMode="auto">
            <a:xfrm>
              <a:off x="1296988" y="0"/>
              <a:ext cx="1298576" cy="1298576"/>
            </a:xfrm>
            <a:custGeom>
              <a:avLst/>
              <a:gdLst>
                <a:gd name="T0" fmla="*/ 649288 w 21600"/>
                <a:gd name="T1" fmla="*/ 649288 h 21600"/>
                <a:gd name="T2" fmla="*/ 649288 w 21600"/>
                <a:gd name="T3" fmla="*/ 649288 h 21600"/>
                <a:gd name="T4" fmla="*/ 649288 w 21600"/>
                <a:gd name="T5" fmla="*/ 649288 h 21600"/>
                <a:gd name="T6" fmla="*/ 649288 w 21600"/>
                <a:gd name="T7" fmla="*/ 649288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0993" y="20733"/>
                  </a:moveTo>
                  <a:cubicBezTo>
                    <a:pt x="19232" y="19636"/>
                    <a:pt x="19232" y="19636"/>
                    <a:pt x="19232" y="19636"/>
                  </a:cubicBezTo>
                  <a:cubicBezTo>
                    <a:pt x="18423" y="19174"/>
                    <a:pt x="18279" y="18192"/>
                    <a:pt x="18885" y="17499"/>
                  </a:cubicBezTo>
                  <a:cubicBezTo>
                    <a:pt x="20242" y="15940"/>
                    <a:pt x="20242" y="15940"/>
                    <a:pt x="20242" y="15940"/>
                  </a:cubicBezTo>
                  <a:cubicBezTo>
                    <a:pt x="20849" y="15247"/>
                    <a:pt x="20589" y="14496"/>
                    <a:pt x="19694" y="14265"/>
                  </a:cubicBezTo>
                  <a:cubicBezTo>
                    <a:pt x="17672" y="13803"/>
                    <a:pt x="17672" y="13803"/>
                    <a:pt x="17672" y="13803"/>
                  </a:cubicBezTo>
                  <a:cubicBezTo>
                    <a:pt x="16777" y="13601"/>
                    <a:pt x="16344" y="12734"/>
                    <a:pt x="16690" y="11868"/>
                  </a:cubicBezTo>
                  <a:cubicBezTo>
                    <a:pt x="17499" y="9962"/>
                    <a:pt x="17499" y="9962"/>
                    <a:pt x="17499" y="9962"/>
                  </a:cubicBezTo>
                  <a:cubicBezTo>
                    <a:pt x="17845" y="9096"/>
                    <a:pt x="17383" y="8460"/>
                    <a:pt x="16459" y="8547"/>
                  </a:cubicBezTo>
                  <a:cubicBezTo>
                    <a:pt x="14409" y="8720"/>
                    <a:pt x="14409" y="8720"/>
                    <a:pt x="14409" y="8720"/>
                  </a:cubicBezTo>
                  <a:cubicBezTo>
                    <a:pt x="13485" y="8807"/>
                    <a:pt x="12792" y="8114"/>
                    <a:pt x="12879" y="7190"/>
                  </a:cubicBezTo>
                  <a:cubicBezTo>
                    <a:pt x="13052" y="5111"/>
                    <a:pt x="13052" y="5111"/>
                    <a:pt x="13052" y="5111"/>
                  </a:cubicBezTo>
                  <a:cubicBezTo>
                    <a:pt x="13110" y="4187"/>
                    <a:pt x="12474" y="3725"/>
                    <a:pt x="11637" y="4100"/>
                  </a:cubicBezTo>
                  <a:cubicBezTo>
                    <a:pt x="9731" y="4880"/>
                    <a:pt x="9731" y="4880"/>
                    <a:pt x="9731" y="4880"/>
                  </a:cubicBezTo>
                  <a:cubicBezTo>
                    <a:pt x="8865" y="5255"/>
                    <a:pt x="7998" y="4822"/>
                    <a:pt x="7796" y="3898"/>
                  </a:cubicBezTo>
                  <a:cubicBezTo>
                    <a:pt x="7305" y="1905"/>
                    <a:pt x="7305" y="1905"/>
                    <a:pt x="7305" y="1905"/>
                  </a:cubicBezTo>
                  <a:cubicBezTo>
                    <a:pt x="7103" y="981"/>
                    <a:pt x="6352" y="750"/>
                    <a:pt x="5659" y="1357"/>
                  </a:cubicBezTo>
                  <a:cubicBezTo>
                    <a:pt x="4071" y="2714"/>
                    <a:pt x="4071" y="2714"/>
                    <a:pt x="4071" y="2714"/>
                  </a:cubicBezTo>
                  <a:cubicBezTo>
                    <a:pt x="3378" y="3320"/>
                    <a:pt x="2425" y="3147"/>
                    <a:pt x="1934" y="2367"/>
                  </a:cubicBezTo>
                  <a:cubicBezTo>
                    <a:pt x="866" y="606"/>
                    <a:pt x="866" y="606"/>
                    <a:pt x="866" y="606"/>
                  </a:cubicBezTo>
                  <a:cubicBezTo>
                    <a:pt x="635" y="202"/>
                    <a:pt x="317" y="0"/>
                    <a:pt x="0" y="0"/>
                  </a:cubicBezTo>
                  <a:cubicBezTo>
                    <a:pt x="0" y="17961"/>
                    <a:pt x="0" y="17961"/>
                    <a:pt x="0" y="17961"/>
                  </a:cubicBezTo>
                  <a:cubicBezTo>
                    <a:pt x="1992" y="17961"/>
                    <a:pt x="3638" y="19578"/>
                    <a:pt x="3638" y="21600"/>
                  </a:cubicBezTo>
                  <a:cubicBezTo>
                    <a:pt x="21600" y="21600"/>
                    <a:pt x="21600" y="21600"/>
                    <a:pt x="21600" y="21600"/>
                  </a:cubicBezTo>
                  <a:cubicBezTo>
                    <a:pt x="21600" y="21282"/>
                    <a:pt x="21397" y="20964"/>
                    <a:pt x="20993" y="20733"/>
                  </a:cubicBezTo>
                </a:path>
              </a:pathLst>
            </a:custGeom>
            <a:solidFill>
              <a:srgbClr val="2AA6C8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24589" name="AutoShape 13"/>
            <p:cNvSpPr/>
            <p:nvPr/>
          </p:nvSpPr>
          <p:spPr bwMode="auto">
            <a:xfrm>
              <a:off x="1296988" y="1298575"/>
              <a:ext cx="1298576" cy="1296989"/>
            </a:xfrm>
            <a:custGeom>
              <a:avLst/>
              <a:gdLst>
                <a:gd name="T0" fmla="*/ 649288 w 21600"/>
                <a:gd name="T1" fmla="*/ 648495 h 21600"/>
                <a:gd name="T2" fmla="*/ 649288 w 21600"/>
                <a:gd name="T3" fmla="*/ 648495 h 21600"/>
                <a:gd name="T4" fmla="*/ 649288 w 21600"/>
                <a:gd name="T5" fmla="*/ 648495 h 21600"/>
                <a:gd name="T6" fmla="*/ 649288 w 21600"/>
                <a:gd name="T7" fmla="*/ 648495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7672" y="7796"/>
                  </a:moveTo>
                  <a:cubicBezTo>
                    <a:pt x="19694" y="7305"/>
                    <a:pt x="19694" y="7305"/>
                    <a:pt x="19694" y="7305"/>
                  </a:cubicBezTo>
                  <a:cubicBezTo>
                    <a:pt x="20589" y="7103"/>
                    <a:pt x="20849" y="6352"/>
                    <a:pt x="20242" y="5659"/>
                  </a:cubicBezTo>
                  <a:cubicBezTo>
                    <a:pt x="18885" y="4071"/>
                    <a:pt x="18885" y="4071"/>
                    <a:pt x="18885" y="4071"/>
                  </a:cubicBezTo>
                  <a:cubicBezTo>
                    <a:pt x="18279" y="3378"/>
                    <a:pt x="18423" y="2425"/>
                    <a:pt x="19232" y="1934"/>
                  </a:cubicBezTo>
                  <a:cubicBezTo>
                    <a:pt x="20993" y="866"/>
                    <a:pt x="20993" y="866"/>
                    <a:pt x="20993" y="866"/>
                  </a:cubicBezTo>
                  <a:cubicBezTo>
                    <a:pt x="21397" y="635"/>
                    <a:pt x="21600" y="317"/>
                    <a:pt x="21600" y="0"/>
                  </a:cubicBezTo>
                  <a:cubicBezTo>
                    <a:pt x="3638" y="0"/>
                    <a:pt x="3638" y="0"/>
                    <a:pt x="3638" y="0"/>
                  </a:cubicBezTo>
                  <a:cubicBezTo>
                    <a:pt x="3638" y="0"/>
                    <a:pt x="3638" y="0"/>
                    <a:pt x="3638" y="0"/>
                  </a:cubicBezTo>
                  <a:cubicBezTo>
                    <a:pt x="3638" y="1992"/>
                    <a:pt x="1992" y="3638"/>
                    <a:pt x="0" y="3638"/>
                  </a:cubicBezTo>
                  <a:cubicBezTo>
                    <a:pt x="0" y="21600"/>
                    <a:pt x="0" y="21600"/>
                    <a:pt x="0" y="21600"/>
                  </a:cubicBezTo>
                  <a:cubicBezTo>
                    <a:pt x="317" y="21600"/>
                    <a:pt x="635" y="21397"/>
                    <a:pt x="866" y="20993"/>
                  </a:cubicBezTo>
                  <a:cubicBezTo>
                    <a:pt x="1934" y="19232"/>
                    <a:pt x="1934" y="19232"/>
                    <a:pt x="1934" y="19232"/>
                  </a:cubicBezTo>
                  <a:cubicBezTo>
                    <a:pt x="2425" y="18423"/>
                    <a:pt x="3378" y="18279"/>
                    <a:pt x="4071" y="18885"/>
                  </a:cubicBezTo>
                  <a:cubicBezTo>
                    <a:pt x="5659" y="20242"/>
                    <a:pt x="5659" y="20242"/>
                    <a:pt x="5659" y="20242"/>
                  </a:cubicBezTo>
                  <a:cubicBezTo>
                    <a:pt x="6352" y="20849"/>
                    <a:pt x="7103" y="20589"/>
                    <a:pt x="7305" y="19694"/>
                  </a:cubicBezTo>
                  <a:cubicBezTo>
                    <a:pt x="7796" y="17672"/>
                    <a:pt x="7796" y="17672"/>
                    <a:pt x="7796" y="17672"/>
                  </a:cubicBezTo>
                  <a:cubicBezTo>
                    <a:pt x="7998" y="16777"/>
                    <a:pt x="8865" y="16344"/>
                    <a:pt x="9731" y="16690"/>
                  </a:cubicBezTo>
                  <a:cubicBezTo>
                    <a:pt x="11637" y="17499"/>
                    <a:pt x="11637" y="17499"/>
                    <a:pt x="11637" y="17499"/>
                  </a:cubicBezTo>
                  <a:cubicBezTo>
                    <a:pt x="12474" y="17845"/>
                    <a:pt x="13110" y="17383"/>
                    <a:pt x="13052" y="16459"/>
                  </a:cubicBezTo>
                  <a:cubicBezTo>
                    <a:pt x="12879" y="14409"/>
                    <a:pt x="12879" y="14409"/>
                    <a:pt x="12879" y="14409"/>
                  </a:cubicBezTo>
                  <a:cubicBezTo>
                    <a:pt x="12792" y="13485"/>
                    <a:pt x="13485" y="12792"/>
                    <a:pt x="14409" y="12879"/>
                  </a:cubicBezTo>
                  <a:cubicBezTo>
                    <a:pt x="16459" y="13052"/>
                    <a:pt x="16459" y="13052"/>
                    <a:pt x="16459" y="13052"/>
                  </a:cubicBezTo>
                  <a:cubicBezTo>
                    <a:pt x="17383" y="13110"/>
                    <a:pt x="17845" y="12474"/>
                    <a:pt x="17499" y="11637"/>
                  </a:cubicBezTo>
                  <a:cubicBezTo>
                    <a:pt x="16690" y="9731"/>
                    <a:pt x="16690" y="9731"/>
                    <a:pt x="16690" y="9731"/>
                  </a:cubicBezTo>
                  <a:cubicBezTo>
                    <a:pt x="16344" y="8865"/>
                    <a:pt x="16777" y="7998"/>
                    <a:pt x="17672" y="7796"/>
                  </a:cubicBezTo>
                </a:path>
              </a:pathLst>
            </a:custGeom>
            <a:solidFill>
              <a:srgbClr val="F574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grpSp>
          <p:nvGrpSpPr>
            <p:cNvPr id="24603" name="Group 14"/>
            <p:cNvGrpSpPr/>
            <p:nvPr/>
          </p:nvGrpSpPr>
          <p:grpSpPr bwMode="auto">
            <a:xfrm>
              <a:off x="687388" y="590550"/>
              <a:ext cx="412752" cy="400051"/>
              <a:chOff x="0" y="-1"/>
              <a:chExt cx="412752" cy="400052"/>
            </a:xfrm>
          </p:grpSpPr>
          <p:sp>
            <p:nvSpPr>
              <p:cNvPr id="24591" name="AutoShape 15"/>
              <p:cNvSpPr/>
              <p:nvPr/>
            </p:nvSpPr>
            <p:spPr bwMode="auto">
              <a:xfrm>
                <a:off x="150813" y="114300"/>
                <a:ext cx="93664" cy="285751"/>
              </a:xfrm>
              <a:custGeom>
                <a:avLst/>
                <a:gdLst>
                  <a:gd name="T0" fmla="*/ 46832 w 21600"/>
                  <a:gd name="T1" fmla="*/ 142876 h 21600"/>
                  <a:gd name="T2" fmla="*/ 46832 w 21600"/>
                  <a:gd name="T3" fmla="*/ 142876 h 21600"/>
                  <a:gd name="T4" fmla="*/ 46832 w 21600"/>
                  <a:gd name="T5" fmla="*/ 142876 h 21600"/>
                  <a:gd name="T6" fmla="*/ 46832 w 21600"/>
                  <a:gd name="T7" fmla="*/ 142876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21600"/>
                    </a:move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21600"/>
                      <a:pt x="10400" y="11912"/>
                      <a:pt x="21600" y="392"/>
                    </a:cubicBezTo>
                    <a:cubicBezTo>
                      <a:pt x="18400" y="0"/>
                      <a:pt x="18400" y="0"/>
                      <a:pt x="18400" y="0"/>
                    </a:cubicBezTo>
                    <a:cubicBezTo>
                      <a:pt x="18400" y="0"/>
                      <a:pt x="3199" y="8901"/>
                      <a:pt x="0" y="21600"/>
                    </a:cubicBezTo>
                  </a:path>
                </a:pathLst>
              </a:custGeom>
              <a:solidFill>
                <a:srgbClr val="E5E6E7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24592" name="AutoShape 16"/>
              <p:cNvSpPr/>
              <p:nvPr/>
            </p:nvSpPr>
            <p:spPr bwMode="auto">
              <a:xfrm>
                <a:off x="119063" y="138112"/>
                <a:ext cx="84139" cy="103189"/>
              </a:xfrm>
              <a:custGeom>
                <a:avLst/>
                <a:gdLst>
                  <a:gd name="T0" fmla="*/ 42070 w 21600"/>
                  <a:gd name="T1" fmla="*/ 51595 h 21600"/>
                  <a:gd name="T2" fmla="*/ 42070 w 21600"/>
                  <a:gd name="T3" fmla="*/ 51595 h 21600"/>
                  <a:gd name="T4" fmla="*/ 42070 w 21600"/>
                  <a:gd name="T5" fmla="*/ 51595 h 21600"/>
                  <a:gd name="T6" fmla="*/ 42070 w 21600"/>
                  <a:gd name="T7" fmla="*/ 51595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600" y="15010"/>
                    </a:moveTo>
                    <a:cubicBezTo>
                      <a:pt x="21600" y="15010"/>
                      <a:pt x="7934" y="9518"/>
                      <a:pt x="2204" y="0"/>
                    </a:cubicBezTo>
                    <a:cubicBezTo>
                      <a:pt x="0" y="1830"/>
                      <a:pt x="0" y="1830"/>
                      <a:pt x="0" y="1830"/>
                    </a:cubicBezTo>
                    <a:cubicBezTo>
                      <a:pt x="0" y="1830"/>
                      <a:pt x="6171" y="15010"/>
                      <a:pt x="20277" y="21599"/>
                    </a:cubicBezTo>
                    <a:cubicBezTo>
                      <a:pt x="21600" y="15010"/>
                      <a:pt x="21600" y="15010"/>
                      <a:pt x="21600" y="15010"/>
                    </a:cubicBezTo>
                  </a:path>
                </a:pathLst>
              </a:custGeom>
              <a:solidFill>
                <a:srgbClr val="E5E6E7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24593" name="AutoShape 17"/>
              <p:cNvSpPr/>
              <p:nvPr/>
            </p:nvSpPr>
            <p:spPr bwMode="auto">
              <a:xfrm>
                <a:off x="185800" y="19050"/>
                <a:ext cx="49088" cy="95251"/>
              </a:xfrm>
              <a:custGeom>
                <a:avLst/>
                <a:gdLst>
                  <a:gd name="T0" fmla="*/ 24543 w 20239"/>
                  <a:gd name="T1" fmla="*/ 47626 h 21600"/>
                  <a:gd name="T2" fmla="*/ 24543 w 20239"/>
                  <a:gd name="T3" fmla="*/ 47626 h 21600"/>
                  <a:gd name="T4" fmla="*/ 24543 w 20239"/>
                  <a:gd name="T5" fmla="*/ 47626 h 21600"/>
                  <a:gd name="T6" fmla="*/ 24543 w 20239"/>
                  <a:gd name="T7" fmla="*/ 47626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0239" h="21600">
                    <a:moveTo>
                      <a:pt x="39" y="11389"/>
                    </a:moveTo>
                    <a:cubicBezTo>
                      <a:pt x="-680" y="5498"/>
                      <a:pt x="8680" y="0"/>
                      <a:pt x="8680" y="0"/>
                    </a:cubicBezTo>
                    <a:cubicBezTo>
                      <a:pt x="8680" y="0"/>
                      <a:pt x="19480" y="4712"/>
                      <a:pt x="20200" y="10603"/>
                    </a:cubicBezTo>
                    <a:cubicBezTo>
                      <a:pt x="20920" y="16494"/>
                      <a:pt x="11560" y="21599"/>
                      <a:pt x="11560" y="21599"/>
                    </a:cubicBezTo>
                    <a:cubicBezTo>
                      <a:pt x="11560" y="21599"/>
                      <a:pt x="759" y="17280"/>
                      <a:pt x="39" y="11389"/>
                    </a:cubicBezTo>
                  </a:path>
                </a:pathLst>
              </a:custGeom>
              <a:solidFill>
                <a:srgbClr val="E5E6E7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24594" name="AutoShape 18"/>
              <p:cNvSpPr/>
              <p:nvPr/>
            </p:nvSpPr>
            <p:spPr bwMode="auto">
              <a:xfrm>
                <a:off x="246063" y="228511"/>
                <a:ext cx="57151" cy="49391"/>
              </a:xfrm>
              <a:custGeom>
                <a:avLst/>
                <a:gdLst>
                  <a:gd name="T0" fmla="*/ 28576 w 21600"/>
                  <a:gd name="T1" fmla="*/ 27782 h 19200"/>
                  <a:gd name="T2" fmla="*/ 28576 w 21600"/>
                  <a:gd name="T3" fmla="*/ 27782 h 19200"/>
                  <a:gd name="T4" fmla="*/ 28576 w 21600"/>
                  <a:gd name="T5" fmla="*/ 27782 h 19200"/>
                  <a:gd name="T6" fmla="*/ 28576 w 21600"/>
                  <a:gd name="T7" fmla="*/ 27782 h 192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19200">
                    <a:moveTo>
                      <a:pt x="5890" y="15000"/>
                    </a:moveTo>
                    <a:cubicBezTo>
                      <a:pt x="654" y="10274"/>
                      <a:pt x="0" y="150"/>
                      <a:pt x="0" y="150"/>
                    </a:cubicBezTo>
                    <a:cubicBezTo>
                      <a:pt x="0" y="150"/>
                      <a:pt x="9818" y="-1200"/>
                      <a:pt x="15709" y="4200"/>
                    </a:cubicBezTo>
                    <a:cubicBezTo>
                      <a:pt x="20945" y="9600"/>
                      <a:pt x="21600" y="19050"/>
                      <a:pt x="21600" y="19050"/>
                    </a:cubicBezTo>
                    <a:cubicBezTo>
                      <a:pt x="21600" y="19050"/>
                      <a:pt x="11781" y="20399"/>
                      <a:pt x="5890" y="15000"/>
                    </a:cubicBezTo>
                  </a:path>
                </a:pathLst>
              </a:custGeom>
              <a:solidFill>
                <a:srgbClr val="E5E6E7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24595" name="AutoShape 19"/>
              <p:cNvSpPr/>
              <p:nvPr/>
            </p:nvSpPr>
            <p:spPr bwMode="auto">
              <a:xfrm>
                <a:off x="30163" y="71284"/>
                <a:ext cx="55564" cy="47933"/>
              </a:xfrm>
              <a:custGeom>
                <a:avLst/>
                <a:gdLst>
                  <a:gd name="T0" fmla="*/ 27782 w 21600"/>
                  <a:gd name="T1" fmla="*/ 26987 h 19181"/>
                  <a:gd name="T2" fmla="*/ 27782 w 21600"/>
                  <a:gd name="T3" fmla="*/ 26987 h 19181"/>
                  <a:gd name="T4" fmla="*/ 27782 w 21600"/>
                  <a:gd name="T5" fmla="*/ 26987 h 19181"/>
                  <a:gd name="T6" fmla="*/ 27782 w 21600"/>
                  <a:gd name="T7" fmla="*/ 26987 h 19181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19181">
                    <a:moveTo>
                      <a:pt x="6075" y="15513"/>
                    </a:moveTo>
                    <a:cubicBezTo>
                      <a:pt x="0" y="9939"/>
                      <a:pt x="0" y="184"/>
                      <a:pt x="0" y="184"/>
                    </a:cubicBezTo>
                    <a:cubicBezTo>
                      <a:pt x="0" y="184"/>
                      <a:pt x="9450" y="-1209"/>
                      <a:pt x="15525" y="3668"/>
                    </a:cubicBezTo>
                    <a:cubicBezTo>
                      <a:pt x="21599" y="9242"/>
                      <a:pt x="21599" y="18997"/>
                      <a:pt x="21599" y="18997"/>
                    </a:cubicBezTo>
                    <a:cubicBezTo>
                      <a:pt x="21599" y="18997"/>
                      <a:pt x="12150" y="20391"/>
                      <a:pt x="6075" y="15513"/>
                    </a:cubicBezTo>
                  </a:path>
                </a:pathLst>
              </a:custGeom>
              <a:solidFill>
                <a:srgbClr val="E5E6E7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24596" name="AutoShape 20"/>
              <p:cNvSpPr/>
              <p:nvPr/>
            </p:nvSpPr>
            <p:spPr bwMode="auto">
              <a:xfrm>
                <a:off x="244969" y="28574"/>
                <a:ext cx="42282" cy="66676"/>
              </a:xfrm>
              <a:custGeom>
                <a:avLst/>
                <a:gdLst>
                  <a:gd name="T0" fmla="*/ 21140 w 17433"/>
                  <a:gd name="T1" fmla="*/ 33338 h 21600"/>
                  <a:gd name="T2" fmla="*/ 21140 w 17433"/>
                  <a:gd name="T3" fmla="*/ 33338 h 21600"/>
                  <a:gd name="T4" fmla="*/ 21140 w 17433"/>
                  <a:gd name="T5" fmla="*/ 33338 h 21600"/>
                  <a:gd name="T6" fmla="*/ 21140 w 17433"/>
                  <a:gd name="T7" fmla="*/ 33338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7433" h="21600">
                    <a:moveTo>
                      <a:pt x="15833" y="13642"/>
                    </a:moveTo>
                    <a:cubicBezTo>
                      <a:pt x="12233" y="19326"/>
                      <a:pt x="2153" y="21599"/>
                      <a:pt x="2153" y="21599"/>
                    </a:cubicBezTo>
                    <a:cubicBezTo>
                      <a:pt x="2153" y="21599"/>
                      <a:pt x="-2167" y="13642"/>
                      <a:pt x="1432" y="7957"/>
                    </a:cubicBezTo>
                    <a:cubicBezTo>
                      <a:pt x="5753" y="1705"/>
                      <a:pt x="15833" y="0"/>
                      <a:pt x="15833" y="0"/>
                    </a:cubicBezTo>
                    <a:cubicBezTo>
                      <a:pt x="15833" y="0"/>
                      <a:pt x="19433" y="7389"/>
                      <a:pt x="15833" y="13642"/>
                    </a:cubicBezTo>
                  </a:path>
                </a:pathLst>
              </a:custGeom>
              <a:solidFill>
                <a:srgbClr val="E5E6E7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24597" name="AutoShape 21"/>
              <p:cNvSpPr/>
              <p:nvPr/>
            </p:nvSpPr>
            <p:spPr bwMode="auto">
              <a:xfrm>
                <a:off x="246063" y="149269"/>
                <a:ext cx="166689" cy="87226"/>
              </a:xfrm>
              <a:custGeom>
                <a:avLst/>
                <a:gdLst>
                  <a:gd name="T0" fmla="*/ 83345 w 21600"/>
                  <a:gd name="T1" fmla="*/ 48419 h 19456"/>
                  <a:gd name="T2" fmla="*/ 83345 w 21600"/>
                  <a:gd name="T3" fmla="*/ 48419 h 19456"/>
                  <a:gd name="T4" fmla="*/ 83345 w 21600"/>
                  <a:gd name="T5" fmla="*/ 48419 h 19456"/>
                  <a:gd name="T6" fmla="*/ 83345 w 21600"/>
                  <a:gd name="T7" fmla="*/ 48419 h 1945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19456">
                    <a:moveTo>
                      <a:pt x="10349" y="106"/>
                    </a:moveTo>
                    <a:cubicBezTo>
                      <a:pt x="4274" y="1284"/>
                      <a:pt x="0" y="11495"/>
                      <a:pt x="0" y="11495"/>
                    </a:cubicBezTo>
                    <a:cubicBezTo>
                      <a:pt x="0" y="11495"/>
                      <a:pt x="5400" y="20528"/>
                      <a:pt x="11474" y="19349"/>
                    </a:cubicBezTo>
                    <a:cubicBezTo>
                      <a:pt x="17325" y="18171"/>
                      <a:pt x="21599" y="7960"/>
                      <a:pt x="21599" y="7960"/>
                    </a:cubicBezTo>
                    <a:cubicBezTo>
                      <a:pt x="21599" y="7960"/>
                      <a:pt x="16200" y="-1072"/>
                      <a:pt x="10349" y="106"/>
                    </a:cubicBezTo>
                    <a:moveTo>
                      <a:pt x="9899" y="11495"/>
                    </a:moveTo>
                    <a:cubicBezTo>
                      <a:pt x="10124" y="13458"/>
                      <a:pt x="10124" y="13458"/>
                      <a:pt x="10124" y="13458"/>
                    </a:cubicBezTo>
                    <a:cubicBezTo>
                      <a:pt x="9225" y="13851"/>
                      <a:pt x="9225" y="13851"/>
                      <a:pt x="9225" y="13851"/>
                    </a:cubicBezTo>
                    <a:cubicBezTo>
                      <a:pt x="8999" y="11495"/>
                      <a:pt x="8999" y="11495"/>
                      <a:pt x="8999" y="11495"/>
                    </a:cubicBezTo>
                    <a:cubicBezTo>
                      <a:pt x="8549" y="11495"/>
                      <a:pt x="8549" y="11495"/>
                      <a:pt x="8549" y="11495"/>
                    </a:cubicBezTo>
                    <a:cubicBezTo>
                      <a:pt x="8774" y="13851"/>
                      <a:pt x="8774" y="13851"/>
                      <a:pt x="8774" y="13851"/>
                    </a:cubicBezTo>
                    <a:cubicBezTo>
                      <a:pt x="7875" y="14244"/>
                      <a:pt x="7875" y="14244"/>
                      <a:pt x="7875" y="14244"/>
                    </a:cubicBezTo>
                    <a:cubicBezTo>
                      <a:pt x="7650" y="11887"/>
                      <a:pt x="7650" y="11887"/>
                      <a:pt x="7650" y="11887"/>
                    </a:cubicBezTo>
                    <a:cubicBezTo>
                      <a:pt x="6974" y="11887"/>
                      <a:pt x="6974" y="11887"/>
                      <a:pt x="6974" y="11887"/>
                    </a:cubicBezTo>
                    <a:cubicBezTo>
                      <a:pt x="6750" y="9138"/>
                      <a:pt x="6750" y="9138"/>
                      <a:pt x="6750" y="9138"/>
                    </a:cubicBezTo>
                    <a:cubicBezTo>
                      <a:pt x="7424" y="9138"/>
                      <a:pt x="7424" y="9138"/>
                      <a:pt x="7424" y="9138"/>
                    </a:cubicBezTo>
                    <a:cubicBezTo>
                      <a:pt x="7199" y="6782"/>
                      <a:pt x="7199" y="6782"/>
                      <a:pt x="7199" y="6782"/>
                    </a:cubicBezTo>
                    <a:cubicBezTo>
                      <a:pt x="8324" y="6782"/>
                      <a:pt x="8324" y="6782"/>
                      <a:pt x="8324" y="6782"/>
                    </a:cubicBezTo>
                    <a:cubicBezTo>
                      <a:pt x="8324" y="8746"/>
                      <a:pt x="8324" y="8746"/>
                      <a:pt x="8324" y="8746"/>
                    </a:cubicBezTo>
                    <a:cubicBezTo>
                      <a:pt x="8774" y="8746"/>
                      <a:pt x="8774" y="8746"/>
                      <a:pt x="8774" y="8746"/>
                    </a:cubicBezTo>
                    <a:cubicBezTo>
                      <a:pt x="8549" y="6782"/>
                      <a:pt x="8549" y="6782"/>
                      <a:pt x="8549" y="6782"/>
                    </a:cubicBezTo>
                    <a:cubicBezTo>
                      <a:pt x="9675" y="6389"/>
                      <a:pt x="9675" y="6389"/>
                      <a:pt x="9675" y="6389"/>
                    </a:cubicBezTo>
                    <a:cubicBezTo>
                      <a:pt x="9675" y="8353"/>
                      <a:pt x="9675" y="8353"/>
                      <a:pt x="9675" y="8353"/>
                    </a:cubicBezTo>
                    <a:cubicBezTo>
                      <a:pt x="13500" y="3640"/>
                      <a:pt x="13500" y="3640"/>
                      <a:pt x="13500" y="3640"/>
                    </a:cubicBezTo>
                    <a:cubicBezTo>
                      <a:pt x="13724" y="6782"/>
                      <a:pt x="13724" y="6782"/>
                      <a:pt x="13724" y="6782"/>
                    </a:cubicBezTo>
                    <a:cubicBezTo>
                      <a:pt x="12149" y="8353"/>
                      <a:pt x="12149" y="8353"/>
                      <a:pt x="12149" y="8353"/>
                    </a:cubicBezTo>
                    <a:cubicBezTo>
                      <a:pt x="11699" y="9138"/>
                      <a:pt x="11474" y="9531"/>
                      <a:pt x="11025" y="9924"/>
                    </a:cubicBezTo>
                    <a:cubicBezTo>
                      <a:pt x="11025" y="9924"/>
                      <a:pt x="11025" y="9924"/>
                      <a:pt x="11025" y="9924"/>
                    </a:cubicBezTo>
                    <a:cubicBezTo>
                      <a:pt x="11474" y="9924"/>
                      <a:pt x="11924" y="10317"/>
                      <a:pt x="12374" y="10317"/>
                    </a:cubicBezTo>
                    <a:cubicBezTo>
                      <a:pt x="14175" y="11495"/>
                      <a:pt x="14175" y="11495"/>
                      <a:pt x="14175" y="11495"/>
                    </a:cubicBezTo>
                    <a:cubicBezTo>
                      <a:pt x="14399" y="14637"/>
                      <a:pt x="14399" y="14637"/>
                      <a:pt x="14399" y="14637"/>
                    </a:cubicBezTo>
                    <a:cubicBezTo>
                      <a:pt x="9899" y="11495"/>
                      <a:pt x="9899" y="11495"/>
                      <a:pt x="9899" y="11495"/>
                    </a:cubicBezTo>
                  </a:path>
                </a:pathLst>
              </a:custGeom>
              <a:solidFill>
                <a:srgbClr val="E5E6E7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24598" name="AutoShape 22"/>
              <p:cNvSpPr/>
              <p:nvPr/>
            </p:nvSpPr>
            <p:spPr bwMode="auto">
              <a:xfrm>
                <a:off x="0" y="128927"/>
                <a:ext cx="114301" cy="62310"/>
              </a:xfrm>
              <a:custGeom>
                <a:avLst/>
                <a:gdLst>
                  <a:gd name="T0" fmla="*/ 57151 w 21600"/>
                  <a:gd name="T1" fmla="*/ 37846 h 18038"/>
                  <a:gd name="T2" fmla="*/ 57151 w 21600"/>
                  <a:gd name="T3" fmla="*/ 37846 h 18038"/>
                  <a:gd name="T4" fmla="*/ 57151 w 21600"/>
                  <a:gd name="T5" fmla="*/ 37846 h 18038"/>
                  <a:gd name="T6" fmla="*/ 57151 w 21600"/>
                  <a:gd name="T7" fmla="*/ 37846 h 1803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18038">
                    <a:moveTo>
                      <a:pt x="12109" y="574"/>
                    </a:moveTo>
                    <a:cubicBezTo>
                      <a:pt x="6218" y="-1937"/>
                      <a:pt x="0" y="4593"/>
                      <a:pt x="0" y="4593"/>
                    </a:cubicBezTo>
                    <a:cubicBezTo>
                      <a:pt x="0" y="4593"/>
                      <a:pt x="3600" y="15142"/>
                      <a:pt x="9490" y="17653"/>
                    </a:cubicBezTo>
                    <a:cubicBezTo>
                      <a:pt x="15381" y="19662"/>
                      <a:pt x="21600" y="13132"/>
                      <a:pt x="21600" y="13132"/>
                    </a:cubicBezTo>
                    <a:cubicBezTo>
                      <a:pt x="21600" y="13132"/>
                      <a:pt x="18327" y="2583"/>
                      <a:pt x="12109" y="574"/>
                    </a:cubicBezTo>
                    <a:moveTo>
                      <a:pt x="15054" y="8109"/>
                    </a:moveTo>
                    <a:cubicBezTo>
                      <a:pt x="14727" y="10621"/>
                      <a:pt x="13418" y="11625"/>
                      <a:pt x="11781" y="11625"/>
                    </a:cubicBezTo>
                    <a:cubicBezTo>
                      <a:pt x="11781" y="13132"/>
                      <a:pt x="11781" y="13132"/>
                      <a:pt x="11781" y="13132"/>
                    </a:cubicBezTo>
                    <a:cubicBezTo>
                      <a:pt x="10800" y="13132"/>
                      <a:pt x="10800" y="13132"/>
                      <a:pt x="10800" y="13132"/>
                    </a:cubicBezTo>
                    <a:cubicBezTo>
                      <a:pt x="11127" y="11625"/>
                      <a:pt x="11127" y="11625"/>
                      <a:pt x="11127" y="11625"/>
                    </a:cubicBezTo>
                    <a:cubicBezTo>
                      <a:pt x="10800" y="11625"/>
                      <a:pt x="10800" y="11625"/>
                      <a:pt x="10800" y="11625"/>
                    </a:cubicBezTo>
                    <a:cubicBezTo>
                      <a:pt x="10800" y="11625"/>
                      <a:pt x="10472" y="11625"/>
                      <a:pt x="10472" y="11625"/>
                    </a:cubicBezTo>
                    <a:cubicBezTo>
                      <a:pt x="10145" y="12630"/>
                      <a:pt x="10145" y="12630"/>
                      <a:pt x="10145" y="12630"/>
                    </a:cubicBezTo>
                    <a:cubicBezTo>
                      <a:pt x="9490" y="12630"/>
                      <a:pt x="9490" y="12630"/>
                      <a:pt x="9490" y="12630"/>
                    </a:cubicBezTo>
                    <a:cubicBezTo>
                      <a:pt x="9490" y="11123"/>
                      <a:pt x="9490" y="11123"/>
                      <a:pt x="9490" y="11123"/>
                    </a:cubicBezTo>
                    <a:cubicBezTo>
                      <a:pt x="7854" y="9616"/>
                      <a:pt x="7200" y="7607"/>
                      <a:pt x="7527" y="5597"/>
                    </a:cubicBezTo>
                    <a:cubicBezTo>
                      <a:pt x="7527" y="4593"/>
                      <a:pt x="7527" y="4593"/>
                      <a:pt x="7854" y="4090"/>
                    </a:cubicBezTo>
                    <a:cubicBezTo>
                      <a:pt x="9163" y="4593"/>
                      <a:pt x="9163" y="4593"/>
                      <a:pt x="9163" y="4593"/>
                    </a:cubicBezTo>
                    <a:cubicBezTo>
                      <a:pt x="9163" y="4593"/>
                      <a:pt x="8836" y="5095"/>
                      <a:pt x="8836" y="5597"/>
                    </a:cubicBezTo>
                    <a:cubicBezTo>
                      <a:pt x="8836" y="7104"/>
                      <a:pt x="9163" y="8109"/>
                      <a:pt x="9818" y="8611"/>
                    </a:cubicBezTo>
                    <a:cubicBezTo>
                      <a:pt x="10472" y="4593"/>
                      <a:pt x="10472" y="4593"/>
                      <a:pt x="10472" y="4593"/>
                    </a:cubicBezTo>
                    <a:cubicBezTo>
                      <a:pt x="11127" y="5095"/>
                      <a:pt x="11127" y="5095"/>
                      <a:pt x="11127" y="5095"/>
                    </a:cubicBezTo>
                    <a:cubicBezTo>
                      <a:pt x="10800" y="9114"/>
                      <a:pt x="10800" y="9114"/>
                      <a:pt x="10800" y="9114"/>
                    </a:cubicBezTo>
                    <a:cubicBezTo>
                      <a:pt x="11127" y="9616"/>
                      <a:pt x="11127" y="9616"/>
                      <a:pt x="11127" y="9616"/>
                    </a:cubicBezTo>
                    <a:cubicBezTo>
                      <a:pt x="11127" y="9616"/>
                      <a:pt x="11127" y="9616"/>
                      <a:pt x="11127" y="9616"/>
                    </a:cubicBezTo>
                    <a:cubicBezTo>
                      <a:pt x="11781" y="5095"/>
                      <a:pt x="11781" y="5095"/>
                      <a:pt x="11781" y="5095"/>
                    </a:cubicBezTo>
                    <a:cubicBezTo>
                      <a:pt x="12763" y="5597"/>
                      <a:pt x="12763" y="5597"/>
                      <a:pt x="12763" y="5597"/>
                    </a:cubicBezTo>
                    <a:cubicBezTo>
                      <a:pt x="12109" y="9616"/>
                      <a:pt x="12109" y="9616"/>
                      <a:pt x="12109" y="9616"/>
                    </a:cubicBezTo>
                    <a:cubicBezTo>
                      <a:pt x="13090" y="9114"/>
                      <a:pt x="13745" y="8611"/>
                      <a:pt x="13745" y="7104"/>
                    </a:cubicBezTo>
                    <a:cubicBezTo>
                      <a:pt x="13745" y="6602"/>
                      <a:pt x="13745" y="6100"/>
                      <a:pt x="13745" y="6100"/>
                    </a:cubicBezTo>
                    <a:cubicBezTo>
                      <a:pt x="15381" y="6100"/>
                      <a:pt x="15381" y="6100"/>
                      <a:pt x="15381" y="6100"/>
                    </a:cubicBezTo>
                    <a:cubicBezTo>
                      <a:pt x="15381" y="6602"/>
                      <a:pt x="15381" y="7104"/>
                      <a:pt x="15054" y="8109"/>
                    </a:cubicBezTo>
                  </a:path>
                </a:pathLst>
              </a:custGeom>
              <a:solidFill>
                <a:srgbClr val="E5E6E7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24599" name="AutoShape 23"/>
              <p:cNvSpPr/>
              <p:nvPr/>
            </p:nvSpPr>
            <p:spPr bwMode="auto">
              <a:xfrm>
                <a:off x="80085" y="-1"/>
                <a:ext cx="102564" cy="136526"/>
              </a:xfrm>
              <a:custGeom>
                <a:avLst/>
                <a:gdLst>
                  <a:gd name="T0" fmla="*/ 51279 w 17891"/>
                  <a:gd name="T1" fmla="*/ 68263 h 21600"/>
                  <a:gd name="T2" fmla="*/ 51279 w 17891"/>
                  <a:gd name="T3" fmla="*/ 68263 h 21600"/>
                  <a:gd name="T4" fmla="*/ 51279 w 17891"/>
                  <a:gd name="T5" fmla="*/ 68263 h 21600"/>
                  <a:gd name="T6" fmla="*/ 51279 w 17891"/>
                  <a:gd name="T7" fmla="*/ 68263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7891" h="21600">
                    <a:moveTo>
                      <a:pt x="15251" y="7108"/>
                    </a:moveTo>
                    <a:cubicBezTo>
                      <a:pt x="10688" y="1093"/>
                      <a:pt x="648" y="0"/>
                      <a:pt x="648" y="0"/>
                    </a:cubicBezTo>
                    <a:cubicBezTo>
                      <a:pt x="648" y="0"/>
                      <a:pt x="-1785" y="8749"/>
                      <a:pt x="2778" y="14764"/>
                    </a:cubicBezTo>
                    <a:cubicBezTo>
                      <a:pt x="7341" y="20779"/>
                      <a:pt x="17076" y="21600"/>
                      <a:pt x="17076" y="21600"/>
                    </a:cubicBezTo>
                    <a:cubicBezTo>
                      <a:pt x="17076" y="21600"/>
                      <a:pt x="19814" y="13124"/>
                      <a:pt x="15251" y="7108"/>
                    </a:cubicBezTo>
                    <a:moveTo>
                      <a:pt x="13426" y="14764"/>
                    </a:moveTo>
                    <a:cubicBezTo>
                      <a:pt x="12209" y="15584"/>
                      <a:pt x="12209" y="15584"/>
                      <a:pt x="12209" y="15584"/>
                    </a:cubicBezTo>
                    <a:cubicBezTo>
                      <a:pt x="11296" y="14491"/>
                      <a:pt x="11296" y="14491"/>
                      <a:pt x="11296" y="14491"/>
                    </a:cubicBezTo>
                    <a:cubicBezTo>
                      <a:pt x="10384" y="14764"/>
                      <a:pt x="9471" y="15311"/>
                      <a:pt x="8862" y="15311"/>
                    </a:cubicBezTo>
                    <a:cubicBezTo>
                      <a:pt x="8254" y="13670"/>
                      <a:pt x="8254" y="13670"/>
                      <a:pt x="8254" y="13670"/>
                    </a:cubicBezTo>
                    <a:cubicBezTo>
                      <a:pt x="8862" y="13670"/>
                      <a:pt x="9775" y="13397"/>
                      <a:pt x="10688" y="12850"/>
                    </a:cubicBezTo>
                    <a:cubicBezTo>
                      <a:pt x="11296" y="12303"/>
                      <a:pt x="11600" y="11756"/>
                      <a:pt x="11296" y="11483"/>
                    </a:cubicBezTo>
                    <a:cubicBezTo>
                      <a:pt x="10992" y="10936"/>
                      <a:pt x="10384" y="10936"/>
                      <a:pt x="9167" y="11210"/>
                    </a:cubicBezTo>
                    <a:cubicBezTo>
                      <a:pt x="7645" y="11756"/>
                      <a:pt x="6124" y="11756"/>
                      <a:pt x="5212" y="10663"/>
                    </a:cubicBezTo>
                    <a:cubicBezTo>
                      <a:pt x="4603" y="9569"/>
                      <a:pt x="4603" y="8202"/>
                      <a:pt x="5820" y="7108"/>
                    </a:cubicBezTo>
                    <a:cubicBezTo>
                      <a:pt x="4907" y="6015"/>
                      <a:pt x="4907" y="6015"/>
                      <a:pt x="4907" y="6015"/>
                    </a:cubicBezTo>
                    <a:cubicBezTo>
                      <a:pt x="6124" y="5468"/>
                      <a:pt x="6124" y="5468"/>
                      <a:pt x="6124" y="5468"/>
                    </a:cubicBezTo>
                    <a:cubicBezTo>
                      <a:pt x="7037" y="6288"/>
                      <a:pt x="7037" y="6288"/>
                      <a:pt x="7037" y="6288"/>
                    </a:cubicBezTo>
                    <a:cubicBezTo>
                      <a:pt x="7950" y="5741"/>
                      <a:pt x="8558" y="5741"/>
                      <a:pt x="9167" y="5468"/>
                    </a:cubicBezTo>
                    <a:cubicBezTo>
                      <a:pt x="9775" y="7108"/>
                      <a:pt x="9775" y="7108"/>
                      <a:pt x="9775" y="7108"/>
                    </a:cubicBezTo>
                    <a:cubicBezTo>
                      <a:pt x="9471" y="7108"/>
                      <a:pt x="8558" y="7382"/>
                      <a:pt x="7645" y="7929"/>
                    </a:cubicBezTo>
                    <a:cubicBezTo>
                      <a:pt x="6733" y="8475"/>
                      <a:pt x="6733" y="8749"/>
                      <a:pt x="7037" y="9296"/>
                    </a:cubicBezTo>
                    <a:cubicBezTo>
                      <a:pt x="7341" y="9569"/>
                      <a:pt x="7950" y="9569"/>
                      <a:pt x="9471" y="9296"/>
                    </a:cubicBezTo>
                    <a:cubicBezTo>
                      <a:pt x="11296" y="8749"/>
                      <a:pt x="12209" y="9022"/>
                      <a:pt x="13122" y="10116"/>
                    </a:cubicBezTo>
                    <a:cubicBezTo>
                      <a:pt x="14034" y="10936"/>
                      <a:pt x="13730" y="12303"/>
                      <a:pt x="12513" y="13670"/>
                    </a:cubicBezTo>
                    <a:cubicBezTo>
                      <a:pt x="13426" y="14764"/>
                      <a:pt x="13426" y="14764"/>
                      <a:pt x="13426" y="14764"/>
                    </a:cubicBezTo>
                  </a:path>
                </a:pathLst>
              </a:custGeom>
              <a:solidFill>
                <a:srgbClr val="E5E6E7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24600" name="AutoShape 24"/>
              <p:cNvSpPr/>
              <p:nvPr/>
            </p:nvSpPr>
            <p:spPr bwMode="auto">
              <a:xfrm>
                <a:off x="258763" y="74990"/>
                <a:ext cx="95251" cy="76858"/>
              </a:xfrm>
              <a:custGeom>
                <a:avLst/>
                <a:gdLst>
                  <a:gd name="T0" fmla="*/ 47626 w 21600"/>
                  <a:gd name="T1" fmla="*/ 45157 h 18346"/>
                  <a:gd name="T2" fmla="*/ 47626 w 21600"/>
                  <a:gd name="T3" fmla="*/ 45157 h 18346"/>
                  <a:gd name="T4" fmla="*/ 47626 w 21600"/>
                  <a:gd name="T5" fmla="*/ 45157 h 18346"/>
                  <a:gd name="T6" fmla="*/ 47626 w 21600"/>
                  <a:gd name="T7" fmla="*/ 45157 h 1834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18346">
                    <a:moveTo>
                      <a:pt x="6676" y="2963"/>
                    </a:moveTo>
                    <a:cubicBezTo>
                      <a:pt x="785" y="7947"/>
                      <a:pt x="0" y="17917"/>
                      <a:pt x="0" y="17917"/>
                    </a:cubicBezTo>
                    <a:cubicBezTo>
                      <a:pt x="0" y="17917"/>
                      <a:pt x="9032" y="19993"/>
                      <a:pt x="14923" y="15009"/>
                    </a:cubicBezTo>
                    <a:cubicBezTo>
                      <a:pt x="21207" y="10024"/>
                      <a:pt x="21599" y="470"/>
                      <a:pt x="21599" y="470"/>
                    </a:cubicBezTo>
                    <a:cubicBezTo>
                      <a:pt x="21599" y="470"/>
                      <a:pt x="12567" y="-1606"/>
                      <a:pt x="6676" y="2963"/>
                    </a:cubicBezTo>
                    <a:moveTo>
                      <a:pt x="14138" y="9194"/>
                    </a:moveTo>
                    <a:cubicBezTo>
                      <a:pt x="14138" y="8778"/>
                      <a:pt x="13745" y="7947"/>
                      <a:pt x="12959" y="7117"/>
                    </a:cubicBezTo>
                    <a:cubicBezTo>
                      <a:pt x="12567" y="6701"/>
                      <a:pt x="11781" y="6701"/>
                      <a:pt x="11781" y="6701"/>
                    </a:cubicBezTo>
                    <a:cubicBezTo>
                      <a:pt x="11389" y="7117"/>
                      <a:pt x="11389" y="7947"/>
                      <a:pt x="12174" y="9194"/>
                    </a:cubicBezTo>
                    <a:cubicBezTo>
                      <a:pt x="12959" y="10855"/>
                      <a:pt x="12567" y="12101"/>
                      <a:pt x="11781" y="12932"/>
                    </a:cubicBezTo>
                    <a:cubicBezTo>
                      <a:pt x="10996" y="14178"/>
                      <a:pt x="9425" y="14178"/>
                      <a:pt x="8247" y="12932"/>
                    </a:cubicBezTo>
                    <a:cubicBezTo>
                      <a:pt x="7069" y="14178"/>
                      <a:pt x="7069" y="14178"/>
                      <a:pt x="7069" y="14178"/>
                    </a:cubicBezTo>
                    <a:cubicBezTo>
                      <a:pt x="5890" y="13347"/>
                      <a:pt x="5890" y="13347"/>
                      <a:pt x="5890" y="13347"/>
                    </a:cubicBezTo>
                    <a:cubicBezTo>
                      <a:pt x="7069" y="12101"/>
                      <a:pt x="7069" y="12101"/>
                      <a:pt x="7069" y="12101"/>
                    </a:cubicBezTo>
                    <a:cubicBezTo>
                      <a:pt x="6283" y="11270"/>
                      <a:pt x="5890" y="10440"/>
                      <a:pt x="5498" y="10024"/>
                    </a:cubicBezTo>
                    <a:cubicBezTo>
                      <a:pt x="7069" y="8778"/>
                      <a:pt x="7069" y="8778"/>
                      <a:pt x="7069" y="8778"/>
                    </a:cubicBezTo>
                    <a:cubicBezTo>
                      <a:pt x="7461" y="9609"/>
                      <a:pt x="7854" y="10440"/>
                      <a:pt x="8640" y="11270"/>
                    </a:cubicBezTo>
                    <a:cubicBezTo>
                      <a:pt x="9032" y="11686"/>
                      <a:pt x="9818" y="12101"/>
                      <a:pt x="10210" y="11686"/>
                    </a:cubicBezTo>
                    <a:cubicBezTo>
                      <a:pt x="10603" y="11270"/>
                      <a:pt x="10210" y="10440"/>
                      <a:pt x="9818" y="9194"/>
                    </a:cubicBezTo>
                    <a:cubicBezTo>
                      <a:pt x="9032" y="7947"/>
                      <a:pt x="9032" y="6701"/>
                      <a:pt x="9818" y="5455"/>
                    </a:cubicBezTo>
                    <a:cubicBezTo>
                      <a:pt x="10603" y="4624"/>
                      <a:pt x="12174" y="4209"/>
                      <a:pt x="13352" y="5455"/>
                    </a:cubicBezTo>
                    <a:cubicBezTo>
                      <a:pt x="14530" y="4209"/>
                      <a:pt x="14530" y="4209"/>
                      <a:pt x="14530" y="4209"/>
                    </a:cubicBezTo>
                    <a:cubicBezTo>
                      <a:pt x="15316" y="5455"/>
                      <a:pt x="15316" y="5455"/>
                      <a:pt x="15316" y="5455"/>
                    </a:cubicBezTo>
                    <a:cubicBezTo>
                      <a:pt x="14530" y="6286"/>
                      <a:pt x="14530" y="6286"/>
                      <a:pt x="14530" y="6286"/>
                    </a:cubicBezTo>
                    <a:cubicBezTo>
                      <a:pt x="15316" y="7117"/>
                      <a:pt x="15709" y="7532"/>
                      <a:pt x="15709" y="8363"/>
                    </a:cubicBezTo>
                    <a:cubicBezTo>
                      <a:pt x="14138" y="9194"/>
                      <a:pt x="14138" y="9194"/>
                      <a:pt x="14138" y="9194"/>
                    </a:cubicBezTo>
                  </a:path>
                </a:pathLst>
              </a:custGeom>
              <a:solidFill>
                <a:srgbClr val="E5E6E7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24601" name="AutoShape 25"/>
              <p:cNvSpPr/>
              <p:nvPr/>
            </p:nvSpPr>
            <p:spPr bwMode="auto">
              <a:xfrm>
                <a:off x="19050" y="205492"/>
                <a:ext cx="133351" cy="71617"/>
              </a:xfrm>
              <a:custGeom>
                <a:avLst/>
                <a:gdLst>
                  <a:gd name="T0" fmla="*/ 66676 w 21600"/>
                  <a:gd name="T1" fmla="*/ 42859 h 18045"/>
                  <a:gd name="T2" fmla="*/ 66676 w 21600"/>
                  <a:gd name="T3" fmla="*/ 42859 h 18045"/>
                  <a:gd name="T4" fmla="*/ 66676 w 21600"/>
                  <a:gd name="T5" fmla="*/ 42859 h 18045"/>
                  <a:gd name="T6" fmla="*/ 66676 w 21600"/>
                  <a:gd name="T7" fmla="*/ 42859 h 1804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18045">
                    <a:moveTo>
                      <a:pt x="9537" y="427"/>
                    </a:moveTo>
                    <a:cubicBezTo>
                      <a:pt x="3646" y="2631"/>
                      <a:pt x="0" y="12769"/>
                      <a:pt x="0" y="12769"/>
                    </a:cubicBezTo>
                    <a:cubicBezTo>
                      <a:pt x="0" y="12769"/>
                      <a:pt x="6171" y="19822"/>
                      <a:pt x="12062" y="17618"/>
                    </a:cubicBezTo>
                    <a:cubicBezTo>
                      <a:pt x="17953" y="15414"/>
                      <a:pt x="21599" y="5276"/>
                      <a:pt x="21599" y="5276"/>
                    </a:cubicBezTo>
                    <a:cubicBezTo>
                      <a:pt x="21599" y="5276"/>
                      <a:pt x="15428" y="-1777"/>
                      <a:pt x="9537" y="427"/>
                    </a:cubicBezTo>
                    <a:moveTo>
                      <a:pt x="14587" y="11447"/>
                    </a:moveTo>
                    <a:cubicBezTo>
                      <a:pt x="13184" y="11888"/>
                      <a:pt x="13184" y="11888"/>
                      <a:pt x="13184" y="11888"/>
                    </a:cubicBezTo>
                    <a:cubicBezTo>
                      <a:pt x="13184" y="11006"/>
                      <a:pt x="13184" y="9684"/>
                      <a:pt x="12903" y="8361"/>
                    </a:cubicBezTo>
                    <a:cubicBezTo>
                      <a:pt x="12623" y="7480"/>
                      <a:pt x="12342" y="6598"/>
                      <a:pt x="11781" y="7039"/>
                    </a:cubicBezTo>
                    <a:cubicBezTo>
                      <a:pt x="11501" y="7480"/>
                      <a:pt x="11220" y="7920"/>
                      <a:pt x="11220" y="9684"/>
                    </a:cubicBezTo>
                    <a:cubicBezTo>
                      <a:pt x="11220" y="11888"/>
                      <a:pt x="10940" y="13651"/>
                      <a:pt x="9818" y="14092"/>
                    </a:cubicBezTo>
                    <a:cubicBezTo>
                      <a:pt x="8696" y="14974"/>
                      <a:pt x="7854" y="14092"/>
                      <a:pt x="7012" y="12329"/>
                    </a:cubicBezTo>
                    <a:cubicBezTo>
                      <a:pt x="5890" y="12769"/>
                      <a:pt x="5890" y="12769"/>
                      <a:pt x="5890" y="12769"/>
                    </a:cubicBezTo>
                    <a:cubicBezTo>
                      <a:pt x="5329" y="11006"/>
                      <a:pt x="5329" y="11006"/>
                      <a:pt x="5329" y="11006"/>
                    </a:cubicBezTo>
                    <a:cubicBezTo>
                      <a:pt x="6451" y="10565"/>
                      <a:pt x="6451" y="10565"/>
                      <a:pt x="6451" y="10565"/>
                    </a:cubicBezTo>
                    <a:cubicBezTo>
                      <a:pt x="6171" y="9243"/>
                      <a:pt x="6171" y="8361"/>
                      <a:pt x="6171" y="7480"/>
                    </a:cubicBezTo>
                    <a:cubicBezTo>
                      <a:pt x="7854" y="7480"/>
                      <a:pt x="7854" y="7480"/>
                      <a:pt x="7854" y="7480"/>
                    </a:cubicBezTo>
                    <a:cubicBezTo>
                      <a:pt x="7854" y="7920"/>
                      <a:pt x="7574" y="8802"/>
                      <a:pt x="7854" y="10125"/>
                    </a:cubicBezTo>
                    <a:cubicBezTo>
                      <a:pt x="8135" y="11447"/>
                      <a:pt x="8696" y="11447"/>
                      <a:pt x="8976" y="11447"/>
                    </a:cubicBezTo>
                    <a:cubicBezTo>
                      <a:pt x="9257" y="11006"/>
                      <a:pt x="9537" y="10565"/>
                      <a:pt x="9537" y="8802"/>
                    </a:cubicBezTo>
                    <a:cubicBezTo>
                      <a:pt x="9537" y="6157"/>
                      <a:pt x="9818" y="4835"/>
                      <a:pt x="10940" y="4394"/>
                    </a:cubicBezTo>
                    <a:cubicBezTo>
                      <a:pt x="12062" y="3512"/>
                      <a:pt x="13184" y="4394"/>
                      <a:pt x="14025" y="6157"/>
                    </a:cubicBezTo>
                    <a:cubicBezTo>
                      <a:pt x="15148" y="5716"/>
                      <a:pt x="15148" y="5716"/>
                      <a:pt x="15148" y="5716"/>
                    </a:cubicBezTo>
                    <a:cubicBezTo>
                      <a:pt x="15709" y="7480"/>
                      <a:pt x="15709" y="7480"/>
                      <a:pt x="15709" y="7480"/>
                    </a:cubicBezTo>
                    <a:cubicBezTo>
                      <a:pt x="14587" y="7920"/>
                      <a:pt x="14587" y="7920"/>
                      <a:pt x="14587" y="7920"/>
                    </a:cubicBezTo>
                    <a:cubicBezTo>
                      <a:pt x="14867" y="9243"/>
                      <a:pt x="14867" y="10565"/>
                      <a:pt x="14587" y="11447"/>
                    </a:cubicBezTo>
                  </a:path>
                </a:pathLst>
              </a:custGeom>
              <a:solidFill>
                <a:srgbClr val="E5E6E7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</p:grpSp>
        <p:grpSp>
          <p:nvGrpSpPr>
            <p:cNvPr id="24604" name="Group 26"/>
            <p:cNvGrpSpPr/>
            <p:nvPr/>
          </p:nvGrpSpPr>
          <p:grpSpPr bwMode="auto">
            <a:xfrm>
              <a:off x="1601788" y="1447800"/>
              <a:ext cx="417514" cy="439739"/>
              <a:chOff x="0" y="0"/>
              <a:chExt cx="417513" cy="439738"/>
            </a:xfrm>
          </p:grpSpPr>
          <p:pic>
            <p:nvPicPr>
              <p:cNvPr id="2" name="Picture 27" descr="image11.png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33375" y="218056"/>
                <a:ext cx="26987" cy="253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</p:pic>
          <p:pic>
            <p:nvPicPr>
              <p:cNvPr id="3" name="Picture 28" descr="image12.png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90512" y="159355"/>
                <a:ext cx="68263" cy="7139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</p:pic>
          <p:pic>
            <p:nvPicPr>
              <p:cNvPr id="4" name="Picture 29" descr="image13.png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79400" y="153009"/>
                <a:ext cx="26987" cy="253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</p:pic>
          <p:pic>
            <p:nvPicPr>
              <p:cNvPr id="24606" name="Picture 30" descr="image14.png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07951" y="151422"/>
                <a:ext cx="26987" cy="253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</p:pic>
          <p:pic>
            <p:nvPicPr>
              <p:cNvPr id="24607" name="Picture 31" descr="image15.png"/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7151" y="157768"/>
                <a:ext cx="66675" cy="7298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</p:pic>
          <p:pic>
            <p:nvPicPr>
              <p:cNvPr id="24608" name="Picture 32" descr="image16.png"/>
              <p:cNvPicPr>
                <a:picLocks noChangeAspect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0801" y="216470"/>
                <a:ext cx="25400" cy="2697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</p:pic>
          <p:pic>
            <p:nvPicPr>
              <p:cNvPr id="24609" name="Picture 33" descr="image17.png"/>
              <p:cNvPicPr>
                <a:picLocks noChangeAspect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90501" y="97480"/>
                <a:ext cx="31750" cy="2697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</p:pic>
          <p:pic>
            <p:nvPicPr>
              <p:cNvPr id="24610" name="Picture 34" descr="image18.png"/>
              <p:cNvPicPr>
                <a:picLocks noChangeAspect="1"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90501" y="111759"/>
                <a:ext cx="31750" cy="6822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</p:pic>
          <p:pic>
            <p:nvPicPr>
              <p:cNvPr id="24611" name="Picture 35" descr="image19.png"/>
              <p:cNvPicPr>
                <a:picLocks noChangeAspect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63513" y="57817"/>
                <a:ext cx="20638" cy="3173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</p:pic>
          <p:pic>
            <p:nvPicPr>
              <p:cNvPr id="24612" name="Picture 36" descr="image20.png"/>
              <p:cNvPicPr>
                <a:picLocks noChangeAspect="1"/>
              </p:cNvPicPr>
              <p:nvPr/>
            </p:nvPicPr>
            <p:blipFill>
              <a:blip r:embed="rId1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27012" y="57817"/>
                <a:ext cx="20638" cy="3173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</p:pic>
          <p:pic>
            <p:nvPicPr>
              <p:cNvPr id="24613" name="Picture 37" descr="image21.png"/>
              <p:cNvPicPr>
                <a:picLocks noChangeAspect="1"/>
              </p:cNvPicPr>
              <p:nvPr/>
            </p:nvPicPr>
            <p:blipFill>
              <a:blip r:embed="rId1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65101" y="41952"/>
                <a:ext cx="79375" cy="7298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</p:pic>
          <p:pic>
            <p:nvPicPr>
              <p:cNvPr id="24614" name="Picture 38" descr="image22.png"/>
              <p:cNvPicPr>
                <a:picLocks noChangeAspect="1"/>
              </p:cNvPicPr>
              <p:nvPr/>
            </p:nvPicPr>
            <p:blipFill>
              <a:blip r:embed="rId1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60338" y="703"/>
                <a:ext cx="93663" cy="7298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</p:pic>
          <p:pic>
            <p:nvPicPr>
              <p:cNvPr id="24615" name="Picture 39" descr="image23.png"/>
              <p:cNvPicPr>
                <a:picLocks noChangeAspect="1"/>
              </p:cNvPicPr>
              <p:nvPr/>
            </p:nvPicPr>
            <p:blipFill>
              <a:blip r:embed="rId1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9213" y="346565"/>
                <a:ext cx="31750" cy="253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</p:pic>
          <p:pic>
            <p:nvPicPr>
              <p:cNvPr id="24616" name="Picture 40" descr="image24.png"/>
              <p:cNvPicPr>
                <a:picLocks noChangeAspect="1"/>
              </p:cNvPicPr>
              <p:nvPr/>
            </p:nvPicPr>
            <p:blipFill>
              <a:blip r:embed="rId1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0801" y="360843"/>
                <a:ext cx="30162" cy="6822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</p:pic>
          <p:pic>
            <p:nvPicPr>
              <p:cNvPr id="24617" name="Picture 41" descr="image25.png"/>
              <p:cNvPicPr>
                <a:picLocks noChangeAspect="1"/>
              </p:cNvPicPr>
              <p:nvPr/>
            </p:nvPicPr>
            <p:blipFill>
              <a:blip r:embed="rId1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2226" y="306902"/>
                <a:ext cx="22225" cy="3173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</p:pic>
          <p:pic>
            <p:nvPicPr>
              <p:cNvPr id="24618" name="Picture 42" descr="image26.png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7313" y="306902"/>
                <a:ext cx="20638" cy="3014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</p:pic>
          <p:pic>
            <p:nvPicPr>
              <p:cNvPr id="24619" name="Picture 43" descr="image27.png"/>
              <p:cNvPicPr>
                <a:picLocks noChangeAspect="1"/>
              </p:cNvPicPr>
              <p:nvPr/>
            </p:nvPicPr>
            <p:blipFill>
              <a:blip r:embed="rId1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401" y="291036"/>
                <a:ext cx="77787" cy="7298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</p:pic>
          <p:pic>
            <p:nvPicPr>
              <p:cNvPr id="24620" name="Picture 44" descr="image28.png"/>
              <p:cNvPicPr>
                <a:picLocks noChangeAspect="1"/>
              </p:cNvPicPr>
              <p:nvPr/>
            </p:nvPicPr>
            <p:blipFill>
              <a:blip r:embed="rId1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" y="341805"/>
                <a:ext cx="134937" cy="9836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</p:pic>
          <p:pic>
            <p:nvPicPr>
              <p:cNvPr id="24621" name="Picture 45" descr="image29.png"/>
              <p:cNvPicPr>
                <a:picLocks noChangeAspect="1"/>
              </p:cNvPicPr>
              <p:nvPr/>
            </p:nvPicPr>
            <p:blipFill>
              <a:blip r:embed="rId2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9051" y="249787"/>
                <a:ext cx="93662" cy="7298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</p:pic>
          <p:pic>
            <p:nvPicPr>
              <p:cNvPr id="24622" name="Picture 46" descr="image30.png"/>
              <p:cNvPicPr>
                <a:picLocks noChangeAspect="1"/>
              </p:cNvPicPr>
              <p:nvPr/>
            </p:nvPicPr>
            <p:blipFill>
              <a:blip r:embed="rId2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33375" y="346565"/>
                <a:ext cx="30162" cy="253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</p:pic>
          <p:pic>
            <p:nvPicPr>
              <p:cNvPr id="24623" name="Picture 47" descr="image31.png"/>
              <p:cNvPicPr>
                <a:picLocks noChangeAspect="1"/>
              </p:cNvPicPr>
              <p:nvPr/>
            </p:nvPicPr>
            <p:blipFill>
              <a:blip r:embed="rId2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33375" y="360843"/>
                <a:ext cx="31750" cy="6822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</p:pic>
          <p:pic>
            <p:nvPicPr>
              <p:cNvPr id="24624" name="Picture 48" descr="image32.png"/>
              <p:cNvPicPr>
                <a:picLocks noChangeAspect="1"/>
              </p:cNvPicPr>
              <p:nvPr/>
            </p:nvPicPr>
            <p:blipFill>
              <a:blip r:embed="rId2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06387" y="306902"/>
                <a:ext cx="20638" cy="3173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</p:pic>
          <p:pic>
            <p:nvPicPr>
              <p:cNvPr id="24625" name="Picture 49" descr="image33.png"/>
              <p:cNvPicPr>
                <a:picLocks noChangeAspect="1"/>
              </p:cNvPicPr>
              <p:nvPr/>
            </p:nvPicPr>
            <p:blipFill>
              <a:blip r:embed="rId2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69887" y="306902"/>
                <a:ext cx="20638" cy="3014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</p:pic>
          <p:pic>
            <p:nvPicPr>
              <p:cNvPr id="24626" name="Picture 50" descr="image34.png"/>
              <p:cNvPicPr>
                <a:picLocks noChangeAspect="1"/>
              </p:cNvPicPr>
              <p:nvPr/>
            </p:nvPicPr>
            <p:blipFill>
              <a:blip r:embed="rId2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07975" y="291036"/>
                <a:ext cx="77787" cy="7298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</p:pic>
          <p:pic>
            <p:nvPicPr>
              <p:cNvPr id="24627" name="Picture 51" descr="image35.png"/>
              <p:cNvPicPr>
                <a:picLocks noChangeAspect="1"/>
              </p:cNvPicPr>
              <p:nvPr/>
            </p:nvPicPr>
            <p:blipFill>
              <a:blip r:embed="rId2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82575" y="341805"/>
                <a:ext cx="134937" cy="9836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</p:pic>
          <p:pic>
            <p:nvPicPr>
              <p:cNvPr id="24628" name="Picture 52" descr="image36.png"/>
              <p:cNvPicPr>
                <a:picLocks noChangeAspect="1"/>
              </p:cNvPicPr>
              <p:nvPr/>
            </p:nvPicPr>
            <p:blipFill>
              <a:blip r:embed="rId2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01625" y="249787"/>
                <a:ext cx="93662" cy="7298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</p:pic>
          <p:pic>
            <p:nvPicPr>
              <p:cNvPr id="24629" name="Picture 53" descr="image37.png"/>
              <p:cNvPicPr>
                <a:picLocks noChangeAspect="1"/>
              </p:cNvPicPr>
              <p:nvPr/>
            </p:nvPicPr>
            <p:blipFill>
              <a:blip r:embed="rId2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25413" y="233921"/>
                <a:ext cx="104775" cy="10947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</p:pic>
          <p:pic>
            <p:nvPicPr>
              <p:cNvPr id="24630" name="Picture 54" descr="image38.png"/>
              <p:cNvPicPr>
                <a:picLocks noChangeAspect="1"/>
              </p:cNvPicPr>
              <p:nvPr/>
            </p:nvPicPr>
            <p:blipFill>
              <a:blip r:embed="rId2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22250" y="249787"/>
                <a:ext cx="57150" cy="5711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</p:pic>
          <p:pic>
            <p:nvPicPr>
              <p:cNvPr id="24631" name="Picture 55" descr="image39.png"/>
              <p:cNvPicPr>
                <a:picLocks noChangeAspect="1"/>
              </p:cNvPicPr>
              <p:nvPr/>
            </p:nvPicPr>
            <p:blipFill>
              <a:blip r:embed="rId3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12725" y="298969"/>
                <a:ext cx="57150" cy="5711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</p:pic>
        </p:grpSp>
        <p:grpSp>
          <p:nvGrpSpPr>
            <p:cNvPr id="24605" name="Group 56"/>
            <p:cNvGrpSpPr/>
            <p:nvPr/>
          </p:nvGrpSpPr>
          <p:grpSpPr bwMode="auto">
            <a:xfrm>
              <a:off x="1525588" y="609600"/>
              <a:ext cx="388939" cy="319089"/>
              <a:chOff x="-1" y="0"/>
              <a:chExt cx="388940" cy="319089"/>
            </a:xfrm>
          </p:grpSpPr>
          <p:sp>
            <p:nvSpPr>
              <p:cNvPr id="24633" name="AutoShape 57"/>
              <p:cNvSpPr/>
              <p:nvPr/>
            </p:nvSpPr>
            <p:spPr bwMode="auto">
              <a:xfrm>
                <a:off x="137564" y="115888"/>
                <a:ext cx="33886" cy="109539"/>
              </a:xfrm>
              <a:custGeom>
                <a:avLst/>
                <a:gdLst>
                  <a:gd name="T0" fmla="*/ 16942 w 20957"/>
                  <a:gd name="T1" fmla="*/ 54770 h 21600"/>
                  <a:gd name="T2" fmla="*/ 16942 w 20957"/>
                  <a:gd name="T3" fmla="*/ 54770 h 21600"/>
                  <a:gd name="T4" fmla="*/ 16942 w 20957"/>
                  <a:gd name="T5" fmla="*/ 54770 h 21600"/>
                  <a:gd name="T6" fmla="*/ 16942 w 20957"/>
                  <a:gd name="T7" fmla="*/ 54770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0957" h="21600">
                    <a:moveTo>
                      <a:pt x="5528" y="21599"/>
                    </a:moveTo>
                    <a:cubicBezTo>
                      <a:pt x="5528" y="21599"/>
                      <a:pt x="4499" y="21599"/>
                      <a:pt x="3471" y="21257"/>
                    </a:cubicBezTo>
                    <a:cubicBezTo>
                      <a:pt x="385" y="20914"/>
                      <a:pt x="-643" y="19885"/>
                      <a:pt x="385" y="18857"/>
                    </a:cubicBezTo>
                    <a:cubicBezTo>
                      <a:pt x="9642" y="10971"/>
                      <a:pt x="9642" y="10971"/>
                      <a:pt x="9642" y="10971"/>
                    </a:cubicBezTo>
                    <a:cubicBezTo>
                      <a:pt x="7585" y="2057"/>
                      <a:pt x="7585" y="2057"/>
                      <a:pt x="7585" y="2057"/>
                    </a:cubicBezTo>
                    <a:cubicBezTo>
                      <a:pt x="6557" y="1028"/>
                      <a:pt x="9642" y="0"/>
                      <a:pt x="12728" y="0"/>
                    </a:cubicBezTo>
                    <a:cubicBezTo>
                      <a:pt x="15814" y="0"/>
                      <a:pt x="18899" y="685"/>
                      <a:pt x="18899" y="1714"/>
                    </a:cubicBezTo>
                    <a:cubicBezTo>
                      <a:pt x="20956" y="10971"/>
                      <a:pt x="20956" y="10971"/>
                      <a:pt x="20956" y="10971"/>
                    </a:cubicBezTo>
                    <a:cubicBezTo>
                      <a:pt x="20956" y="11314"/>
                      <a:pt x="20956" y="11657"/>
                      <a:pt x="20956" y="11657"/>
                    </a:cubicBezTo>
                    <a:cubicBezTo>
                      <a:pt x="11699" y="20228"/>
                      <a:pt x="11699" y="20228"/>
                      <a:pt x="11699" y="20228"/>
                    </a:cubicBezTo>
                    <a:cubicBezTo>
                      <a:pt x="10671" y="20914"/>
                      <a:pt x="8614" y="21599"/>
                      <a:pt x="5528" y="21599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24634" name="AutoShape 58"/>
              <p:cNvSpPr/>
              <p:nvPr/>
            </p:nvSpPr>
            <p:spPr bwMode="auto">
              <a:xfrm>
                <a:off x="101058" y="53975"/>
                <a:ext cx="156118" cy="69851"/>
              </a:xfrm>
              <a:custGeom>
                <a:avLst/>
                <a:gdLst>
                  <a:gd name="T0" fmla="*/ 78059 w 21456"/>
                  <a:gd name="T1" fmla="*/ 34926 h 21600"/>
                  <a:gd name="T2" fmla="*/ 78059 w 21456"/>
                  <a:gd name="T3" fmla="*/ 34926 h 21600"/>
                  <a:gd name="T4" fmla="*/ 78059 w 21456"/>
                  <a:gd name="T5" fmla="*/ 34926 h 21600"/>
                  <a:gd name="T6" fmla="*/ 78059 w 21456"/>
                  <a:gd name="T7" fmla="*/ 34926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456" h="21600">
                    <a:moveTo>
                      <a:pt x="20031" y="8100"/>
                    </a:moveTo>
                    <a:cubicBezTo>
                      <a:pt x="16234" y="8100"/>
                      <a:pt x="16234" y="8100"/>
                      <a:pt x="16234" y="8100"/>
                    </a:cubicBezTo>
                    <a:cubicBezTo>
                      <a:pt x="13623" y="1080"/>
                      <a:pt x="13623" y="1080"/>
                      <a:pt x="13623" y="1080"/>
                    </a:cubicBezTo>
                    <a:cubicBezTo>
                      <a:pt x="13385" y="540"/>
                      <a:pt x="13385" y="540"/>
                      <a:pt x="13385" y="540"/>
                    </a:cubicBezTo>
                    <a:cubicBezTo>
                      <a:pt x="10774" y="13499"/>
                      <a:pt x="10774" y="13499"/>
                      <a:pt x="10774" y="13499"/>
                    </a:cubicBezTo>
                    <a:cubicBezTo>
                      <a:pt x="10774" y="0"/>
                      <a:pt x="10774" y="0"/>
                      <a:pt x="10774" y="0"/>
                    </a:cubicBezTo>
                    <a:cubicBezTo>
                      <a:pt x="9113" y="0"/>
                      <a:pt x="9113" y="0"/>
                      <a:pt x="9113" y="0"/>
                    </a:cubicBezTo>
                    <a:cubicBezTo>
                      <a:pt x="8638" y="0"/>
                      <a:pt x="8638" y="0"/>
                      <a:pt x="8638" y="0"/>
                    </a:cubicBezTo>
                    <a:cubicBezTo>
                      <a:pt x="4128" y="0"/>
                      <a:pt x="4128" y="0"/>
                      <a:pt x="4128" y="0"/>
                    </a:cubicBezTo>
                    <a:cubicBezTo>
                      <a:pt x="3653" y="0"/>
                      <a:pt x="3416" y="0"/>
                      <a:pt x="3179" y="1080"/>
                    </a:cubicBezTo>
                    <a:cubicBezTo>
                      <a:pt x="330" y="8640"/>
                      <a:pt x="330" y="8640"/>
                      <a:pt x="330" y="8640"/>
                    </a:cubicBezTo>
                    <a:cubicBezTo>
                      <a:pt x="-144" y="9720"/>
                      <a:pt x="-144" y="11880"/>
                      <a:pt x="568" y="12959"/>
                    </a:cubicBezTo>
                    <a:cubicBezTo>
                      <a:pt x="805" y="13499"/>
                      <a:pt x="1042" y="13499"/>
                      <a:pt x="1280" y="13499"/>
                    </a:cubicBezTo>
                    <a:cubicBezTo>
                      <a:pt x="1754" y="13499"/>
                      <a:pt x="2229" y="13499"/>
                      <a:pt x="2466" y="12420"/>
                    </a:cubicBezTo>
                    <a:cubicBezTo>
                      <a:pt x="4840" y="5940"/>
                      <a:pt x="4840" y="5940"/>
                      <a:pt x="4840" y="5940"/>
                    </a:cubicBezTo>
                    <a:cubicBezTo>
                      <a:pt x="7688" y="5940"/>
                      <a:pt x="7688" y="5940"/>
                      <a:pt x="7688" y="5940"/>
                    </a:cubicBezTo>
                    <a:cubicBezTo>
                      <a:pt x="5552" y="21599"/>
                      <a:pt x="5552" y="21599"/>
                      <a:pt x="5552" y="21599"/>
                    </a:cubicBezTo>
                    <a:cubicBezTo>
                      <a:pt x="11961" y="21599"/>
                      <a:pt x="11961" y="21599"/>
                      <a:pt x="11961" y="21599"/>
                    </a:cubicBezTo>
                    <a:cubicBezTo>
                      <a:pt x="13623" y="10800"/>
                      <a:pt x="13623" y="10800"/>
                      <a:pt x="13623" y="10800"/>
                    </a:cubicBezTo>
                    <a:cubicBezTo>
                      <a:pt x="14572" y="13499"/>
                      <a:pt x="14572" y="13499"/>
                      <a:pt x="14572" y="13499"/>
                    </a:cubicBezTo>
                    <a:cubicBezTo>
                      <a:pt x="14809" y="14040"/>
                      <a:pt x="15284" y="14580"/>
                      <a:pt x="15759" y="14580"/>
                    </a:cubicBezTo>
                    <a:cubicBezTo>
                      <a:pt x="15759" y="14580"/>
                      <a:pt x="15759" y="14580"/>
                      <a:pt x="15759" y="14580"/>
                    </a:cubicBezTo>
                    <a:cubicBezTo>
                      <a:pt x="20031" y="14580"/>
                      <a:pt x="20031" y="14580"/>
                      <a:pt x="20031" y="14580"/>
                    </a:cubicBezTo>
                    <a:cubicBezTo>
                      <a:pt x="20743" y="14580"/>
                      <a:pt x="21455" y="12959"/>
                      <a:pt x="21455" y="11340"/>
                    </a:cubicBezTo>
                    <a:cubicBezTo>
                      <a:pt x="21455" y="9720"/>
                      <a:pt x="20743" y="8100"/>
                      <a:pt x="20031" y="810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24635" name="AutoShape 59"/>
              <p:cNvSpPr/>
              <p:nvPr/>
            </p:nvSpPr>
            <p:spPr bwMode="auto">
              <a:xfrm>
                <a:off x="171450" y="61913"/>
                <a:ext cx="14288" cy="41276"/>
              </a:xfrm>
              <a:custGeom>
                <a:avLst/>
                <a:gdLst>
                  <a:gd name="T0" fmla="*/ 7144 w 21600"/>
                  <a:gd name="T1" fmla="*/ 20638 h 21600"/>
                  <a:gd name="T2" fmla="*/ 7144 w 21600"/>
                  <a:gd name="T3" fmla="*/ 20638 h 21600"/>
                  <a:gd name="T4" fmla="*/ 7144 w 21600"/>
                  <a:gd name="T5" fmla="*/ 20638 h 21600"/>
                  <a:gd name="T6" fmla="*/ 7144 w 21600"/>
                  <a:gd name="T7" fmla="*/ 20638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599" y="0"/>
                    </a:moveTo>
                    <a:lnTo>
                      <a:pt x="0" y="16615"/>
                    </a:lnTo>
                    <a:lnTo>
                      <a:pt x="4800" y="21599"/>
                    </a:lnTo>
                    <a:lnTo>
                      <a:pt x="21599" y="19107"/>
                    </a:lnTo>
                    <a:lnTo>
                      <a:pt x="2159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24636" name="AutoShape 60"/>
              <p:cNvSpPr/>
              <p:nvPr/>
            </p:nvSpPr>
            <p:spPr bwMode="auto">
              <a:xfrm>
                <a:off x="181982" y="58738"/>
                <a:ext cx="11240" cy="7542"/>
              </a:xfrm>
              <a:custGeom>
                <a:avLst/>
                <a:gdLst>
                  <a:gd name="T0" fmla="*/ 5620 w 19114"/>
                  <a:gd name="T1" fmla="*/ 3771 h 20520"/>
                  <a:gd name="T2" fmla="*/ 5620 w 19114"/>
                  <a:gd name="T3" fmla="*/ 3771 h 20520"/>
                  <a:gd name="T4" fmla="*/ 5620 w 19114"/>
                  <a:gd name="T5" fmla="*/ 3771 h 20520"/>
                  <a:gd name="T6" fmla="*/ 5620 w 19114"/>
                  <a:gd name="T7" fmla="*/ 3771 h 2052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114" h="20520">
                    <a:moveTo>
                      <a:pt x="16800" y="4320"/>
                    </a:moveTo>
                    <a:cubicBezTo>
                      <a:pt x="19885" y="4320"/>
                      <a:pt x="19885" y="4320"/>
                      <a:pt x="16800" y="8640"/>
                    </a:cubicBezTo>
                    <a:cubicBezTo>
                      <a:pt x="7543" y="17280"/>
                      <a:pt x="7543" y="17280"/>
                      <a:pt x="7543" y="17280"/>
                    </a:cubicBezTo>
                    <a:cubicBezTo>
                      <a:pt x="7543" y="21599"/>
                      <a:pt x="4457" y="21599"/>
                      <a:pt x="4457" y="17280"/>
                    </a:cubicBezTo>
                    <a:cubicBezTo>
                      <a:pt x="1371" y="4320"/>
                      <a:pt x="1371" y="4320"/>
                      <a:pt x="1371" y="4320"/>
                    </a:cubicBezTo>
                    <a:cubicBezTo>
                      <a:pt x="-1714" y="0"/>
                      <a:pt x="1371" y="0"/>
                      <a:pt x="1371" y="0"/>
                    </a:cubicBezTo>
                    <a:cubicBezTo>
                      <a:pt x="16800" y="4320"/>
                      <a:pt x="16800" y="4320"/>
                      <a:pt x="16800" y="432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24637" name="AutoShape 61"/>
              <p:cNvSpPr/>
              <p:nvPr/>
            </p:nvSpPr>
            <p:spPr bwMode="auto">
              <a:xfrm>
                <a:off x="173054" y="7864"/>
                <a:ext cx="36844" cy="44597"/>
              </a:xfrm>
              <a:custGeom>
                <a:avLst/>
                <a:gdLst>
                  <a:gd name="T0" fmla="*/ 18422 w 20052"/>
                  <a:gd name="T1" fmla="*/ 23813 h 20226"/>
                  <a:gd name="T2" fmla="*/ 18422 w 20052"/>
                  <a:gd name="T3" fmla="*/ 23813 h 20226"/>
                  <a:gd name="T4" fmla="*/ 18422 w 20052"/>
                  <a:gd name="T5" fmla="*/ 23813 h 20226"/>
                  <a:gd name="T6" fmla="*/ 18422 w 20052"/>
                  <a:gd name="T7" fmla="*/ 23813 h 2022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0052" h="20226">
                    <a:moveTo>
                      <a:pt x="19745" y="10884"/>
                    </a:moveTo>
                    <a:cubicBezTo>
                      <a:pt x="18763" y="16284"/>
                      <a:pt x="11890" y="20912"/>
                      <a:pt x="8945" y="20141"/>
                    </a:cubicBezTo>
                    <a:cubicBezTo>
                      <a:pt x="5017" y="20141"/>
                      <a:pt x="-873" y="14741"/>
                      <a:pt x="108" y="9341"/>
                    </a:cubicBezTo>
                    <a:cubicBezTo>
                      <a:pt x="1090" y="3941"/>
                      <a:pt x="3054" y="-687"/>
                      <a:pt x="10908" y="84"/>
                    </a:cubicBezTo>
                    <a:cubicBezTo>
                      <a:pt x="19745" y="855"/>
                      <a:pt x="20727" y="5484"/>
                      <a:pt x="19745" y="10884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24638" name="AutoShape 62"/>
              <p:cNvSpPr/>
              <p:nvPr/>
            </p:nvSpPr>
            <p:spPr bwMode="auto">
              <a:xfrm>
                <a:off x="74611" y="41275"/>
                <a:ext cx="280990" cy="231776"/>
              </a:xfrm>
              <a:custGeom>
                <a:avLst/>
                <a:gdLst>
                  <a:gd name="T0" fmla="*/ 140495 w 21600"/>
                  <a:gd name="T1" fmla="*/ 115888 h 21600"/>
                  <a:gd name="T2" fmla="*/ 140495 w 21600"/>
                  <a:gd name="T3" fmla="*/ 115888 h 21600"/>
                  <a:gd name="T4" fmla="*/ 140495 w 21600"/>
                  <a:gd name="T5" fmla="*/ 115888 h 21600"/>
                  <a:gd name="T6" fmla="*/ 140495 w 21600"/>
                  <a:gd name="T7" fmla="*/ 115888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342" y="21600"/>
                    </a:moveTo>
                    <a:lnTo>
                      <a:pt x="0" y="20712"/>
                    </a:lnTo>
                    <a:lnTo>
                      <a:pt x="1586" y="17457"/>
                    </a:lnTo>
                    <a:lnTo>
                      <a:pt x="6711" y="18345"/>
                    </a:lnTo>
                    <a:lnTo>
                      <a:pt x="8054" y="15090"/>
                    </a:lnTo>
                    <a:lnTo>
                      <a:pt x="11959" y="15978"/>
                    </a:lnTo>
                    <a:lnTo>
                      <a:pt x="14522" y="8580"/>
                    </a:lnTo>
                    <a:lnTo>
                      <a:pt x="16840" y="8876"/>
                    </a:lnTo>
                    <a:lnTo>
                      <a:pt x="20135" y="0"/>
                    </a:lnTo>
                    <a:lnTo>
                      <a:pt x="21600" y="739"/>
                    </a:lnTo>
                    <a:lnTo>
                      <a:pt x="17938" y="11095"/>
                    </a:lnTo>
                    <a:lnTo>
                      <a:pt x="15620" y="10652"/>
                    </a:lnTo>
                    <a:lnTo>
                      <a:pt x="12813" y="18049"/>
                    </a:lnTo>
                    <a:lnTo>
                      <a:pt x="9030" y="17457"/>
                    </a:lnTo>
                    <a:lnTo>
                      <a:pt x="7444" y="20712"/>
                    </a:lnTo>
                    <a:lnTo>
                      <a:pt x="2440" y="19676"/>
                    </a:lnTo>
                    <a:lnTo>
                      <a:pt x="1342" y="2160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24639" name="AutoShape 63"/>
              <p:cNvSpPr/>
              <p:nvPr/>
            </p:nvSpPr>
            <p:spPr bwMode="auto">
              <a:xfrm>
                <a:off x="-1" y="0"/>
                <a:ext cx="388940" cy="319089"/>
              </a:xfrm>
              <a:custGeom>
                <a:avLst/>
                <a:gdLst>
                  <a:gd name="T0" fmla="*/ 194470 w 21600"/>
                  <a:gd name="T1" fmla="*/ 159545 h 21600"/>
                  <a:gd name="T2" fmla="*/ 194470 w 21600"/>
                  <a:gd name="T3" fmla="*/ 159545 h 21600"/>
                  <a:gd name="T4" fmla="*/ 194470 w 21600"/>
                  <a:gd name="T5" fmla="*/ 159545 h 21600"/>
                  <a:gd name="T6" fmla="*/ 194470 w 21600"/>
                  <a:gd name="T7" fmla="*/ 159545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599" y="21600"/>
                    </a:moveTo>
                    <a:lnTo>
                      <a:pt x="0" y="21600"/>
                    </a:lnTo>
                    <a:lnTo>
                      <a:pt x="0" y="0"/>
                    </a:lnTo>
                    <a:lnTo>
                      <a:pt x="705" y="0"/>
                    </a:lnTo>
                    <a:lnTo>
                      <a:pt x="705" y="20740"/>
                    </a:lnTo>
                    <a:lnTo>
                      <a:pt x="21599" y="20740"/>
                    </a:lnTo>
                    <a:lnTo>
                      <a:pt x="21599" y="2160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24640" name="AutoShape 64"/>
              <p:cNvSpPr/>
              <p:nvPr/>
            </p:nvSpPr>
            <p:spPr bwMode="auto">
              <a:xfrm>
                <a:off x="57150" y="95250"/>
                <a:ext cx="70380" cy="56098"/>
              </a:xfrm>
              <a:custGeom>
                <a:avLst/>
                <a:gdLst>
                  <a:gd name="T0" fmla="*/ 35190 w 21280"/>
                  <a:gd name="T1" fmla="*/ 28049 h 21202"/>
                  <a:gd name="T2" fmla="*/ 35190 w 21280"/>
                  <a:gd name="T3" fmla="*/ 28049 h 21202"/>
                  <a:gd name="T4" fmla="*/ 35190 w 21280"/>
                  <a:gd name="T5" fmla="*/ 28049 h 21202"/>
                  <a:gd name="T6" fmla="*/ 35190 w 21280"/>
                  <a:gd name="T7" fmla="*/ 28049 h 2120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280" h="21202">
                    <a:moveTo>
                      <a:pt x="18439" y="19636"/>
                    </a:moveTo>
                    <a:cubicBezTo>
                      <a:pt x="17912" y="20945"/>
                      <a:pt x="16331" y="21600"/>
                      <a:pt x="15278" y="20945"/>
                    </a:cubicBezTo>
                    <a:cubicBezTo>
                      <a:pt x="1580" y="14400"/>
                      <a:pt x="1580" y="14400"/>
                      <a:pt x="1580" y="14400"/>
                    </a:cubicBezTo>
                    <a:cubicBezTo>
                      <a:pt x="526" y="13745"/>
                      <a:pt x="0" y="12436"/>
                      <a:pt x="0" y="11127"/>
                    </a:cubicBezTo>
                    <a:cubicBezTo>
                      <a:pt x="3160" y="1963"/>
                      <a:pt x="3160" y="1963"/>
                      <a:pt x="3160" y="1963"/>
                    </a:cubicBezTo>
                    <a:cubicBezTo>
                      <a:pt x="3687" y="654"/>
                      <a:pt x="4741" y="0"/>
                      <a:pt x="5795" y="0"/>
                    </a:cubicBezTo>
                    <a:cubicBezTo>
                      <a:pt x="20019" y="7200"/>
                      <a:pt x="20019" y="7200"/>
                      <a:pt x="20019" y="7200"/>
                    </a:cubicBezTo>
                    <a:cubicBezTo>
                      <a:pt x="21073" y="7854"/>
                      <a:pt x="21599" y="9163"/>
                      <a:pt x="21073" y="10472"/>
                    </a:cubicBezTo>
                    <a:cubicBezTo>
                      <a:pt x="18439" y="19636"/>
                      <a:pt x="18439" y="19636"/>
                      <a:pt x="18439" y="19636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24641" name="AutoShape 65"/>
              <p:cNvSpPr/>
              <p:nvPr/>
            </p:nvSpPr>
            <p:spPr bwMode="auto">
              <a:xfrm>
                <a:off x="7937" y="25400"/>
                <a:ext cx="22226" cy="12701"/>
              </a:xfrm>
              <a:custGeom>
                <a:avLst/>
                <a:gdLst>
                  <a:gd name="T0" fmla="*/ 11113 w 21600"/>
                  <a:gd name="T1" fmla="*/ 6351 h 21600"/>
                  <a:gd name="T2" fmla="*/ 11113 w 21600"/>
                  <a:gd name="T3" fmla="*/ 6351 h 21600"/>
                  <a:gd name="T4" fmla="*/ 11113 w 21600"/>
                  <a:gd name="T5" fmla="*/ 6351 h 21600"/>
                  <a:gd name="T6" fmla="*/ 11113 w 21600"/>
                  <a:gd name="T7" fmla="*/ 6351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24642" name="AutoShape 66"/>
              <p:cNvSpPr/>
              <p:nvPr/>
            </p:nvSpPr>
            <p:spPr bwMode="auto">
              <a:xfrm>
                <a:off x="7937" y="82550"/>
                <a:ext cx="22226" cy="14289"/>
              </a:xfrm>
              <a:custGeom>
                <a:avLst/>
                <a:gdLst>
                  <a:gd name="T0" fmla="*/ 11113 w 21600"/>
                  <a:gd name="T1" fmla="*/ 7145 h 21600"/>
                  <a:gd name="T2" fmla="*/ 11113 w 21600"/>
                  <a:gd name="T3" fmla="*/ 7145 h 21600"/>
                  <a:gd name="T4" fmla="*/ 11113 w 21600"/>
                  <a:gd name="T5" fmla="*/ 7145 h 21600"/>
                  <a:gd name="T6" fmla="*/ 11113 w 21600"/>
                  <a:gd name="T7" fmla="*/ 7145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599"/>
                    </a:lnTo>
                    <a:lnTo>
                      <a:pt x="0" y="2159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24643" name="AutoShape 67"/>
              <p:cNvSpPr/>
              <p:nvPr/>
            </p:nvSpPr>
            <p:spPr bwMode="auto">
              <a:xfrm>
                <a:off x="7937" y="141288"/>
                <a:ext cx="22226" cy="12701"/>
              </a:xfrm>
              <a:custGeom>
                <a:avLst/>
                <a:gdLst>
                  <a:gd name="T0" fmla="*/ 11113 w 21600"/>
                  <a:gd name="T1" fmla="*/ 6351 h 21600"/>
                  <a:gd name="T2" fmla="*/ 11113 w 21600"/>
                  <a:gd name="T3" fmla="*/ 6351 h 21600"/>
                  <a:gd name="T4" fmla="*/ 11113 w 21600"/>
                  <a:gd name="T5" fmla="*/ 6351 h 21600"/>
                  <a:gd name="T6" fmla="*/ 11113 w 21600"/>
                  <a:gd name="T7" fmla="*/ 6351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24644" name="AutoShape 68"/>
              <p:cNvSpPr/>
              <p:nvPr/>
            </p:nvSpPr>
            <p:spPr bwMode="auto">
              <a:xfrm>
                <a:off x="7937" y="200025"/>
                <a:ext cx="22226" cy="12700"/>
              </a:xfrm>
              <a:custGeom>
                <a:avLst/>
                <a:gdLst>
                  <a:gd name="T0" fmla="*/ 11113 w 21600"/>
                  <a:gd name="T1" fmla="*/ 6350 h 21600"/>
                  <a:gd name="T2" fmla="*/ 11113 w 21600"/>
                  <a:gd name="T3" fmla="*/ 6350 h 21600"/>
                  <a:gd name="T4" fmla="*/ 11113 w 21600"/>
                  <a:gd name="T5" fmla="*/ 6350 h 21600"/>
                  <a:gd name="T6" fmla="*/ 11113 w 21600"/>
                  <a:gd name="T7" fmla="*/ 6350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24645" name="AutoShape 69"/>
              <p:cNvSpPr/>
              <p:nvPr/>
            </p:nvSpPr>
            <p:spPr bwMode="auto">
              <a:xfrm>
                <a:off x="7937" y="258763"/>
                <a:ext cx="22226" cy="12701"/>
              </a:xfrm>
              <a:custGeom>
                <a:avLst/>
                <a:gdLst>
                  <a:gd name="T0" fmla="*/ 11113 w 21600"/>
                  <a:gd name="T1" fmla="*/ 6351 h 21600"/>
                  <a:gd name="T2" fmla="*/ 11113 w 21600"/>
                  <a:gd name="T3" fmla="*/ 6351 h 21600"/>
                  <a:gd name="T4" fmla="*/ 11113 w 21600"/>
                  <a:gd name="T5" fmla="*/ 6351 h 21600"/>
                  <a:gd name="T6" fmla="*/ 11113 w 21600"/>
                  <a:gd name="T7" fmla="*/ 6351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24646" name="AutoShape 70"/>
              <p:cNvSpPr/>
              <p:nvPr/>
            </p:nvSpPr>
            <p:spPr bwMode="auto">
              <a:xfrm>
                <a:off x="293687" y="288925"/>
                <a:ext cx="12701" cy="22225"/>
              </a:xfrm>
              <a:custGeom>
                <a:avLst/>
                <a:gdLst>
                  <a:gd name="T0" fmla="*/ 6351 w 21600"/>
                  <a:gd name="T1" fmla="*/ 11113 h 21600"/>
                  <a:gd name="T2" fmla="*/ 6351 w 21600"/>
                  <a:gd name="T3" fmla="*/ 11113 h 21600"/>
                  <a:gd name="T4" fmla="*/ 6351 w 21600"/>
                  <a:gd name="T5" fmla="*/ 11113 h 21600"/>
                  <a:gd name="T6" fmla="*/ 6351 w 21600"/>
                  <a:gd name="T7" fmla="*/ 11113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24647" name="AutoShape 71"/>
              <p:cNvSpPr/>
              <p:nvPr/>
            </p:nvSpPr>
            <p:spPr bwMode="auto">
              <a:xfrm>
                <a:off x="352425" y="288925"/>
                <a:ext cx="12700" cy="22225"/>
              </a:xfrm>
              <a:custGeom>
                <a:avLst/>
                <a:gdLst>
                  <a:gd name="T0" fmla="*/ 6350 w 21600"/>
                  <a:gd name="T1" fmla="*/ 11113 h 21600"/>
                  <a:gd name="T2" fmla="*/ 6350 w 21600"/>
                  <a:gd name="T3" fmla="*/ 11113 h 21600"/>
                  <a:gd name="T4" fmla="*/ 6350 w 21600"/>
                  <a:gd name="T5" fmla="*/ 11113 h 21600"/>
                  <a:gd name="T6" fmla="*/ 6350 w 21600"/>
                  <a:gd name="T7" fmla="*/ 11113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24648" name="AutoShape 72"/>
              <p:cNvSpPr/>
              <p:nvPr/>
            </p:nvSpPr>
            <p:spPr bwMode="auto">
              <a:xfrm>
                <a:off x="234950" y="288925"/>
                <a:ext cx="12700" cy="22225"/>
              </a:xfrm>
              <a:custGeom>
                <a:avLst/>
                <a:gdLst>
                  <a:gd name="T0" fmla="*/ 6350 w 21600"/>
                  <a:gd name="T1" fmla="*/ 11113 h 21600"/>
                  <a:gd name="T2" fmla="*/ 6350 w 21600"/>
                  <a:gd name="T3" fmla="*/ 11113 h 21600"/>
                  <a:gd name="T4" fmla="*/ 6350 w 21600"/>
                  <a:gd name="T5" fmla="*/ 11113 h 21600"/>
                  <a:gd name="T6" fmla="*/ 6350 w 21600"/>
                  <a:gd name="T7" fmla="*/ 11113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24649" name="AutoShape 73"/>
              <p:cNvSpPr/>
              <p:nvPr/>
            </p:nvSpPr>
            <p:spPr bwMode="auto">
              <a:xfrm>
                <a:off x="176212" y="288925"/>
                <a:ext cx="12701" cy="22225"/>
              </a:xfrm>
              <a:custGeom>
                <a:avLst/>
                <a:gdLst>
                  <a:gd name="T0" fmla="*/ 6351 w 21600"/>
                  <a:gd name="T1" fmla="*/ 11113 h 21600"/>
                  <a:gd name="T2" fmla="*/ 6351 w 21600"/>
                  <a:gd name="T3" fmla="*/ 11113 h 21600"/>
                  <a:gd name="T4" fmla="*/ 6351 w 21600"/>
                  <a:gd name="T5" fmla="*/ 11113 h 21600"/>
                  <a:gd name="T6" fmla="*/ 6351 w 21600"/>
                  <a:gd name="T7" fmla="*/ 11113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24650" name="AutoShape 74"/>
              <p:cNvSpPr/>
              <p:nvPr/>
            </p:nvSpPr>
            <p:spPr bwMode="auto">
              <a:xfrm>
                <a:off x="117475" y="288925"/>
                <a:ext cx="12700" cy="22225"/>
              </a:xfrm>
              <a:custGeom>
                <a:avLst/>
                <a:gdLst>
                  <a:gd name="T0" fmla="*/ 6350 w 21600"/>
                  <a:gd name="T1" fmla="*/ 11113 h 21600"/>
                  <a:gd name="T2" fmla="*/ 6350 w 21600"/>
                  <a:gd name="T3" fmla="*/ 11113 h 21600"/>
                  <a:gd name="T4" fmla="*/ 6350 w 21600"/>
                  <a:gd name="T5" fmla="*/ 11113 h 21600"/>
                  <a:gd name="T6" fmla="*/ 6350 w 21600"/>
                  <a:gd name="T7" fmla="*/ 11113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24651" name="AutoShape 75"/>
              <p:cNvSpPr/>
              <p:nvPr/>
            </p:nvSpPr>
            <p:spPr bwMode="auto">
              <a:xfrm>
                <a:off x="58737" y="288925"/>
                <a:ext cx="12701" cy="22225"/>
              </a:xfrm>
              <a:custGeom>
                <a:avLst/>
                <a:gdLst>
                  <a:gd name="T0" fmla="*/ 6351 w 21600"/>
                  <a:gd name="T1" fmla="*/ 11113 h 21600"/>
                  <a:gd name="T2" fmla="*/ 6351 w 21600"/>
                  <a:gd name="T3" fmla="*/ 11113 h 21600"/>
                  <a:gd name="T4" fmla="*/ 6351 w 21600"/>
                  <a:gd name="T5" fmla="*/ 11113 h 21600"/>
                  <a:gd name="T6" fmla="*/ 6351 w 21600"/>
                  <a:gd name="T7" fmla="*/ 11113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24652" name="AutoShape 76"/>
              <p:cNvSpPr/>
              <p:nvPr/>
            </p:nvSpPr>
            <p:spPr bwMode="auto">
              <a:xfrm>
                <a:off x="307975" y="6350"/>
                <a:ext cx="68264" cy="63501"/>
              </a:xfrm>
              <a:custGeom>
                <a:avLst/>
                <a:gdLst>
                  <a:gd name="T0" fmla="*/ 34132 w 21600"/>
                  <a:gd name="T1" fmla="*/ 31751 h 21600"/>
                  <a:gd name="T2" fmla="*/ 34132 w 21600"/>
                  <a:gd name="T3" fmla="*/ 31751 h 21600"/>
                  <a:gd name="T4" fmla="*/ 34132 w 21600"/>
                  <a:gd name="T5" fmla="*/ 31751 h 21600"/>
                  <a:gd name="T6" fmla="*/ 34132 w 21600"/>
                  <a:gd name="T7" fmla="*/ 31751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12420"/>
                    </a:moveTo>
                    <a:lnTo>
                      <a:pt x="17581" y="0"/>
                    </a:lnTo>
                    <a:lnTo>
                      <a:pt x="21599" y="21600"/>
                    </a:lnTo>
                    <a:lnTo>
                      <a:pt x="0" y="1242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</p:grpSp>
        <p:sp>
          <p:nvSpPr>
            <p:cNvPr id="24653" name="AutoShape 77"/>
            <p:cNvSpPr/>
            <p:nvPr/>
          </p:nvSpPr>
          <p:spPr bwMode="auto">
            <a:xfrm>
              <a:off x="611188" y="1655762"/>
              <a:ext cx="347664" cy="325439"/>
            </a:xfrm>
            <a:custGeom>
              <a:avLst/>
              <a:gdLst>
                <a:gd name="T0" fmla="*/ 173832 w 21600"/>
                <a:gd name="T1" fmla="*/ 162720 h 21600"/>
                <a:gd name="T2" fmla="*/ 173832 w 21600"/>
                <a:gd name="T3" fmla="*/ 162720 h 21600"/>
                <a:gd name="T4" fmla="*/ 173832 w 21600"/>
                <a:gd name="T5" fmla="*/ 162720 h 21600"/>
                <a:gd name="T6" fmla="*/ 173832 w 21600"/>
                <a:gd name="T7" fmla="*/ 162720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6615" y="11097"/>
                  </a:moveTo>
                  <a:cubicBezTo>
                    <a:pt x="16615" y="10899"/>
                    <a:pt x="16615" y="10899"/>
                    <a:pt x="16615" y="10700"/>
                  </a:cubicBezTo>
                  <a:cubicBezTo>
                    <a:pt x="16984" y="10502"/>
                    <a:pt x="17538" y="9710"/>
                    <a:pt x="17538" y="9511"/>
                  </a:cubicBezTo>
                  <a:cubicBezTo>
                    <a:pt x="17353" y="9313"/>
                    <a:pt x="16615" y="8917"/>
                    <a:pt x="16246" y="9115"/>
                  </a:cubicBezTo>
                  <a:cubicBezTo>
                    <a:pt x="16061" y="8917"/>
                    <a:pt x="16061" y="8719"/>
                    <a:pt x="16061" y="8521"/>
                  </a:cubicBezTo>
                  <a:cubicBezTo>
                    <a:pt x="16246" y="8322"/>
                    <a:pt x="16615" y="7332"/>
                    <a:pt x="16615" y="7133"/>
                  </a:cubicBezTo>
                  <a:cubicBezTo>
                    <a:pt x="16430" y="6935"/>
                    <a:pt x="15507" y="6935"/>
                    <a:pt x="15138" y="7133"/>
                  </a:cubicBezTo>
                  <a:cubicBezTo>
                    <a:pt x="15138" y="6935"/>
                    <a:pt x="14953" y="6737"/>
                    <a:pt x="14953" y="6737"/>
                  </a:cubicBezTo>
                  <a:cubicBezTo>
                    <a:pt x="15138" y="6341"/>
                    <a:pt x="15323" y="5350"/>
                    <a:pt x="15138" y="5152"/>
                  </a:cubicBezTo>
                  <a:cubicBezTo>
                    <a:pt x="14953" y="5152"/>
                    <a:pt x="14030" y="5152"/>
                    <a:pt x="13846" y="5548"/>
                  </a:cubicBezTo>
                  <a:cubicBezTo>
                    <a:pt x="13661" y="5350"/>
                    <a:pt x="13476" y="5350"/>
                    <a:pt x="13476" y="5152"/>
                  </a:cubicBezTo>
                  <a:cubicBezTo>
                    <a:pt x="13661" y="4755"/>
                    <a:pt x="13476" y="3765"/>
                    <a:pt x="13292" y="3765"/>
                  </a:cubicBezTo>
                  <a:cubicBezTo>
                    <a:pt x="13107" y="3566"/>
                    <a:pt x="12369" y="3963"/>
                    <a:pt x="12000" y="4359"/>
                  </a:cubicBezTo>
                  <a:cubicBezTo>
                    <a:pt x="12000" y="4359"/>
                    <a:pt x="11815" y="4161"/>
                    <a:pt x="11630" y="4161"/>
                  </a:cubicBezTo>
                  <a:cubicBezTo>
                    <a:pt x="11630" y="3765"/>
                    <a:pt x="11261" y="2774"/>
                    <a:pt x="11076" y="2774"/>
                  </a:cubicBezTo>
                  <a:cubicBezTo>
                    <a:pt x="10892" y="2774"/>
                    <a:pt x="10153" y="3368"/>
                    <a:pt x="10153" y="3765"/>
                  </a:cubicBezTo>
                  <a:cubicBezTo>
                    <a:pt x="9969" y="3765"/>
                    <a:pt x="9784" y="3566"/>
                    <a:pt x="9600" y="3566"/>
                  </a:cubicBezTo>
                  <a:cubicBezTo>
                    <a:pt x="9600" y="3170"/>
                    <a:pt x="9046" y="2377"/>
                    <a:pt x="8861" y="2377"/>
                  </a:cubicBezTo>
                  <a:cubicBezTo>
                    <a:pt x="8676" y="2377"/>
                    <a:pt x="8123" y="3170"/>
                    <a:pt x="8123" y="3566"/>
                  </a:cubicBezTo>
                  <a:cubicBezTo>
                    <a:pt x="7938" y="3566"/>
                    <a:pt x="7753" y="3765"/>
                    <a:pt x="7569" y="3765"/>
                  </a:cubicBezTo>
                  <a:cubicBezTo>
                    <a:pt x="7384" y="3368"/>
                    <a:pt x="6830" y="2774"/>
                    <a:pt x="6461" y="2774"/>
                  </a:cubicBezTo>
                  <a:cubicBezTo>
                    <a:pt x="6276" y="2774"/>
                    <a:pt x="5907" y="3765"/>
                    <a:pt x="6092" y="4161"/>
                  </a:cubicBezTo>
                  <a:cubicBezTo>
                    <a:pt x="5907" y="4161"/>
                    <a:pt x="5723" y="4359"/>
                    <a:pt x="5723" y="4359"/>
                  </a:cubicBezTo>
                  <a:cubicBezTo>
                    <a:pt x="5353" y="3963"/>
                    <a:pt x="4615" y="3566"/>
                    <a:pt x="4430" y="3765"/>
                  </a:cubicBezTo>
                  <a:cubicBezTo>
                    <a:pt x="4246" y="3765"/>
                    <a:pt x="4061" y="4755"/>
                    <a:pt x="4246" y="5152"/>
                  </a:cubicBezTo>
                  <a:cubicBezTo>
                    <a:pt x="4061" y="5350"/>
                    <a:pt x="4061" y="5350"/>
                    <a:pt x="3876" y="5548"/>
                  </a:cubicBezTo>
                  <a:cubicBezTo>
                    <a:pt x="3507" y="5152"/>
                    <a:pt x="2769" y="5152"/>
                    <a:pt x="2584" y="5152"/>
                  </a:cubicBezTo>
                  <a:cubicBezTo>
                    <a:pt x="2400" y="5350"/>
                    <a:pt x="2584" y="6341"/>
                    <a:pt x="2769" y="6737"/>
                  </a:cubicBezTo>
                  <a:cubicBezTo>
                    <a:pt x="2769" y="6737"/>
                    <a:pt x="2584" y="6935"/>
                    <a:pt x="2584" y="7133"/>
                  </a:cubicBezTo>
                  <a:cubicBezTo>
                    <a:pt x="2215" y="6935"/>
                    <a:pt x="1292" y="6935"/>
                    <a:pt x="1107" y="7133"/>
                  </a:cubicBezTo>
                  <a:cubicBezTo>
                    <a:pt x="1107" y="7332"/>
                    <a:pt x="1292" y="8322"/>
                    <a:pt x="1661" y="8521"/>
                  </a:cubicBezTo>
                  <a:cubicBezTo>
                    <a:pt x="1661" y="8719"/>
                    <a:pt x="1661" y="8917"/>
                    <a:pt x="1476" y="9115"/>
                  </a:cubicBezTo>
                  <a:cubicBezTo>
                    <a:pt x="1107" y="8917"/>
                    <a:pt x="369" y="9313"/>
                    <a:pt x="184" y="9511"/>
                  </a:cubicBezTo>
                  <a:cubicBezTo>
                    <a:pt x="184" y="9710"/>
                    <a:pt x="738" y="10502"/>
                    <a:pt x="1107" y="10700"/>
                  </a:cubicBezTo>
                  <a:cubicBezTo>
                    <a:pt x="1107" y="10899"/>
                    <a:pt x="1107" y="10899"/>
                    <a:pt x="1107" y="11097"/>
                  </a:cubicBezTo>
                  <a:cubicBezTo>
                    <a:pt x="738" y="11097"/>
                    <a:pt x="0" y="11691"/>
                    <a:pt x="0" y="12088"/>
                  </a:cubicBezTo>
                  <a:cubicBezTo>
                    <a:pt x="0" y="12286"/>
                    <a:pt x="738" y="12880"/>
                    <a:pt x="1107" y="12880"/>
                  </a:cubicBezTo>
                  <a:cubicBezTo>
                    <a:pt x="1107" y="13078"/>
                    <a:pt x="1107" y="13277"/>
                    <a:pt x="1107" y="13277"/>
                  </a:cubicBezTo>
                  <a:cubicBezTo>
                    <a:pt x="738" y="13475"/>
                    <a:pt x="184" y="14267"/>
                    <a:pt x="184" y="14466"/>
                  </a:cubicBezTo>
                  <a:cubicBezTo>
                    <a:pt x="369" y="14664"/>
                    <a:pt x="1107" y="15060"/>
                    <a:pt x="1476" y="15060"/>
                  </a:cubicBezTo>
                  <a:cubicBezTo>
                    <a:pt x="1661" y="15060"/>
                    <a:pt x="1661" y="15258"/>
                    <a:pt x="1661" y="15456"/>
                  </a:cubicBezTo>
                  <a:cubicBezTo>
                    <a:pt x="1292" y="15655"/>
                    <a:pt x="1107" y="16645"/>
                    <a:pt x="1107" y="16844"/>
                  </a:cubicBezTo>
                  <a:cubicBezTo>
                    <a:pt x="1292" y="17042"/>
                    <a:pt x="2215" y="17042"/>
                    <a:pt x="2584" y="16844"/>
                  </a:cubicBezTo>
                  <a:cubicBezTo>
                    <a:pt x="2584" y="17042"/>
                    <a:pt x="2769" y="17240"/>
                    <a:pt x="2769" y="17240"/>
                  </a:cubicBezTo>
                  <a:cubicBezTo>
                    <a:pt x="2584" y="17636"/>
                    <a:pt x="2400" y="18627"/>
                    <a:pt x="2584" y="18825"/>
                  </a:cubicBezTo>
                  <a:cubicBezTo>
                    <a:pt x="2769" y="19023"/>
                    <a:pt x="3692" y="18825"/>
                    <a:pt x="3876" y="18429"/>
                  </a:cubicBezTo>
                  <a:cubicBezTo>
                    <a:pt x="4061" y="18627"/>
                    <a:pt x="4061" y="18825"/>
                    <a:pt x="4246" y="18825"/>
                  </a:cubicBezTo>
                  <a:cubicBezTo>
                    <a:pt x="4061" y="19222"/>
                    <a:pt x="4246" y="20212"/>
                    <a:pt x="4430" y="20212"/>
                  </a:cubicBezTo>
                  <a:cubicBezTo>
                    <a:pt x="4615" y="20411"/>
                    <a:pt x="5353" y="20014"/>
                    <a:pt x="5723" y="19618"/>
                  </a:cubicBezTo>
                  <a:cubicBezTo>
                    <a:pt x="5723" y="19816"/>
                    <a:pt x="5907" y="19816"/>
                    <a:pt x="6092" y="19816"/>
                  </a:cubicBezTo>
                  <a:cubicBezTo>
                    <a:pt x="5907" y="20212"/>
                    <a:pt x="6276" y="21203"/>
                    <a:pt x="6461" y="21203"/>
                  </a:cubicBezTo>
                  <a:cubicBezTo>
                    <a:pt x="6830" y="21401"/>
                    <a:pt x="7384" y="20807"/>
                    <a:pt x="7569" y="20212"/>
                  </a:cubicBezTo>
                  <a:cubicBezTo>
                    <a:pt x="7753" y="20411"/>
                    <a:pt x="7938" y="20411"/>
                    <a:pt x="8123" y="20411"/>
                  </a:cubicBezTo>
                  <a:cubicBezTo>
                    <a:pt x="8123" y="20807"/>
                    <a:pt x="8676" y="21600"/>
                    <a:pt x="8861" y="21600"/>
                  </a:cubicBezTo>
                  <a:cubicBezTo>
                    <a:pt x="9046" y="21600"/>
                    <a:pt x="9600" y="20807"/>
                    <a:pt x="9600" y="20411"/>
                  </a:cubicBezTo>
                  <a:cubicBezTo>
                    <a:pt x="9784" y="20411"/>
                    <a:pt x="9969" y="20411"/>
                    <a:pt x="10153" y="20411"/>
                  </a:cubicBezTo>
                  <a:cubicBezTo>
                    <a:pt x="10153" y="20807"/>
                    <a:pt x="10892" y="21401"/>
                    <a:pt x="11076" y="21203"/>
                  </a:cubicBezTo>
                  <a:cubicBezTo>
                    <a:pt x="11261" y="21203"/>
                    <a:pt x="11630" y="20212"/>
                    <a:pt x="11630" y="19816"/>
                  </a:cubicBezTo>
                  <a:cubicBezTo>
                    <a:pt x="11815" y="19816"/>
                    <a:pt x="12000" y="19816"/>
                    <a:pt x="12000" y="19618"/>
                  </a:cubicBezTo>
                  <a:cubicBezTo>
                    <a:pt x="12369" y="20014"/>
                    <a:pt x="13107" y="20411"/>
                    <a:pt x="13292" y="20212"/>
                  </a:cubicBezTo>
                  <a:cubicBezTo>
                    <a:pt x="13476" y="20212"/>
                    <a:pt x="13661" y="19222"/>
                    <a:pt x="13476" y="18825"/>
                  </a:cubicBezTo>
                  <a:cubicBezTo>
                    <a:pt x="13476" y="18825"/>
                    <a:pt x="13661" y="18627"/>
                    <a:pt x="13846" y="18429"/>
                  </a:cubicBezTo>
                  <a:cubicBezTo>
                    <a:pt x="14030" y="18825"/>
                    <a:pt x="14953" y="19023"/>
                    <a:pt x="15138" y="18825"/>
                  </a:cubicBezTo>
                  <a:cubicBezTo>
                    <a:pt x="15323" y="18627"/>
                    <a:pt x="15138" y="17636"/>
                    <a:pt x="14953" y="17240"/>
                  </a:cubicBezTo>
                  <a:cubicBezTo>
                    <a:pt x="14953" y="17240"/>
                    <a:pt x="15138" y="17042"/>
                    <a:pt x="15138" y="16844"/>
                  </a:cubicBezTo>
                  <a:cubicBezTo>
                    <a:pt x="15507" y="17042"/>
                    <a:pt x="16430" y="17042"/>
                    <a:pt x="16615" y="16844"/>
                  </a:cubicBezTo>
                  <a:cubicBezTo>
                    <a:pt x="16615" y="16645"/>
                    <a:pt x="16246" y="15655"/>
                    <a:pt x="16061" y="15456"/>
                  </a:cubicBezTo>
                  <a:cubicBezTo>
                    <a:pt x="16061" y="15258"/>
                    <a:pt x="16061" y="15060"/>
                    <a:pt x="16246" y="15060"/>
                  </a:cubicBezTo>
                  <a:cubicBezTo>
                    <a:pt x="16615" y="15060"/>
                    <a:pt x="17353" y="14664"/>
                    <a:pt x="17538" y="14466"/>
                  </a:cubicBezTo>
                  <a:cubicBezTo>
                    <a:pt x="17538" y="14267"/>
                    <a:pt x="16984" y="13475"/>
                    <a:pt x="16615" y="13277"/>
                  </a:cubicBezTo>
                  <a:cubicBezTo>
                    <a:pt x="16615" y="13277"/>
                    <a:pt x="16615" y="13078"/>
                    <a:pt x="16615" y="12880"/>
                  </a:cubicBezTo>
                  <a:cubicBezTo>
                    <a:pt x="16984" y="12880"/>
                    <a:pt x="17723" y="12286"/>
                    <a:pt x="17723" y="12088"/>
                  </a:cubicBezTo>
                  <a:cubicBezTo>
                    <a:pt x="17723" y="11691"/>
                    <a:pt x="16984" y="11097"/>
                    <a:pt x="16615" y="11097"/>
                  </a:cubicBezTo>
                  <a:close/>
                  <a:moveTo>
                    <a:pt x="10707" y="19420"/>
                  </a:moveTo>
                  <a:cubicBezTo>
                    <a:pt x="10338" y="19618"/>
                    <a:pt x="10153" y="19618"/>
                    <a:pt x="9784" y="19618"/>
                  </a:cubicBezTo>
                  <a:cubicBezTo>
                    <a:pt x="9969" y="18033"/>
                    <a:pt x="10892" y="15853"/>
                    <a:pt x="10338" y="14664"/>
                  </a:cubicBezTo>
                  <a:cubicBezTo>
                    <a:pt x="11076" y="15853"/>
                    <a:pt x="13107" y="16051"/>
                    <a:pt x="14584" y="16645"/>
                  </a:cubicBezTo>
                  <a:cubicBezTo>
                    <a:pt x="13661" y="18033"/>
                    <a:pt x="12369" y="19023"/>
                    <a:pt x="10707" y="19420"/>
                  </a:cubicBezTo>
                  <a:close/>
                  <a:moveTo>
                    <a:pt x="3138" y="16645"/>
                  </a:moveTo>
                  <a:cubicBezTo>
                    <a:pt x="4430" y="16051"/>
                    <a:pt x="6646" y="15853"/>
                    <a:pt x="7384" y="14664"/>
                  </a:cubicBezTo>
                  <a:cubicBezTo>
                    <a:pt x="6830" y="15853"/>
                    <a:pt x="7753" y="18033"/>
                    <a:pt x="7938" y="19618"/>
                  </a:cubicBezTo>
                  <a:cubicBezTo>
                    <a:pt x="6092" y="19420"/>
                    <a:pt x="4246" y="18429"/>
                    <a:pt x="3138" y="16645"/>
                  </a:cubicBezTo>
                  <a:close/>
                  <a:moveTo>
                    <a:pt x="2215" y="8917"/>
                  </a:moveTo>
                  <a:cubicBezTo>
                    <a:pt x="3507" y="9908"/>
                    <a:pt x="4800" y="11889"/>
                    <a:pt x="5907" y="12088"/>
                  </a:cubicBezTo>
                  <a:cubicBezTo>
                    <a:pt x="4800" y="12088"/>
                    <a:pt x="3507" y="14069"/>
                    <a:pt x="2215" y="15060"/>
                  </a:cubicBezTo>
                  <a:cubicBezTo>
                    <a:pt x="2030" y="14664"/>
                    <a:pt x="2030" y="14267"/>
                    <a:pt x="1846" y="14069"/>
                  </a:cubicBezTo>
                  <a:cubicBezTo>
                    <a:pt x="1476" y="12286"/>
                    <a:pt x="1661" y="10502"/>
                    <a:pt x="2215" y="8917"/>
                  </a:cubicBezTo>
                  <a:close/>
                  <a:moveTo>
                    <a:pt x="7015" y="4557"/>
                  </a:moveTo>
                  <a:cubicBezTo>
                    <a:pt x="7384" y="4359"/>
                    <a:pt x="7569" y="4359"/>
                    <a:pt x="7938" y="4359"/>
                  </a:cubicBezTo>
                  <a:cubicBezTo>
                    <a:pt x="7753" y="5944"/>
                    <a:pt x="6830" y="8124"/>
                    <a:pt x="7384" y="9313"/>
                  </a:cubicBezTo>
                  <a:cubicBezTo>
                    <a:pt x="6646" y="8124"/>
                    <a:pt x="4430" y="7926"/>
                    <a:pt x="3138" y="7332"/>
                  </a:cubicBezTo>
                  <a:cubicBezTo>
                    <a:pt x="4061" y="5944"/>
                    <a:pt x="5353" y="4954"/>
                    <a:pt x="7015" y="4557"/>
                  </a:cubicBezTo>
                  <a:close/>
                  <a:moveTo>
                    <a:pt x="14584" y="7332"/>
                  </a:moveTo>
                  <a:cubicBezTo>
                    <a:pt x="13107" y="7926"/>
                    <a:pt x="11076" y="8124"/>
                    <a:pt x="10338" y="9313"/>
                  </a:cubicBezTo>
                  <a:cubicBezTo>
                    <a:pt x="10892" y="8124"/>
                    <a:pt x="9969" y="5944"/>
                    <a:pt x="9784" y="4359"/>
                  </a:cubicBezTo>
                  <a:cubicBezTo>
                    <a:pt x="11630" y="4557"/>
                    <a:pt x="13476" y="5746"/>
                    <a:pt x="14584" y="7332"/>
                  </a:cubicBezTo>
                  <a:close/>
                  <a:moveTo>
                    <a:pt x="9969" y="13871"/>
                  </a:moveTo>
                  <a:cubicBezTo>
                    <a:pt x="9969" y="14069"/>
                    <a:pt x="10153" y="14267"/>
                    <a:pt x="10153" y="14466"/>
                  </a:cubicBezTo>
                  <a:cubicBezTo>
                    <a:pt x="10153" y="14267"/>
                    <a:pt x="9969" y="14069"/>
                    <a:pt x="9784" y="14069"/>
                  </a:cubicBezTo>
                  <a:cubicBezTo>
                    <a:pt x="9415" y="14664"/>
                    <a:pt x="8307" y="14664"/>
                    <a:pt x="7938" y="14069"/>
                  </a:cubicBezTo>
                  <a:cubicBezTo>
                    <a:pt x="7753" y="14069"/>
                    <a:pt x="7569" y="14267"/>
                    <a:pt x="7569" y="14466"/>
                  </a:cubicBezTo>
                  <a:cubicBezTo>
                    <a:pt x="7569" y="14267"/>
                    <a:pt x="7569" y="14069"/>
                    <a:pt x="7753" y="13871"/>
                  </a:cubicBezTo>
                  <a:cubicBezTo>
                    <a:pt x="6830" y="13871"/>
                    <a:pt x="6461" y="12880"/>
                    <a:pt x="6830" y="12286"/>
                  </a:cubicBezTo>
                  <a:cubicBezTo>
                    <a:pt x="6646" y="12088"/>
                    <a:pt x="6461" y="12088"/>
                    <a:pt x="6276" y="12088"/>
                  </a:cubicBezTo>
                  <a:cubicBezTo>
                    <a:pt x="6461" y="12088"/>
                    <a:pt x="6646" y="11889"/>
                    <a:pt x="6830" y="11889"/>
                  </a:cubicBezTo>
                  <a:cubicBezTo>
                    <a:pt x="6461" y="11097"/>
                    <a:pt x="6830" y="10106"/>
                    <a:pt x="7753" y="10106"/>
                  </a:cubicBezTo>
                  <a:cubicBezTo>
                    <a:pt x="7569" y="9908"/>
                    <a:pt x="7569" y="9710"/>
                    <a:pt x="7569" y="9511"/>
                  </a:cubicBezTo>
                  <a:cubicBezTo>
                    <a:pt x="7569" y="9710"/>
                    <a:pt x="7753" y="9908"/>
                    <a:pt x="7938" y="9908"/>
                  </a:cubicBezTo>
                  <a:cubicBezTo>
                    <a:pt x="8307" y="9313"/>
                    <a:pt x="9415" y="9313"/>
                    <a:pt x="9784" y="9908"/>
                  </a:cubicBezTo>
                  <a:cubicBezTo>
                    <a:pt x="9969" y="9908"/>
                    <a:pt x="10153" y="9710"/>
                    <a:pt x="10153" y="9511"/>
                  </a:cubicBezTo>
                  <a:cubicBezTo>
                    <a:pt x="10153" y="9710"/>
                    <a:pt x="9969" y="9908"/>
                    <a:pt x="9969" y="10106"/>
                  </a:cubicBezTo>
                  <a:cubicBezTo>
                    <a:pt x="10892" y="10106"/>
                    <a:pt x="11261" y="11097"/>
                    <a:pt x="10892" y="11889"/>
                  </a:cubicBezTo>
                  <a:cubicBezTo>
                    <a:pt x="11076" y="11889"/>
                    <a:pt x="11261" y="12088"/>
                    <a:pt x="11446" y="12088"/>
                  </a:cubicBezTo>
                  <a:cubicBezTo>
                    <a:pt x="11261" y="12088"/>
                    <a:pt x="11076" y="12088"/>
                    <a:pt x="10892" y="12286"/>
                  </a:cubicBezTo>
                  <a:cubicBezTo>
                    <a:pt x="11261" y="12880"/>
                    <a:pt x="10892" y="13871"/>
                    <a:pt x="9969" y="13871"/>
                  </a:cubicBezTo>
                  <a:close/>
                  <a:moveTo>
                    <a:pt x="15507" y="15060"/>
                  </a:moveTo>
                  <a:cubicBezTo>
                    <a:pt x="14215" y="14069"/>
                    <a:pt x="12923" y="12088"/>
                    <a:pt x="11630" y="12088"/>
                  </a:cubicBezTo>
                  <a:cubicBezTo>
                    <a:pt x="12923" y="11889"/>
                    <a:pt x="14215" y="9908"/>
                    <a:pt x="15507" y="8917"/>
                  </a:cubicBezTo>
                  <a:cubicBezTo>
                    <a:pt x="15692" y="9313"/>
                    <a:pt x="15692" y="9710"/>
                    <a:pt x="15876" y="9908"/>
                  </a:cubicBezTo>
                  <a:cubicBezTo>
                    <a:pt x="16246" y="11691"/>
                    <a:pt x="16061" y="13475"/>
                    <a:pt x="15507" y="15060"/>
                  </a:cubicBezTo>
                  <a:close/>
                  <a:moveTo>
                    <a:pt x="8861" y="9710"/>
                  </a:moveTo>
                  <a:cubicBezTo>
                    <a:pt x="7753" y="9710"/>
                    <a:pt x="6830" y="10700"/>
                    <a:pt x="6830" y="12088"/>
                  </a:cubicBezTo>
                  <a:cubicBezTo>
                    <a:pt x="6830" y="13277"/>
                    <a:pt x="7753" y="14267"/>
                    <a:pt x="8861" y="14267"/>
                  </a:cubicBezTo>
                  <a:cubicBezTo>
                    <a:pt x="9969" y="14267"/>
                    <a:pt x="10892" y="13277"/>
                    <a:pt x="10892" y="12088"/>
                  </a:cubicBezTo>
                  <a:cubicBezTo>
                    <a:pt x="10892" y="10700"/>
                    <a:pt x="9969" y="9710"/>
                    <a:pt x="8861" y="9710"/>
                  </a:cubicBezTo>
                  <a:close/>
                  <a:moveTo>
                    <a:pt x="8861" y="13277"/>
                  </a:moveTo>
                  <a:cubicBezTo>
                    <a:pt x="8123" y="13277"/>
                    <a:pt x="7753" y="12682"/>
                    <a:pt x="7753" y="12088"/>
                  </a:cubicBezTo>
                  <a:cubicBezTo>
                    <a:pt x="7753" y="11295"/>
                    <a:pt x="8123" y="10700"/>
                    <a:pt x="8861" y="10700"/>
                  </a:cubicBezTo>
                  <a:cubicBezTo>
                    <a:pt x="9415" y="10700"/>
                    <a:pt x="9969" y="11295"/>
                    <a:pt x="9969" y="12088"/>
                  </a:cubicBezTo>
                  <a:cubicBezTo>
                    <a:pt x="9969" y="12682"/>
                    <a:pt x="9415" y="13277"/>
                    <a:pt x="8861" y="13277"/>
                  </a:cubicBezTo>
                  <a:close/>
                  <a:moveTo>
                    <a:pt x="21599" y="3566"/>
                  </a:moveTo>
                  <a:cubicBezTo>
                    <a:pt x="21599" y="3368"/>
                    <a:pt x="21230" y="3170"/>
                    <a:pt x="21046" y="3170"/>
                  </a:cubicBezTo>
                  <a:cubicBezTo>
                    <a:pt x="21046" y="3170"/>
                    <a:pt x="21046" y="2972"/>
                    <a:pt x="21046" y="2972"/>
                  </a:cubicBezTo>
                  <a:cubicBezTo>
                    <a:pt x="21230" y="2972"/>
                    <a:pt x="21415" y="2576"/>
                    <a:pt x="21415" y="2576"/>
                  </a:cubicBezTo>
                  <a:cubicBezTo>
                    <a:pt x="21415" y="2576"/>
                    <a:pt x="21046" y="2377"/>
                    <a:pt x="20861" y="2377"/>
                  </a:cubicBezTo>
                  <a:cubicBezTo>
                    <a:pt x="20861" y="2377"/>
                    <a:pt x="20861" y="2179"/>
                    <a:pt x="20861" y="2179"/>
                  </a:cubicBezTo>
                  <a:cubicBezTo>
                    <a:pt x="21046" y="2179"/>
                    <a:pt x="21046" y="1783"/>
                    <a:pt x="21046" y="1783"/>
                  </a:cubicBezTo>
                  <a:cubicBezTo>
                    <a:pt x="21046" y="1585"/>
                    <a:pt x="20676" y="1585"/>
                    <a:pt x="20676" y="1585"/>
                  </a:cubicBezTo>
                  <a:cubicBezTo>
                    <a:pt x="20492" y="1585"/>
                    <a:pt x="20492" y="1585"/>
                    <a:pt x="20492" y="1585"/>
                  </a:cubicBezTo>
                  <a:cubicBezTo>
                    <a:pt x="20492" y="1387"/>
                    <a:pt x="20676" y="990"/>
                    <a:pt x="20492" y="990"/>
                  </a:cubicBezTo>
                  <a:cubicBezTo>
                    <a:pt x="20492" y="990"/>
                    <a:pt x="20123" y="990"/>
                    <a:pt x="20123" y="1188"/>
                  </a:cubicBezTo>
                  <a:cubicBezTo>
                    <a:pt x="19938" y="990"/>
                    <a:pt x="19938" y="990"/>
                    <a:pt x="19938" y="990"/>
                  </a:cubicBezTo>
                  <a:cubicBezTo>
                    <a:pt x="19938" y="792"/>
                    <a:pt x="19938" y="396"/>
                    <a:pt x="19938" y="396"/>
                  </a:cubicBezTo>
                  <a:cubicBezTo>
                    <a:pt x="19753" y="396"/>
                    <a:pt x="19569" y="594"/>
                    <a:pt x="19384" y="594"/>
                  </a:cubicBezTo>
                  <a:cubicBezTo>
                    <a:pt x="19384" y="594"/>
                    <a:pt x="19384" y="594"/>
                    <a:pt x="19200" y="594"/>
                  </a:cubicBezTo>
                  <a:cubicBezTo>
                    <a:pt x="19384" y="396"/>
                    <a:pt x="19200" y="198"/>
                    <a:pt x="19015" y="0"/>
                  </a:cubicBezTo>
                  <a:cubicBezTo>
                    <a:pt x="19015" y="0"/>
                    <a:pt x="18830" y="198"/>
                    <a:pt x="18646" y="396"/>
                  </a:cubicBezTo>
                  <a:cubicBezTo>
                    <a:pt x="18646" y="396"/>
                    <a:pt x="18646" y="396"/>
                    <a:pt x="18461" y="396"/>
                  </a:cubicBezTo>
                  <a:cubicBezTo>
                    <a:pt x="18461" y="198"/>
                    <a:pt x="18276" y="0"/>
                    <a:pt x="18276" y="0"/>
                  </a:cubicBezTo>
                  <a:cubicBezTo>
                    <a:pt x="18092" y="0"/>
                    <a:pt x="17907" y="198"/>
                    <a:pt x="17907" y="396"/>
                  </a:cubicBezTo>
                  <a:cubicBezTo>
                    <a:pt x="17907" y="396"/>
                    <a:pt x="17907" y="396"/>
                    <a:pt x="17723" y="396"/>
                  </a:cubicBezTo>
                  <a:cubicBezTo>
                    <a:pt x="17723" y="198"/>
                    <a:pt x="17538" y="0"/>
                    <a:pt x="17353" y="0"/>
                  </a:cubicBezTo>
                  <a:cubicBezTo>
                    <a:pt x="17353" y="198"/>
                    <a:pt x="17169" y="396"/>
                    <a:pt x="17169" y="594"/>
                  </a:cubicBezTo>
                  <a:cubicBezTo>
                    <a:pt x="17169" y="594"/>
                    <a:pt x="17169" y="594"/>
                    <a:pt x="17169" y="594"/>
                  </a:cubicBezTo>
                  <a:cubicBezTo>
                    <a:pt x="16984" y="594"/>
                    <a:pt x="16615" y="396"/>
                    <a:pt x="16615" y="396"/>
                  </a:cubicBezTo>
                  <a:cubicBezTo>
                    <a:pt x="16615" y="396"/>
                    <a:pt x="16430" y="792"/>
                    <a:pt x="16615" y="990"/>
                  </a:cubicBezTo>
                  <a:cubicBezTo>
                    <a:pt x="16615" y="990"/>
                    <a:pt x="16430" y="990"/>
                    <a:pt x="16430" y="1188"/>
                  </a:cubicBezTo>
                  <a:cubicBezTo>
                    <a:pt x="16246" y="990"/>
                    <a:pt x="16061" y="990"/>
                    <a:pt x="15876" y="990"/>
                  </a:cubicBezTo>
                  <a:cubicBezTo>
                    <a:pt x="15876" y="990"/>
                    <a:pt x="15876" y="1387"/>
                    <a:pt x="16061" y="1585"/>
                  </a:cubicBezTo>
                  <a:cubicBezTo>
                    <a:pt x="16061" y="1585"/>
                    <a:pt x="15876" y="1585"/>
                    <a:pt x="15876" y="1585"/>
                  </a:cubicBezTo>
                  <a:cubicBezTo>
                    <a:pt x="15876" y="1585"/>
                    <a:pt x="15507" y="1585"/>
                    <a:pt x="15507" y="1783"/>
                  </a:cubicBezTo>
                  <a:cubicBezTo>
                    <a:pt x="15323" y="1783"/>
                    <a:pt x="15507" y="2179"/>
                    <a:pt x="15692" y="2179"/>
                  </a:cubicBezTo>
                  <a:cubicBezTo>
                    <a:pt x="15692" y="2179"/>
                    <a:pt x="15507" y="2377"/>
                    <a:pt x="15507" y="2377"/>
                  </a:cubicBezTo>
                  <a:cubicBezTo>
                    <a:pt x="15507" y="2377"/>
                    <a:pt x="15138" y="2576"/>
                    <a:pt x="15138" y="2576"/>
                  </a:cubicBezTo>
                  <a:cubicBezTo>
                    <a:pt x="15138" y="2576"/>
                    <a:pt x="15323" y="2972"/>
                    <a:pt x="15507" y="2972"/>
                  </a:cubicBezTo>
                  <a:cubicBezTo>
                    <a:pt x="15323" y="2972"/>
                    <a:pt x="15323" y="3170"/>
                    <a:pt x="15323" y="3170"/>
                  </a:cubicBezTo>
                  <a:cubicBezTo>
                    <a:pt x="15323" y="3170"/>
                    <a:pt x="14953" y="3368"/>
                    <a:pt x="14953" y="3566"/>
                  </a:cubicBezTo>
                  <a:cubicBezTo>
                    <a:pt x="14953" y="3566"/>
                    <a:pt x="15323" y="3765"/>
                    <a:pt x="15323" y="3765"/>
                  </a:cubicBezTo>
                  <a:cubicBezTo>
                    <a:pt x="15323" y="3765"/>
                    <a:pt x="15323" y="3963"/>
                    <a:pt x="15507" y="3963"/>
                  </a:cubicBezTo>
                  <a:cubicBezTo>
                    <a:pt x="15323" y="3963"/>
                    <a:pt x="15138" y="4359"/>
                    <a:pt x="15138" y="4359"/>
                  </a:cubicBezTo>
                  <a:cubicBezTo>
                    <a:pt x="15138" y="4557"/>
                    <a:pt x="15507" y="4557"/>
                    <a:pt x="15507" y="4557"/>
                  </a:cubicBezTo>
                  <a:cubicBezTo>
                    <a:pt x="15507" y="4557"/>
                    <a:pt x="15692" y="4755"/>
                    <a:pt x="15692" y="4755"/>
                  </a:cubicBezTo>
                  <a:cubicBezTo>
                    <a:pt x="15507" y="4755"/>
                    <a:pt x="15323" y="5152"/>
                    <a:pt x="15507" y="5152"/>
                  </a:cubicBezTo>
                  <a:cubicBezTo>
                    <a:pt x="15507" y="5350"/>
                    <a:pt x="15876" y="5350"/>
                    <a:pt x="15876" y="5350"/>
                  </a:cubicBezTo>
                  <a:cubicBezTo>
                    <a:pt x="15876" y="5350"/>
                    <a:pt x="16061" y="5350"/>
                    <a:pt x="16061" y="5350"/>
                  </a:cubicBezTo>
                  <a:cubicBezTo>
                    <a:pt x="15876" y="5548"/>
                    <a:pt x="15876" y="5944"/>
                    <a:pt x="15876" y="5944"/>
                  </a:cubicBezTo>
                  <a:cubicBezTo>
                    <a:pt x="16061" y="5944"/>
                    <a:pt x="16246" y="5944"/>
                    <a:pt x="16430" y="5944"/>
                  </a:cubicBezTo>
                  <a:cubicBezTo>
                    <a:pt x="16430" y="5944"/>
                    <a:pt x="16615" y="5944"/>
                    <a:pt x="16615" y="5944"/>
                  </a:cubicBezTo>
                  <a:cubicBezTo>
                    <a:pt x="16430" y="6143"/>
                    <a:pt x="16615" y="6539"/>
                    <a:pt x="16615" y="6539"/>
                  </a:cubicBezTo>
                  <a:cubicBezTo>
                    <a:pt x="16615" y="6539"/>
                    <a:pt x="16984" y="6341"/>
                    <a:pt x="17169" y="6341"/>
                  </a:cubicBezTo>
                  <a:cubicBezTo>
                    <a:pt x="17169" y="6341"/>
                    <a:pt x="17169" y="6341"/>
                    <a:pt x="17169" y="6341"/>
                  </a:cubicBezTo>
                  <a:cubicBezTo>
                    <a:pt x="17169" y="6539"/>
                    <a:pt x="17353" y="6935"/>
                    <a:pt x="17353" y="6935"/>
                  </a:cubicBezTo>
                  <a:cubicBezTo>
                    <a:pt x="17538" y="6935"/>
                    <a:pt x="17723" y="6737"/>
                    <a:pt x="17723" y="6539"/>
                  </a:cubicBezTo>
                  <a:cubicBezTo>
                    <a:pt x="17907" y="6539"/>
                    <a:pt x="17907" y="6539"/>
                    <a:pt x="17907" y="6539"/>
                  </a:cubicBezTo>
                  <a:cubicBezTo>
                    <a:pt x="17907" y="6737"/>
                    <a:pt x="18092" y="6935"/>
                    <a:pt x="18276" y="6935"/>
                  </a:cubicBezTo>
                  <a:cubicBezTo>
                    <a:pt x="18276" y="6935"/>
                    <a:pt x="18461" y="6737"/>
                    <a:pt x="18461" y="6539"/>
                  </a:cubicBezTo>
                  <a:cubicBezTo>
                    <a:pt x="18646" y="6539"/>
                    <a:pt x="18646" y="6539"/>
                    <a:pt x="18646" y="6539"/>
                  </a:cubicBezTo>
                  <a:cubicBezTo>
                    <a:pt x="18830" y="6737"/>
                    <a:pt x="19015" y="6935"/>
                    <a:pt x="19015" y="6935"/>
                  </a:cubicBezTo>
                  <a:cubicBezTo>
                    <a:pt x="19200" y="6935"/>
                    <a:pt x="19384" y="6539"/>
                    <a:pt x="19200" y="6341"/>
                  </a:cubicBezTo>
                  <a:cubicBezTo>
                    <a:pt x="19384" y="6341"/>
                    <a:pt x="19384" y="6341"/>
                    <a:pt x="19384" y="6341"/>
                  </a:cubicBezTo>
                  <a:cubicBezTo>
                    <a:pt x="19569" y="6341"/>
                    <a:pt x="19753" y="6539"/>
                    <a:pt x="19938" y="6539"/>
                  </a:cubicBezTo>
                  <a:cubicBezTo>
                    <a:pt x="19938" y="6539"/>
                    <a:pt x="19938" y="6143"/>
                    <a:pt x="19938" y="5944"/>
                  </a:cubicBezTo>
                  <a:cubicBezTo>
                    <a:pt x="19938" y="5944"/>
                    <a:pt x="19938" y="5944"/>
                    <a:pt x="20123" y="5944"/>
                  </a:cubicBezTo>
                  <a:cubicBezTo>
                    <a:pt x="20123" y="5944"/>
                    <a:pt x="20492" y="5944"/>
                    <a:pt x="20492" y="5944"/>
                  </a:cubicBezTo>
                  <a:cubicBezTo>
                    <a:pt x="20676" y="5944"/>
                    <a:pt x="20492" y="5548"/>
                    <a:pt x="20492" y="5350"/>
                  </a:cubicBezTo>
                  <a:cubicBezTo>
                    <a:pt x="20492" y="5350"/>
                    <a:pt x="20492" y="5350"/>
                    <a:pt x="20676" y="5350"/>
                  </a:cubicBezTo>
                  <a:cubicBezTo>
                    <a:pt x="20676" y="5350"/>
                    <a:pt x="21046" y="5350"/>
                    <a:pt x="21046" y="5152"/>
                  </a:cubicBezTo>
                  <a:cubicBezTo>
                    <a:pt x="21046" y="5152"/>
                    <a:pt x="21046" y="4755"/>
                    <a:pt x="20861" y="4755"/>
                  </a:cubicBezTo>
                  <a:cubicBezTo>
                    <a:pt x="20861" y="4755"/>
                    <a:pt x="20861" y="4557"/>
                    <a:pt x="20861" y="4557"/>
                  </a:cubicBezTo>
                  <a:cubicBezTo>
                    <a:pt x="21046" y="4557"/>
                    <a:pt x="21415" y="4557"/>
                    <a:pt x="21415" y="4359"/>
                  </a:cubicBezTo>
                  <a:cubicBezTo>
                    <a:pt x="21415" y="4359"/>
                    <a:pt x="21230" y="3963"/>
                    <a:pt x="21046" y="3963"/>
                  </a:cubicBezTo>
                  <a:cubicBezTo>
                    <a:pt x="21046" y="3963"/>
                    <a:pt x="21046" y="3765"/>
                    <a:pt x="21046" y="3765"/>
                  </a:cubicBezTo>
                  <a:cubicBezTo>
                    <a:pt x="21230" y="3765"/>
                    <a:pt x="21599" y="3566"/>
                    <a:pt x="21599" y="3566"/>
                  </a:cubicBezTo>
                  <a:close/>
                  <a:moveTo>
                    <a:pt x="19015" y="6143"/>
                  </a:moveTo>
                  <a:cubicBezTo>
                    <a:pt x="18830" y="6341"/>
                    <a:pt x="18646" y="6341"/>
                    <a:pt x="18646" y="6341"/>
                  </a:cubicBezTo>
                  <a:cubicBezTo>
                    <a:pt x="18646" y="5746"/>
                    <a:pt x="19015" y="4954"/>
                    <a:pt x="18830" y="4359"/>
                  </a:cubicBezTo>
                  <a:cubicBezTo>
                    <a:pt x="19015" y="4954"/>
                    <a:pt x="19753" y="4954"/>
                    <a:pt x="20307" y="5152"/>
                  </a:cubicBezTo>
                  <a:cubicBezTo>
                    <a:pt x="19938" y="5746"/>
                    <a:pt x="19569" y="6143"/>
                    <a:pt x="19015" y="6143"/>
                  </a:cubicBezTo>
                  <a:close/>
                  <a:moveTo>
                    <a:pt x="16061" y="5152"/>
                  </a:moveTo>
                  <a:cubicBezTo>
                    <a:pt x="16615" y="4954"/>
                    <a:pt x="17538" y="4954"/>
                    <a:pt x="17723" y="4359"/>
                  </a:cubicBezTo>
                  <a:cubicBezTo>
                    <a:pt x="17538" y="4954"/>
                    <a:pt x="17907" y="5746"/>
                    <a:pt x="17907" y="6341"/>
                  </a:cubicBezTo>
                  <a:cubicBezTo>
                    <a:pt x="17169" y="6143"/>
                    <a:pt x="16615" y="5746"/>
                    <a:pt x="16061" y="5152"/>
                  </a:cubicBezTo>
                  <a:close/>
                  <a:moveTo>
                    <a:pt x="15692" y="4161"/>
                  </a:moveTo>
                  <a:cubicBezTo>
                    <a:pt x="15507" y="3566"/>
                    <a:pt x="15507" y="2972"/>
                    <a:pt x="15876" y="2377"/>
                  </a:cubicBezTo>
                  <a:cubicBezTo>
                    <a:pt x="16246" y="2774"/>
                    <a:pt x="16800" y="3566"/>
                    <a:pt x="17169" y="3566"/>
                  </a:cubicBezTo>
                  <a:cubicBezTo>
                    <a:pt x="16800" y="3566"/>
                    <a:pt x="16246" y="4161"/>
                    <a:pt x="15876" y="4557"/>
                  </a:cubicBezTo>
                  <a:cubicBezTo>
                    <a:pt x="15692" y="4557"/>
                    <a:pt x="15692" y="4359"/>
                    <a:pt x="15692" y="4161"/>
                  </a:cubicBezTo>
                  <a:close/>
                  <a:moveTo>
                    <a:pt x="17538" y="792"/>
                  </a:moveTo>
                  <a:cubicBezTo>
                    <a:pt x="17723" y="792"/>
                    <a:pt x="17723" y="594"/>
                    <a:pt x="17907" y="594"/>
                  </a:cubicBezTo>
                  <a:cubicBezTo>
                    <a:pt x="17907" y="1387"/>
                    <a:pt x="17538" y="2179"/>
                    <a:pt x="17723" y="2576"/>
                  </a:cubicBezTo>
                  <a:cubicBezTo>
                    <a:pt x="17538" y="2179"/>
                    <a:pt x="16615" y="1981"/>
                    <a:pt x="16061" y="1783"/>
                  </a:cubicBezTo>
                  <a:cubicBezTo>
                    <a:pt x="16430" y="1188"/>
                    <a:pt x="16984" y="990"/>
                    <a:pt x="17538" y="792"/>
                  </a:cubicBezTo>
                  <a:close/>
                  <a:moveTo>
                    <a:pt x="20307" y="1783"/>
                  </a:moveTo>
                  <a:cubicBezTo>
                    <a:pt x="19753" y="1981"/>
                    <a:pt x="19015" y="2179"/>
                    <a:pt x="18830" y="2576"/>
                  </a:cubicBezTo>
                  <a:cubicBezTo>
                    <a:pt x="19015" y="2179"/>
                    <a:pt x="18646" y="1387"/>
                    <a:pt x="18646" y="594"/>
                  </a:cubicBezTo>
                  <a:cubicBezTo>
                    <a:pt x="19200" y="792"/>
                    <a:pt x="19938" y="1188"/>
                    <a:pt x="20307" y="1783"/>
                  </a:cubicBezTo>
                  <a:close/>
                  <a:moveTo>
                    <a:pt x="18646" y="4161"/>
                  </a:moveTo>
                  <a:cubicBezTo>
                    <a:pt x="18646" y="4161"/>
                    <a:pt x="18646" y="4359"/>
                    <a:pt x="18830" y="4359"/>
                  </a:cubicBezTo>
                  <a:cubicBezTo>
                    <a:pt x="18646" y="4359"/>
                    <a:pt x="18646" y="4359"/>
                    <a:pt x="18646" y="4161"/>
                  </a:cubicBezTo>
                  <a:cubicBezTo>
                    <a:pt x="18461" y="4557"/>
                    <a:pt x="18092" y="4557"/>
                    <a:pt x="17907" y="4161"/>
                  </a:cubicBezTo>
                  <a:cubicBezTo>
                    <a:pt x="17907" y="4359"/>
                    <a:pt x="17723" y="4359"/>
                    <a:pt x="17723" y="4359"/>
                  </a:cubicBezTo>
                  <a:cubicBezTo>
                    <a:pt x="17723" y="4359"/>
                    <a:pt x="17907" y="4161"/>
                    <a:pt x="17907" y="4161"/>
                  </a:cubicBezTo>
                  <a:cubicBezTo>
                    <a:pt x="17538" y="4161"/>
                    <a:pt x="17353" y="3765"/>
                    <a:pt x="17538" y="3566"/>
                  </a:cubicBezTo>
                  <a:cubicBezTo>
                    <a:pt x="17353" y="3566"/>
                    <a:pt x="17353" y="3566"/>
                    <a:pt x="17353" y="3566"/>
                  </a:cubicBezTo>
                  <a:cubicBezTo>
                    <a:pt x="17353" y="3566"/>
                    <a:pt x="17353" y="3368"/>
                    <a:pt x="17538" y="3368"/>
                  </a:cubicBezTo>
                  <a:cubicBezTo>
                    <a:pt x="17353" y="3170"/>
                    <a:pt x="17538" y="2774"/>
                    <a:pt x="17907" y="2774"/>
                  </a:cubicBezTo>
                  <a:cubicBezTo>
                    <a:pt x="17907" y="2774"/>
                    <a:pt x="17723" y="2576"/>
                    <a:pt x="17723" y="2576"/>
                  </a:cubicBezTo>
                  <a:cubicBezTo>
                    <a:pt x="17723" y="2576"/>
                    <a:pt x="17907" y="2774"/>
                    <a:pt x="17907" y="2774"/>
                  </a:cubicBezTo>
                  <a:cubicBezTo>
                    <a:pt x="18092" y="2576"/>
                    <a:pt x="18461" y="2576"/>
                    <a:pt x="18646" y="2774"/>
                  </a:cubicBezTo>
                  <a:cubicBezTo>
                    <a:pt x="18646" y="2774"/>
                    <a:pt x="18646" y="2576"/>
                    <a:pt x="18830" y="2576"/>
                  </a:cubicBezTo>
                  <a:cubicBezTo>
                    <a:pt x="18646" y="2576"/>
                    <a:pt x="18646" y="2774"/>
                    <a:pt x="18646" y="2774"/>
                  </a:cubicBezTo>
                  <a:cubicBezTo>
                    <a:pt x="19015" y="2774"/>
                    <a:pt x="19200" y="3170"/>
                    <a:pt x="19015" y="3368"/>
                  </a:cubicBezTo>
                  <a:cubicBezTo>
                    <a:pt x="19015" y="3368"/>
                    <a:pt x="19200" y="3566"/>
                    <a:pt x="19200" y="3566"/>
                  </a:cubicBezTo>
                  <a:cubicBezTo>
                    <a:pt x="19200" y="3566"/>
                    <a:pt x="19015" y="3566"/>
                    <a:pt x="19015" y="3566"/>
                  </a:cubicBezTo>
                  <a:cubicBezTo>
                    <a:pt x="19200" y="3765"/>
                    <a:pt x="19015" y="4161"/>
                    <a:pt x="18646" y="4161"/>
                  </a:cubicBezTo>
                  <a:close/>
                  <a:moveTo>
                    <a:pt x="20676" y="4557"/>
                  </a:moveTo>
                  <a:cubicBezTo>
                    <a:pt x="20307" y="4161"/>
                    <a:pt x="19753" y="3566"/>
                    <a:pt x="19200" y="3566"/>
                  </a:cubicBezTo>
                  <a:cubicBezTo>
                    <a:pt x="19753" y="3566"/>
                    <a:pt x="20307" y="2774"/>
                    <a:pt x="20676" y="2377"/>
                  </a:cubicBezTo>
                  <a:cubicBezTo>
                    <a:pt x="20676" y="2576"/>
                    <a:pt x="20861" y="2576"/>
                    <a:pt x="20861" y="2774"/>
                  </a:cubicBezTo>
                  <a:cubicBezTo>
                    <a:pt x="21046" y="3368"/>
                    <a:pt x="20861" y="3963"/>
                    <a:pt x="20676" y="4557"/>
                  </a:cubicBezTo>
                  <a:close/>
                  <a:moveTo>
                    <a:pt x="18276" y="2576"/>
                  </a:moveTo>
                  <a:cubicBezTo>
                    <a:pt x="17907" y="2576"/>
                    <a:pt x="17538" y="2972"/>
                    <a:pt x="17538" y="3566"/>
                  </a:cubicBezTo>
                  <a:cubicBezTo>
                    <a:pt x="17538" y="3963"/>
                    <a:pt x="17907" y="4359"/>
                    <a:pt x="18276" y="4359"/>
                  </a:cubicBezTo>
                  <a:cubicBezTo>
                    <a:pt x="18646" y="4359"/>
                    <a:pt x="19015" y="3963"/>
                    <a:pt x="19015" y="3566"/>
                  </a:cubicBezTo>
                  <a:cubicBezTo>
                    <a:pt x="19015" y="2972"/>
                    <a:pt x="18646" y="2576"/>
                    <a:pt x="18276" y="2576"/>
                  </a:cubicBezTo>
                  <a:close/>
                  <a:moveTo>
                    <a:pt x="18276" y="3963"/>
                  </a:moveTo>
                  <a:cubicBezTo>
                    <a:pt x="18092" y="3963"/>
                    <a:pt x="17907" y="3765"/>
                    <a:pt x="17907" y="3566"/>
                  </a:cubicBezTo>
                  <a:cubicBezTo>
                    <a:pt x="17907" y="3170"/>
                    <a:pt x="18092" y="2972"/>
                    <a:pt x="18276" y="2972"/>
                  </a:cubicBezTo>
                  <a:cubicBezTo>
                    <a:pt x="18461" y="2972"/>
                    <a:pt x="18646" y="3170"/>
                    <a:pt x="18646" y="3566"/>
                  </a:cubicBezTo>
                  <a:cubicBezTo>
                    <a:pt x="18646" y="3765"/>
                    <a:pt x="18461" y="3963"/>
                    <a:pt x="18276" y="3963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</p:grpSp>
      <p:sp>
        <p:nvSpPr>
          <p:cNvPr id="24654" name="AutoShape 78"/>
          <p:cNvSpPr/>
          <p:nvPr/>
        </p:nvSpPr>
        <p:spPr bwMode="auto">
          <a:xfrm>
            <a:off x="6284913" y="1504950"/>
            <a:ext cx="1684337" cy="82708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45719" tIns="45719" rIns="45719" bIns="45719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>
              <a:spcBef>
                <a:spcPts val="200"/>
              </a:spcBef>
            </a:pPr>
            <a:r>
              <a:rPr lang="zh-CN" altLang="en-US" sz="1200" b="1" dirty="0" smtClean="0">
                <a:solidFill>
                  <a:srgbClr val="17375E"/>
                </a:solidFill>
                <a:latin typeface="+mn-ea"/>
                <a:ea typeface="+mn-ea"/>
              </a:rPr>
              <a:t>数据安全</a:t>
            </a:r>
            <a:br>
              <a:rPr lang="es-ES" altLang="zh-CN" sz="1200" b="1" dirty="0">
                <a:solidFill>
                  <a:srgbClr val="17375E"/>
                </a:solidFill>
                <a:latin typeface="+mn-ea"/>
                <a:ea typeface="+mn-ea"/>
              </a:rPr>
            </a:br>
            <a:r>
              <a:rPr lang="zh-CN" altLang="en-US" sz="900" dirty="0" smtClean="0">
                <a:solidFill>
                  <a:srgbClr val="808080"/>
                </a:solidFill>
                <a:latin typeface="+mn-ea"/>
                <a:ea typeface="+mn-ea"/>
              </a:rPr>
              <a:t>此处添加详细文本描述，建议与标题相关并符合整体语言风格，语言描述尽量简洁生动。</a:t>
            </a:r>
            <a:endParaRPr lang="es-ES" altLang="zh-CN" sz="1800" dirty="0">
              <a:latin typeface="+mn-ea"/>
              <a:ea typeface="+mn-ea"/>
            </a:endParaRPr>
          </a:p>
        </p:txBody>
      </p:sp>
      <p:grpSp>
        <p:nvGrpSpPr>
          <p:cNvPr id="24655" name="Group 79"/>
          <p:cNvGrpSpPr/>
          <p:nvPr/>
        </p:nvGrpSpPr>
        <p:grpSpPr bwMode="auto">
          <a:xfrm>
            <a:off x="5257800" y="1808163"/>
            <a:ext cx="923925" cy="230187"/>
            <a:chOff x="0" y="-1"/>
            <a:chExt cx="924786" cy="228601"/>
          </a:xfrm>
        </p:grpSpPr>
        <p:sp>
          <p:nvSpPr>
            <p:cNvPr id="24656" name="Line 80"/>
            <p:cNvSpPr>
              <a:spLocks noChangeShapeType="1"/>
            </p:cNvSpPr>
            <p:nvPr/>
          </p:nvSpPr>
          <p:spPr bwMode="auto">
            <a:xfrm flipV="1">
              <a:off x="0" y="-1"/>
              <a:ext cx="305084" cy="228601"/>
            </a:xfrm>
            <a:prstGeom prst="line">
              <a:avLst/>
            </a:prstGeom>
            <a:noFill/>
            <a:ln w="9525" cap="flat" cmpd="sng">
              <a:solidFill>
                <a:srgbClr val="FF8200"/>
              </a:solidFill>
              <a:prstDash val="dash"/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defTabSz="457200">
                <a:defRPr/>
              </a:pPr>
              <a:endParaRPr lang="es-ES" sz="1200">
                <a:latin typeface="+mn-ea"/>
                <a:ea typeface="+mn-ea"/>
                <a:sym typeface="Helvetica" charset="0"/>
              </a:endParaRPr>
            </a:p>
          </p:txBody>
        </p:sp>
        <p:sp>
          <p:nvSpPr>
            <p:cNvPr id="24657" name="Line 81"/>
            <p:cNvSpPr>
              <a:spLocks noChangeShapeType="1"/>
            </p:cNvSpPr>
            <p:nvPr/>
          </p:nvSpPr>
          <p:spPr bwMode="auto">
            <a:xfrm>
              <a:off x="316207" y="-1"/>
              <a:ext cx="608579" cy="1576"/>
            </a:xfrm>
            <a:prstGeom prst="line">
              <a:avLst/>
            </a:prstGeom>
            <a:noFill/>
            <a:ln w="9525" cap="flat" cmpd="sng">
              <a:solidFill>
                <a:srgbClr val="FF8200"/>
              </a:solidFill>
              <a:prstDash val="dash"/>
              <a:rou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defTabSz="457200">
                <a:defRPr/>
              </a:pPr>
              <a:endParaRPr lang="es-ES" sz="1200">
                <a:latin typeface="+mn-ea"/>
                <a:ea typeface="+mn-ea"/>
                <a:sym typeface="Helvetica" charset="0"/>
              </a:endParaRPr>
            </a:p>
          </p:txBody>
        </p:sp>
      </p:grpSp>
      <p:grpSp>
        <p:nvGrpSpPr>
          <p:cNvPr id="24658" name="Group 82"/>
          <p:cNvGrpSpPr/>
          <p:nvPr/>
        </p:nvGrpSpPr>
        <p:grpSpPr bwMode="auto">
          <a:xfrm>
            <a:off x="5257800" y="3105150"/>
            <a:ext cx="912813" cy="228600"/>
            <a:chOff x="0" y="0"/>
            <a:chExt cx="914180" cy="230188"/>
          </a:xfrm>
        </p:grpSpPr>
        <p:sp>
          <p:nvSpPr>
            <p:cNvPr id="24659" name="Line 83"/>
            <p:cNvSpPr>
              <a:spLocks noChangeShapeType="1"/>
            </p:cNvSpPr>
            <p:nvPr/>
          </p:nvSpPr>
          <p:spPr bwMode="auto">
            <a:xfrm>
              <a:off x="0" y="0"/>
              <a:ext cx="228942" cy="228590"/>
            </a:xfrm>
            <a:prstGeom prst="line">
              <a:avLst/>
            </a:prstGeom>
            <a:noFill/>
            <a:ln w="9525" cap="flat" cmpd="sng">
              <a:solidFill>
                <a:srgbClr val="FF8200"/>
              </a:solidFill>
              <a:prstDash val="dash"/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defTabSz="457200">
                <a:defRPr/>
              </a:pPr>
              <a:endParaRPr lang="es-ES" sz="1200">
                <a:latin typeface="+mn-ea"/>
                <a:ea typeface="+mn-ea"/>
                <a:sym typeface="Helvetica" charset="0"/>
              </a:endParaRPr>
            </a:p>
          </p:txBody>
        </p:sp>
        <p:sp>
          <p:nvSpPr>
            <p:cNvPr id="24660" name="Line 84"/>
            <p:cNvSpPr>
              <a:spLocks noChangeShapeType="1"/>
            </p:cNvSpPr>
            <p:nvPr/>
          </p:nvSpPr>
          <p:spPr bwMode="auto">
            <a:xfrm>
              <a:off x="228942" y="228590"/>
              <a:ext cx="685238" cy="1598"/>
            </a:xfrm>
            <a:prstGeom prst="line">
              <a:avLst/>
            </a:prstGeom>
            <a:noFill/>
            <a:ln w="9525" cap="flat" cmpd="sng">
              <a:solidFill>
                <a:srgbClr val="FF8200"/>
              </a:solidFill>
              <a:prstDash val="dash"/>
              <a:rou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defTabSz="457200">
                <a:defRPr/>
              </a:pPr>
              <a:endParaRPr lang="es-ES" sz="1200">
                <a:latin typeface="+mn-ea"/>
                <a:ea typeface="+mn-ea"/>
                <a:sym typeface="Helvetica" charset="0"/>
              </a:endParaRPr>
            </a:p>
          </p:txBody>
        </p:sp>
      </p:grpSp>
      <p:sp>
        <p:nvSpPr>
          <p:cNvPr id="24661" name="AutoShape 85"/>
          <p:cNvSpPr/>
          <p:nvPr/>
        </p:nvSpPr>
        <p:spPr bwMode="auto">
          <a:xfrm>
            <a:off x="6324600" y="2952750"/>
            <a:ext cx="1684338" cy="82708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45719" tIns="45719" rIns="45719" bIns="45719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>
              <a:spcBef>
                <a:spcPts val="200"/>
              </a:spcBef>
            </a:pPr>
            <a:r>
              <a:rPr lang="zh-CN" altLang="en-US" sz="1200" b="1" dirty="0" smtClean="0">
                <a:solidFill>
                  <a:srgbClr val="17375E"/>
                </a:solidFill>
                <a:latin typeface="+mn-ea"/>
                <a:ea typeface="+mn-ea"/>
              </a:rPr>
              <a:t>分销策略</a:t>
            </a:r>
            <a:br>
              <a:rPr lang="es-ES" altLang="zh-CN" sz="1200" b="1" dirty="0">
                <a:solidFill>
                  <a:srgbClr val="17375E"/>
                </a:solidFill>
                <a:latin typeface="+mn-ea"/>
                <a:ea typeface="+mn-ea"/>
              </a:rPr>
            </a:br>
            <a:r>
              <a:rPr lang="zh-CN" altLang="en-US" sz="900" dirty="0" smtClean="0">
                <a:solidFill>
                  <a:srgbClr val="808080"/>
                </a:solidFill>
                <a:latin typeface="+mn-ea"/>
                <a:ea typeface="+mn-ea"/>
              </a:rPr>
              <a:t>此处添加详细文本描述，建议与标题相关并符合整体语言风格，语言描述尽量简洁生动。</a:t>
            </a:r>
            <a:endParaRPr lang="es-ES" altLang="zh-CN" sz="1800" dirty="0">
              <a:latin typeface="+mn-ea"/>
              <a:ea typeface="+mn-ea"/>
            </a:endParaRPr>
          </a:p>
        </p:txBody>
      </p:sp>
      <p:grpSp>
        <p:nvGrpSpPr>
          <p:cNvPr id="24662" name="Group 86"/>
          <p:cNvGrpSpPr/>
          <p:nvPr/>
        </p:nvGrpSpPr>
        <p:grpSpPr bwMode="auto">
          <a:xfrm>
            <a:off x="2362200" y="1819275"/>
            <a:ext cx="914400" cy="230188"/>
            <a:chOff x="12507" y="28"/>
            <a:chExt cx="914181" cy="230189"/>
          </a:xfrm>
        </p:grpSpPr>
        <p:sp>
          <p:nvSpPr>
            <p:cNvPr id="24663" name="Line 87"/>
            <p:cNvSpPr>
              <a:spLocks noChangeShapeType="1"/>
            </p:cNvSpPr>
            <p:nvPr/>
          </p:nvSpPr>
          <p:spPr bwMode="auto">
            <a:xfrm flipH="1" flipV="1">
              <a:off x="698143" y="1616"/>
              <a:ext cx="228545" cy="228601"/>
            </a:xfrm>
            <a:prstGeom prst="line">
              <a:avLst/>
            </a:prstGeom>
            <a:noFill/>
            <a:ln w="9525" cap="flat" cmpd="sng">
              <a:solidFill>
                <a:srgbClr val="FF8200"/>
              </a:solidFill>
              <a:prstDash val="dash"/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defTabSz="457200">
                <a:defRPr/>
              </a:pPr>
              <a:endParaRPr lang="es-ES" sz="1200">
                <a:latin typeface="+mn-ea"/>
                <a:ea typeface="+mn-ea"/>
                <a:sym typeface="Helvetica" charset="0"/>
              </a:endParaRPr>
            </a:p>
          </p:txBody>
        </p:sp>
        <p:sp>
          <p:nvSpPr>
            <p:cNvPr id="24664" name="Line 88"/>
            <p:cNvSpPr>
              <a:spLocks noChangeShapeType="1"/>
            </p:cNvSpPr>
            <p:nvPr/>
          </p:nvSpPr>
          <p:spPr bwMode="auto">
            <a:xfrm flipH="1" flipV="1">
              <a:off x="12507" y="28"/>
              <a:ext cx="685636" cy="1588"/>
            </a:xfrm>
            <a:prstGeom prst="line">
              <a:avLst/>
            </a:prstGeom>
            <a:noFill/>
            <a:ln w="9525" cap="flat" cmpd="sng">
              <a:solidFill>
                <a:srgbClr val="FF8200"/>
              </a:solidFill>
              <a:prstDash val="dash"/>
              <a:rou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defTabSz="457200">
                <a:defRPr/>
              </a:pPr>
              <a:endParaRPr lang="es-ES" sz="1200">
                <a:latin typeface="+mn-ea"/>
                <a:ea typeface="+mn-ea"/>
                <a:sym typeface="Helvetica" charset="0"/>
              </a:endParaRPr>
            </a:p>
          </p:txBody>
        </p:sp>
      </p:grpSp>
      <p:sp>
        <p:nvSpPr>
          <p:cNvPr id="24665" name="AutoShape 89"/>
          <p:cNvSpPr/>
          <p:nvPr/>
        </p:nvSpPr>
        <p:spPr bwMode="auto">
          <a:xfrm>
            <a:off x="533400" y="1590675"/>
            <a:ext cx="1720850" cy="8286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45719" tIns="45719" rIns="45719" bIns="45719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r" eaLnBrk="1">
              <a:spcBef>
                <a:spcPts val="200"/>
              </a:spcBef>
            </a:pPr>
            <a:r>
              <a:rPr lang="zh-CN" altLang="en-US" sz="1200" b="1" dirty="0" smtClean="0">
                <a:solidFill>
                  <a:srgbClr val="17375E"/>
                </a:solidFill>
                <a:latin typeface="+mn-ea"/>
                <a:ea typeface="+mn-ea"/>
              </a:rPr>
              <a:t>战略规范</a:t>
            </a:r>
            <a:br>
              <a:rPr lang="es-ES" altLang="zh-CN" sz="1200" b="1" dirty="0">
                <a:solidFill>
                  <a:srgbClr val="17375E"/>
                </a:solidFill>
                <a:latin typeface="+mn-ea"/>
                <a:ea typeface="+mn-ea"/>
              </a:rPr>
            </a:br>
            <a:r>
              <a:rPr lang="zh-CN" altLang="en-US" sz="900" dirty="0" smtClean="0">
                <a:solidFill>
                  <a:srgbClr val="808080"/>
                </a:solidFill>
                <a:latin typeface="+mn-ea"/>
                <a:ea typeface="+mn-ea"/>
              </a:rPr>
              <a:t>此处添加详细文本描述，建议与标题相关并符合整体语言风格，语言描述尽量简洁生动。</a:t>
            </a:r>
            <a:endParaRPr lang="es-ES" altLang="zh-CN" sz="1800" dirty="0">
              <a:latin typeface="+mn-ea"/>
              <a:ea typeface="+mn-ea"/>
            </a:endParaRPr>
          </a:p>
        </p:txBody>
      </p:sp>
      <p:grpSp>
        <p:nvGrpSpPr>
          <p:cNvPr id="24666" name="Group 90"/>
          <p:cNvGrpSpPr/>
          <p:nvPr/>
        </p:nvGrpSpPr>
        <p:grpSpPr bwMode="auto">
          <a:xfrm>
            <a:off x="2362200" y="3108325"/>
            <a:ext cx="923925" cy="228600"/>
            <a:chOff x="12534" y="-1"/>
            <a:chExt cx="924787" cy="228602"/>
          </a:xfrm>
        </p:grpSpPr>
        <p:sp>
          <p:nvSpPr>
            <p:cNvPr id="24667" name="Line 91"/>
            <p:cNvSpPr>
              <a:spLocks noChangeShapeType="1"/>
            </p:cNvSpPr>
            <p:nvPr/>
          </p:nvSpPr>
          <p:spPr bwMode="auto">
            <a:xfrm flipH="1">
              <a:off x="632237" y="-1"/>
              <a:ext cx="305084" cy="228602"/>
            </a:xfrm>
            <a:prstGeom prst="line">
              <a:avLst/>
            </a:prstGeom>
            <a:noFill/>
            <a:ln w="9525" cap="flat" cmpd="sng">
              <a:solidFill>
                <a:srgbClr val="FF8200"/>
              </a:solidFill>
              <a:prstDash val="dash"/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defTabSz="457200">
                <a:defRPr/>
              </a:pPr>
              <a:endParaRPr lang="es-ES" sz="1200">
                <a:latin typeface="+mn-ea"/>
                <a:ea typeface="+mn-ea"/>
                <a:sym typeface="Helvetica" charset="0"/>
              </a:endParaRPr>
            </a:p>
          </p:txBody>
        </p:sp>
        <p:sp>
          <p:nvSpPr>
            <p:cNvPr id="24668" name="Line 92"/>
            <p:cNvSpPr>
              <a:spLocks noChangeShapeType="1"/>
            </p:cNvSpPr>
            <p:nvPr/>
          </p:nvSpPr>
          <p:spPr bwMode="auto">
            <a:xfrm flipH="1" flipV="1">
              <a:off x="12534" y="227014"/>
              <a:ext cx="608580" cy="1587"/>
            </a:xfrm>
            <a:prstGeom prst="line">
              <a:avLst/>
            </a:prstGeom>
            <a:noFill/>
            <a:ln w="9525" cap="flat" cmpd="sng">
              <a:solidFill>
                <a:srgbClr val="FF8200"/>
              </a:solidFill>
              <a:prstDash val="dash"/>
              <a:rou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defTabSz="457200">
                <a:defRPr/>
              </a:pPr>
              <a:endParaRPr lang="es-ES" sz="1200">
                <a:latin typeface="+mn-ea"/>
                <a:ea typeface="+mn-ea"/>
                <a:sym typeface="Helvetica" charset="0"/>
              </a:endParaRPr>
            </a:p>
          </p:txBody>
        </p:sp>
      </p:grpSp>
      <p:sp>
        <p:nvSpPr>
          <p:cNvPr id="24669" name="AutoShape 93"/>
          <p:cNvSpPr/>
          <p:nvPr/>
        </p:nvSpPr>
        <p:spPr bwMode="auto">
          <a:xfrm>
            <a:off x="533400" y="2955925"/>
            <a:ext cx="1720850" cy="82708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45719" tIns="45719" rIns="45719" bIns="45719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r" eaLnBrk="1">
              <a:spcBef>
                <a:spcPts val="200"/>
              </a:spcBef>
            </a:pPr>
            <a:r>
              <a:rPr lang="zh-CN" altLang="en-US" sz="1200" b="1" dirty="0" smtClean="0">
                <a:solidFill>
                  <a:srgbClr val="17375E"/>
                </a:solidFill>
                <a:latin typeface="+mn-ea"/>
                <a:ea typeface="+mn-ea"/>
              </a:rPr>
              <a:t>产品开发</a:t>
            </a:r>
            <a:br>
              <a:rPr lang="es-ES" altLang="zh-CN" sz="1200" b="1" dirty="0">
                <a:solidFill>
                  <a:srgbClr val="17375E"/>
                </a:solidFill>
                <a:latin typeface="+mn-ea"/>
                <a:ea typeface="+mn-ea"/>
              </a:rPr>
            </a:br>
            <a:r>
              <a:rPr lang="zh-CN" altLang="en-US" sz="900" dirty="0" smtClean="0">
                <a:solidFill>
                  <a:srgbClr val="808080"/>
                </a:solidFill>
                <a:latin typeface="+mn-ea"/>
                <a:ea typeface="+mn-ea"/>
              </a:rPr>
              <a:t>此处添加详细文本描述，建议与标题相关并符合整体语言风格，语言描述尽量简洁生动。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97" name="AutoShape 5"/>
          <p:cNvSpPr/>
          <p:nvPr/>
        </p:nvSpPr>
        <p:spPr bwMode="auto">
          <a:xfrm flipV="1">
            <a:off x="1266825" y="584392"/>
            <a:ext cx="6667500" cy="18000"/>
          </a:xfrm>
          <a:custGeom>
            <a:avLst/>
            <a:gdLst>
              <a:gd name="T0" fmla="*/ 3333750 w 21600"/>
              <a:gd name="T1" fmla="*/ 33338 h 21600"/>
              <a:gd name="T2" fmla="*/ 3333750 w 21600"/>
              <a:gd name="T3" fmla="*/ 33338 h 21600"/>
              <a:gd name="T4" fmla="*/ 3333750 w 21600"/>
              <a:gd name="T5" fmla="*/ 33338 h 21600"/>
              <a:gd name="T6" fmla="*/ 3333750 w 21600"/>
              <a:gd name="T7" fmla="*/ 33338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rgbClr val="32AA90"/>
          </a:solidFill>
          <a:ln w="25400" cap="flat" cmpd="sng">
            <a:noFill/>
            <a:prstDash val="solid"/>
            <a:miter lim="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98" name="AutoShape 16"/>
          <p:cNvSpPr/>
          <p:nvPr/>
        </p:nvSpPr>
        <p:spPr bwMode="auto">
          <a:xfrm>
            <a:off x="1243915" y="276126"/>
            <a:ext cx="4480213" cy="2794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/>
            <a:r>
              <a:rPr lang="zh-CN" altLang="en-US" sz="2000" b="1" dirty="0" smtClean="0">
                <a:solidFill>
                  <a:srgbClr val="002060"/>
                </a:solidFill>
                <a:latin typeface="+mn-ea"/>
                <a:ea typeface="+mn-ea"/>
              </a:rPr>
              <a:t>单击此处添加标题</a:t>
            </a:r>
            <a:endParaRPr lang="es-ES" altLang="zh-CN" sz="2000" b="1" dirty="0">
              <a:solidFill>
                <a:srgbClr val="002060"/>
              </a:solidFill>
              <a:latin typeface="+mn-ea"/>
              <a:ea typeface="+mn-ea"/>
            </a:endParaRPr>
          </a:p>
        </p:txBody>
      </p:sp>
      <p:sp>
        <p:nvSpPr>
          <p:cNvPr id="99" name="AutoShape 34"/>
          <p:cNvSpPr/>
          <p:nvPr/>
        </p:nvSpPr>
        <p:spPr bwMode="auto">
          <a:xfrm>
            <a:off x="3363293" y="415826"/>
            <a:ext cx="4004296" cy="1397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just" eaLnBrk="1">
              <a:spcBef>
                <a:spcPts val="600"/>
              </a:spcBef>
            </a:pPr>
            <a:r>
              <a:rPr lang="zh-CN" altLang="en-US" sz="700" dirty="0" smtClean="0">
                <a:solidFill>
                  <a:srgbClr val="3BB692"/>
                </a:solidFill>
                <a:latin typeface="+mn-ea"/>
                <a:ea typeface="+mn-ea"/>
                <a:sym typeface="Verdana" pitchFamily="34" charset="0"/>
              </a:rPr>
              <a:t>单击此处添加副标题或详细文本描述</a:t>
            </a:r>
            <a:endParaRPr lang="es-ES" altLang="zh-CN" sz="1800" dirty="0">
              <a:latin typeface="+mn-ea"/>
              <a:ea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1" fill="hold" nodeType="after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100"/>
                            </p:stCondLst>
                            <p:childTnLst>
                              <p:par>
                                <p:cTn id="20" presetID="22" presetClass="entr" presetSubtype="2" fill="hold" nodeType="after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246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900"/>
                            </p:stCondLst>
                            <p:childTnLst>
                              <p:par>
                                <p:cTn id="24" presetID="2" presetClass="entr" presetSubtype="8" fill="hold" grpId="0" nodeType="after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46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46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200"/>
                            </p:stCondLst>
                            <p:childTnLst>
                              <p:par>
                                <p:cTn id="29" presetID="22" presetClass="entr" presetSubtype="2" fill="hold" nodeType="afterEffect">
                                  <p:stCondLst>
                                    <p:cond delay="4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246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3100"/>
                            </p:stCondLst>
                            <p:childTnLst>
                              <p:par>
                                <p:cTn id="33" presetID="2" presetClass="entr" presetSubtype="8" fill="hold" grpId="0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46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46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8600"/>
                            </p:stCondLst>
                            <p:childTnLst>
                              <p:par>
                                <p:cTn id="38" presetID="22" presetClass="entr" presetSubtype="8" fill="hold" nodeType="after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4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4600"/>
                            </p:stCondLst>
                            <p:childTnLst>
                              <p:par>
                                <p:cTn id="42" presetID="2" presetClass="entr" presetSubtype="2" fill="hold" grpId="0" nodeType="afterEffect">
                                  <p:stCondLst>
                                    <p:cond delay="61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46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46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1200"/>
                            </p:stCondLst>
                            <p:childTnLst>
                              <p:par>
                                <p:cTn id="47" presetID="22" presetClass="entr" presetSubtype="8" fill="hold" nodeType="afterEffect">
                                  <p:stCondLst>
                                    <p:cond delay="78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4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9500"/>
                            </p:stCondLst>
                            <p:childTnLst>
                              <p:par>
                                <p:cTn id="51" presetID="2" presetClass="entr" presetSubtype="2" fill="hold" grpId="0" nodeType="afterEffect">
                                  <p:stCondLst>
                                    <p:cond delay="8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46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46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654" grpId="0" autoUpdateAnimBg="0"/>
      <p:bldP spid="24661" grpId="0" autoUpdateAnimBg="0"/>
      <p:bldP spid="24665" grpId="0" autoUpdateAnimBg="0"/>
      <p:bldP spid="24669" grpId="0" autoUpdateAnimBg="0"/>
      <p:bldP spid="98" grpId="0" autoUpdateAnimBg="0"/>
      <p:bldP spid="99" grpId="0" autoUpdateAnimBg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42" name="Shape 19242"/>
          <p:cNvSpPr/>
          <p:nvPr/>
        </p:nvSpPr>
        <p:spPr>
          <a:xfrm>
            <a:off x="685800" y="1959295"/>
            <a:ext cx="7772400" cy="1"/>
          </a:xfrm>
          <a:prstGeom prst="line">
            <a:avLst/>
          </a:prstGeom>
          <a:ln>
            <a:solidFill>
              <a:srgbClr val="A6A6A6"/>
            </a:solidFill>
            <a:round/>
            <a:headEnd type="triangle"/>
            <a:tailEnd type="triangle"/>
          </a:ln>
        </p:spPr>
        <p:txBody>
          <a:bodyPr lIns="0" tIns="0" rIns="0" bIns="0"/>
          <a:lstStyle/>
          <a:p>
            <a:pPr lvl="0">
              <a:defRPr sz="1200">
                <a:uFillTx/>
                <a:latin typeface="+mj-lt"/>
                <a:ea typeface="+mj-ea"/>
                <a:cs typeface="+mj-cs"/>
                <a:sym typeface="Helvetica"/>
              </a:defRPr>
            </a:pPr>
            <a:endParaRPr>
              <a:latin typeface="+mn-ea"/>
              <a:ea typeface="+mn-ea"/>
            </a:endParaRPr>
          </a:p>
        </p:txBody>
      </p:sp>
      <p:sp>
        <p:nvSpPr>
          <p:cNvPr id="19243" name="Shape 19243"/>
          <p:cNvSpPr/>
          <p:nvPr/>
        </p:nvSpPr>
        <p:spPr>
          <a:xfrm>
            <a:off x="2649176" y="1457210"/>
            <a:ext cx="995725" cy="99572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3A5063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 algn="ctr"/>
            <a:endParaRPr>
              <a:latin typeface="+mn-ea"/>
              <a:ea typeface="+mn-ea"/>
            </a:endParaRPr>
          </a:p>
        </p:txBody>
      </p:sp>
      <p:sp>
        <p:nvSpPr>
          <p:cNvPr id="19244" name="Shape 19244"/>
          <p:cNvSpPr/>
          <p:nvPr/>
        </p:nvSpPr>
        <p:spPr>
          <a:xfrm>
            <a:off x="5479527" y="1457210"/>
            <a:ext cx="995725" cy="99572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3A5063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 algn="ctr"/>
            <a:endParaRPr>
              <a:latin typeface="+mn-ea"/>
              <a:ea typeface="+mn-ea"/>
            </a:endParaRPr>
          </a:p>
        </p:txBody>
      </p:sp>
      <p:sp>
        <p:nvSpPr>
          <p:cNvPr id="19245" name="Shape 19245"/>
          <p:cNvSpPr/>
          <p:nvPr/>
        </p:nvSpPr>
        <p:spPr>
          <a:xfrm>
            <a:off x="6769568" y="1664225"/>
            <a:ext cx="581695" cy="58169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7AC12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 algn="ctr"/>
            <a:endParaRPr>
              <a:latin typeface="+mn-ea"/>
              <a:ea typeface="+mn-ea"/>
            </a:endParaRPr>
          </a:p>
        </p:txBody>
      </p:sp>
      <p:sp>
        <p:nvSpPr>
          <p:cNvPr id="19246" name="Shape 19246"/>
          <p:cNvSpPr/>
          <p:nvPr/>
        </p:nvSpPr>
        <p:spPr>
          <a:xfrm>
            <a:off x="3900034" y="1281068"/>
            <a:ext cx="1348011" cy="13480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3194C6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 algn="ctr"/>
            <a:endParaRPr>
              <a:latin typeface="+mn-ea"/>
              <a:ea typeface="+mn-ea"/>
            </a:endParaRPr>
          </a:p>
        </p:txBody>
      </p:sp>
      <p:sp>
        <p:nvSpPr>
          <p:cNvPr id="19247" name="Shape 19247"/>
          <p:cNvSpPr/>
          <p:nvPr/>
        </p:nvSpPr>
        <p:spPr>
          <a:xfrm>
            <a:off x="1791167" y="1664225"/>
            <a:ext cx="581695" cy="58169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7AC12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 algn="ctr"/>
            <a:endParaRPr>
              <a:latin typeface="+mn-ea"/>
              <a:ea typeface="+mn-ea"/>
            </a:endParaRPr>
          </a:p>
        </p:txBody>
      </p:sp>
      <p:grpSp>
        <p:nvGrpSpPr>
          <p:cNvPr id="19252" name="Group 19252"/>
          <p:cNvGrpSpPr/>
          <p:nvPr/>
        </p:nvGrpSpPr>
        <p:grpSpPr>
          <a:xfrm>
            <a:off x="590172" y="3540051"/>
            <a:ext cx="1479105" cy="639129"/>
            <a:chOff x="0" y="9267"/>
            <a:chExt cx="1479104" cy="639127"/>
          </a:xfrm>
        </p:grpSpPr>
        <p:sp>
          <p:nvSpPr>
            <p:cNvPr id="19250" name="Shape 19250"/>
            <p:cNvSpPr/>
            <p:nvPr/>
          </p:nvSpPr>
          <p:spPr>
            <a:xfrm>
              <a:off x="357236" y="9267"/>
              <a:ext cx="764632" cy="1846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0" tIns="0" rIns="0" bIns="0" numCol="1" anchor="ctr">
              <a:spAutoFit/>
            </a:bodyPr>
            <a:lstStyle>
              <a:lvl1pPr algn="ctr" defTabSz="914400">
                <a:spcBef>
                  <a:spcPts val="200"/>
                </a:spcBef>
                <a:defRPr sz="1200" b="1">
                  <a:ln>
                    <a:solidFill>
                      <a:srgbClr val="FFFFFF"/>
                    </a:solidFill>
                  </a:ln>
                  <a:solidFill>
                    <a:srgbClr val="404040"/>
                  </a:solidFill>
                  <a:uFill>
                    <a:solidFill>
                      <a:srgbClr val="404040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 b="0">
                  <a:ln>
                    <a:noFill/>
                  </a:ln>
                  <a:solidFill>
                    <a:srgbClr val="000000"/>
                  </a:solidFill>
                  <a:uFillTx/>
                </a:defRPr>
              </a:pPr>
              <a:r>
                <a:rPr sz="1200" b="1" dirty="0" smtClean="0">
                  <a:ln>
                    <a:solidFill>
                      <a:srgbClr val="FFFFFF"/>
                    </a:solidFill>
                  </a:ln>
                  <a:solidFill>
                    <a:srgbClr val="404040"/>
                  </a:solidFill>
                  <a:uFill>
                    <a:solidFill>
                      <a:srgbClr val="404040"/>
                    </a:solidFill>
                  </a:uFill>
                  <a:latin typeface="+mn-ea"/>
                  <a:ea typeface="+mn-ea"/>
                </a:rPr>
                <a:t>459,769</a:t>
              </a:r>
              <a:r>
                <a:rPr lang="zh-CN" altLang="en-US" sz="1200" b="1" dirty="0" smtClean="0">
                  <a:ln>
                    <a:solidFill>
                      <a:srgbClr val="FFFFFF"/>
                    </a:solidFill>
                  </a:ln>
                  <a:solidFill>
                    <a:srgbClr val="404040"/>
                  </a:solidFill>
                  <a:uFill>
                    <a:solidFill>
                      <a:srgbClr val="404040"/>
                    </a:solidFill>
                  </a:uFill>
                  <a:latin typeface="+mn-ea"/>
                  <a:ea typeface="+mn-ea"/>
                </a:rPr>
                <a:t>万</a:t>
              </a:r>
              <a:endParaRPr sz="1200" b="1" dirty="0">
                <a:ln>
                  <a:solidFill>
                    <a:srgbClr val="FFFFFF"/>
                  </a:solidFill>
                </a:ln>
                <a:solidFill>
                  <a:srgbClr val="404040"/>
                </a:solidFill>
                <a:uFill>
                  <a:solidFill>
                    <a:srgbClr val="404040"/>
                  </a:solidFill>
                </a:uFill>
                <a:latin typeface="+mn-ea"/>
                <a:ea typeface="+mn-ea"/>
              </a:endParaRPr>
            </a:p>
          </p:txBody>
        </p:sp>
        <p:sp>
          <p:nvSpPr>
            <p:cNvPr id="19251" name="Shape 19251"/>
            <p:cNvSpPr/>
            <p:nvPr/>
          </p:nvSpPr>
          <p:spPr>
            <a:xfrm>
              <a:off x="0" y="266239"/>
              <a:ext cx="1479104" cy="38215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spAutoFit/>
            </a:bodyPr>
            <a:lstStyle/>
            <a:p>
              <a:pPr lvl="0" algn="ctr" defTabSz="914400">
                <a:spcBef>
                  <a:spcPts val="100"/>
                </a:spcBef>
                <a:defRPr>
                  <a:uFillTx/>
                </a:defRPr>
              </a:pPr>
              <a:r>
                <a:rPr lang="zh-CN" altLang="en-US" sz="800" dirty="0" smtClean="0">
                  <a:solidFill>
                    <a:srgbClr val="595959"/>
                  </a:solidFill>
                  <a:uFill>
                    <a:solidFill>
                      <a:srgbClr val="595959"/>
                    </a:solidFill>
                  </a:uFill>
                  <a:latin typeface="+mn-ea"/>
                  <a:ea typeface="+mn-ea"/>
                  <a:cs typeface="Roboto condensed"/>
                  <a:sym typeface="Roboto condensed"/>
                </a:rPr>
                <a:t>此处添加详细文本描述，建议与标题相关并符合整体语言风格。</a:t>
              </a:r>
              <a:endParaRPr sz="1600" dirty="0">
                <a:solidFill>
                  <a:srgbClr val="0D0D0D"/>
                </a:solidFill>
                <a:uFill>
                  <a:solidFill>
                    <a:srgbClr val="0D0D0D"/>
                  </a:solidFill>
                </a:uFill>
                <a:latin typeface="+mn-ea"/>
                <a:ea typeface="+mn-ea"/>
              </a:endParaRPr>
            </a:p>
            <a:p>
              <a:pPr lvl="0" algn="ctr" defTabSz="914400">
                <a:spcBef>
                  <a:spcPts val="100"/>
                </a:spcBef>
                <a:defRPr>
                  <a:uFillTx/>
                </a:defRPr>
              </a:pPr>
              <a:r>
                <a:rPr sz="800" dirty="0">
                  <a:solidFill>
                    <a:srgbClr val="595959"/>
                  </a:solidFill>
                  <a:uFill>
                    <a:solidFill>
                      <a:srgbClr val="595959"/>
                    </a:solidFill>
                  </a:uFill>
                  <a:latin typeface="+mn-ea"/>
                  <a:ea typeface="+mn-ea"/>
                  <a:cs typeface="Roboto condensed"/>
                  <a:sym typeface="Roboto condensed"/>
                </a:rPr>
                <a:t> </a:t>
              </a:r>
              <a:endParaRPr sz="800" dirty="0">
                <a:solidFill>
                  <a:srgbClr val="595959"/>
                </a:solidFill>
                <a:uFill>
                  <a:solidFill>
                    <a:srgbClr val="595959"/>
                  </a:solidFill>
                </a:uFill>
                <a:latin typeface="+mn-ea"/>
                <a:ea typeface="+mn-ea"/>
                <a:cs typeface="Roboto condensed"/>
                <a:sym typeface="Roboto condensed"/>
              </a:endParaRPr>
            </a:p>
          </p:txBody>
        </p:sp>
      </p:grpSp>
      <p:grpSp>
        <p:nvGrpSpPr>
          <p:cNvPr id="19255" name="Group 19255"/>
          <p:cNvGrpSpPr/>
          <p:nvPr/>
        </p:nvGrpSpPr>
        <p:grpSpPr>
          <a:xfrm>
            <a:off x="2215234" y="3540051"/>
            <a:ext cx="1479105" cy="639129"/>
            <a:chOff x="0" y="9267"/>
            <a:chExt cx="1479104" cy="639127"/>
          </a:xfrm>
        </p:grpSpPr>
        <p:sp>
          <p:nvSpPr>
            <p:cNvPr id="19253" name="Shape 19253"/>
            <p:cNvSpPr/>
            <p:nvPr/>
          </p:nvSpPr>
          <p:spPr>
            <a:xfrm>
              <a:off x="357236" y="9267"/>
              <a:ext cx="764632" cy="1846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0" tIns="0" rIns="0" bIns="0" numCol="1" anchor="ctr">
              <a:spAutoFit/>
            </a:bodyPr>
            <a:lstStyle>
              <a:lvl1pPr algn="ctr" defTabSz="914400">
                <a:spcBef>
                  <a:spcPts val="200"/>
                </a:spcBef>
                <a:defRPr sz="1200" b="1">
                  <a:ln>
                    <a:solidFill>
                      <a:srgbClr val="FFFFFF"/>
                    </a:solidFill>
                  </a:ln>
                  <a:solidFill>
                    <a:srgbClr val="404040"/>
                  </a:solidFill>
                  <a:uFill>
                    <a:solidFill>
                      <a:srgbClr val="404040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 b="0">
                  <a:ln>
                    <a:noFill/>
                  </a:ln>
                  <a:solidFill>
                    <a:srgbClr val="000000"/>
                  </a:solidFill>
                  <a:uFillTx/>
                </a:defRPr>
              </a:pPr>
              <a:r>
                <a:rPr sz="1200" b="1" dirty="0" smtClean="0">
                  <a:ln>
                    <a:solidFill>
                      <a:srgbClr val="FFFFFF"/>
                    </a:solidFill>
                  </a:ln>
                  <a:solidFill>
                    <a:srgbClr val="404040"/>
                  </a:solidFill>
                  <a:uFill>
                    <a:solidFill>
                      <a:srgbClr val="404040"/>
                    </a:solidFill>
                  </a:uFill>
                  <a:latin typeface="+mn-ea"/>
                  <a:ea typeface="+mn-ea"/>
                </a:rPr>
                <a:t>459,769</a:t>
              </a:r>
              <a:r>
                <a:rPr lang="zh-CN" altLang="en-US" sz="1200" b="1" dirty="0" smtClean="0">
                  <a:ln>
                    <a:solidFill>
                      <a:srgbClr val="FFFFFF"/>
                    </a:solidFill>
                  </a:ln>
                  <a:solidFill>
                    <a:srgbClr val="404040"/>
                  </a:solidFill>
                  <a:uFill>
                    <a:solidFill>
                      <a:srgbClr val="404040"/>
                    </a:solidFill>
                  </a:uFill>
                  <a:latin typeface="+mn-ea"/>
                  <a:ea typeface="+mn-ea"/>
                </a:rPr>
                <a:t>万</a:t>
              </a:r>
              <a:endParaRPr sz="1200" b="1" dirty="0">
                <a:ln>
                  <a:solidFill>
                    <a:srgbClr val="FFFFFF"/>
                  </a:solidFill>
                </a:ln>
                <a:solidFill>
                  <a:srgbClr val="404040"/>
                </a:solidFill>
                <a:uFill>
                  <a:solidFill>
                    <a:srgbClr val="404040"/>
                  </a:solidFill>
                </a:uFill>
                <a:latin typeface="+mn-ea"/>
                <a:ea typeface="+mn-ea"/>
              </a:endParaRPr>
            </a:p>
          </p:txBody>
        </p:sp>
        <p:sp>
          <p:nvSpPr>
            <p:cNvPr id="19254" name="Shape 19254"/>
            <p:cNvSpPr/>
            <p:nvPr/>
          </p:nvSpPr>
          <p:spPr>
            <a:xfrm>
              <a:off x="0" y="266239"/>
              <a:ext cx="1479104" cy="38215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spAutoFit/>
            </a:bodyPr>
            <a:lstStyle/>
            <a:p>
              <a:pPr lvl="0" algn="ctr" defTabSz="914400">
                <a:spcBef>
                  <a:spcPts val="100"/>
                </a:spcBef>
                <a:defRPr>
                  <a:uFillTx/>
                </a:defRPr>
              </a:pPr>
              <a:r>
                <a:rPr lang="zh-CN" altLang="en-US" sz="800" dirty="0" smtClean="0">
                  <a:solidFill>
                    <a:srgbClr val="595959"/>
                  </a:solidFill>
                  <a:uFill>
                    <a:solidFill>
                      <a:srgbClr val="595959"/>
                    </a:solidFill>
                  </a:uFill>
                  <a:latin typeface="+mn-ea"/>
                  <a:ea typeface="+mn-ea"/>
                  <a:cs typeface="Roboto condensed"/>
                  <a:sym typeface="Roboto condensed"/>
                </a:rPr>
                <a:t>此处添加详细文本描述，建议与标题相关并符合整体语言风格。</a:t>
              </a:r>
              <a:endParaRPr sz="1600" dirty="0">
                <a:solidFill>
                  <a:srgbClr val="0D0D0D"/>
                </a:solidFill>
                <a:uFill>
                  <a:solidFill>
                    <a:srgbClr val="0D0D0D"/>
                  </a:solidFill>
                </a:uFill>
                <a:latin typeface="+mn-ea"/>
                <a:ea typeface="+mn-ea"/>
              </a:endParaRPr>
            </a:p>
            <a:p>
              <a:pPr lvl="0" algn="ctr" defTabSz="914400">
                <a:spcBef>
                  <a:spcPts val="100"/>
                </a:spcBef>
                <a:defRPr>
                  <a:uFillTx/>
                </a:defRPr>
              </a:pPr>
              <a:r>
                <a:rPr sz="800" dirty="0">
                  <a:solidFill>
                    <a:srgbClr val="595959"/>
                  </a:solidFill>
                  <a:uFill>
                    <a:solidFill>
                      <a:srgbClr val="595959"/>
                    </a:solidFill>
                  </a:uFill>
                  <a:latin typeface="+mn-ea"/>
                  <a:ea typeface="+mn-ea"/>
                  <a:cs typeface="Roboto condensed"/>
                  <a:sym typeface="Roboto condensed"/>
                </a:rPr>
                <a:t> </a:t>
              </a:r>
              <a:endParaRPr sz="800" dirty="0">
                <a:solidFill>
                  <a:srgbClr val="595959"/>
                </a:solidFill>
                <a:uFill>
                  <a:solidFill>
                    <a:srgbClr val="595959"/>
                  </a:solidFill>
                </a:uFill>
                <a:latin typeface="+mn-ea"/>
                <a:ea typeface="+mn-ea"/>
                <a:cs typeface="Roboto condensed"/>
                <a:sym typeface="Roboto condensed"/>
              </a:endParaRPr>
            </a:p>
          </p:txBody>
        </p:sp>
      </p:grpSp>
      <p:grpSp>
        <p:nvGrpSpPr>
          <p:cNvPr id="19258" name="Group 19258"/>
          <p:cNvGrpSpPr/>
          <p:nvPr/>
        </p:nvGrpSpPr>
        <p:grpSpPr>
          <a:xfrm>
            <a:off x="3840298" y="3540051"/>
            <a:ext cx="1479105" cy="639129"/>
            <a:chOff x="0" y="9267"/>
            <a:chExt cx="1479104" cy="639127"/>
          </a:xfrm>
        </p:grpSpPr>
        <p:sp>
          <p:nvSpPr>
            <p:cNvPr id="19256" name="Shape 19256"/>
            <p:cNvSpPr/>
            <p:nvPr/>
          </p:nvSpPr>
          <p:spPr>
            <a:xfrm>
              <a:off x="357236" y="9267"/>
              <a:ext cx="764632" cy="1846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0" tIns="0" rIns="0" bIns="0" numCol="1" anchor="ctr">
              <a:spAutoFit/>
            </a:bodyPr>
            <a:lstStyle>
              <a:lvl1pPr algn="ctr" defTabSz="914400">
                <a:spcBef>
                  <a:spcPts val="200"/>
                </a:spcBef>
                <a:defRPr sz="1200" b="1">
                  <a:ln>
                    <a:solidFill>
                      <a:srgbClr val="FFFFFF"/>
                    </a:solidFill>
                  </a:ln>
                  <a:solidFill>
                    <a:srgbClr val="404040"/>
                  </a:solidFill>
                  <a:uFill>
                    <a:solidFill>
                      <a:srgbClr val="404040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 b="0">
                  <a:ln>
                    <a:noFill/>
                  </a:ln>
                  <a:solidFill>
                    <a:srgbClr val="000000"/>
                  </a:solidFill>
                  <a:uFillTx/>
                </a:defRPr>
              </a:pPr>
              <a:r>
                <a:rPr sz="1200" b="1" dirty="0" smtClean="0">
                  <a:ln>
                    <a:solidFill>
                      <a:srgbClr val="FFFFFF"/>
                    </a:solidFill>
                  </a:ln>
                  <a:solidFill>
                    <a:srgbClr val="404040"/>
                  </a:solidFill>
                  <a:uFill>
                    <a:solidFill>
                      <a:srgbClr val="404040"/>
                    </a:solidFill>
                  </a:uFill>
                  <a:latin typeface="+mn-ea"/>
                  <a:ea typeface="+mn-ea"/>
                </a:rPr>
                <a:t>459,769</a:t>
              </a:r>
              <a:r>
                <a:rPr lang="zh-CN" altLang="en-US" sz="1200" b="1" dirty="0" smtClean="0">
                  <a:ln>
                    <a:solidFill>
                      <a:srgbClr val="FFFFFF"/>
                    </a:solidFill>
                  </a:ln>
                  <a:solidFill>
                    <a:srgbClr val="404040"/>
                  </a:solidFill>
                  <a:uFill>
                    <a:solidFill>
                      <a:srgbClr val="404040"/>
                    </a:solidFill>
                  </a:uFill>
                  <a:latin typeface="+mn-ea"/>
                  <a:ea typeface="+mn-ea"/>
                </a:rPr>
                <a:t>万</a:t>
              </a:r>
              <a:endParaRPr sz="1200" b="1" dirty="0">
                <a:ln>
                  <a:solidFill>
                    <a:srgbClr val="FFFFFF"/>
                  </a:solidFill>
                </a:ln>
                <a:solidFill>
                  <a:srgbClr val="404040"/>
                </a:solidFill>
                <a:uFill>
                  <a:solidFill>
                    <a:srgbClr val="404040"/>
                  </a:solidFill>
                </a:uFill>
                <a:latin typeface="+mn-ea"/>
                <a:ea typeface="+mn-ea"/>
              </a:endParaRPr>
            </a:p>
          </p:txBody>
        </p:sp>
        <p:sp>
          <p:nvSpPr>
            <p:cNvPr id="19257" name="Shape 19257"/>
            <p:cNvSpPr/>
            <p:nvPr/>
          </p:nvSpPr>
          <p:spPr>
            <a:xfrm>
              <a:off x="0" y="266239"/>
              <a:ext cx="1479104" cy="38215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spAutoFit/>
            </a:bodyPr>
            <a:lstStyle/>
            <a:p>
              <a:pPr lvl="0" algn="ctr" defTabSz="914400">
                <a:spcBef>
                  <a:spcPts val="100"/>
                </a:spcBef>
                <a:defRPr>
                  <a:uFillTx/>
                </a:defRPr>
              </a:pPr>
              <a:r>
                <a:rPr lang="zh-CN" altLang="en-US" sz="800" dirty="0" smtClean="0">
                  <a:solidFill>
                    <a:srgbClr val="595959"/>
                  </a:solidFill>
                  <a:uFill>
                    <a:solidFill>
                      <a:srgbClr val="595959"/>
                    </a:solidFill>
                  </a:uFill>
                  <a:latin typeface="+mn-ea"/>
                  <a:ea typeface="+mn-ea"/>
                  <a:cs typeface="Roboto condensed"/>
                  <a:sym typeface="Roboto condensed"/>
                </a:rPr>
                <a:t>此处添加详细文本描述，建议与标题相关并符合整体语言风格。</a:t>
              </a:r>
              <a:endParaRPr sz="1600" dirty="0">
                <a:solidFill>
                  <a:srgbClr val="0D0D0D"/>
                </a:solidFill>
                <a:uFill>
                  <a:solidFill>
                    <a:srgbClr val="0D0D0D"/>
                  </a:solidFill>
                </a:uFill>
                <a:latin typeface="+mn-ea"/>
                <a:ea typeface="+mn-ea"/>
              </a:endParaRPr>
            </a:p>
            <a:p>
              <a:pPr lvl="0" algn="ctr" defTabSz="914400">
                <a:spcBef>
                  <a:spcPts val="100"/>
                </a:spcBef>
                <a:defRPr>
                  <a:uFillTx/>
                </a:defRPr>
              </a:pPr>
              <a:r>
                <a:rPr sz="800" dirty="0">
                  <a:solidFill>
                    <a:srgbClr val="595959"/>
                  </a:solidFill>
                  <a:uFill>
                    <a:solidFill>
                      <a:srgbClr val="595959"/>
                    </a:solidFill>
                  </a:uFill>
                  <a:latin typeface="+mn-ea"/>
                  <a:ea typeface="+mn-ea"/>
                  <a:cs typeface="Roboto condensed"/>
                  <a:sym typeface="Roboto condensed"/>
                </a:rPr>
                <a:t> </a:t>
              </a:r>
              <a:endParaRPr sz="800" dirty="0">
                <a:solidFill>
                  <a:srgbClr val="595959"/>
                </a:solidFill>
                <a:uFill>
                  <a:solidFill>
                    <a:srgbClr val="595959"/>
                  </a:solidFill>
                </a:uFill>
                <a:latin typeface="+mn-ea"/>
                <a:ea typeface="+mn-ea"/>
                <a:cs typeface="Roboto condensed"/>
                <a:sym typeface="Roboto condensed"/>
              </a:endParaRPr>
            </a:p>
          </p:txBody>
        </p:sp>
      </p:grpSp>
      <p:grpSp>
        <p:nvGrpSpPr>
          <p:cNvPr id="19261" name="Group 19261"/>
          <p:cNvGrpSpPr/>
          <p:nvPr/>
        </p:nvGrpSpPr>
        <p:grpSpPr>
          <a:xfrm>
            <a:off x="5465360" y="3540051"/>
            <a:ext cx="1479106" cy="571161"/>
            <a:chOff x="0" y="9267"/>
            <a:chExt cx="1479104" cy="571159"/>
          </a:xfrm>
        </p:grpSpPr>
        <p:sp>
          <p:nvSpPr>
            <p:cNvPr id="19259" name="Shape 19259"/>
            <p:cNvSpPr/>
            <p:nvPr/>
          </p:nvSpPr>
          <p:spPr>
            <a:xfrm>
              <a:off x="357236" y="9267"/>
              <a:ext cx="764632" cy="1846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0" tIns="0" rIns="0" bIns="0" numCol="1" anchor="ctr">
              <a:spAutoFit/>
            </a:bodyPr>
            <a:lstStyle>
              <a:lvl1pPr algn="ctr" defTabSz="914400">
                <a:spcBef>
                  <a:spcPts val="200"/>
                </a:spcBef>
                <a:defRPr sz="1200" b="1">
                  <a:ln>
                    <a:solidFill>
                      <a:srgbClr val="FFFFFF"/>
                    </a:solidFill>
                  </a:ln>
                  <a:solidFill>
                    <a:srgbClr val="404040"/>
                  </a:solidFill>
                  <a:uFill>
                    <a:solidFill>
                      <a:srgbClr val="404040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 b="0">
                  <a:ln>
                    <a:noFill/>
                  </a:ln>
                  <a:solidFill>
                    <a:srgbClr val="000000"/>
                  </a:solidFill>
                  <a:uFillTx/>
                </a:defRPr>
              </a:pPr>
              <a:r>
                <a:rPr sz="1200" b="1" dirty="0" smtClean="0">
                  <a:ln>
                    <a:solidFill>
                      <a:srgbClr val="FFFFFF"/>
                    </a:solidFill>
                  </a:ln>
                  <a:solidFill>
                    <a:srgbClr val="404040"/>
                  </a:solidFill>
                  <a:uFill>
                    <a:solidFill>
                      <a:srgbClr val="404040"/>
                    </a:solidFill>
                  </a:uFill>
                  <a:latin typeface="+mn-ea"/>
                  <a:ea typeface="+mn-ea"/>
                </a:rPr>
                <a:t>459,769</a:t>
              </a:r>
              <a:r>
                <a:rPr lang="zh-CN" altLang="en-US" sz="1200" b="1" dirty="0" smtClean="0">
                  <a:ln>
                    <a:solidFill>
                      <a:srgbClr val="FFFFFF"/>
                    </a:solidFill>
                  </a:ln>
                  <a:solidFill>
                    <a:srgbClr val="404040"/>
                  </a:solidFill>
                  <a:uFill>
                    <a:solidFill>
                      <a:srgbClr val="404040"/>
                    </a:solidFill>
                  </a:uFill>
                  <a:latin typeface="+mn-ea"/>
                  <a:ea typeface="+mn-ea"/>
                </a:rPr>
                <a:t>万</a:t>
              </a:r>
              <a:endParaRPr sz="1200" b="1" dirty="0">
                <a:ln>
                  <a:solidFill>
                    <a:srgbClr val="FFFFFF"/>
                  </a:solidFill>
                </a:ln>
                <a:solidFill>
                  <a:srgbClr val="404040"/>
                </a:solidFill>
                <a:uFill>
                  <a:solidFill>
                    <a:srgbClr val="404040"/>
                  </a:solidFill>
                </a:uFill>
                <a:latin typeface="+mn-ea"/>
                <a:ea typeface="+mn-ea"/>
              </a:endParaRPr>
            </a:p>
          </p:txBody>
        </p:sp>
        <p:sp>
          <p:nvSpPr>
            <p:cNvPr id="19260" name="Shape 19260"/>
            <p:cNvSpPr/>
            <p:nvPr/>
          </p:nvSpPr>
          <p:spPr>
            <a:xfrm>
              <a:off x="0" y="334206"/>
              <a:ext cx="1479104" cy="24622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spAutoFit/>
            </a:bodyPr>
            <a:lstStyle/>
            <a:p>
              <a:pPr lvl="0" algn="ctr" defTabSz="914400">
                <a:spcBef>
                  <a:spcPts val="100"/>
                </a:spcBef>
                <a:defRPr>
                  <a:uFillTx/>
                </a:defRPr>
              </a:pPr>
              <a:r>
                <a:rPr lang="zh-CN" altLang="en-US" sz="800" dirty="0">
                  <a:solidFill>
                    <a:srgbClr val="595959"/>
                  </a:solidFill>
                  <a:uFill>
                    <a:solidFill>
                      <a:srgbClr val="595959"/>
                    </a:solidFill>
                  </a:uFill>
                  <a:latin typeface="+mn-ea"/>
                  <a:ea typeface="+mn-ea"/>
                  <a:cs typeface="Roboto condensed"/>
                  <a:sym typeface="Roboto condensed"/>
                </a:rPr>
                <a:t>此处添加详细文本描述，建议与标题相关并符合整体语言风格</a:t>
              </a:r>
              <a:endParaRPr sz="800" dirty="0">
                <a:solidFill>
                  <a:srgbClr val="595959"/>
                </a:solidFill>
                <a:uFill>
                  <a:solidFill>
                    <a:srgbClr val="595959"/>
                  </a:solidFill>
                </a:uFill>
                <a:latin typeface="+mn-ea"/>
                <a:ea typeface="+mn-ea"/>
                <a:cs typeface="Roboto condensed"/>
                <a:sym typeface="Roboto condensed"/>
              </a:endParaRPr>
            </a:p>
          </p:txBody>
        </p:sp>
      </p:grpSp>
      <p:grpSp>
        <p:nvGrpSpPr>
          <p:cNvPr id="19264" name="Group 19264"/>
          <p:cNvGrpSpPr/>
          <p:nvPr/>
        </p:nvGrpSpPr>
        <p:grpSpPr>
          <a:xfrm>
            <a:off x="7090423" y="3540051"/>
            <a:ext cx="1479105" cy="639129"/>
            <a:chOff x="0" y="9267"/>
            <a:chExt cx="1479104" cy="639127"/>
          </a:xfrm>
        </p:grpSpPr>
        <p:sp>
          <p:nvSpPr>
            <p:cNvPr id="19262" name="Shape 19262"/>
            <p:cNvSpPr/>
            <p:nvPr/>
          </p:nvSpPr>
          <p:spPr>
            <a:xfrm>
              <a:off x="357236" y="9267"/>
              <a:ext cx="764632" cy="1846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0" tIns="0" rIns="0" bIns="0" numCol="1" anchor="ctr">
              <a:spAutoFit/>
            </a:bodyPr>
            <a:lstStyle>
              <a:lvl1pPr algn="ctr" defTabSz="914400">
                <a:spcBef>
                  <a:spcPts val="200"/>
                </a:spcBef>
                <a:defRPr sz="1200" b="1">
                  <a:ln>
                    <a:solidFill>
                      <a:srgbClr val="FFFFFF"/>
                    </a:solidFill>
                  </a:ln>
                  <a:solidFill>
                    <a:srgbClr val="404040"/>
                  </a:solidFill>
                  <a:uFill>
                    <a:solidFill>
                      <a:srgbClr val="404040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 b="0">
                  <a:ln>
                    <a:noFill/>
                  </a:ln>
                  <a:solidFill>
                    <a:srgbClr val="000000"/>
                  </a:solidFill>
                  <a:uFillTx/>
                </a:defRPr>
              </a:pPr>
              <a:r>
                <a:rPr sz="1200" b="1" dirty="0" smtClean="0">
                  <a:ln>
                    <a:solidFill>
                      <a:srgbClr val="FFFFFF"/>
                    </a:solidFill>
                  </a:ln>
                  <a:solidFill>
                    <a:srgbClr val="404040"/>
                  </a:solidFill>
                  <a:uFill>
                    <a:solidFill>
                      <a:srgbClr val="404040"/>
                    </a:solidFill>
                  </a:uFill>
                  <a:latin typeface="+mn-ea"/>
                  <a:ea typeface="+mn-ea"/>
                </a:rPr>
                <a:t>459,769</a:t>
              </a:r>
              <a:r>
                <a:rPr lang="zh-CN" altLang="en-US" sz="1200" b="1" dirty="0" smtClean="0">
                  <a:ln>
                    <a:solidFill>
                      <a:srgbClr val="FFFFFF"/>
                    </a:solidFill>
                  </a:ln>
                  <a:solidFill>
                    <a:srgbClr val="404040"/>
                  </a:solidFill>
                  <a:uFill>
                    <a:solidFill>
                      <a:srgbClr val="404040"/>
                    </a:solidFill>
                  </a:uFill>
                  <a:latin typeface="+mn-ea"/>
                  <a:ea typeface="+mn-ea"/>
                </a:rPr>
                <a:t>万</a:t>
              </a:r>
              <a:endParaRPr sz="1200" b="1" dirty="0">
                <a:ln>
                  <a:solidFill>
                    <a:srgbClr val="FFFFFF"/>
                  </a:solidFill>
                </a:ln>
                <a:solidFill>
                  <a:srgbClr val="404040"/>
                </a:solidFill>
                <a:uFill>
                  <a:solidFill>
                    <a:srgbClr val="404040"/>
                  </a:solidFill>
                </a:uFill>
                <a:latin typeface="+mn-ea"/>
                <a:ea typeface="+mn-ea"/>
              </a:endParaRPr>
            </a:p>
          </p:txBody>
        </p:sp>
        <p:sp>
          <p:nvSpPr>
            <p:cNvPr id="19263" name="Shape 19263"/>
            <p:cNvSpPr/>
            <p:nvPr/>
          </p:nvSpPr>
          <p:spPr>
            <a:xfrm>
              <a:off x="0" y="266239"/>
              <a:ext cx="1479104" cy="38215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spAutoFit/>
            </a:bodyPr>
            <a:lstStyle/>
            <a:p>
              <a:pPr lvl="0" algn="ctr" defTabSz="914400">
                <a:spcBef>
                  <a:spcPts val="100"/>
                </a:spcBef>
                <a:defRPr>
                  <a:uFillTx/>
                </a:defRPr>
              </a:pPr>
              <a:r>
                <a:rPr lang="zh-CN" altLang="en-US" sz="800" dirty="0" smtClean="0">
                  <a:solidFill>
                    <a:srgbClr val="595959"/>
                  </a:solidFill>
                  <a:uFill>
                    <a:solidFill>
                      <a:srgbClr val="595959"/>
                    </a:solidFill>
                  </a:uFill>
                  <a:latin typeface="+mn-ea"/>
                  <a:ea typeface="+mn-ea"/>
                  <a:cs typeface="Roboto condensed"/>
                  <a:sym typeface="Roboto condensed"/>
                </a:rPr>
                <a:t>此处添加详细文本描述，建议与标题相关并符合整体语言风格。</a:t>
              </a:r>
              <a:endParaRPr sz="1600" dirty="0">
                <a:solidFill>
                  <a:srgbClr val="0D0D0D"/>
                </a:solidFill>
                <a:uFill>
                  <a:solidFill>
                    <a:srgbClr val="0D0D0D"/>
                  </a:solidFill>
                </a:uFill>
                <a:latin typeface="+mn-ea"/>
                <a:ea typeface="+mn-ea"/>
              </a:endParaRPr>
            </a:p>
            <a:p>
              <a:pPr lvl="0" algn="ctr" defTabSz="914400">
                <a:spcBef>
                  <a:spcPts val="100"/>
                </a:spcBef>
                <a:defRPr>
                  <a:uFillTx/>
                </a:defRPr>
              </a:pPr>
              <a:r>
                <a:rPr sz="800" dirty="0">
                  <a:solidFill>
                    <a:srgbClr val="595959"/>
                  </a:solidFill>
                  <a:uFill>
                    <a:solidFill>
                      <a:srgbClr val="595959"/>
                    </a:solidFill>
                  </a:uFill>
                  <a:latin typeface="+mn-ea"/>
                  <a:ea typeface="+mn-ea"/>
                  <a:cs typeface="Roboto condensed"/>
                  <a:sym typeface="Roboto condensed"/>
                </a:rPr>
                <a:t> </a:t>
              </a:r>
              <a:endParaRPr sz="800" dirty="0">
                <a:solidFill>
                  <a:srgbClr val="595959"/>
                </a:solidFill>
                <a:uFill>
                  <a:solidFill>
                    <a:srgbClr val="595959"/>
                  </a:solidFill>
                </a:uFill>
                <a:latin typeface="+mn-ea"/>
                <a:ea typeface="+mn-ea"/>
                <a:cs typeface="Roboto condensed"/>
                <a:sym typeface="Roboto condensed"/>
              </a:endParaRPr>
            </a:p>
          </p:txBody>
        </p:sp>
      </p:grpSp>
      <p:sp>
        <p:nvSpPr>
          <p:cNvPr id="19267" name="Shape 19267"/>
          <p:cNvSpPr/>
          <p:nvPr/>
        </p:nvSpPr>
        <p:spPr>
          <a:xfrm>
            <a:off x="4283600" y="1736773"/>
            <a:ext cx="582007" cy="41967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282" y="18073"/>
                </a:moveTo>
                <a:cubicBezTo>
                  <a:pt x="20965" y="19837"/>
                  <a:pt x="20012" y="21159"/>
                  <a:pt x="18741" y="21159"/>
                </a:cubicBezTo>
                <a:cubicBezTo>
                  <a:pt x="16200" y="21600"/>
                  <a:pt x="13341" y="21600"/>
                  <a:pt x="10800" y="21600"/>
                </a:cubicBezTo>
                <a:cubicBezTo>
                  <a:pt x="7941" y="21600"/>
                  <a:pt x="5400" y="21600"/>
                  <a:pt x="2541" y="21159"/>
                </a:cubicBezTo>
                <a:cubicBezTo>
                  <a:pt x="1588" y="21159"/>
                  <a:pt x="635" y="19837"/>
                  <a:pt x="318" y="18073"/>
                </a:cubicBezTo>
                <a:cubicBezTo>
                  <a:pt x="0" y="15869"/>
                  <a:pt x="0" y="13224"/>
                  <a:pt x="0" y="11020"/>
                </a:cubicBezTo>
                <a:cubicBezTo>
                  <a:pt x="0" y="8376"/>
                  <a:pt x="0" y="6171"/>
                  <a:pt x="318" y="3527"/>
                </a:cubicBezTo>
                <a:cubicBezTo>
                  <a:pt x="635" y="2204"/>
                  <a:pt x="1588" y="882"/>
                  <a:pt x="2541" y="441"/>
                </a:cubicBezTo>
                <a:cubicBezTo>
                  <a:pt x="5400" y="0"/>
                  <a:pt x="7941" y="0"/>
                  <a:pt x="10800" y="0"/>
                </a:cubicBezTo>
                <a:cubicBezTo>
                  <a:pt x="13341" y="0"/>
                  <a:pt x="16200" y="0"/>
                  <a:pt x="18741" y="441"/>
                </a:cubicBezTo>
                <a:cubicBezTo>
                  <a:pt x="20012" y="882"/>
                  <a:pt x="20965" y="2204"/>
                  <a:pt x="21282" y="3527"/>
                </a:cubicBezTo>
                <a:cubicBezTo>
                  <a:pt x="21600" y="6171"/>
                  <a:pt x="21600" y="8376"/>
                  <a:pt x="21600" y="11020"/>
                </a:cubicBezTo>
                <a:cubicBezTo>
                  <a:pt x="21600" y="13224"/>
                  <a:pt x="21600" y="15869"/>
                  <a:pt x="21282" y="18073"/>
                </a:cubicBezTo>
                <a:close/>
                <a:moveTo>
                  <a:pt x="14929" y="10139"/>
                </a:moveTo>
                <a:cubicBezTo>
                  <a:pt x="8894" y="4849"/>
                  <a:pt x="8894" y="4849"/>
                  <a:pt x="8894" y="4849"/>
                </a:cubicBezTo>
                <a:cubicBezTo>
                  <a:pt x="8576" y="4408"/>
                  <a:pt x="8259" y="4408"/>
                  <a:pt x="7941" y="4408"/>
                </a:cubicBezTo>
                <a:cubicBezTo>
                  <a:pt x="7941" y="4849"/>
                  <a:pt x="7624" y="5290"/>
                  <a:pt x="7624" y="5731"/>
                </a:cubicBezTo>
                <a:cubicBezTo>
                  <a:pt x="7624" y="16310"/>
                  <a:pt x="7624" y="16310"/>
                  <a:pt x="7624" y="16310"/>
                </a:cubicBezTo>
                <a:cubicBezTo>
                  <a:pt x="7624" y="16751"/>
                  <a:pt x="7941" y="17192"/>
                  <a:pt x="7941" y="17192"/>
                </a:cubicBezTo>
                <a:cubicBezTo>
                  <a:pt x="8259" y="17192"/>
                  <a:pt x="8259" y="17192"/>
                  <a:pt x="8259" y="17192"/>
                </a:cubicBezTo>
                <a:cubicBezTo>
                  <a:pt x="8576" y="17192"/>
                  <a:pt x="8576" y="17192"/>
                  <a:pt x="8894" y="17192"/>
                </a:cubicBezTo>
                <a:cubicBezTo>
                  <a:pt x="14929" y="11902"/>
                  <a:pt x="14929" y="11902"/>
                  <a:pt x="14929" y="11902"/>
                </a:cubicBezTo>
                <a:cubicBezTo>
                  <a:pt x="15247" y="11461"/>
                  <a:pt x="15247" y="11461"/>
                  <a:pt x="15247" y="11020"/>
                </a:cubicBezTo>
                <a:cubicBezTo>
                  <a:pt x="15247" y="10580"/>
                  <a:pt x="15247" y="10139"/>
                  <a:pt x="14929" y="10139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0" tIns="0" rIns="0" bIns="0"/>
          <a:lstStyle/>
          <a:p>
            <a:pPr lvl="0"/>
            <a:endParaRPr>
              <a:latin typeface="+mn-ea"/>
              <a:ea typeface="+mn-ea"/>
            </a:endParaRPr>
          </a:p>
        </p:txBody>
      </p:sp>
      <p:sp>
        <p:nvSpPr>
          <p:cNvPr id="19270" name="Shape 19270"/>
          <p:cNvSpPr/>
          <p:nvPr/>
        </p:nvSpPr>
        <p:spPr>
          <a:xfrm>
            <a:off x="4572000" y="2771134"/>
            <a:ext cx="0" cy="635001"/>
          </a:xfrm>
          <a:prstGeom prst="line">
            <a:avLst/>
          </a:prstGeom>
          <a:ln>
            <a:solidFill>
              <a:srgbClr val="A6A6A6"/>
            </a:solidFill>
            <a:round/>
            <a:headEnd type="triangle"/>
            <a:tailEnd type="triangle"/>
          </a:ln>
        </p:spPr>
        <p:txBody>
          <a:bodyPr lIns="0" tIns="0" rIns="0" bIns="0"/>
          <a:lstStyle/>
          <a:p>
            <a:pPr lvl="0">
              <a:defRPr sz="1200">
                <a:uFillTx/>
                <a:latin typeface="+mj-lt"/>
                <a:ea typeface="+mj-ea"/>
                <a:cs typeface="+mj-cs"/>
                <a:sym typeface="Helvetica"/>
              </a:defRPr>
            </a:pPr>
            <a:endParaRPr>
              <a:latin typeface="+mn-ea"/>
              <a:ea typeface="+mn-ea"/>
            </a:endParaRPr>
          </a:p>
        </p:txBody>
      </p:sp>
      <p:sp>
        <p:nvSpPr>
          <p:cNvPr id="19271" name="Shape 19271"/>
          <p:cNvSpPr/>
          <p:nvPr/>
        </p:nvSpPr>
        <p:spPr>
          <a:xfrm rot="5400000">
            <a:off x="2644775" y="2907659"/>
            <a:ext cx="838200" cy="15875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10800" y="0"/>
                </a:lnTo>
                <a:lnTo>
                  <a:pt x="10800" y="21600"/>
                </a:lnTo>
                <a:lnTo>
                  <a:pt x="21600" y="21600"/>
                </a:lnTo>
              </a:path>
            </a:pathLst>
          </a:custGeom>
          <a:ln>
            <a:solidFill>
              <a:srgbClr val="A6A6A6"/>
            </a:solidFill>
            <a:round/>
            <a:headEnd type="triangle"/>
            <a:tailEnd type="triangle"/>
          </a:ln>
        </p:spPr>
        <p:txBody>
          <a:bodyPr lIns="0" tIns="0" rIns="0" bIns="0" anchor="ctr"/>
          <a:lstStyle/>
          <a:p>
            <a:pPr lvl="0"/>
            <a:endParaRPr>
              <a:latin typeface="+mn-ea"/>
              <a:ea typeface="+mn-ea"/>
            </a:endParaRPr>
          </a:p>
        </p:txBody>
      </p:sp>
      <p:sp>
        <p:nvSpPr>
          <p:cNvPr id="19272" name="Shape 19272"/>
          <p:cNvSpPr/>
          <p:nvPr/>
        </p:nvSpPr>
        <p:spPr>
          <a:xfrm rot="5400000">
            <a:off x="1190215" y="2527074"/>
            <a:ext cx="1015998" cy="74212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10800" y="0"/>
                </a:lnTo>
                <a:lnTo>
                  <a:pt x="10800" y="21600"/>
                </a:lnTo>
                <a:lnTo>
                  <a:pt x="21600" y="21600"/>
                </a:lnTo>
              </a:path>
            </a:pathLst>
          </a:custGeom>
          <a:ln>
            <a:solidFill>
              <a:srgbClr val="A6A6A6"/>
            </a:solidFill>
            <a:round/>
            <a:headEnd type="triangle"/>
            <a:tailEnd type="triangle"/>
          </a:ln>
        </p:spPr>
        <p:txBody>
          <a:bodyPr lIns="0" tIns="0" rIns="0" bIns="0" anchor="ctr"/>
          <a:lstStyle/>
          <a:p>
            <a:pPr lvl="0"/>
            <a:endParaRPr>
              <a:latin typeface="+mn-ea"/>
              <a:ea typeface="+mn-ea"/>
            </a:endParaRPr>
          </a:p>
        </p:txBody>
      </p:sp>
      <p:sp>
        <p:nvSpPr>
          <p:cNvPr id="19273" name="Shape 19273"/>
          <p:cNvSpPr/>
          <p:nvPr/>
        </p:nvSpPr>
        <p:spPr>
          <a:xfrm rot="16200000" flipH="1">
            <a:off x="6953488" y="2527076"/>
            <a:ext cx="1015998" cy="74212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10800" y="0"/>
                </a:lnTo>
                <a:lnTo>
                  <a:pt x="10800" y="21600"/>
                </a:lnTo>
                <a:lnTo>
                  <a:pt x="21600" y="21600"/>
                </a:lnTo>
              </a:path>
            </a:pathLst>
          </a:custGeom>
          <a:ln>
            <a:solidFill>
              <a:srgbClr val="A6A6A6"/>
            </a:solidFill>
            <a:round/>
            <a:headEnd type="triangle"/>
            <a:tailEnd type="triangle"/>
          </a:ln>
        </p:spPr>
        <p:txBody>
          <a:bodyPr lIns="0" tIns="0" rIns="0" bIns="0" anchor="ctr"/>
          <a:lstStyle/>
          <a:p>
            <a:pPr lvl="0"/>
            <a:endParaRPr>
              <a:latin typeface="+mn-ea"/>
              <a:ea typeface="+mn-ea"/>
            </a:endParaRPr>
          </a:p>
        </p:txBody>
      </p:sp>
      <p:sp>
        <p:nvSpPr>
          <p:cNvPr id="19274" name="Shape 19274"/>
          <p:cNvSpPr/>
          <p:nvPr/>
        </p:nvSpPr>
        <p:spPr>
          <a:xfrm rot="16200000" flipH="1">
            <a:off x="5671030" y="2872252"/>
            <a:ext cx="838201" cy="22956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10800" y="0"/>
                </a:lnTo>
                <a:lnTo>
                  <a:pt x="10800" y="21600"/>
                </a:lnTo>
                <a:lnTo>
                  <a:pt x="21600" y="21600"/>
                </a:lnTo>
              </a:path>
            </a:pathLst>
          </a:custGeom>
          <a:ln>
            <a:solidFill>
              <a:srgbClr val="A6A6A6"/>
            </a:solidFill>
            <a:round/>
            <a:headEnd type="triangle"/>
            <a:tailEnd type="triangle"/>
          </a:ln>
        </p:spPr>
        <p:txBody>
          <a:bodyPr lIns="0" tIns="0" rIns="0" bIns="0" anchor="ctr"/>
          <a:lstStyle/>
          <a:p>
            <a:pPr lvl="0"/>
            <a:endParaRPr>
              <a:latin typeface="+mn-ea"/>
              <a:ea typeface="+mn-ea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8459544" y="4932217"/>
            <a:ext cx="376192" cy="1270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 lang="en-US" altLang="zh-CN" smtClean="0"/>
            </a:fld>
            <a:endParaRPr lang="en-US" altLang="zh-CN"/>
          </a:p>
        </p:txBody>
      </p:sp>
      <p:sp>
        <p:nvSpPr>
          <p:cNvPr id="37" name="Freeform 5"/>
          <p:cNvSpPr/>
          <p:nvPr/>
        </p:nvSpPr>
        <p:spPr bwMode="auto">
          <a:xfrm>
            <a:off x="6909035" y="1800088"/>
            <a:ext cx="302760" cy="309968"/>
          </a:xfrm>
          <a:custGeom>
            <a:avLst/>
            <a:gdLst>
              <a:gd name="T0" fmla="*/ 70 w 504"/>
              <a:gd name="T1" fmla="*/ 215 h 516"/>
              <a:gd name="T2" fmla="*/ 81 w 504"/>
              <a:gd name="T3" fmla="*/ 187 h 516"/>
              <a:gd name="T4" fmla="*/ 87 w 504"/>
              <a:gd name="T5" fmla="*/ 165 h 516"/>
              <a:gd name="T6" fmla="*/ 92 w 504"/>
              <a:gd name="T7" fmla="*/ 131 h 516"/>
              <a:gd name="T8" fmla="*/ 107 w 504"/>
              <a:gd name="T9" fmla="*/ 94 h 516"/>
              <a:gd name="T10" fmla="*/ 129 w 504"/>
              <a:gd name="T11" fmla="*/ 60 h 516"/>
              <a:gd name="T12" fmla="*/ 167 w 504"/>
              <a:gd name="T13" fmla="*/ 26 h 516"/>
              <a:gd name="T14" fmla="*/ 210 w 504"/>
              <a:gd name="T15" fmla="*/ 7 h 516"/>
              <a:gd name="T16" fmla="*/ 262 w 504"/>
              <a:gd name="T17" fmla="*/ 0 h 516"/>
              <a:gd name="T18" fmla="*/ 317 w 504"/>
              <a:gd name="T19" fmla="*/ 6 h 516"/>
              <a:gd name="T20" fmla="*/ 368 w 504"/>
              <a:gd name="T21" fmla="*/ 26 h 516"/>
              <a:gd name="T22" fmla="*/ 399 w 504"/>
              <a:gd name="T23" fmla="*/ 51 h 516"/>
              <a:gd name="T24" fmla="*/ 423 w 504"/>
              <a:gd name="T25" fmla="*/ 87 h 516"/>
              <a:gd name="T26" fmla="*/ 436 w 504"/>
              <a:gd name="T27" fmla="*/ 126 h 516"/>
              <a:gd name="T28" fmla="*/ 444 w 504"/>
              <a:gd name="T29" fmla="*/ 168 h 516"/>
              <a:gd name="T30" fmla="*/ 458 w 504"/>
              <a:gd name="T31" fmla="*/ 197 h 516"/>
              <a:gd name="T32" fmla="*/ 459 w 504"/>
              <a:gd name="T33" fmla="*/ 219 h 516"/>
              <a:gd name="T34" fmla="*/ 463 w 504"/>
              <a:gd name="T35" fmla="*/ 246 h 516"/>
              <a:gd name="T36" fmla="*/ 489 w 504"/>
              <a:gd name="T37" fmla="*/ 293 h 516"/>
              <a:gd name="T38" fmla="*/ 501 w 504"/>
              <a:gd name="T39" fmla="*/ 331 h 516"/>
              <a:gd name="T40" fmla="*/ 501 w 504"/>
              <a:gd name="T41" fmla="*/ 372 h 516"/>
              <a:gd name="T42" fmla="*/ 493 w 504"/>
              <a:gd name="T43" fmla="*/ 396 h 516"/>
              <a:gd name="T44" fmla="*/ 482 w 504"/>
              <a:gd name="T45" fmla="*/ 403 h 516"/>
              <a:gd name="T46" fmla="*/ 471 w 504"/>
              <a:gd name="T47" fmla="*/ 397 h 516"/>
              <a:gd name="T48" fmla="*/ 455 w 504"/>
              <a:gd name="T49" fmla="*/ 368 h 516"/>
              <a:gd name="T50" fmla="*/ 444 w 504"/>
              <a:gd name="T51" fmla="*/ 388 h 516"/>
              <a:gd name="T52" fmla="*/ 421 w 504"/>
              <a:gd name="T53" fmla="*/ 427 h 516"/>
              <a:gd name="T54" fmla="*/ 442 w 504"/>
              <a:gd name="T55" fmla="*/ 448 h 516"/>
              <a:gd name="T56" fmla="*/ 460 w 504"/>
              <a:gd name="T57" fmla="*/ 467 h 516"/>
              <a:gd name="T58" fmla="*/ 460 w 504"/>
              <a:gd name="T59" fmla="*/ 481 h 516"/>
              <a:gd name="T60" fmla="*/ 448 w 504"/>
              <a:gd name="T61" fmla="*/ 496 h 516"/>
              <a:gd name="T62" fmla="*/ 419 w 504"/>
              <a:gd name="T63" fmla="*/ 508 h 516"/>
              <a:gd name="T64" fmla="*/ 372 w 504"/>
              <a:gd name="T65" fmla="*/ 513 h 516"/>
              <a:gd name="T66" fmla="*/ 317 w 504"/>
              <a:gd name="T67" fmla="*/ 506 h 516"/>
              <a:gd name="T68" fmla="*/ 276 w 504"/>
              <a:gd name="T69" fmla="*/ 494 h 516"/>
              <a:gd name="T70" fmla="*/ 248 w 504"/>
              <a:gd name="T71" fmla="*/ 495 h 516"/>
              <a:gd name="T72" fmla="*/ 209 w 504"/>
              <a:gd name="T73" fmla="*/ 512 h 516"/>
              <a:gd name="T74" fmla="*/ 172 w 504"/>
              <a:gd name="T75" fmla="*/ 516 h 516"/>
              <a:gd name="T76" fmla="*/ 110 w 504"/>
              <a:gd name="T77" fmla="*/ 512 h 516"/>
              <a:gd name="T78" fmla="*/ 74 w 504"/>
              <a:gd name="T79" fmla="*/ 499 h 516"/>
              <a:gd name="T80" fmla="*/ 63 w 504"/>
              <a:gd name="T81" fmla="*/ 487 h 516"/>
              <a:gd name="T82" fmla="*/ 61 w 504"/>
              <a:gd name="T83" fmla="*/ 471 h 516"/>
              <a:gd name="T84" fmla="*/ 66 w 504"/>
              <a:gd name="T85" fmla="*/ 454 h 516"/>
              <a:gd name="T86" fmla="*/ 80 w 504"/>
              <a:gd name="T87" fmla="*/ 444 h 516"/>
              <a:gd name="T88" fmla="*/ 103 w 504"/>
              <a:gd name="T89" fmla="*/ 439 h 516"/>
              <a:gd name="T90" fmla="*/ 96 w 504"/>
              <a:gd name="T91" fmla="*/ 430 h 516"/>
              <a:gd name="T92" fmla="*/ 69 w 504"/>
              <a:gd name="T93" fmla="*/ 400 h 516"/>
              <a:gd name="T94" fmla="*/ 55 w 504"/>
              <a:gd name="T95" fmla="*/ 368 h 516"/>
              <a:gd name="T96" fmla="*/ 50 w 504"/>
              <a:gd name="T97" fmla="*/ 361 h 516"/>
              <a:gd name="T98" fmla="*/ 42 w 504"/>
              <a:gd name="T99" fmla="*/ 376 h 516"/>
              <a:gd name="T100" fmla="*/ 22 w 504"/>
              <a:gd name="T101" fmla="*/ 395 h 516"/>
              <a:gd name="T102" fmla="*/ 8 w 504"/>
              <a:gd name="T103" fmla="*/ 396 h 516"/>
              <a:gd name="T104" fmla="*/ 1 w 504"/>
              <a:gd name="T105" fmla="*/ 374 h 516"/>
              <a:gd name="T106" fmla="*/ 3 w 504"/>
              <a:gd name="T107" fmla="*/ 332 h 516"/>
              <a:gd name="T108" fmla="*/ 18 w 504"/>
              <a:gd name="T109" fmla="*/ 293 h 516"/>
              <a:gd name="T110" fmla="*/ 46 w 504"/>
              <a:gd name="T111" fmla="*/ 254 h 516"/>
              <a:gd name="T112" fmla="*/ 72 w 504"/>
              <a:gd name="T113" fmla="*/ 232 h 5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504" h="516">
                <a:moveTo>
                  <a:pt x="72" y="232"/>
                </a:moveTo>
                <a:lnTo>
                  <a:pt x="71" y="229"/>
                </a:lnTo>
                <a:lnTo>
                  <a:pt x="70" y="225"/>
                </a:lnTo>
                <a:lnTo>
                  <a:pt x="70" y="223"/>
                </a:lnTo>
                <a:lnTo>
                  <a:pt x="70" y="221"/>
                </a:lnTo>
                <a:lnTo>
                  <a:pt x="70" y="217"/>
                </a:lnTo>
                <a:lnTo>
                  <a:pt x="70" y="215"/>
                </a:lnTo>
                <a:lnTo>
                  <a:pt x="71" y="211"/>
                </a:lnTo>
                <a:lnTo>
                  <a:pt x="72" y="207"/>
                </a:lnTo>
                <a:lnTo>
                  <a:pt x="73" y="203"/>
                </a:lnTo>
                <a:lnTo>
                  <a:pt x="74" y="199"/>
                </a:lnTo>
                <a:lnTo>
                  <a:pt x="78" y="195"/>
                </a:lnTo>
                <a:lnTo>
                  <a:pt x="81" y="190"/>
                </a:lnTo>
                <a:lnTo>
                  <a:pt x="81" y="187"/>
                </a:lnTo>
                <a:lnTo>
                  <a:pt x="81" y="184"/>
                </a:lnTo>
                <a:lnTo>
                  <a:pt x="81" y="180"/>
                </a:lnTo>
                <a:lnTo>
                  <a:pt x="83" y="176"/>
                </a:lnTo>
                <a:lnTo>
                  <a:pt x="84" y="171"/>
                </a:lnTo>
                <a:lnTo>
                  <a:pt x="85" y="169"/>
                </a:lnTo>
                <a:lnTo>
                  <a:pt x="86" y="167"/>
                </a:lnTo>
                <a:lnTo>
                  <a:pt x="87" y="165"/>
                </a:lnTo>
                <a:lnTo>
                  <a:pt x="89" y="163"/>
                </a:lnTo>
                <a:lnTo>
                  <a:pt x="89" y="159"/>
                </a:lnTo>
                <a:lnTo>
                  <a:pt x="89" y="156"/>
                </a:lnTo>
                <a:lnTo>
                  <a:pt x="89" y="151"/>
                </a:lnTo>
                <a:lnTo>
                  <a:pt x="90" y="146"/>
                </a:lnTo>
                <a:lnTo>
                  <a:pt x="91" y="140"/>
                </a:lnTo>
                <a:lnTo>
                  <a:pt x="92" y="131"/>
                </a:lnTo>
                <a:lnTo>
                  <a:pt x="94" y="123"/>
                </a:lnTo>
                <a:lnTo>
                  <a:pt x="96" y="119"/>
                </a:lnTo>
                <a:lnTo>
                  <a:pt x="98" y="114"/>
                </a:lnTo>
                <a:lnTo>
                  <a:pt x="99" y="109"/>
                </a:lnTo>
                <a:lnTo>
                  <a:pt x="102" y="104"/>
                </a:lnTo>
                <a:lnTo>
                  <a:pt x="105" y="99"/>
                </a:lnTo>
                <a:lnTo>
                  <a:pt x="107" y="94"/>
                </a:lnTo>
                <a:lnTo>
                  <a:pt x="110" y="89"/>
                </a:lnTo>
                <a:lnTo>
                  <a:pt x="114" y="83"/>
                </a:lnTo>
                <a:lnTo>
                  <a:pt x="115" y="80"/>
                </a:lnTo>
                <a:lnTo>
                  <a:pt x="117" y="77"/>
                </a:lnTo>
                <a:lnTo>
                  <a:pt x="121" y="72"/>
                </a:lnTo>
                <a:lnTo>
                  <a:pt x="125" y="66"/>
                </a:lnTo>
                <a:lnTo>
                  <a:pt x="129" y="60"/>
                </a:lnTo>
                <a:lnTo>
                  <a:pt x="135" y="54"/>
                </a:lnTo>
                <a:lnTo>
                  <a:pt x="140" y="49"/>
                </a:lnTo>
                <a:lnTo>
                  <a:pt x="145" y="44"/>
                </a:lnTo>
                <a:lnTo>
                  <a:pt x="152" y="38"/>
                </a:lnTo>
                <a:lnTo>
                  <a:pt x="156" y="33"/>
                </a:lnTo>
                <a:lnTo>
                  <a:pt x="162" y="29"/>
                </a:lnTo>
                <a:lnTo>
                  <a:pt x="167" y="26"/>
                </a:lnTo>
                <a:lnTo>
                  <a:pt x="172" y="22"/>
                </a:lnTo>
                <a:lnTo>
                  <a:pt x="178" y="19"/>
                </a:lnTo>
                <a:lnTo>
                  <a:pt x="184" y="17"/>
                </a:lnTo>
                <a:lnTo>
                  <a:pt x="191" y="14"/>
                </a:lnTo>
                <a:lnTo>
                  <a:pt x="197" y="12"/>
                </a:lnTo>
                <a:lnTo>
                  <a:pt x="204" y="9"/>
                </a:lnTo>
                <a:lnTo>
                  <a:pt x="210" y="7"/>
                </a:lnTo>
                <a:lnTo>
                  <a:pt x="217" y="5"/>
                </a:lnTo>
                <a:lnTo>
                  <a:pt x="225" y="4"/>
                </a:lnTo>
                <a:lnTo>
                  <a:pt x="232" y="2"/>
                </a:lnTo>
                <a:lnTo>
                  <a:pt x="240" y="2"/>
                </a:lnTo>
                <a:lnTo>
                  <a:pt x="248" y="1"/>
                </a:lnTo>
                <a:lnTo>
                  <a:pt x="255" y="0"/>
                </a:lnTo>
                <a:lnTo>
                  <a:pt x="262" y="0"/>
                </a:lnTo>
                <a:lnTo>
                  <a:pt x="270" y="0"/>
                </a:lnTo>
                <a:lnTo>
                  <a:pt x="279" y="0"/>
                </a:lnTo>
                <a:lnTo>
                  <a:pt x="286" y="1"/>
                </a:lnTo>
                <a:lnTo>
                  <a:pt x="294" y="2"/>
                </a:lnTo>
                <a:lnTo>
                  <a:pt x="301" y="3"/>
                </a:lnTo>
                <a:lnTo>
                  <a:pt x="309" y="4"/>
                </a:lnTo>
                <a:lnTo>
                  <a:pt x="317" y="6"/>
                </a:lnTo>
                <a:lnTo>
                  <a:pt x="324" y="8"/>
                </a:lnTo>
                <a:lnTo>
                  <a:pt x="333" y="10"/>
                </a:lnTo>
                <a:lnTo>
                  <a:pt x="340" y="13"/>
                </a:lnTo>
                <a:lnTo>
                  <a:pt x="347" y="16"/>
                </a:lnTo>
                <a:lnTo>
                  <a:pt x="354" y="19"/>
                </a:lnTo>
                <a:lnTo>
                  <a:pt x="361" y="23"/>
                </a:lnTo>
                <a:lnTo>
                  <a:pt x="368" y="26"/>
                </a:lnTo>
                <a:lnTo>
                  <a:pt x="374" y="30"/>
                </a:lnTo>
                <a:lnTo>
                  <a:pt x="380" y="34"/>
                </a:lnTo>
                <a:lnTo>
                  <a:pt x="382" y="37"/>
                </a:lnTo>
                <a:lnTo>
                  <a:pt x="385" y="39"/>
                </a:lnTo>
                <a:lnTo>
                  <a:pt x="391" y="43"/>
                </a:lnTo>
                <a:lnTo>
                  <a:pt x="395" y="47"/>
                </a:lnTo>
                <a:lnTo>
                  <a:pt x="399" y="51"/>
                </a:lnTo>
                <a:lnTo>
                  <a:pt x="403" y="56"/>
                </a:lnTo>
                <a:lnTo>
                  <a:pt x="407" y="62"/>
                </a:lnTo>
                <a:lnTo>
                  <a:pt x="411" y="66"/>
                </a:lnTo>
                <a:lnTo>
                  <a:pt x="414" y="72"/>
                </a:lnTo>
                <a:lnTo>
                  <a:pt x="416" y="76"/>
                </a:lnTo>
                <a:lnTo>
                  <a:pt x="420" y="81"/>
                </a:lnTo>
                <a:lnTo>
                  <a:pt x="423" y="87"/>
                </a:lnTo>
                <a:lnTo>
                  <a:pt x="427" y="96"/>
                </a:lnTo>
                <a:lnTo>
                  <a:pt x="429" y="101"/>
                </a:lnTo>
                <a:lnTo>
                  <a:pt x="431" y="106"/>
                </a:lnTo>
                <a:lnTo>
                  <a:pt x="432" y="112"/>
                </a:lnTo>
                <a:lnTo>
                  <a:pt x="434" y="117"/>
                </a:lnTo>
                <a:lnTo>
                  <a:pt x="435" y="121"/>
                </a:lnTo>
                <a:lnTo>
                  <a:pt x="436" y="126"/>
                </a:lnTo>
                <a:lnTo>
                  <a:pt x="439" y="134"/>
                </a:lnTo>
                <a:lnTo>
                  <a:pt x="440" y="143"/>
                </a:lnTo>
                <a:lnTo>
                  <a:pt x="441" y="150"/>
                </a:lnTo>
                <a:lnTo>
                  <a:pt x="442" y="156"/>
                </a:lnTo>
                <a:lnTo>
                  <a:pt x="443" y="165"/>
                </a:lnTo>
                <a:lnTo>
                  <a:pt x="443" y="167"/>
                </a:lnTo>
                <a:lnTo>
                  <a:pt x="444" y="168"/>
                </a:lnTo>
                <a:lnTo>
                  <a:pt x="448" y="173"/>
                </a:lnTo>
                <a:lnTo>
                  <a:pt x="450" y="176"/>
                </a:lnTo>
                <a:lnTo>
                  <a:pt x="452" y="179"/>
                </a:lnTo>
                <a:lnTo>
                  <a:pt x="454" y="183"/>
                </a:lnTo>
                <a:lnTo>
                  <a:pt x="455" y="188"/>
                </a:lnTo>
                <a:lnTo>
                  <a:pt x="457" y="192"/>
                </a:lnTo>
                <a:lnTo>
                  <a:pt x="458" y="197"/>
                </a:lnTo>
                <a:lnTo>
                  <a:pt x="459" y="202"/>
                </a:lnTo>
                <a:lnTo>
                  <a:pt x="459" y="204"/>
                </a:lnTo>
                <a:lnTo>
                  <a:pt x="460" y="207"/>
                </a:lnTo>
                <a:lnTo>
                  <a:pt x="460" y="210"/>
                </a:lnTo>
                <a:lnTo>
                  <a:pt x="459" y="213"/>
                </a:lnTo>
                <a:lnTo>
                  <a:pt x="459" y="216"/>
                </a:lnTo>
                <a:lnTo>
                  <a:pt x="459" y="219"/>
                </a:lnTo>
                <a:lnTo>
                  <a:pt x="457" y="225"/>
                </a:lnTo>
                <a:lnTo>
                  <a:pt x="456" y="228"/>
                </a:lnTo>
                <a:lnTo>
                  <a:pt x="455" y="231"/>
                </a:lnTo>
                <a:lnTo>
                  <a:pt x="455" y="232"/>
                </a:lnTo>
                <a:lnTo>
                  <a:pt x="455" y="233"/>
                </a:lnTo>
                <a:lnTo>
                  <a:pt x="457" y="236"/>
                </a:lnTo>
                <a:lnTo>
                  <a:pt x="463" y="246"/>
                </a:lnTo>
                <a:lnTo>
                  <a:pt x="468" y="253"/>
                </a:lnTo>
                <a:lnTo>
                  <a:pt x="471" y="258"/>
                </a:lnTo>
                <a:lnTo>
                  <a:pt x="475" y="265"/>
                </a:lnTo>
                <a:lnTo>
                  <a:pt x="478" y="271"/>
                </a:lnTo>
                <a:lnTo>
                  <a:pt x="482" y="277"/>
                </a:lnTo>
                <a:lnTo>
                  <a:pt x="485" y="285"/>
                </a:lnTo>
                <a:lnTo>
                  <a:pt x="489" y="293"/>
                </a:lnTo>
                <a:lnTo>
                  <a:pt x="491" y="298"/>
                </a:lnTo>
                <a:lnTo>
                  <a:pt x="493" y="303"/>
                </a:lnTo>
                <a:lnTo>
                  <a:pt x="495" y="309"/>
                </a:lnTo>
                <a:lnTo>
                  <a:pt x="496" y="313"/>
                </a:lnTo>
                <a:lnTo>
                  <a:pt x="498" y="318"/>
                </a:lnTo>
                <a:lnTo>
                  <a:pt x="499" y="323"/>
                </a:lnTo>
                <a:lnTo>
                  <a:pt x="501" y="331"/>
                </a:lnTo>
                <a:lnTo>
                  <a:pt x="503" y="341"/>
                </a:lnTo>
                <a:lnTo>
                  <a:pt x="504" y="349"/>
                </a:lnTo>
                <a:lnTo>
                  <a:pt x="504" y="354"/>
                </a:lnTo>
                <a:lnTo>
                  <a:pt x="504" y="357"/>
                </a:lnTo>
                <a:lnTo>
                  <a:pt x="504" y="361"/>
                </a:lnTo>
                <a:lnTo>
                  <a:pt x="503" y="365"/>
                </a:lnTo>
                <a:lnTo>
                  <a:pt x="501" y="372"/>
                </a:lnTo>
                <a:lnTo>
                  <a:pt x="500" y="378"/>
                </a:lnTo>
                <a:lnTo>
                  <a:pt x="498" y="385"/>
                </a:lnTo>
                <a:lnTo>
                  <a:pt x="498" y="387"/>
                </a:lnTo>
                <a:lnTo>
                  <a:pt x="496" y="390"/>
                </a:lnTo>
                <a:lnTo>
                  <a:pt x="495" y="392"/>
                </a:lnTo>
                <a:lnTo>
                  <a:pt x="494" y="394"/>
                </a:lnTo>
                <a:lnTo>
                  <a:pt x="493" y="396"/>
                </a:lnTo>
                <a:lnTo>
                  <a:pt x="491" y="398"/>
                </a:lnTo>
                <a:lnTo>
                  <a:pt x="490" y="399"/>
                </a:lnTo>
                <a:lnTo>
                  <a:pt x="488" y="401"/>
                </a:lnTo>
                <a:lnTo>
                  <a:pt x="486" y="401"/>
                </a:lnTo>
                <a:lnTo>
                  <a:pt x="485" y="402"/>
                </a:lnTo>
                <a:lnTo>
                  <a:pt x="483" y="403"/>
                </a:lnTo>
                <a:lnTo>
                  <a:pt x="482" y="403"/>
                </a:lnTo>
                <a:lnTo>
                  <a:pt x="481" y="403"/>
                </a:lnTo>
                <a:lnTo>
                  <a:pt x="480" y="402"/>
                </a:lnTo>
                <a:lnTo>
                  <a:pt x="477" y="401"/>
                </a:lnTo>
                <a:lnTo>
                  <a:pt x="476" y="400"/>
                </a:lnTo>
                <a:lnTo>
                  <a:pt x="475" y="399"/>
                </a:lnTo>
                <a:lnTo>
                  <a:pt x="473" y="398"/>
                </a:lnTo>
                <a:lnTo>
                  <a:pt x="471" y="397"/>
                </a:lnTo>
                <a:lnTo>
                  <a:pt x="469" y="394"/>
                </a:lnTo>
                <a:lnTo>
                  <a:pt x="467" y="391"/>
                </a:lnTo>
                <a:lnTo>
                  <a:pt x="465" y="387"/>
                </a:lnTo>
                <a:lnTo>
                  <a:pt x="462" y="384"/>
                </a:lnTo>
                <a:lnTo>
                  <a:pt x="461" y="380"/>
                </a:lnTo>
                <a:lnTo>
                  <a:pt x="458" y="374"/>
                </a:lnTo>
                <a:lnTo>
                  <a:pt x="455" y="368"/>
                </a:lnTo>
                <a:lnTo>
                  <a:pt x="454" y="368"/>
                </a:lnTo>
                <a:lnTo>
                  <a:pt x="454" y="368"/>
                </a:lnTo>
                <a:lnTo>
                  <a:pt x="452" y="369"/>
                </a:lnTo>
                <a:lnTo>
                  <a:pt x="452" y="370"/>
                </a:lnTo>
                <a:lnTo>
                  <a:pt x="450" y="372"/>
                </a:lnTo>
                <a:lnTo>
                  <a:pt x="448" y="378"/>
                </a:lnTo>
                <a:lnTo>
                  <a:pt x="444" y="388"/>
                </a:lnTo>
                <a:lnTo>
                  <a:pt x="440" y="398"/>
                </a:lnTo>
                <a:lnTo>
                  <a:pt x="437" y="403"/>
                </a:lnTo>
                <a:lnTo>
                  <a:pt x="433" y="409"/>
                </a:lnTo>
                <a:lnTo>
                  <a:pt x="429" y="415"/>
                </a:lnTo>
                <a:lnTo>
                  <a:pt x="425" y="421"/>
                </a:lnTo>
                <a:lnTo>
                  <a:pt x="423" y="424"/>
                </a:lnTo>
                <a:lnTo>
                  <a:pt x="421" y="427"/>
                </a:lnTo>
                <a:lnTo>
                  <a:pt x="414" y="434"/>
                </a:lnTo>
                <a:lnTo>
                  <a:pt x="414" y="434"/>
                </a:lnTo>
                <a:lnTo>
                  <a:pt x="415" y="435"/>
                </a:lnTo>
                <a:lnTo>
                  <a:pt x="419" y="437"/>
                </a:lnTo>
                <a:lnTo>
                  <a:pt x="431" y="442"/>
                </a:lnTo>
                <a:lnTo>
                  <a:pt x="437" y="446"/>
                </a:lnTo>
                <a:lnTo>
                  <a:pt x="442" y="448"/>
                </a:lnTo>
                <a:lnTo>
                  <a:pt x="448" y="452"/>
                </a:lnTo>
                <a:lnTo>
                  <a:pt x="452" y="456"/>
                </a:lnTo>
                <a:lnTo>
                  <a:pt x="455" y="459"/>
                </a:lnTo>
                <a:lnTo>
                  <a:pt x="456" y="461"/>
                </a:lnTo>
                <a:lnTo>
                  <a:pt x="458" y="463"/>
                </a:lnTo>
                <a:lnTo>
                  <a:pt x="459" y="465"/>
                </a:lnTo>
                <a:lnTo>
                  <a:pt x="460" y="467"/>
                </a:lnTo>
                <a:lnTo>
                  <a:pt x="461" y="470"/>
                </a:lnTo>
                <a:lnTo>
                  <a:pt x="461" y="472"/>
                </a:lnTo>
                <a:lnTo>
                  <a:pt x="462" y="475"/>
                </a:lnTo>
                <a:lnTo>
                  <a:pt x="461" y="476"/>
                </a:lnTo>
                <a:lnTo>
                  <a:pt x="461" y="478"/>
                </a:lnTo>
                <a:lnTo>
                  <a:pt x="461" y="480"/>
                </a:lnTo>
                <a:lnTo>
                  <a:pt x="460" y="481"/>
                </a:lnTo>
                <a:lnTo>
                  <a:pt x="460" y="484"/>
                </a:lnTo>
                <a:lnTo>
                  <a:pt x="459" y="485"/>
                </a:lnTo>
                <a:lnTo>
                  <a:pt x="457" y="488"/>
                </a:lnTo>
                <a:lnTo>
                  <a:pt x="455" y="491"/>
                </a:lnTo>
                <a:lnTo>
                  <a:pt x="453" y="492"/>
                </a:lnTo>
                <a:lnTo>
                  <a:pt x="452" y="494"/>
                </a:lnTo>
                <a:lnTo>
                  <a:pt x="448" y="496"/>
                </a:lnTo>
                <a:lnTo>
                  <a:pt x="443" y="498"/>
                </a:lnTo>
                <a:lnTo>
                  <a:pt x="439" y="500"/>
                </a:lnTo>
                <a:lnTo>
                  <a:pt x="435" y="502"/>
                </a:lnTo>
                <a:lnTo>
                  <a:pt x="430" y="504"/>
                </a:lnTo>
                <a:lnTo>
                  <a:pt x="427" y="505"/>
                </a:lnTo>
                <a:lnTo>
                  <a:pt x="425" y="506"/>
                </a:lnTo>
                <a:lnTo>
                  <a:pt x="419" y="508"/>
                </a:lnTo>
                <a:lnTo>
                  <a:pt x="413" y="509"/>
                </a:lnTo>
                <a:lnTo>
                  <a:pt x="407" y="511"/>
                </a:lnTo>
                <a:lnTo>
                  <a:pt x="400" y="512"/>
                </a:lnTo>
                <a:lnTo>
                  <a:pt x="394" y="512"/>
                </a:lnTo>
                <a:lnTo>
                  <a:pt x="386" y="513"/>
                </a:lnTo>
                <a:lnTo>
                  <a:pt x="379" y="513"/>
                </a:lnTo>
                <a:lnTo>
                  <a:pt x="372" y="513"/>
                </a:lnTo>
                <a:lnTo>
                  <a:pt x="365" y="513"/>
                </a:lnTo>
                <a:lnTo>
                  <a:pt x="356" y="512"/>
                </a:lnTo>
                <a:lnTo>
                  <a:pt x="349" y="512"/>
                </a:lnTo>
                <a:lnTo>
                  <a:pt x="342" y="511"/>
                </a:lnTo>
                <a:lnTo>
                  <a:pt x="334" y="510"/>
                </a:lnTo>
                <a:lnTo>
                  <a:pt x="325" y="509"/>
                </a:lnTo>
                <a:lnTo>
                  <a:pt x="317" y="506"/>
                </a:lnTo>
                <a:lnTo>
                  <a:pt x="310" y="504"/>
                </a:lnTo>
                <a:lnTo>
                  <a:pt x="301" y="502"/>
                </a:lnTo>
                <a:lnTo>
                  <a:pt x="294" y="500"/>
                </a:lnTo>
                <a:lnTo>
                  <a:pt x="286" y="497"/>
                </a:lnTo>
                <a:lnTo>
                  <a:pt x="282" y="496"/>
                </a:lnTo>
                <a:lnTo>
                  <a:pt x="279" y="495"/>
                </a:lnTo>
                <a:lnTo>
                  <a:pt x="276" y="494"/>
                </a:lnTo>
                <a:lnTo>
                  <a:pt x="273" y="493"/>
                </a:lnTo>
                <a:lnTo>
                  <a:pt x="270" y="493"/>
                </a:lnTo>
                <a:lnTo>
                  <a:pt x="267" y="493"/>
                </a:lnTo>
                <a:lnTo>
                  <a:pt x="260" y="493"/>
                </a:lnTo>
                <a:lnTo>
                  <a:pt x="256" y="492"/>
                </a:lnTo>
                <a:lnTo>
                  <a:pt x="251" y="492"/>
                </a:lnTo>
                <a:lnTo>
                  <a:pt x="248" y="495"/>
                </a:lnTo>
                <a:lnTo>
                  <a:pt x="243" y="497"/>
                </a:lnTo>
                <a:lnTo>
                  <a:pt x="238" y="500"/>
                </a:lnTo>
                <a:lnTo>
                  <a:pt x="232" y="503"/>
                </a:lnTo>
                <a:lnTo>
                  <a:pt x="228" y="505"/>
                </a:lnTo>
                <a:lnTo>
                  <a:pt x="224" y="508"/>
                </a:lnTo>
                <a:lnTo>
                  <a:pt x="214" y="511"/>
                </a:lnTo>
                <a:lnTo>
                  <a:pt x="209" y="512"/>
                </a:lnTo>
                <a:lnTo>
                  <a:pt x="205" y="514"/>
                </a:lnTo>
                <a:lnTo>
                  <a:pt x="198" y="515"/>
                </a:lnTo>
                <a:lnTo>
                  <a:pt x="193" y="515"/>
                </a:lnTo>
                <a:lnTo>
                  <a:pt x="188" y="516"/>
                </a:lnTo>
                <a:lnTo>
                  <a:pt x="183" y="516"/>
                </a:lnTo>
                <a:lnTo>
                  <a:pt x="178" y="516"/>
                </a:lnTo>
                <a:lnTo>
                  <a:pt x="172" y="516"/>
                </a:lnTo>
                <a:lnTo>
                  <a:pt x="167" y="516"/>
                </a:lnTo>
                <a:lnTo>
                  <a:pt x="154" y="516"/>
                </a:lnTo>
                <a:lnTo>
                  <a:pt x="141" y="516"/>
                </a:lnTo>
                <a:lnTo>
                  <a:pt x="128" y="515"/>
                </a:lnTo>
                <a:lnTo>
                  <a:pt x="122" y="514"/>
                </a:lnTo>
                <a:lnTo>
                  <a:pt x="116" y="513"/>
                </a:lnTo>
                <a:lnTo>
                  <a:pt x="110" y="512"/>
                </a:lnTo>
                <a:lnTo>
                  <a:pt x="103" y="511"/>
                </a:lnTo>
                <a:lnTo>
                  <a:pt x="98" y="509"/>
                </a:lnTo>
                <a:lnTo>
                  <a:pt x="92" y="508"/>
                </a:lnTo>
                <a:lnTo>
                  <a:pt x="87" y="505"/>
                </a:lnTo>
                <a:lnTo>
                  <a:pt x="83" y="503"/>
                </a:lnTo>
                <a:lnTo>
                  <a:pt x="78" y="501"/>
                </a:lnTo>
                <a:lnTo>
                  <a:pt x="74" y="499"/>
                </a:lnTo>
                <a:lnTo>
                  <a:pt x="70" y="496"/>
                </a:lnTo>
                <a:lnTo>
                  <a:pt x="69" y="495"/>
                </a:lnTo>
                <a:lnTo>
                  <a:pt x="67" y="493"/>
                </a:lnTo>
                <a:lnTo>
                  <a:pt x="66" y="492"/>
                </a:lnTo>
                <a:lnTo>
                  <a:pt x="64" y="490"/>
                </a:lnTo>
                <a:lnTo>
                  <a:pt x="63" y="489"/>
                </a:lnTo>
                <a:lnTo>
                  <a:pt x="63" y="487"/>
                </a:lnTo>
                <a:lnTo>
                  <a:pt x="61" y="484"/>
                </a:lnTo>
                <a:lnTo>
                  <a:pt x="61" y="481"/>
                </a:lnTo>
                <a:lnTo>
                  <a:pt x="60" y="479"/>
                </a:lnTo>
                <a:lnTo>
                  <a:pt x="60" y="477"/>
                </a:lnTo>
                <a:lnTo>
                  <a:pt x="61" y="475"/>
                </a:lnTo>
                <a:lnTo>
                  <a:pt x="61" y="473"/>
                </a:lnTo>
                <a:lnTo>
                  <a:pt x="61" y="471"/>
                </a:lnTo>
                <a:lnTo>
                  <a:pt x="61" y="470"/>
                </a:lnTo>
                <a:lnTo>
                  <a:pt x="61" y="467"/>
                </a:lnTo>
                <a:lnTo>
                  <a:pt x="62" y="465"/>
                </a:lnTo>
                <a:lnTo>
                  <a:pt x="63" y="462"/>
                </a:lnTo>
                <a:lnTo>
                  <a:pt x="63" y="460"/>
                </a:lnTo>
                <a:lnTo>
                  <a:pt x="65" y="456"/>
                </a:lnTo>
                <a:lnTo>
                  <a:pt x="66" y="454"/>
                </a:lnTo>
                <a:lnTo>
                  <a:pt x="67" y="453"/>
                </a:lnTo>
                <a:lnTo>
                  <a:pt x="69" y="450"/>
                </a:lnTo>
                <a:lnTo>
                  <a:pt x="71" y="449"/>
                </a:lnTo>
                <a:lnTo>
                  <a:pt x="73" y="448"/>
                </a:lnTo>
                <a:lnTo>
                  <a:pt x="74" y="446"/>
                </a:lnTo>
                <a:lnTo>
                  <a:pt x="78" y="446"/>
                </a:lnTo>
                <a:lnTo>
                  <a:pt x="80" y="444"/>
                </a:lnTo>
                <a:lnTo>
                  <a:pt x="83" y="443"/>
                </a:lnTo>
                <a:lnTo>
                  <a:pt x="86" y="442"/>
                </a:lnTo>
                <a:lnTo>
                  <a:pt x="89" y="441"/>
                </a:lnTo>
                <a:lnTo>
                  <a:pt x="92" y="440"/>
                </a:lnTo>
                <a:lnTo>
                  <a:pt x="95" y="440"/>
                </a:lnTo>
                <a:lnTo>
                  <a:pt x="99" y="439"/>
                </a:lnTo>
                <a:lnTo>
                  <a:pt x="103" y="439"/>
                </a:lnTo>
                <a:lnTo>
                  <a:pt x="105" y="439"/>
                </a:lnTo>
                <a:lnTo>
                  <a:pt x="105" y="439"/>
                </a:lnTo>
                <a:lnTo>
                  <a:pt x="106" y="438"/>
                </a:lnTo>
                <a:lnTo>
                  <a:pt x="106" y="438"/>
                </a:lnTo>
                <a:lnTo>
                  <a:pt x="105" y="437"/>
                </a:lnTo>
                <a:lnTo>
                  <a:pt x="102" y="436"/>
                </a:lnTo>
                <a:lnTo>
                  <a:pt x="96" y="430"/>
                </a:lnTo>
                <a:lnTo>
                  <a:pt x="93" y="427"/>
                </a:lnTo>
                <a:lnTo>
                  <a:pt x="89" y="423"/>
                </a:lnTo>
                <a:lnTo>
                  <a:pt x="84" y="419"/>
                </a:lnTo>
                <a:lnTo>
                  <a:pt x="80" y="414"/>
                </a:lnTo>
                <a:lnTo>
                  <a:pt x="74" y="407"/>
                </a:lnTo>
                <a:lnTo>
                  <a:pt x="72" y="403"/>
                </a:lnTo>
                <a:lnTo>
                  <a:pt x="69" y="400"/>
                </a:lnTo>
                <a:lnTo>
                  <a:pt x="67" y="396"/>
                </a:lnTo>
                <a:lnTo>
                  <a:pt x="65" y="392"/>
                </a:lnTo>
                <a:lnTo>
                  <a:pt x="62" y="388"/>
                </a:lnTo>
                <a:lnTo>
                  <a:pt x="60" y="382"/>
                </a:lnTo>
                <a:lnTo>
                  <a:pt x="58" y="378"/>
                </a:lnTo>
                <a:lnTo>
                  <a:pt x="56" y="372"/>
                </a:lnTo>
                <a:lnTo>
                  <a:pt x="55" y="368"/>
                </a:lnTo>
                <a:lnTo>
                  <a:pt x="53" y="361"/>
                </a:lnTo>
                <a:lnTo>
                  <a:pt x="53" y="361"/>
                </a:lnTo>
                <a:lnTo>
                  <a:pt x="53" y="361"/>
                </a:lnTo>
                <a:lnTo>
                  <a:pt x="52" y="361"/>
                </a:lnTo>
                <a:lnTo>
                  <a:pt x="52" y="361"/>
                </a:lnTo>
                <a:lnTo>
                  <a:pt x="51" y="361"/>
                </a:lnTo>
                <a:lnTo>
                  <a:pt x="50" y="361"/>
                </a:lnTo>
                <a:lnTo>
                  <a:pt x="50" y="362"/>
                </a:lnTo>
                <a:lnTo>
                  <a:pt x="50" y="364"/>
                </a:lnTo>
                <a:lnTo>
                  <a:pt x="49" y="365"/>
                </a:lnTo>
                <a:lnTo>
                  <a:pt x="48" y="367"/>
                </a:lnTo>
                <a:lnTo>
                  <a:pt x="45" y="371"/>
                </a:lnTo>
                <a:lnTo>
                  <a:pt x="44" y="374"/>
                </a:lnTo>
                <a:lnTo>
                  <a:pt x="42" y="376"/>
                </a:lnTo>
                <a:lnTo>
                  <a:pt x="39" y="379"/>
                </a:lnTo>
                <a:lnTo>
                  <a:pt x="37" y="382"/>
                </a:lnTo>
                <a:lnTo>
                  <a:pt x="34" y="386"/>
                </a:lnTo>
                <a:lnTo>
                  <a:pt x="31" y="389"/>
                </a:lnTo>
                <a:lnTo>
                  <a:pt x="28" y="391"/>
                </a:lnTo>
                <a:lnTo>
                  <a:pt x="25" y="393"/>
                </a:lnTo>
                <a:lnTo>
                  <a:pt x="22" y="395"/>
                </a:lnTo>
                <a:lnTo>
                  <a:pt x="18" y="397"/>
                </a:lnTo>
                <a:lnTo>
                  <a:pt x="14" y="398"/>
                </a:lnTo>
                <a:lnTo>
                  <a:pt x="10" y="398"/>
                </a:lnTo>
                <a:lnTo>
                  <a:pt x="10" y="398"/>
                </a:lnTo>
                <a:lnTo>
                  <a:pt x="9" y="398"/>
                </a:lnTo>
                <a:lnTo>
                  <a:pt x="8" y="398"/>
                </a:lnTo>
                <a:lnTo>
                  <a:pt x="8" y="396"/>
                </a:lnTo>
                <a:lnTo>
                  <a:pt x="7" y="395"/>
                </a:lnTo>
                <a:lnTo>
                  <a:pt x="5" y="392"/>
                </a:lnTo>
                <a:lnTo>
                  <a:pt x="4" y="390"/>
                </a:lnTo>
                <a:lnTo>
                  <a:pt x="3" y="387"/>
                </a:lnTo>
                <a:lnTo>
                  <a:pt x="3" y="384"/>
                </a:lnTo>
                <a:lnTo>
                  <a:pt x="2" y="381"/>
                </a:lnTo>
                <a:lnTo>
                  <a:pt x="1" y="374"/>
                </a:lnTo>
                <a:lnTo>
                  <a:pt x="0" y="370"/>
                </a:lnTo>
                <a:lnTo>
                  <a:pt x="0" y="367"/>
                </a:lnTo>
                <a:lnTo>
                  <a:pt x="0" y="357"/>
                </a:lnTo>
                <a:lnTo>
                  <a:pt x="1" y="348"/>
                </a:lnTo>
                <a:lnTo>
                  <a:pt x="2" y="343"/>
                </a:lnTo>
                <a:lnTo>
                  <a:pt x="3" y="338"/>
                </a:lnTo>
                <a:lnTo>
                  <a:pt x="3" y="332"/>
                </a:lnTo>
                <a:lnTo>
                  <a:pt x="5" y="327"/>
                </a:lnTo>
                <a:lnTo>
                  <a:pt x="6" y="322"/>
                </a:lnTo>
                <a:lnTo>
                  <a:pt x="8" y="316"/>
                </a:lnTo>
                <a:lnTo>
                  <a:pt x="10" y="311"/>
                </a:lnTo>
                <a:lnTo>
                  <a:pt x="12" y="304"/>
                </a:lnTo>
                <a:lnTo>
                  <a:pt x="15" y="299"/>
                </a:lnTo>
                <a:lnTo>
                  <a:pt x="18" y="293"/>
                </a:lnTo>
                <a:lnTo>
                  <a:pt x="22" y="287"/>
                </a:lnTo>
                <a:lnTo>
                  <a:pt x="26" y="281"/>
                </a:lnTo>
                <a:lnTo>
                  <a:pt x="30" y="275"/>
                </a:lnTo>
                <a:lnTo>
                  <a:pt x="34" y="269"/>
                </a:lnTo>
                <a:lnTo>
                  <a:pt x="37" y="265"/>
                </a:lnTo>
                <a:lnTo>
                  <a:pt x="42" y="260"/>
                </a:lnTo>
                <a:lnTo>
                  <a:pt x="46" y="254"/>
                </a:lnTo>
                <a:lnTo>
                  <a:pt x="49" y="252"/>
                </a:lnTo>
                <a:lnTo>
                  <a:pt x="52" y="250"/>
                </a:lnTo>
                <a:lnTo>
                  <a:pt x="56" y="246"/>
                </a:lnTo>
                <a:lnTo>
                  <a:pt x="59" y="243"/>
                </a:lnTo>
                <a:lnTo>
                  <a:pt x="66" y="238"/>
                </a:lnTo>
                <a:lnTo>
                  <a:pt x="70" y="233"/>
                </a:lnTo>
                <a:lnTo>
                  <a:pt x="72" y="23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latin typeface="+mn-ea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1921873" y="1811588"/>
            <a:ext cx="334597" cy="316576"/>
            <a:chOff x="4760915" y="138333"/>
            <a:chExt cx="801339" cy="758179"/>
          </a:xfrm>
          <a:solidFill>
            <a:srgbClr val="FFFFFF"/>
          </a:solidFill>
        </p:grpSpPr>
        <p:sp>
          <p:nvSpPr>
            <p:cNvPr id="48" name="Freeform 6"/>
            <p:cNvSpPr/>
            <p:nvPr/>
          </p:nvSpPr>
          <p:spPr bwMode="auto">
            <a:xfrm>
              <a:off x="4760915" y="218898"/>
              <a:ext cx="431601" cy="433040"/>
            </a:xfrm>
            <a:custGeom>
              <a:avLst/>
              <a:gdLst>
                <a:gd name="T0" fmla="*/ 145 w 289"/>
                <a:gd name="T1" fmla="*/ 0 h 289"/>
                <a:gd name="T2" fmla="*/ 0 w 289"/>
                <a:gd name="T3" fmla="*/ 145 h 289"/>
                <a:gd name="T4" fmla="*/ 16 w 289"/>
                <a:gd name="T5" fmla="*/ 210 h 289"/>
                <a:gd name="T6" fmla="*/ 33 w 289"/>
                <a:gd name="T7" fmla="*/ 216 h 289"/>
                <a:gd name="T8" fmla="*/ 39 w 289"/>
                <a:gd name="T9" fmla="*/ 199 h 289"/>
                <a:gd name="T10" fmla="*/ 26 w 289"/>
                <a:gd name="T11" fmla="*/ 145 h 289"/>
                <a:gd name="T12" fmla="*/ 145 w 289"/>
                <a:gd name="T13" fmla="*/ 26 h 289"/>
                <a:gd name="T14" fmla="*/ 263 w 289"/>
                <a:gd name="T15" fmla="*/ 145 h 289"/>
                <a:gd name="T16" fmla="*/ 145 w 289"/>
                <a:gd name="T17" fmla="*/ 263 h 289"/>
                <a:gd name="T18" fmla="*/ 118 w 289"/>
                <a:gd name="T19" fmla="*/ 260 h 289"/>
                <a:gd name="T20" fmla="*/ 103 w 289"/>
                <a:gd name="T21" fmla="*/ 270 h 289"/>
                <a:gd name="T22" fmla="*/ 112 w 289"/>
                <a:gd name="T23" fmla="*/ 285 h 289"/>
                <a:gd name="T24" fmla="*/ 145 w 289"/>
                <a:gd name="T25" fmla="*/ 289 h 289"/>
                <a:gd name="T26" fmla="*/ 289 w 289"/>
                <a:gd name="T27" fmla="*/ 145 h 289"/>
                <a:gd name="T28" fmla="*/ 145 w 289"/>
                <a:gd name="T29" fmla="*/ 0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89" h="289">
                  <a:moveTo>
                    <a:pt x="145" y="0"/>
                  </a:moveTo>
                  <a:cubicBezTo>
                    <a:pt x="65" y="0"/>
                    <a:pt x="0" y="65"/>
                    <a:pt x="0" y="145"/>
                  </a:cubicBezTo>
                  <a:cubicBezTo>
                    <a:pt x="0" y="167"/>
                    <a:pt x="6" y="190"/>
                    <a:pt x="16" y="210"/>
                  </a:cubicBezTo>
                  <a:cubicBezTo>
                    <a:pt x="19" y="217"/>
                    <a:pt x="27" y="219"/>
                    <a:pt x="33" y="216"/>
                  </a:cubicBezTo>
                  <a:cubicBezTo>
                    <a:pt x="40" y="213"/>
                    <a:pt x="42" y="205"/>
                    <a:pt x="39" y="199"/>
                  </a:cubicBezTo>
                  <a:cubicBezTo>
                    <a:pt x="30" y="182"/>
                    <a:pt x="26" y="163"/>
                    <a:pt x="26" y="145"/>
                  </a:cubicBezTo>
                  <a:cubicBezTo>
                    <a:pt x="26" y="79"/>
                    <a:pt x="79" y="26"/>
                    <a:pt x="145" y="26"/>
                  </a:cubicBezTo>
                  <a:cubicBezTo>
                    <a:pt x="210" y="26"/>
                    <a:pt x="263" y="79"/>
                    <a:pt x="263" y="145"/>
                  </a:cubicBezTo>
                  <a:cubicBezTo>
                    <a:pt x="263" y="210"/>
                    <a:pt x="210" y="263"/>
                    <a:pt x="145" y="263"/>
                  </a:cubicBezTo>
                  <a:cubicBezTo>
                    <a:pt x="136" y="263"/>
                    <a:pt x="127" y="262"/>
                    <a:pt x="118" y="260"/>
                  </a:cubicBezTo>
                  <a:cubicBezTo>
                    <a:pt x="111" y="258"/>
                    <a:pt x="104" y="263"/>
                    <a:pt x="103" y="270"/>
                  </a:cubicBezTo>
                  <a:cubicBezTo>
                    <a:pt x="101" y="277"/>
                    <a:pt x="105" y="283"/>
                    <a:pt x="112" y="285"/>
                  </a:cubicBezTo>
                  <a:cubicBezTo>
                    <a:pt x="123" y="287"/>
                    <a:pt x="134" y="289"/>
                    <a:pt x="145" y="289"/>
                  </a:cubicBezTo>
                  <a:cubicBezTo>
                    <a:pt x="224" y="289"/>
                    <a:pt x="289" y="224"/>
                    <a:pt x="289" y="145"/>
                  </a:cubicBezTo>
                  <a:cubicBezTo>
                    <a:pt x="289" y="65"/>
                    <a:pt x="224" y="0"/>
                    <a:pt x="14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+mn-ea"/>
              </a:endParaRPr>
            </a:p>
          </p:txBody>
        </p:sp>
        <p:sp>
          <p:nvSpPr>
            <p:cNvPr id="49" name="Freeform 7"/>
            <p:cNvSpPr/>
            <p:nvPr/>
          </p:nvSpPr>
          <p:spPr bwMode="auto">
            <a:xfrm>
              <a:off x="4769547" y="359888"/>
              <a:ext cx="281979" cy="536624"/>
            </a:xfrm>
            <a:custGeom>
              <a:avLst/>
              <a:gdLst>
                <a:gd name="T0" fmla="*/ 113 w 189"/>
                <a:gd name="T1" fmla="*/ 87 h 358"/>
                <a:gd name="T2" fmla="*/ 141 w 189"/>
                <a:gd name="T3" fmla="*/ 96 h 358"/>
                <a:gd name="T4" fmla="*/ 189 w 189"/>
                <a:gd name="T5" fmla="*/ 48 h 358"/>
                <a:gd name="T6" fmla="*/ 141 w 189"/>
                <a:gd name="T7" fmla="*/ 0 h 358"/>
                <a:gd name="T8" fmla="*/ 93 w 189"/>
                <a:gd name="T9" fmla="*/ 48 h 358"/>
                <a:gd name="T10" fmla="*/ 97 w 189"/>
                <a:gd name="T11" fmla="*/ 67 h 358"/>
                <a:gd name="T12" fmla="*/ 64 w 189"/>
                <a:gd name="T13" fmla="*/ 108 h 358"/>
                <a:gd name="T14" fmla="*/ 9 w 189"/>
                <a:gd name="T15" fmla="*/ 342 h 358"/>
                <a:gd name="T16" fmla="*/ 22 w 189"/>
                <a:gd name="T17" fmla="*/ 358 h 358"/>
                <a:gd name="T18" fmla="*/ 23 w 189"/>
                <a:gd name="T19" fmla="*/ 358 h 358"/>
                <a:gd name="T20" fmla="*/ 35 w 189"/>
                <a:gd name="T21" fmla="*/ 340 h 358"/>
                <a:gd name="T22" fmla="*/ 85 w 189"/>
                <a:gd name="T23" fmla="*/ 125 h 358"/>
                <a:gd name="T24" fmla="*/ 113 w 189"/>
                <a:gd name="T25" fmla="*/ 87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9" h="358">
                  <a:moveTo>
                    <a:pt x="113" y="87"/>
                  </a:moveTo>
                  <a:cubicBezTo>
                    <a:pt x="121" y="92"/>
                    <a:pt x="131" y="96"/>
                    <a:pt x="141" y="96"/>
                  </a:cubicBezTo>
                  <a:cubicBezTo>
                    <a:pt x="167" y="96"/>
                    <a:pt x="189" y="74"/>
                    <a:pt x="189" y="48"/>
                  </a:cubicBezTo>
                  <a:cubicBezTo>
                    <a:pt x="189" y="21"/>
                    <a:pt x="167" y="0"/>
                    <a:pt x="141" y="0"/>
                  </a:cubicBezTo>
                  <a:cubicBezTo>
                    <a:pt x="114" y="0"/>
                    <a:pt x="93" y="21"/>
                    <a:pt x="93" y="48"/>
                  </a:cubicBezTo>
                  <a:cubicBezTo>
                    <a:pt x="93" y="55"/>
                    <a:pt x="94" y="61"/>
                    <a:pt x="97" y="67"/>
                  </a:cubicBezTo>
                  <a:cubicBezTo>
                    <a:pt x="87" y="78"/>
                    <a:pt x="75" y="91"/>
                    <a:pt x="64" y="108"/>
                  </a:cubicBezTo>
                  <a:cubicBezTo>
                    <a:pt x="34" y="153"/>
                    <a:pt x="0" y="234"/>
                    <a:pt x="9" y="342"/>
                  </a:cubicBezTo>
                  <a:cubicBezTo>
                    <a:pt x="10" y="349"/>
                    <a:pt x="15" y="358"/>
                    <a:pt x="22" y="358"/>
                  </a:cubicBezTo>
                  <a:cubicBezTo>
                    <a:pt x="23" y="358"/>
                    <a:pt x="23" y="358"/>
                    <a:pt x="23" y="358"/>
                  </a:cubicBezTo>
                  <a:cubicBezTo>
                    <a:pt x="30" y="358"/>
                    <a:pt x="36" y="347"/>
                    <a:pt x="35" y="340"/>
                  </a:cubicBezTo>
                  <a:cubicBezTo>
                    <a:pt x="28" y="259"/>
                    <a:pt x="45" y="186"/>
                    <a:pt x="85" y="125"/>
                  </a:cubicBezTo>
                  <a:cubicBezTo>
                    <a:pt x="95" y="111"/>
                    <a:pt x="104" y="97"/>
                    <a:pt x="113" y="8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+mn-ea"/>
              </a:endParaRPr>
            </a:p>
          </p:txBody>
        </p:sp>
        <p:sp>
          <p:nvSpPr>
            <p:cNvPr id="50" name="Freeform 8"/>
            <p:cNvSpPr/>
            <p:nvPr/>
          </p:nvSpPr>
          <p:spPr bwMode="auto">
            <a:xfrm>
              <a:off x="5234237" y="138333"/>
              <a:ext cx="277664" cy="261838"/>
            </a:xfrm>
            <a:custGeom>
              <a:avLst/>
              <a:gdLst>
                <a:gd name="T0" fmla="*/ 96 w 187"/>
                <a:gd name="T1" fmla="*/ 160 h 175"/>
                <a:gd name="T2" fmla="*/ 65 w 187"/>
                <a:gd name="T3" fmla="*/ 154 h 175"/>
                <a:gd name="T4" fmla="*/ 33 w 187"/>
                <a:gd name="T5" fmla="*/ 64 h 175"/>
                <a:gd name="T6" fmla="*/ 122 w 187"/>
                <a:gd name="T7" fmla="*/ 32 h 175"/>
                <a:gd name="T8" fmla="*/ 154 w 187"/>
                <a:gd name="T9" fmla="*/ 122 h 175"/>
                <a:gd name="T10" fmla="*/ 146 w 187"/>
                <a:gd name="T11" fmla="*/ 135 h 175"/>
                <a:gd name="T12" fmla="*/ 147 w 187"/>
                <a:gd name="T13" fmla="*/ 145 h 175"/>
                <a:gd name="T14" fmla="*/ 158 w 187"/>
                <a:gd name="T15" fmla="*/ 144 h 175"/>
                <a:gd name="T16" fmla="*/ 167 w 187"/>
                <a:gd name="T17" fmla="*/ 128 h 175"/>
                <a:gd name="T18" fmla="*/ 129 w 187"/>
                <a:gd name="T19" fmla="*/ 19 h 175"/>
                <a:gd name="T20" fmla="*/ 20 w 187"/>
                <a:gd name="T21" fmla="*/ 58 h 175"/>
                <a:gd name="T22" fmla="*/ 58 w 187"/>
                <a:gd name="T23" fmla="*/ 167 h 175"/>
                <a:gd name="T24" fmla="*/ 96 w 187"/>
                <a:gd name="T25" fmla="*/ 175 h 175"/>
                <a:gd name="T26" fmla="*/ 103 w 187"/>
                <a:gd name="T27" fmla="*/ 167 h 175"/>
                <a:gd name="T28" fmla="*/ 96 w 187"/>
                <a:gd name="T29" fmla="*/ 16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7" h="175">
                  <a:moveTo>
                    <a:pt x="96" y="160"/>
                  </a:moveTo>
                  <a:cubicBezTo>
                    <a:pt x="85" y="161"/>
                    <a:pt x="74" y="158"/>
                    <a:pt x="65" y="154"/>
                  </a:cubicBezTo>
                  <a:cubicBezTo>
                    <a:pt x="31" y="138"/>
                    <a:pt x="17" y="98"/>
                    <a:pt x="33" y="64"/>
                  </a:cubicBezTo>
                  <a:cubicBezTo>
                    <a:pt x="49" y="31"/>
                    <a:pt x="89" y="16"/>
                    <a:pt x="122" y="32"/>
                  </a:cubicBezTo>
                  <a:cubicBezTo>
                    <a:pt x="156" y="48"/>
                    <a:pt x="170" y="88"/>
                    <a:pt x="154" y="122"/>
                  </a:cubicBezTo>
                  <a:cubicBezTo>
                    <a:pt x="152" y="126"/>
                    <a:pt x="149" y="131"/>
                    <a:pt x="146" y="135"/>
                  </a:cubicBezTo>
                  <a:cubicBezTo>
                    <a:pt x="144" y="138"/>
                    <a:pt x="144" y="143"/>
                    <a:pt x="147" y="145"/>
                  </a:cubicBezTo>
                  <a:cubicBezTo>
                    <a:pt x="151" y="148"/>
                    <a:pt x="155" y="147"/>
                    <a:pt x="158" y="144"/>
                  </a:cubicBezTo>
                  <a:cubicBezTo>
                    <a:pt x="161" y="139"/>
                    <a:pt x="165" y="134"/>
                    <a:pt x="167" y="128"/>
                  </a:cubicBezTo>
                  <a:cubicBezTo>
                    <a:pt x="187" y="87"/>
                    <a:pt x="170" y="38"/>
                    <a:pt x="129" y="19"/>
                  </a:cubicBezTo>
                  <a:cubicBezTo>
                    <a:pt x="88" y="0"/>
                    <a:pt x="39" y="17"/>
                    <a:pt x="20" y="58"/>
                  </a:cubicBezTo>
                  <a:cubicBezTo>
                    <a:pt x="0" y="99"/>
                    <a:pt x="18" y="148"/>
                    <a:pt x="58" y="167"/>
                  </a:cubicBezTo>
                  <a:cubicBezTo>
                    <a:pt x="70" y="173"/>
                    <a:pt x="83" y="175"/>
                    <a:pt x="96" y="175"/>
                  </a:cubicBezTo>
                  <a:cubicBezTo>
                    <a:pt x="100" y="175"/>
                    <a:pt x="103" y="171"/>
                    <a:pt x="103" y="167"/>
                  </a:cubicBezTo>
                  <a:cubicBezTo>
                    <a:pt x="103" y="163"/>
                    <a:pt x="100" y="160"/>
                    <a:pt x="96" y="1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+mn-ea"/>
              </a:endParaRPr>
            </a:p>
          </p:txBody>
        </p:sp>
        <p:sp>
          <p:nvSpPr>
            <p:cNvPr id="51" name="Freeform 9"/>
            <p:cNvSpPr/>
            <p:nvPr/>
          </p:nvSpPr>
          <p:spPr bwMode="auto">
            <a:xfrm>
              <a:off x="5326312" y="227530"/>
              <a:ext cx="235942" cy="256083"/>
            </a:xfrm>
            <a:custGeom>
              <a:avLst/>
              <a:gdLst>
                <a:gd name="T0" fmla="*/ 152 w 158"/>
                <a:gd name="T1" fmla="*/ 156 h 171"/>
                <a:gd name="T2" fmla="*/ 56 w 158"/>
                <a:gd name="T3" fmla="*/ 78 h 171"/>
                <a:gd name="T4" fmla="*/ 44 w 158"/>
                <a:gd name="T5" fmla="*/ 55 h 171"/>
                <a:gd name="T6" fmla="*/ 55 w 158"/>
                <a:gd name="T7" fmla="*/ 43 h 171"/>
                <a:gd name="T8" fmla="*/ 42 w 158"/>
                <a:gd name="T9" fmla="*/ 7 h 171"/>
                <a:gd name="T10" fmla="*/ 6 w 158"/>
                <a:gd name="T11" fmla="*/ 20 h 171"/>
                <a:gd name="T12" fmla="*/ 19 w 158"/>
                <a:gd name="T13" fmla="*/ 56 h 171"/>
                <a:gd name="T14" fmla="*/ 30 w 158"/>
                <a:gd name="T15" fmla="*/ 58 h 171"/>
                <a:gd name="T16" fmla="*/ 43 w 158"/>
                <a:gd name="T17" fmla="*/ 85 h 171"/>
                <a:gd name="T18" fmla="*/ 147 w 158"/>
                <a:gd name="T19" fmla="*/ 169 h 171"/>
                <a:gd name="T20" fmla="*/ 157 w 158"/>
                <a:gd name="T21" fmla="*/ 166 h 171"/>
                <a:gd name="T22" fmla="*/ 157 w 158"/>
                <a:gd name="T23" fmla="*/ 165 h 171"/>
                <a:gd name="T24" fmla="*/ 152 w 158"/>
                <a:gd name="T25" fmla="*/ 156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8" h="171">
                  <a:moveTo>
                    <a:pt x="152" y="156"/>
                  </a:moveTo>
                  <a:cubicBezTo>
                    <a:pt x="109" y="140"/>
                    <a:pt x="77" y="114"/>
                    <a:pt x="56" y="78"/>
                  </a:cubicBezTo>
                  <a:cubicBezTo>
                    <a:pt x="51" y="70"/>
                    <a:pt x="47" y="62"/>
                    <a:pt x="44" y="55"/>
                  </a:cubicBezTo>
                  <a:cubicBezTo>
                    <a:pt x="49" y="52"/>
                    <a:pt x="53" y="48"/>
                    <a:pt x="55" y="43"/>
                  </a:cubicBezTo>
                  <a:cubicBezTo>
                    <a:pt x="61" y="29"/>
                    <a:pt x="56" y="13"/>
                    <a:pt x="42" y="7"/>
                  </a:cubicBezTo>
                  <a:cubicBezTo>
                    <a:pt x="29" y="0"/>
                    <a:pt x="13" y="6"/>
                    <a:pt x="6" y="20"/>
                  </a:cubicBezTo>
                  <a:cubicBezTo>
                    <a:pt x="0" y="33"/>
                    <a:pt x="5" y="49"/>
                    <a:pt x="19" y="56"/>
                  </a:cubicBezTo>
                  <a:cubicBezTo>
                    <a:pt x="23" y="57"/>
                    <a:pt x="26" y="58"/>
                    <a:pt x="30" y="58"/>
                  </a:cubicBezTo>
                  <a:cubicBezTo>
                    <a:pt x="33" y="66"/>
                    <a:pt x="37" y="75"/>
                    <a:pt x="43" y="85"/>
                  </a:cubicBezTo>
                  <a:cubicBezTo>
                    <a:pt x="58" y="112"/>
                    <a:pt x="89" y="148"/>
                    <a:pt x="147" y="169"/>
                  </a:cubicBezTo>
                  <a:cubicBezTo>
                    <a:pt x="151" y="171"/>
                    <a:pt x="155" y="169"/>
                    <a:pt x="157" y="166"/>
                  </a:cubicBezTo>
                  <a:cubicBezTo>
                    <a:pt x="157" y="165"/>
                    <a:pt x="157" y="165"/>
                    <a:pt x="157" y="165"/>
                  </a:cubicBezTo>
                  <a:cubicBezTo>
                    <a:pt x="158" y="161"/>
                    <a:pt x="156" y="157"/>
                    <a:pt x="152" y="1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+mn-ea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5625957" y="1660896"/>
            <a:ext cx="698782" cy="572336"/>
            <a:chOff x="8770487" y="148403"/>
            <a:chExt cx="906362" cy="742354"/>
          </a:xfrm>
          <a:solidFill>
            <a:srgbClr val="FFFFFF"/>
          </a:solidFill>
        </p:grpSpPr>
        <p:sp>
          <p:nvSpPr>
            <p:cNvPr id="46" name="Freeform 10"/>
            <p:cNvSpPr>
              <a:spLocks noEditPoints="1"/>
            </p:cNvSpPr>
            <p:nvPr/>
          </p:nvSpPr>
          <p:spPr bwMode="auto">
            <a:xfrm>
              <a:off x="8770487" y="148403"/>
              <a:ext cx="644524" cy="589855"/>
            </a:xfrm>
            <a:custGeom>
              <a:avLst/>
              <a:gdLst>
                <a:gd name="T0" fmla="*/ 412 w 432"/>
                <a:gd name="T1" fmla="*/ 150 h 393"/>
                <a:gd name="T2" fmla="*/ 432 w 432"/>
                <a:gd name="T3" fmla="*/ 151 h 393"/>
                <a:gd name="T4" fmla="*/ 215 w 432"/>
                <a:gd name="T5" fmla="*/ 0 h 393"/>
                <a:gd name="T6" fmla="*/ 0 w 432"/>
                <a:gd name="T7" fmla="*/ 183 h 393"/>
                <a:gd name="T8" fmla="*/ 86 w 432"/>
                <a:gd name="T9" fmla="*/ 328 h 393"/>
                <a:gd name="T10" fmla="*/ 65 w 432"/>
                <a:gd name="T11" fmla="*/ 393 h 393"/>
                <a:gd name="T12" fmla="*/ 140 w 432"/>
                <a:gd name="T13" fmla="*/ 355 h 393"/>
                <a:gd name="T14" fmla="*/ 215 w 432"/>
                <a:gd name="T15" fmla="*/ 366 h 393"/>
                <a:gd name="T16" fmla="*/ 235 w 432"/>
                <a:gd name="T17" fmla="*/ 365 h 393"/>
                <a:gd name="T18" fmla="*/ 229 w 432"/>
                <a:gd name="T19" fmla="*/ 320 h 393"/>
                <a:gd name="T20" fmla="*/ 412 w 432"/>
                <a:gd name="T21" fmla="*/ 150 h 393"/>
                <a:gd name="T22" fmla="*/ 296 w 432"/>
                <a:gd name="T23" fmla="*/ 91 h 393"/>
                <a:gd name="T24" fmla="*/ 323 w 432"/>
                <a:gd name="T25" fmla="*/ 118 h 393"/>
                <a:gd name="T26" fmla="*/ 296 w 432"/>
                <a:gd name="T27" fmla="*/ 145 h 393"/>
                <a:gd name="T28" fmla="*/ 264 w 432"/>
                <a:gd name="T29" fmla="*/ 118 h 393"/>
                <a:gd name="T30" fmla="*/ 296 w 432"/>
                <a:gd name="T31" fmla="*/ 91 h 393"/>
                <a:gd name="T32" fmla="*/ 145 w 432"/>
                <a:gd name="T33" fmla="*/ 145 h 393"/>
                <a:gd name="T34" fmla="*/ 113 w 432"/>
                <a:gd name="T35" fmla="*/ 118 h 393"/>
                <a:gd name="T36" fmla="*/ 145 w 432"/>
                <a:gd name="T37" fmla="*/ 91 h 393"/>
                <a:gd name="T38" fmla="*/ 172 w 432"/>
                <a:gd name="T39" fmla="*/ 118 h 393"/>
                <a:gd name="T40" fmla="*/ 145 w 432"/>
                <a:gd name="T41" fmla="*/ 145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32" h="393">
                  <a:moveTo>
                    <a:pt x="412" y="150"/>
                  </a:moveTo>
                  <a:cubicBezTo>
                    <a:pt x="419" y="150"/>
                    <a:pt x="426" y="150"/>
                    <a:pt x="432" y="151"/>
                  </a:cubicBezTo>
                  <a:cubicBezTo>
                    <a:pt x="414" y="64"/>
                    <a:pt x="321" y="0"/>
                    <a:pt x="215" y="0"/>
                  </a:cubicBezTo>
                  <a:cubicBezTo>
                    <a:pt x="97" y="0"/>
                    <a:pt x="0" y="80"/>
                    <a:pt x="0" y="183"/>
                  </a:cubicBezTo>
                  <a:cubicBezTo>
                    <a:pt x="0" y="242"/>
                    <a:pt x="32" y="290"/>
                    <a:pt x="86" y="328"/>
                  </a:cubicBezTo>
                  <a:cubicBezTo>
                    <a:pt x="65" y="393"/>
                    <a:pt x="65" y="393"/>
                    <a:pt x="65" y="393"/>
                  </a:cubicBezTo>
                  <a:cubicBezTo>
                    <a:pt x="140" y="355"/>
                    <a:pt x="140" y="355"/>
                    <a:pt x="140" y="355"/>
                  </a:cubicBezTo>
                  <a:cubicBezTo>
                    <a:pt x="167" y="360"/>
                    <a:pt x="188" y="366"/>
                    <a:pt x="215" y="366"/>
                  </a:cubicBezTo>
                  <a:cubicBezTo>
                    <a:pt x="222" y="366"/>
                    <a:pt x="229" y="365"/>
                    <a:pt x="235" y="365"/>
                  </a:cubicBezTo>
                  <a:cubicBezTo>
                    <a:pt x="231" y="351"/>
                    <a:pt x="229" y="335"/>
                    <a:pt x="229" y="320"/>
                  </a:cubicBezTo>
                  <a:cubicBezTo>
                    <a:pt x="229" y="226"/>
                    <a:pt x="309" y="150"/>
                    <a:pt x="412" y="150"/>
                  </a:cubicBezTo>
                  <a:close/>
                  <a:moveTo>
                    <a:pt x="296" y="91"/>
                  </a:moveTo>
                  <a:cubicBezTo>
                    <a:pt x="312" y="91"/>
                    <a:pt x="323" y="102"/>
                    <a:pt x="323" y="118"/>
                  </a:cubicBezTo>
                  <a:cubicBezTo>
                    <a:pt x="323" y="134"/>
                    <a:pt x="312" y="145"/>
                    <a:pt x="296" y="145"/>
                  </a:cubicBezTo>
                  <a:cubicBezTo>
                    <a:pt x="280" y="145"/>
                    <a:pt x="264" y="134"/>
                    <a:pt x="264" y="118"/>
                  </a:cubicBezTo>
                  <a:cubicBezTo>
                    <a:pt x="264" y="102"/>
                    <a:pt x="280" y="91"/>
                    <a:pt x="296" y="91"/>
                  </a:cubicBezTo>
                  <a:close/>
                  <a:moveTo>
                    <a:pt x="145" y="145"/>
                  </a:moveTo>
                  <a:cubicBezTo>
                    <a:pt x="129" y="145"/>
                    <a:pt x="113" y="134"/>
                    <a:pt x="113" y="118"/>
                  </a:cubicBezTo>
                  <a:cubicBezTo>
                    <a:pt x="113" y="102"/>
                    <a:pt x="129" y="91"/>
                    <a:pt x="145" y="91"/>
                  </a:cubicBezTo>
                  <a:cubicBezTo>
                    <a:pt x="161" y="91"/>
                    <a:pt x="172" y="102"/>
                    <a:pt x="172" y="118"/>
                  </a:cubicBezTo>
                  <a:cubicBezTo>
                    <a:pt x="172" y="134"/>
                    <a:pt x="161" y="145"/>
                    <a:pt x="145" y="1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+mn-ea"/>
              </a:endParaRPr>
            </a:p>
          </p:txBody>
        </p:sp>
        <p:sp>
          <p:nvSpPr>
            <p:cNvPr id="47" name="Freeform 11"/>
            <p:cNvSpPr>
              <a:spLocks noEditPoints="1"/>
            </p:cNvSpPr>
            <p:nvPr/>
          </p:nvSpPr>
          <p:spPr bwMode="auto">
            <a:xfrm>
              <a:off x="9131593" y="390100"/>
              <a:ext cx="545256" cy="500657"/>
            </a:xfrm>
            <a:custGeom>
              <a:avLst/>
              <a:gdLst>
                <a:gd name="T0" fmla="*/ 366 w 366"/>
                <a:gd name="T1" fmla="*/ 156 h 334"/>
                <a:gd name="T2" fmla="*/ 183 w 366"/>
                <a:gd name="T3" fmla="*/ 0 h 334"/>
                <a:gd name="T4" fmla="*/ 0 w 366"/>
                <a:gd name="T5" fmla="*/ 156 h 334"/>
                <a:gd name="T6" fmla="*/ 183 w 366"/>
                <a:gd name="T7" fmla="*/ 312 h 334"/>
                <a:gd name="T8" fmla="*/ 248 w 366"/>
                <a:gd name="T9" fmla="*/ 302 h 334"/>
                <a:gd name="T10" fmla="*/ 307 w 366"/>
                <a:gd name="T11" fmla="*/ 334 h 334"/>
                <a:gd name="T12" fmla="*/ 291 w 366"/>
                <a:gd name="T13" fmla="*/ 280 h 334"/>
                <a:gd name="T14" fmla="*/ 366 w 366"/>
                <a:gd name="T15" fmla="*/ 156 h 334"/>
                <a:gd name="T16" fmla="*/ 124 w 366"/>
                <a:gd name="T17" fmla="*/ 129 h 334"/>
                <a:gd name="T18" fmla="*/ 102 w 366"/>
                <a:gd name="T19" fmla="*/ 108 h 334"/>
                <a:gd name="T20" fmla="*/ 124 w 366"/>
                <a:gd name="T21" fmla="*/ 86 h 334"/>
                <a:gd name="T22" fmla="*/ 151 w 366"/>
                <a:gd name="T23" fmla="*/ 108 h 334"/>
                <a:gd name="T24" fmla="*/ 124 w 366"/>
                <a:gd name="T25" fmla="*/ 129 h 334"/>
                <a:gd name="T26" fmla="*/ 242 w 366"/>
                <a:gd name="T27" fmla="*/ 129 h 334"/>
                <a:gd name="T28" fmla="*/ 221 w 366"/>
                <a:gd name="T29" fmla="*/ 108 h 334"/>
                <a:gd name="T30" fmla="*/ 242 w 366"/>
                <a:gd name="T31" fmla="*/ 86 h 334"/>
                <a:gd name="T32" fmla="*/ 269 w 366"/>
                <a:gd name="T33" fmla="*/ 108 h 334"/>
                <a:gd name="T34" fmla="*/ 242 w 366"/>
                <a:gd name="T35" fmla="*/ 129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66" h="334">
                  <a:moveTo>
                    <a:pt x="366" y="156"/>
                  </a:moveTo>
                  <a:cubicBezTo>
                    <a:pt x="366" y="70"/>
                    <a:pt x="280" y="0"/>
                    <a:pt x="183" y="0"/>
                  </a:cubicBezTo>
                  <a:cubicBezTo>
                    <a:pt x="81" y="0"/>
                    <a:pt x="0" y="70"/>
                    <a:pt x="0" y="156"/>
                  </a:cubicBezTo>
                  <a:cubicBezTo>
                    <a:pt x="0" y="242"/>
                    <a:pt x="81" y="312"/>
                    <a:pt x="183" y="312"/>
                  </a:cubicBezTo>
                  <a:cubicBezTo>
                    <a:pt x="205" y="312"/>
                    <a:pt x="226" y="307"/>
                    <a:pt x="248" y="302"/>
                  </a:cubicBezTo>
                  <a:cubicBezTo>
                    <a:pt x="307" y="334"/>
                    <a:pt x="307" y="334"/>
                    <a:pt x="307" y="334"/>
                  </a:cubicBezTo>
                  <a:cubicBezTo>
                    <a:pt x="291" y="280"/>
                    <a:pt x="291" y="280"/>
                    <a:pt x="291" y="280"/>
                  </a:cubicBezTo>
                  <a:cubicBezTo>
                    <a:pt x="334" y="248"/>
                    <a:pt x="366" y="205"/>
                    <a:pt x="366" y="156"/>
                  </a:cubicBezTo>
                  <a:close/>
                  <a:moveTo>
                    <a:pt x="124" y="129"/>
                  </a:moveTo>
                  <a:cubicBezTo>
                    <a:pt x="113" y="129"/>
                    <a:pt x="102" y="119"/>
                    <a:pt x="102" y="108"/>
                  </a:cubicBezTo>
                  <a:cubicBezTo>
                    <a:pt x="102" y="97"/>
                    <a:pt x="113" y="86"/>
                    <a:pt x="124" y="86"/>
                  </a:cubicBezTo>
                  <a:cubicBezTo>
                    <a:pt x="140" y="86"/>
                    <a:pt x="151" y="97"/>
                    <a:pt x="151" y="108"/>
                  </a:cubicBezTo>
                  <a:cubicBezTo>
                    <a:pt x="151" y="119"/>
                    <a:pt x="140" y="129"/>
                    <a:pt x="124" y="129"/>
                  </a:cubicBezTo>
                  <a:close/>
                  <a:moveTo>
                    <a:pt x="242" y="129"/>
                  </a:moveTo>
                  <a:cubicBezTo>
                    <a:pt x="232" y="129"/>
                    <a:pt x="221" y="119"/>
                    <a:pt x="221" y="108"/>
                  </a:cubicBezTo>
                  <a:cubicBezTo>
                    <a:pt x="221" y="97"/>
                    <a:pt x="232" y="86"/>
                    <a:pt x="242" y="86"/>
                  </a:cubicBezTo>
                  <a:cubicBezTo>
                    <a:pt x="258" y="86"/>
                    <a:pt x="269" y="97"/>
                    <a:pt x="269" y="108"/>
                  </a:cubicBezTo>
                  <a:cubicBezTo>
                    <a:pt x="269" y="119"/>
                    <a:pt x="258" y="129"/>
                    <a:pt x="242" y="1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+mn-ea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2769882" y="1660896"/>
            <a:ext cx="746451" cy="579236"/>
            <a:chOff x="2623051" y="138333"/>
            <a:chExt cx="982613" cy="762495"/>
          </a:xfrm>
          <a:solidFill>
            <a:srgbClr val="FFFFFF"/>
          </a:solidFill>
        </p:grpSpPr>
        <p:sp>
          <p:nvSpPr>
            <p:cNvPr id="42" name="Freeform 12"/>
            <p:cNvSpPr>
              <a:spLocks noEditPoints="1"/>
            </p:cNvSpPr>
            <p:nvPr/>
          </p:nvSpPr>
          <p:spPr bwMode="auto">
            <a:xfrm>
              <a:off x="2623051" y="223214"/>
              <a:ext cx="847377" cy="677614"/>
            </a:xfrm>
            <a:custGeom>
              <a:avLst/>
              <a:gdLst>
                <a:gd name="T0" fmla="*/ 467 w 568"/>
                <a:gd name="T1" fmla="*/ 190 h 452"/>
                <a:gd name="T2" fmla="*/ 455 w 568"/>
                <a:gd name="T3" fmla="*/ 172 h 452"/>
                <a:gd name="T4" fmla="*/ 450 w 568"/>
                <a:gd name="T5" fmla="*/ 104 h 452"/>
                <a:gd name="T6" fmla="*/ 329 w 568"/>
                <a:gd name="T7" fmla="*/ 109 h 452"/>
                <a:gd name="T8" fmla="*/ 310 w 568"/>
                <a:gd name="T9" fmla="*/ 79 h 452"/>
                <a:gd name="T10" fmla="*/ 213 w 568"/>
                <a:gd name="T11" fmla="*/ 29 h 452"/>
                <a:gd name="T12" fmla="*/ 51 w 568"/>
                <a:gd name="T13" fmla="*/ 163 h 452"/>
                <a:gd name="T14" fmla="*/ 6 w 568"/>
                <a:gd name="T15" fmla="*/ 286 h 452"/>
                <a:gd name="T16" fmla="*/ 242 w 568"/>
                <a:gd name="T17" fmla="*/ 444 h 452"/>
                <a:gd name="T18" fmla="*/ 526 w 568"/>
                <a:gd name="T19" fmla="*/ 319 h 452"/>
                <a:gd name="T20" fmla="*/ 467 w 568"/>
                <a:gd name="T21" fmla="*/ 190 h 452"/>
                <a:gd name="T22" fmla="*/ 250 w 568"/>
                <a:gd name="T23" fmla="*/ 411 h 452"/>
                <a:gd name="T24" fmla="*/ 66 w 568"/>
                <a:gd name="T25" fmla="*/ 296 h 452"/>
                <a:gd name="T26" fmla="*/ 250 w 568"/>
                <a:gd name="T27" fmla="*/ 169 h 452"/>
                <a:gd name="T28" fmla="*/ 435 w 568"/>
                <a:gd name="T29" fmla="*/ 274 h 452"/>
                <a:gd name="T30" fmla="*/ 250 w 568"/>
                <a:gd name="T31" fmla="*/ 411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68" h="452">
                  <a:moveTo>
                    <a:pt x="467" y="190"/>
                  </a:moveTo>
                  <a:cubicBezTo>
                    <a:pt x="443" y="185"/>
                    <a:pt x="455" y="172"/>
                    <a:pt x="455" y="172"/>
                  </a:cubicBezTo>
                  <a:cubicBezTo>
                    <a:pt x="455" y="172"/>
                    <a:pt x="478" y="133"/>
                    <a:pt x="450" y="104"/>
                  </a:cubicBezTo>
                  <a:cubicBezTo>
                    <a:pt x="415" y="69"/>
                    <a:pt x="329" y="109"/>
                    <a:pt x="329" y="109"/>
                  </a:cubicBezTo>
                  <a:cubicBezTo>
                    <a:pt x="297" y="119"/>
                    <a:pt x="305" y="104"/>
                    <a:pt x="310" y="79"/>
                  </a:cubicBezTo>
                  <a:cubicBezTo>
                    <a:pt x="310" y="50"/>
                    <a:pt x="300" y="0"/>
                    <a:pt x="213" y="29"/>
                  </a:cubicBezTo>
                  <a:cubicBezTo>
                    <a:pt x="126" y="59"/>
                    <a:pt x="51" y="163"/>
                    <a:pt x="51" y="163"/>
                  </a:cubicBezTo>
                  <a:cubicBezTo>
                    <a:pt x="0" y="232"/>
                    <a:pt x="6" y="286"/>
                    <a:pt x="6" y="286"/>
                  </a:cubicBezTo>
                  <a:cubicBezTo>
                    <a:pt x="19" y="404"/>
                    <a:pt x="145" y="436"/>
                    <a:pt x="242" y="444"/>
                  </a:cubicBezTo>
                  <a:cubicBezTo>
                    <a:pt x="345" y="452"/>
                    <a:pt x="484" y="409"/>
                    <a:pt x="526" y="319"/>
                  </a:cubicBezTo>
                  <a:cubicBezTo>
                    <a:pt x="568" y="230"/>
                    <a:pt x="491" y="195"/>
                    <a:pt x="467" y="190"/>
                  </a:cubicBezTo>
                  <a:close/>
                  <a:moveTo>
                    <a:pt x="250" y="411"/>
                  </a:moveTo>
                  <a:cubicBezTo>
                    <a:pt x="148" y="415"/>
                    <a:pt x="66" y="364"/>
                    <a:pt x="66" y="296"/>
                  </a:cubicBezTo>
                  <a:cubicBezTo>
                    <a:pt x="66" y="228"/>
                    <a:pt x="148" y="174"/>
                    <a:pt x="250" y="169"/>
                  </a:cubicBezTo>
                  <a:cubicBezTo>
                    <a:pt x="352" y="164"/>
                    <a:pt x="435" y="206"/>
                    <a:pt x="435" y="274"/>
                  </a:cubicBezTo>
                  <a:cubicBezTo>
                    <a:pt x="435" y="342"/>
                    <a:pt x="352" y="406"/>
                    <a:pt x="250" y="4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+mn-ea"/>
              </a:endParaRPr>
            </a:p>
          </p:txBody>
        </p:sp>
        <p:sp>
          <p:nvSpPr>
            <p:cNvPr id="43" name="Freeform 13"/>
            <p:cNvSpPr>
              <a:spLocks noEditPoints="1"/>
            </p:cNvSpPr>
            <p:nvPr/>
          </p:nvSpPr>
          <p:spPr bwMode="auto">
            <a:xfrm>
              <a:off x="2811518" y="526774"/>
              <a:ext cx="335210" cy="296366"/>
            </a:xfrm>
            <a:custGeom>
              <a:avLst/>
              <a:gdLst>
                <a:gd name="T0" fmla="*/ 103 w 224"/>
                <a:gd name="T1" fmla="*/ 12 h 198"/>
                <a:gd name="T2" fmla="*/ 12 w 224"/>
                <a:gd name="T3" fmla="*/ 120 h 198"/>
                <a:gd name="T4" fmla="*/ 40 w 224"/>
                <a:gd name="T5" fmla="*/ 166 h 198"/>
                <a:gd name="T6" fmla="*/ 193 w 224"/>
                <a:gd name="T7" fmla="*/ 138 h 198"/>
                <a:gd name="T8" fmla="*/ 103 w 224"/>
                <a:gd name="T9" fmla="*/ 12 h 198"/>
                <a:gd name="T10" fmla="*/ 77 w 224"/>
                <a:gd name="T11" fmla="*/ 147 h 198"/>
                <a:gd name="T12" fmla="*/ 42 w 224"/>
                <a:gd name="T13" fmla="*/ 122 h 198"/>
                <a:gd name="T14" fmla="*/ 75 w 224"/>
                <a:gd name="T15" fmla="*/ 87 h 198"/>
                <a:gd name="T16" fmla="*/ 111 w 224"/>
                <a:gd name="T17" fmla="*/ 114 h 198"/>
                <a:gd name="T18" fmla="*/ 77 w 224"/>
                <a:gd name="T19" fmla="*/ 147 h 198"/>
                <a:gd name="T20" fmla="*/ 137 w 224"/>
                <a:gd name="T21" fmla="*/ 95 h 198"/>
                <a:gd name="T22" fmla="*/ 119 w 224"/>
                <a:gd name="T23" fmla="*/ 93 h 198"/>
                <a:gd name="T24" fmla="*/ 124 w 224"/>
                <a:gd name="T25" fmla="*/ 74 h 198"/>
                <a:gd name="T26" fmla="*/ 143 w 224"/>
                <a:gd name="T27" fmla="*/ 76 h 198"/>
                <a:gd name="T28" fmla="*/ 137 w 224"/>
                <a:gd name="T29" fmla="*/ 95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24" h="198">
                  <a:moveTo>
                    <a:pt x="103" y="12"/>
                  </a:moveTo>
                  <a:cubicBezTo>
                    <a:pt x="0" y="24"/>
                    <a:pt x="12" y="120"/>
                    <a:pt x="12" y="120"/>
                  </a:cubicBezTo>
                  <a:cubicBezTo>
                    <a:pt x="12" y="120"/>
                    <a:pt x="11" y="150"/>
                    <a:pt x="40" y="166"/>
                  </a:cubicBezTo>
                  <a:cubicBezTo>
                    <a:pt x="100" y="198"/>
                    <a:pt x="161" y="179"/>
                    <a:pt x="193" y="138"/>
                  </a:cubicBezTo>
                  <a:cubicBezTo>
                    <a:pt x="224" y="98"/>
                    <a:pt x="205" y="0"/>
                    <a:pt x="103" y="12"/>
                  </a:cubicBezTo>
                  <a:close/>
                  <a:moveTo>
                    <a:pt x="77" y="147"/>
                  </a:moveTo>
                  <a:cubicBezTo>
                    <a:pt x="58" y="149"/>
                    <a:pt x="42" y="138"/>
                    <a:pt x="42" y="122"/>
                  </a:cubicBezTo>
                  <a:cubicBezTo>
                    <a:pt x="42" y="106"/>
                    <a:pt x="56" y="89"/>
                    <a:pt x="75" y="87"/>
                  </a:cubicBezTo>
                  <a:cubicBezTo>
                    <a:pt x="97" y="85"/>
                    <a:pt x="111" y="98"/>
                    <a:pt x="111" y="114"/>
                  </a:cubicBezTo>
                  <a:cubicBezTo>
                    <a:pt x="111" y="130"/>
                    <a:pt x="96" y="144"/>
                    <a:pt x="77" y="147"/>
                  </a:cubicBezTo>
                  <a:close/>
                  <a:moveTo>
                    <a:pt x="137" y="95"/>
                  </a:moveTo>
                  <a:cubicBezTo>
                    <a:pt x="131" y="100"/>
                    <a:pt x="123" y="99"/>
                    <a:pt x="119" y="93"/>
                  </a:cubicBezTo>
                  <a:cubicBezTo>
                    <a:pt x="116" y="88"/>
                    <a:pt x="117" y="79"/>
                    <a:pt x="124" y="74"/>
                  </a:cubicBezTo>
                  <a:cubicBezTo>
                    <a:pt x="131" y="68"/>
                    <a:pt x="139" y="70"/>
                    <a:pt x="143" y="76"/>
                  </a:cubicBezTo>
                  <a:cubicBezTo>
                    <a:pt x="146" y="81"/>
                    <a:pt x="144" y="90"/>
                    <a:pt x="137" y="9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+mn-ea"/>
              </a:endParaRPr>
            </a:p>
          </p:txBody>
        </p:sp>
        <p:sp>
          <p:nvSpPr>
            <p:cNvPr id="44" name="Freeform 14"/>
            <p:cNvSpPr/>
            <p:nvPr/>
          </p:nvSpPr>
          <p:spPr bwMode="auto">
            <a:xfrm>
              <a:off x="3256066" y="253426"/>
              <a:ext cx="181272" cy="191344"/>
            </a:xfrm>
            <a:custGeom>
              <a:avLst/>
              <a:gdLst>
                <a:gd name="T0" fmla="*/ 92 w 121"/>
                <a:gd name="T1" fmla="*/ 128 h 128"/>
                <a:gd name="T2" fmla="*/ 109 w 121"/>
                <a:gd name="T3" fmla="*/ 114 h 128"/>
                <a:gd name="T4" fmla="*/ 109 w 121"/>
                <a:gd name="T5" fmla="*/ 112 h 128"/>
                <a:gd name="T6" fmla="*/ 17 w 121"/>
                <a:gd name="T7" fmla="*/ 19 h 128"/>
                <a:gd name="T8" fmla="*/ 0 w 121"/>
                <a:gd name="T9" fmla="*/ 36 h 128"/>
                <a:gd name="T10" fmla="*/ 17 w 121"/>
                <a:gd name="T11" fmla="*/ 53 h 128"/>
                <a:gd name="T12" fmla="*/ 75 w 121"/>
                <a:gd name="T13" fmla="*/ 111 h 128"/>
                <a:gd name="T14" fmla="*/ 92 w 121"/>
                <a:gd name="T15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1" h="128">
                  <a:moveTo>
                    <a:pt x="92" y="128"/>
                  </a:moveTo>
                  <a:cubicBezTo>
                    <a:pt x="100" y="128"/>
                    <a:pt x="107" y="122"/>
                    <a:pt x="109" y="114"/>
                  </a:cubicBezTo>
                  <a:cubicBezTo>
                    <a:pt x="109" y="113"/>
                    <a:pt x="109" y="113"/>
                    <a:pt x="109" y="112"/>
                  </a:cubicBezTo>
                  <a:cubicBezTo>
                    <a:pt x="121" y="0"/>
                    <a:pt x="17" y="19"/>
                    <a:pt x="17" y="19"/>
                  </a:cubicBezTo>
                  <a:cubicBezTo>
                    <a:pt x="7" y="19"/>
                    <a:pt x="0" y="27"/>
                    <a:pt x="0" y="36"/>
                  </a:cubicBezTo>
                  <a:cubicBezTo>
                    <a:pt x="0" y="45"/>
                    <a:pt x="7" y="53"/>
                    <a:pt x="17" y="53"/>
                  </a:cubicBezTo>
                  <a:cubicBezTo>
                    <a:pt x="92" y="36"/>
                    <a:pt x="75" y="111"/>
                    <a:pt x="75" y="111"/>
                  </a:cubicBezTo>
                  <a:cubicBezTo>
                    <a:pt x="75" y="121"/>
                    <a:pt x="83" y="128"/>
                    <a:pt x="92" y="1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+mn-ea"/>
              </a:endParaRPr>
            </a:p>
          </p:txBody>
        </p:sp>
        <p:sp>
          <p:nvSpPr>
            <p:cNvPr id="45" name="Freeform 15"/>
            <p:cNvSpPr/>
            <p:nvPr/>
          </p:nvSpPr>
          <p:spPr bwMode="auto">
            <a:xfrm>
              <a:off x="3218661" y="138333"/>
              <a:ext cx="387003" cy="359667"/>
            </a:xfrm>
            <a:custGeom>
              <a:avLst/>
              <a:gdLst>
                <a:gd name="T0" fmla="*/ 105 w 259"/>
                <a:gd name="T1" fmla="*/ 9 h 240"/>
                <a:gd name="T2" fmla="*/ 21 w 259"/>
                <a:gd name="T3" fmla="*/ 9 h 240"/>
                <a:gd name="T4" fmla="*/ 19 w 259"/>
                <a:gd name="T5" fmla="*/ 10 h 240"/>
                <a:gd name="T6" fmla="*/ 18 w 259"/>
                <a:gd name="T7" fmla="*/ 11 h 240"/>
                <a:gd name="T8" fmla="*/ 0 w 259"/>
                <a:gd name="T9" fmla="*/ 35 h 240"/>
                <a:gd name="T10" fmla="*/ 25 w 259"/>
                <a:gd name="T11" fmla="*/ 59 h 240"/>
                <a:gd name="T12" fmla="*/ 47 w 259"/>
                <a:gd name="T13" fmla="*/ 54 h 240"/>
                <a:gd name="T14" fmla="*/ 168 w 259"/>
                <a:gd name="T15" fmla="*/ 114 h 240"/>
                <a:gd name="T16" fmla="*/ 176 w 259"/>
                <a:gd name="T17" fmla="*/ 195 h 240"/>
                <a:gd name="T18" fmla="*/ 171 w 259"/>
                <a:gd name="T19" fmla="*/ 218 h 240"/>
                <a:gd name="T20" fmla="*/ 195 w 259"/>
                <a:gd name="T21" fmla="*/ 240 h 240"/>
                <a:gd name="T22" fmla="*/ 219 w 259"/>
                <a:gd name="T23" fmla="*/ 220 h 240"/>
                <a:gd name="T24" fmla="*/ 219 w 259"/>
                <a:gd name="T25" fmla="*/ 220 h 240"/>
                <a:gd name="T26" fmla="*/ 105 w 259"/>
                <a:gd name="T27" fmla="*/ 9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59" h="240">
                  <a:moveTo>
                    <a:pt x="105" y="9"/>
                  </a:moveTo>
                  <a:cubicBezTo>
                    <a:pt x="69" y="0"/>
                    <a:pt x="31" y="7"/>
                    <a:pt x="21" y="9"/>
                  </a:cubicBezTo>
                  <a:cubicBezTo>
                    <a:pt x="20" y="9"/>
                    <a:pt x="19" y="10"/>
                    <a:pt x="19" y="10"/>
                  </a:cubicBezTo>
                  <a:cubicBezTo>
                    <a:pt x="18" y="10"/>
                    <a:pt x="18" y="11"/>
                    <a:pt x="18" y="11"/>
                  </a:cubicBezTo>
                  <a:cubicBezTo>
                    <a:pt x="8" y="14"/>
                    <a:pt x="0" y="23"/>
                    <a:pt x="0" y="35"/>
                  </a:cubicBezTo>
                  <a:cubicBezTo>
                    <a:pt x="0" y="48"/>
                    <a:pt x="11" y="59"/>
                    <a:pt x="25" y="59"/>
                  </a:cubicBezTo>
                  <a:cubicBezTo>
                    <a:pt x="25" y="59"/>
                    <a:pt x="38" y="57"/>
                    <a:pt x="47" y="54"/>
                  </a:cubicBezTo>
                  <a:cubicBezTo>
                    <a:pt x="56" y="50"/>
                    <a:pt x="131" y="51"/>
                    <a:pt x="168" y="114"/>
                  </a:cubicBezTo>
                  <a:cubicBezTo>
                    <a:pt x="188" y="159"/>
                    <a:pt x="177" y="190"/>
                    <a:pt x="176" y="195"/>
                  </a:cubicBezTo>
                  <a:cubicBezTo>
                    <a:pt x="176" y="195"/>
                    <a:pt x="171" y="207"/>
                    <a:pt x="171" y="218"/>
                  </a:cubicBezTo>
                  <a:cubicBezTo>
                    <a:pt x="171" y="232"/>
                    <a:pt x="182" y="240"/>
                    <a:pt x="195" y="240"/>
                  </a:cubicBezTo>
                  <a:cubicBezTo>
                    <a:pt x="206" y="240"/>
                    <a:pt x="216" y="239"/>
                    <a:pt x="219" y="220"/>
                  </a:cubicBezTo>
                  <a:cubicBezTo>
                    <a:pt x="219" y="220"/>
                    <a:pt x="219" y="220"/>
                    <a:pt x="219" y="220"/>
                  </a:cubicBezTo>
                  <a:cubicBezTo>
                    <a:pt x="259" y="86"/>
                    <a:pt x="170" y="24"/>
                    <a:pt x="10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+mn-ea"/>
              </a:endParaRPr>
            </a:p>
          </p:txBody>
        </p:sp>
      </p:grpSp>
      <p:sp>
        <p:nvSpPr>
          <p:cNvPr id="52" name="AutoShape 5"/>
          <p:cNvSpPr/>
          <p:nvPr/>
        </p:nvSpPr>
        <p:spPr bwMode="auto">
          <a:xfrm flipV="1">
            <a:off x="1266825" y="584392"/>
            <a:ext cx="6667500" cy="18000"/>
          </a:xfrm>
          <a:custGeom>
            <a:avLst/>
            <a:gdLst>
              <a:gd name="T0" fmla="*/ 3333750 w 21600"/>
              <a:gd name="T1" fmla="*/ 33338 h 21600"/>
              <a:gd name="T2" fmla="*/ 3333750 w 21600"/>
              <a:gd name="T3" fmla="*/ 33338 h 21600"/>
              <a:gd name="T4" fmla="*/ 3333750 w 21600"/>
              <a:gd name="T5" fmla="*/ 33338 h 21600"/>
              <a:gd name="T6" fmla="*/ 3333750 w 21600"/>
              <a:gd name="T7" fmla="*/ 33338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rgbClr val="32AA90"/>
          </a:solidFill>
          <a:ln w="25400" cap="flat" cmpd="sng">
            <a:noFill/>
            <a:prstDash val="solid"/>
            <a:miter lim="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53" name="AutoShape 16"/>
          <p:cNvSpPr/>
          <p:nvPr/>
        </p:nvSpPr>
        <p:spPr bwMode="auto">
          <a:xfrm>
            <a:off x="1243915" y="276126"/>
            <a:ext cx="4480213" cy="2794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/>
            <a:r>
              <a:rPr lang="zh-CN" altLang="en-US" sz="2000" b="1" dirty="0" smtClean="0">
                <a:solidFill>
                  <a:srgbClr val="002060"/>
                </a:solidFill>
                <a:latin typeface="+mn-ea"/>
                <a:ea typeface="+mn-ea"/>
              </a:rPr>
              <a:t>单击此处添加标题</a:t>
            </a:r>
            <a:endParaRPr lang="es-ES" altLang="zh-CN" sz="2000" b="1" dirty="0">
              <a:solidFill>
                <a:srgbClr val="002060"/>
              </a:solidFill>
              <a:latin typeface="+mn-ea"/>
              <a:ea typeface="+mn-ea"/>
            </a:endParaRPr>
          </a:p>
        </p:txBody>
      </p:sp>
      <p:sp>
        <p:nvSpPr>
          <p:cNvPr id="54" name="AutoShape 34"/>
          <p:cNvSpPr/>
          <p:nvPr/>
        </p:nvSpPr>
        <p:spPr bwMode="auto">
          <a:xfrm>
            <a:off x="3363293" y="415826"/>
            <a:ext cx="4004296" cy="1397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just" eaLnBrk="1">
              <a:spcBef>
                <a:spcPts val="600"/>
              </a:spcBef>
            </a:pPr>
            <a:r>
              <a:rPr lang="zh-CN" altLang="en-US" sz="700" dirty="0" smtClean="0">
                <a:solidFill>
                  <a:srgbClr val="3BB692"/>
                </a:solidFill>
                <a:latin typeface="+mn-ea"/>
                <a:ea typeface="+mn-ea"/>
                <a:sym typeface="Verdana" pitchFamily="34" charset="0"/>
              </a:rPr>
              <a:t>单击此处添加副标题或详细文本描述</a:t>
            </a:r>
            <a:endParaRPr lang="es-ES" altLang="zh-CN" sz="1800" dirty="0">
              <a:latin typeface="+mn-ea"/>
              <a:ea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" presetClass="entr" presetSubtype="16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indefinite" fill="hold"/>
                                        <p:tgtEl>
                                          <p:spTgt spid="19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9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indefinite" fill="hold"/>
                                        <p:tgtEl>
                                          <p:spTgt spid="19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92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92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indefinite" fill="hold"/>
                                        <p:tgtEl>
                                          <p:spTgt spid="19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92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9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indefinite" fill="hold"/>
                                        <p:tgtEl>
                                          <p:spTgt spid="19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92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92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indefinite" fill="hold"/>
                                        <p:tgtEl>
                                          <p:spTgt spid="19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92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92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indefinite" fill="hold"/>
                                        <p:tgtEl>
                                          <p:spTgt spid="19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92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92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indefinite" fill="hold"/>
                                        <p:tgtEl>
                                          <p:spTgt spid="19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92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92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0"/>
                            </p:stCondLst>
                            <p:childTnLst>
                              <p:par>
                                <p:cTn id="49" presetID="4" presetClass="entr" presetSubtype="16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indefinite" fill="hold"/>
                                        <p:tgtEl>
                                          <p:spTgt spid="19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1" dur="500"/>
                                        <p:tgtEl>
                                          <p:spTgt spid="19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242" grpId="0" animBg="1" advAuto="0"/>
      <p:bldP spid="19252" grpId="0" animBg="1" advAuto="0"/>
      <p:bldP spid="19255" grpId="0" animBg="1" advAuto="0"/>
      <p:bldP spid="19258" grpId="0" animBg="1" advAuto="0"/>
      <p:bldP spid="19261" grpId="0" animBg="1" advAuto="0"/>
      <p:bldP spid="19264" grpId="0" animBg="1" advAuto="0"/>
      <p:bldP spid="19267" grpId="0" animBg="1" advAuto="0"/>
      <p:bldP spid="19270" grpId="0" animBg="1" advAuto="0"/>
      <p:bldP spid="53" grpId="0" autoUpdateAnimBg="0"/>
      <p:bldP spid="54" grpId="0" autoUpdateAnimBg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7" name="AutoShape 7"/>
          <p:cNvSpPr/>
          <p:nvPr/>
        </p:nvSpPr>
        <p:spPr bwMode="auto">
          <a:xfrm>
            <a:off x="384175" y="2041525"/>
            <a:ext cx="1652588" cy="173038"/>
          </a:xfrm>
          <a:custGeom>
            <a:avLst/>
            <a:gdLst>
              <a:gd name="T0" fmla="*/ 826294 w 21600"/>
              <a:gd name="T1" fmla="*/ 86519 h 21600"/>
              <a:gd name="T2" fmla="*/ 826294 w 21600"/>
              <a:gd name="T3" fmla="*/ 86519 h 21600"/>
              <a:gd name="T4" fmla="*/ 826294 w 21600"/>
              <a:gd name="T5" fmla="*/ 86519 h 21600"/>
              <a:gd name="T6" fmla="*/ 826294 w 21600"/>
              <a:gd name="T7" fmla="*/ 86519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0666" y="21599"/>
                </a:moveTo>
                <a:lnTo>
                  <a:pt x="0" y="21599"/>
                </a:lnTo>
                <a:lnTo>
                  <a:pt x="933" y="10700"/>
                </a:lnTo>
                <a:lnTo>
                  <a:pt x="0" y="0"/>
                </a:lnTo>
                <a:lnTo>
                  <a:pt x="20666" y="0"/>
                </a:lnTo>
                <a:lnTo>
                  <a:pt x="21599" y="10700"/>
                </a:lnTo>
                <a:lnTo>
                  <a:pt x="20666" y="21599"/>
                </a:lnTo>
                <a:close/>
              </a:path>
            </a:pathLst>
          </a:custGeom>
          <a:solidFill>
            <a:srgbClr val="6F7B9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25608" name="AutoShape 8"/>
          <p:cNvSpPr/>
          <p:nvPr/>
        </p:nvSpPr>
        <p:spPr bwMode="auto">
          <a:xfrm>
            <a:off x="2062163" y="2041525"/>
            <a:ext cx="1652587" cy="173038"/>
          </a:xfrm>
          <a:custGeom>
            <a:avLst/>
            <a:gdLst>
              <a:gd name="T0" fmla="*/ 826294 w 21600"/>
              <a:gd name="T1" fmla="*/ 86519 h 21600"/>
              <a:gd name="T2" fmla="*/ 826294 w 21600"/>
              <a:gd name="T3" fmla="*/ 86519 h 21600"/>
              <a:gd name="T4" fmla="*/ 826294 w 21600"/>
              <a:gd name="T5" fmla="*/ 86519 h 21600"/>
              <a:gd name="T6" fmla="*/ 826294 w 21600"/>
              <a:gd name="T7" fmla="*/ 86519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0666" y="21599"/>
                </a:moveTo>
                <a:lnTo>
                  <a:pt x="0" y="21599"/>
                </a:lnTo>
                <a:lnTo>
                  <a:pt x="933" y="10700"/>
                </a:lnTo>
                <a:lnTo>
                  <a:pt x="0" y="0"/>
                </a:lnTo>
                <a:lnTo>
                  <a:pt x="20666" y="0"/>
                </a:lnTo>
                <a:lnTo>
                  <a:pt x="21599" y="10700"/>
                </a:lnTo>
                <a:lnTo>
                  <a:pt x="20666" y="21599"/>
                </a:lnTo>
                <a:close/>
              </a:path>
            </a:pathLst>
          </a:custGeom>
          <a:solidFill>
            <a:srgbClr val="8DC9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25609" name="AutoShape 9"/>
          <p:cNvSpPr/>
          <p:nvPr/>
        </p:nvSpPr>
        <p:spPr bwMode="auto">
          <a:xfrm>
            <a:off x="3738563" y="2041525"/>
            <a:ext cx="1652587" cy="173038"/>
          </a:xfrm>
          <a:custGeom>
            <a:avLst/>
            <a:gdLst>
              <a:gd name="T0" fmla="*/ 826294 w 21600"/>
              <a:gd name="T1" fmla="*/ 86519 h 21600"/>
              <a:gd name="T2" fmla="*/ 826294 w 21600"/>
              <a:gd name="T3" fmla="*/ 86519 h 21600"/>
              <a:gd name="T4" fmla="*/ 826294 w 21600"/>
              <a:gd name="T5" fmla="*/ 86519 h 21600"/>
              <a:gd name="T6" fmla="*/ 826294 w 21600"/>
              <a:gd name="T7" fmla="*/ 86519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0666" y="21599"/>
                </a:moveTo>
                <a:lnTo>
                  <a:pt x="0" y="21599"/>
                </a:lnTo>
                <a:lnTo>
                  <a:pt x="933" y="10700"/>
                </a:lnTo>
                <a:lnTo>
                  <a:pt x="0" y="0"/>
                </a:lnTo>
                <a:lnTo>
                  <a:pt x="20666" y="0"/>
                </a:lnTo>
                <a:lnTo>
                  <a:pt x="21599" y="10700"/>
                </a:lnTo>
                <a:lnTo>
                  <a:pt x="20666" y="21599"/>
                </a:lnTo>
                <a:close/>
              </a:path>
            </a:pathLst>
          </a:custGeom>
          <a:solidFill>
            <a:srgbClr val="F2C43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25610" name="AutoShape 10"/>
          <p:cNvSpPr/>
          <p:nvPr/>
        </p:nvSpPr>
        <p:spPr bwMode="auto">
          <a:xfrm>
            <a:off x="5416550" y="2041525"/>
            <a:ext cx="1647825" cy="173038"/>
          </a:xfrm>
          <a:custGeom>
            <a:avLst/>
            <a:gdLst>
              <a:gd name="T0" fmla="*/ 823913 w 21600"/>
              <a:gd name="T1" fmla="*/ 86519 h 21600"/>
              <a:gd name="T2" fmla="*/ 823913 w 21600"/>
              <a:gd name="T3" fmla="*/ 86519 h 21600"/>
              <a:gd name="T4" fmla="*/ 823913 w 21600"/>
              <a:gd name="T5" fmla="*/ 86519 h 21600"/>
              <a:gd name="T6" fmla="*/ 823913 w 21600"/>
              <a:gd name="T7" fmla="*/ 86519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0663" y="21599"/>
                </a:moveTo>
                <a:lnTo>
                  <a:pt x="0" y="21599"/>
                </a:lnTo>
                <a:lnTo>
                  <a:pt x="936" y="10700"/>
                </a:lnTo>
                <a:lnTo>
                  <a:pt x="0" y="0"/>
                </a:lnTo>
                <a:lnTo>
                  <a:pt x="20663" y="0"/>
                </a:lnTo>
                <a:lnTo>
                  <a:pt x="21599" y="10700"/>
                </a:lnTo>
                <a:lnTo>
                  <a:pt x="20663" y="21599"/>
                </a:lnTo>
                <a:close/>
              </a:path>
            </a:pathLst>
          </a:custGeom>
          <a:solidFill>
            <a:srgbClr val="EB6B5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25611" name="AutoShape 11"/>
          <p:cNvSpPr/>
          <p:nvPr/>
        </p:nvSpPr>
        <p:spPr bwMode="auto">
          <a:xfrm>
            <a:off x="7089775" y="2041525"/>
            <a:ext cx="1652588" cy="173038"/>
          </a:xfrm>
          <a:custGeom>
            <a:avLst/>
            <a:gdLst>
              <a:gd name="T0" fmla="*/ 826294 w 21600"/>
              <a:gd name="T1" fmla="*/ 86519 h 21600"/>
              <a:gd name="T2" fmla="*/ 826294 w 21600"/>
              <a:gd name="T3" fmla="*/ 86519 h 21600"/>
              <a:gd name="T4" fmla="*/ 826294 w 21600"/>
              <a:gd name="T5" fmla="*/ 86519 h 21600"/>
              <a:gd name="T6" fmla="*/ 826294 w 21600"/>
              <a:gd name="T7" fmla="*/ 86519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0666" y="21599"/>
                </a:moveTo>
                <a:lnTo>
                  <a:pt x="0" y="21599"/>
                </a:lnTo>
                <a:lnTo>
                  <a:pt x="933" y="10700"/>
                </a:lnTo>
                <a:lnTo>
                  <a:pt x="0" y="0"/>
                </a:lnTo>
                <a:lnTo>
                  <a:pt x="20666" y="0"/>
                </a:lnTo>
                <a:lnTo>
                  <a:pt x="21599" y="10700"/>
                </a:lnTo>
                <a:lnTo>
                  <a:pt x="20666" y="21599"/>
                </a:lnTo>
                <a:close/>
              </a:path>
            </a:pathLst>
          </a:custGeom>
          <a:solidFill>
            <a:srgbClr val="A0C6A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25612" name="AutoShape 12"/>
          <p:cNvSpPr/>
          <p:nvPr/>
        </p:nvSpPr>
        <p:spPr bwMode="auto">
          <a:xfrm>
            <a:off x="1169988" y="2084388"/>
            <a:ext cx="85725" cy="87312"/>
          </a:xfrm>
          <a:custGeom>
            <a:avLst/>
            <a:gdLst>
              <a:gd name="T0" fmla="*/ 42860 w 19679"/>
              <a:gd name="T1" fmla="*/ 47918 h 19679"/>
              <a:gd name="T2" fmla="*/ 42860 w 19679"/>
              <a:gd name="T3" fmla="*/ 47918 h 19679"/>
              <a:gd name="T4" fmla="*/ 42860 w 19679"/>
              <a:gd name="T5" fmla="*/ 47918 h 19679"/>
              <a:gd name="T6" fmla="*/ 42860 w 19679"/>
              <a:gd name="T7" fmla="*/ 47918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rgbClr val="F8F1E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25613" name="AutoShape 13"/>
          <p:cNvSpPr/>
          <p:nvPr/>
        </p:nvSpPr>
        <p:spPr bwMode="auto">
          <a:xfrm>
            <a:off x="2846388" y="2084388"/>
            <a:ext cx="82550" cy="87312"/>
          </a:xfrm>
          <a:custGeom>
            <a:avLst/>
            <a:gdLst>
              <a:gd name="T0" fmla="*/ 41273 w 19679"/>
              <a:gd name="T1" fmla="*/ 47918 h 19679"/>
              <a:gd name="T2" fmla="*/ 41273 w 19679"/>
              <a:gd name="T3" fmla="*/ 47918 h 19679"/>
              <a:gd name="T4" fmla="*/ 41273 w 19679"/>
              <a:gd name="T5" fmla="*/ 47918 h 19679"/>
              <a:gd name="T6" fmla="*/ 41273 w 19679"/>
              <a:gd name="T7" fmla="*/ 47918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rgbClr val="F8F1E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25614" name="AutoShape 14"/>
          <p:cNvSpPr/>
          <p:nvPr/>
        </p:nvSpPr>
        <p:spPr bwMode="auto">
          <a:xfrm>
            <a:off x="4519613" y="2084388"/>
            <a:ext cx="87312" cy="87312"/>
          </a:xfrm>
          <a:custGeom>
            <a:avLst/>
            <a:gdLst>
              <a:gd name="T0" fmla="*/ 43654 w 19679"/>
              <a:gd name="T1" fmla="*/ 47918 h 19679"/>
              <a:gd name="T2" fmla="*/ 43654 w 19679"/>
              <a:gd name="T3" fmla="*/ 47918 h 19679"/>
              <a:gd name="T4" fmla="*/ 43654 w 19679"/>
              <a:gd name="T5" fmla="*/ 47918 h 19679"/>
              <a:gd name="T6" fmla="*/ 43654 w 19679"/>
              <a:gd name="T7" fmla="*/ 47918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rgbClr val="F8F1E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25615" name="AutoShape 15"/>
          <p:cNvSpPr/>
          <p:nvPr/>
        </p:nvSpPr>
        <p:spPr bwMode="auto">
          <a:xfrm>
            <a:off x="6196013" y="2084388"/>
            <a:ext cx="87312" cy="87312"/>
          </a:xfrm>
          <a:custGeom>
            <a:avLst/>
            <a:gdLst>
              <a:gd name="T0" fmla="*/ 43654 w 19679"/>
              <a:gd name="T1" fmla="*/ 47918 h 19679"/>
              <a:gd name="T2" fmla="*/ 43654 w 19679"/>
              <a:gd name="T3" fmla="*/ 47918 h 19679"/>
              <a:gd name="T4" fmla="*/ 43654 w 19679"/>
              <a:gd name="T5" fmla="*/ 47918 h 19679"/>
              <a:gd name="T6" fmla="*/ 43654 w 19679"/>
              <a:gd name="T7" fmla="*/ 47918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rgbClr val="F8F1E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25616" name="AutoShape 16"/>
          <p:cNvSpPr/>
          <p:nvPr/>
        </p:nvSpPr>
        <p:spPr bwMode="auto">
          <a:xfrm>
            <a:off x="7875588" y="2084388"/>
            <a:ext cx="85725" cy="87312"/>
          </a:xfrm>
          <a:custGeom>
            <a:avLst/>
            <a:gdLst>
              <a:gd name="T0" fmla="*/ 42860 w 19679"/>
              <a:gd name="T1" fmla="*/ 47918 h 19679"/>
              <a:gd name="T2" fmla="*/ 42860 w 19679"/>
              <a:gd name="T3" fmla="*/ 47918 h 19679"/>
              <a:gd name="T4" fmla="*/ 42860 w 19679"/>
              <a:gd name="T5" fmla="*/ 47918 h 19679"/>
              <a:gd name="T6" fmla="*/ 42860 w 19679"/>
              <a:gd name="T7" fmla="*/ 47918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rgbClr val="F8F1E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latin typeface="+mn-ea"/>
              <a:ea typeface="+mn-ea"/>
            </a:endParaRPr>
          </a:p>
        </p:txBody>
      </p:sp>
      <p:grpSp>
        <p:nvGrpSpPr>
          <p:cNvPr id="25617" name="Group 17"/>
          <p:cNvGrpSpPr/>
          <p:nvPr/>
        </p:nvGrpSpPr>
        <p:grpSpPr bwMode="auto">
          <a:xfrm>
            <a:off x="304800" y="2127250"/>
            <a:ext cx="1684338" cy="2185988"/>
            <a:chOff x="0" y="0"/>
            <a:chExt cx="1684697" cy="2186940"/>
          </a:xfrm>
        </p:grpSpPr>
        <p:sp>
          <p:nvSpPr>
            <p:cNvPr id="25618" name="AutoShape 18"/>
            <p:cNvSpPr/>
            <p:nvPr/>
          </p:nvSpPr>
          <p:spPr bwMode="auto">
            <a:xfrm>
              <a:off x="896937" y="0"/>
              <a:ext cx="17464" cy="593725"/>
            </a:xfrm>
            <a:custGeom>
              <a:avLst/>
              <a:gdLst>
                <a:gd name="T0" fmla="*/ 8732 w 21600"/>
                <a:gd name="T1" fmla="*/ 296863 h 21600"/>
                <a:gd name="T2" fmla="*/ 8732 w 21600"/>
                <a:gd name="T3" fmla="*/ 296863 h 21600"/>
                <a:gd name="T4" fmla="*/ 8732 w 21600"/>
                <a:gd name="T5" fmla="*/ 296863 h 21600"/>
                <a:gd name="T6" fmla="*/ 8732 w 21600"/>
                <a:gd name="T7" fmla="*/ 296863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F7B9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25619" name="AutoShape 19"/>
            <p:cNvSpPr/>
            <p:nvPr/>
          </p:nvSpPr>
          <p:spPr bwMode="auto">
            <a:xfrm>
              <a:off x="547687" y="582613"/>
              <a:ext cx="717551" cy="725489"/>
            </a:xfrm>
            <a:custGeom>
              <a:avLst/>
              <a:gdLst>
                <a:gd name="T0" fmla="*/ 358776 w 21600"/>
                <a:gd name="T1" fmla="*/ 362745 h 21600"/>
                <a:gd name="T2" fmla="*/ 358776 w 21600"/>
                <a:gd name="T3" fmla="*/ 362745 h 21600"/>
                <a:gd name="T4" fmla="*/ 358776 w 21600"/>
                <a:gd name="T5" fmla="*/ 362745 h 21600"/>
                <a:gd name="T6" fmla="*/ 358776 w 21600"/>
                <a:gd name="T7" fmla="*/ 362745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0853" y="21600"/>
                  </a:moveTo>
                  <a:cubicBezTo>
                    <a:pt x="4835" y="21600"/>
                    <a:pt x="0" y="16681"/>
                    <a:pt x="0" y="10800"/>
                  </a:cubicBezTo>
                  <a:cubicBezTo>
                    <a:pt x="0" y="4918"/>
                    <a:pt x="4835" y="0"/>
                    <a:pt x="10853" y="0"/>
                  </a:cubicBezTo>
                  <a:cubicBezTo>
                    <a:pt x="16764" y="0"/>
                    <a:pt x="21599" y="4918"/>
                    <a:pt x="21599" y="10800"/>
                  </a:cubicBezTo>
                  <a:cubicBezTo>
                    <a:pt x="21599" y="16681"/>
                    <a:pt x="16764" y="21600"/>
                    <a:pt x="10853" y="21600"/>
                  </a:cubicBezTo>
                  <a:close/>
                  <a:moveTo>
                    <a:pt x="10853" y="534"/>
                  </a:moveTo>
                  <a:cubicBezTo>
                    <a:pt x="5158" y="534"/>
                    <a:pt x="537" y="5132"/>
                    <a:pt x="537" y="10800"/>
                  </a:cubicBezTo>
                  <a:cubicBezTo>
                    <a:pt x="537" y="16467"/>
                    <a:pt x="5158" y="21065"/>
                    <a:pt x="10853" y="21065"/>
                  </a:cubicBezTo>
                  <a:cubicBezTo>
                    <a:pt x="16549" y="21065"/>
                    <a:pt x="21062" y="16467"/>
                    <a:pt x="21062" y="10800"/>
                  </a:cubicBezTo>
                  <a:cubicBezTo>
                    <a:pt x="21062" y="5132"/>
                    <a:pt x="16549" y="534"/>
                    <a:pt x="10853" y="534"/>
                  </a:cubicBezTo>
                  <a:close/>
                </a:path>
              </a:pathLst>
            </a:custGeom>
            <a:solidFill>
              <a:srgbClr val="6F7B9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25620" name="AutoShape 20"/>
            <p:cNvSpPr/>
            <p:nvPr/>
          </p:nvSpPr>
          <p:spPr bwMode="auto">
            <a:xfrm>
              <a:off x="693737" y="836091"/>
              <a:ext cx="303214" cy="299494"/>
            </a:xfrm>
            <a:custGeom>
              <a:avLst/>
              <a:gdLst>
                <a:gd name="T0" fmla="*/ 151607 w 21600"/>
                <a:gd name="T1" fmla="*/ 152400 h 21224"/>
                <a:gd name="T2" fmla="*/ 151607 w 21600"/>
                <a:gd name="T3" fmla="*/ 152400 h 21224"/>
                <a:gd name="T4" fmla="*/ 151607 w 21600"/>
                <a:gd name="T5" fmla="*/ 152400 h 21224"/>
                <a:gd name="T6" fmla="*/ 151607 w 21600"/>
                <a:gd name="T7" fmla="*/ 152400 h 2122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224">
                  <a:moveTo>
                    <a:pt x="18550" y="16075"/>
                  </a:moveTo>
                  <a:cubicBezTo>
                    <a:pt x="18042" y="15567"/>
                    <a:pt x="18042" y="15567"/>
                    <a:pt x="18042" y="15567"/>
                  </a:cubicBezTo>
                  <a:cubicBezTo>
                    <a:pt x="17534" y="14804"/>
                    <a:pt x="17280" y="13788"/>
                    <a:pt x="17534" y="12771"/>
                  </a:cubicBezTo>
                  <a:cubicBezTo>
                    <a:pt x="17534" y="12771"/>
                    <a:pt x="17534" y="12771"/>
                    <a:pt x="17534" y="12771"/>
                  </a:cubicBezTo>
                  <a:cubicBezTo>
                    <a:pt x="17788" y="12009"/>
                    <a:pt x="18804" y="11247"/>
                    <a:pt x="19567" y="10993"/>
                  </a:cubicBezTo>
                  <a:cubicBezTo>
                    <a:pt x="20329" y="10739"/>
                    <a:pt x="20329" y="10739"/>
                    <a:pt x="20329" y="10739"/>
                  </a:cubicBezTo>
                  <a:cubicBezTo>
                    <a:pt x="21091" y="10739"/>
                    <a:pt x="21599" y="9976"/>
                    <a:pt x="21599" y="9214"/>
                  </a:cubicBezTo>
                  <a:cubicBezTo>
                    <a:pt x="21599" y="8706"/>
                    <a:pt x="21345" y="8197"/>
                    <a:pt x="21345" y="7689"/>
                  </a:cubicBezTo>
                  <a:cubicBezTo>
                    <a:pt x="21091" y="6927"/>
                    <a:pt x="20329" y="6419"/>
                    <a:pt x="19567" y="6673"/>
                  </a:cubicBezTo>
                  <a:cubicBezTo>
                    <a:pt x="18804" y="6673"/>
                    <a:pt x="18804" y="6673"/>
                    <a:pt x="18804" y="6673"/>
                  </a:cubicBezTo>
                  <a:cubicBezTo>
                    <a:pt x="17788" y="6927"/>
                    <a:pt x="16771" y="6673"/>
                    <a:pt x="16263" y="5910"/>
                  </a:cubicBezTo>
                  <a:cubicBezTo>
                    <a:pt x="16263" y="5910"/>
                    <a:pt x="16263" y="5910"/>
                    <a:pt x="16263" y="5910"/>
                  </a:cubicBezTo>
                  <a:cubicBezTo>
                    <a:pt x="15501" y="5148"/>
                    <a:pt x="15247" y="4131"/>
                    <a:pt x="15501" y="3115"/>
                  </a:cubicBezTo>
                  <a:cubicBezTo>
                    <a:pt x="15755" y="2353"/>
                    <a:pt x="15755" y="2353"/>
                    <a:pt x="15755" y="2353"/>
                  </a:cubicBezTo>
                  <a:cubicBezTo>
                    <a:pt x="16009" y="1590"/>
                    <a:pt x="15755" y="828"/>
                    <a:pt x="14992" y="574"/>
                  </a:cubicBezTo>
                  <a:cubicBezTo>
                    <a:pt x="14738" y="320"/>
                    <a:pt x="14484" y="320"/>
                    <a:pt x="14230" y="320"/>
                  </a:cubicBezTo>
                  <a:cubicBezTo>
                    <a:pt x="13976" y="66"/>
                    <a:pt x="13722" y="66"/>
                    <a:pt x="13468" y="66"/>
                  </a:cubicBezTo>
                  <a:cubicBezTo>
                    <a:pt x="12705" y="-188"/>
                    <a:pt x="11943" y="320"/>
                    <a:pt x="11689" y="1082"/>
                  </a:cubicBezTo>
                  <a:cubicBezTo>
                    <a:pt x="11435" y="1590"/>
                    <a:pt x="11435" y="1590"/>
                    <a:pt x="11435" y="1590"/>
                  </a:cubicBezTo>
                  <a:cubicBezTo>
                    <a:pt x="11181" y="2607"/>
                    <a:pt x="10418" y="3369"/>
                    <a:pt x="9402" y="3623"/>
                  </a:cubicBezTo>
                  <a:cubicBezTo>
                    <a:pt x="9402" y="3623"/>
                    <a:pt x="9402" y="3623"/>
                    <a:pt x="9402" y="3623"/>
                  </a:cubicBezTo>
                  <a:cubicBezTo>
                    <a:pt x="8385" y="3877"/>
                    <a:pt x="7369" y="3369"/>
                    <a:pt x="6607" y="2607"/>
                  </a:cubicBezTo>
                  <a:cubicBezTo>
                    <a:pt x="6352" y="2099"/>
                    <a:pt x="6352" y="2099"/>
                    <a:pt x="6352" y="2099"/>
                  </a:cubicBezTo>
                  <a:cubicBezTo>
                    <a:pt x="5590" y="1590"/>
                    <a:pt x="4828" y="1336"/>
                    <a:pt x="4065" y="1844"/>
                  </a:cubicBezTo>
                  <a:cubicBezTo>
                    <a:pt x="3811" y="2353"/>
                    <a:pt x="3303" y="2607"/>
                    <a:pt x="3049" y="2861"/>
                  </a:cubicBezTo>
                  <a:cubicBezTo>
                    <a:pt x="2541" y="3369"/>
                    <a:pt x="2541" y="4386"/>
                    <a:pt x="3049" y="4894"/>
                  </a:cubicBezTo>
                  <a:cubicBezTo>
                    <a:pt x="3557" y="5402"/>
                    <a:pt x="3557" y="5402"/>
                    <a:pt x="3557" y="5402"/>
                  </a:cubicBezTo>
                  <a:cubicBezTo>
                    <a:pt x="4065" y="6164"/>
                    <a:pt x="4320" y="7435"/>
                    <a:pt x="4065" y="8197"/>
                  </a:cubicBezTo>
                  <a:cubicBezTo>
                    <a:pt x="3811" y="9214"/>
                    <a:pt x="2795" y="9976"/>
                    <a:pt x="1778" y="10230"/>
                  </a:cubicBezTo>
                  <a:cubicBezTo>
                    <a:pt x="1270" y="10230"/>
                    <a:pt x="1270" y="10230"/>
                    <a:pt x="1270" y="10230"/>
                  </a:cubicBezTo>
                  <a:cubicBezTo>
                    <a:pt x="508" y="10484"/>
                    <a:pt x="0" y="11247"/>
                    <a:pt x="0" y="12009"/>
                  </a:cubicBezTo>
                  <a:cubicBezTo>
                    <a:pt x="0" y="12517"/>
                    <a:pt x="254" y="13026"/>
                    <a:pt x="254" y="13534"/>
                  </a:cubicBezTo>
                  <a:cubicBezTo>
                    <a:pt x="508" y="14296"/>
                    <a:pt x="1270" y="14804"/>
                    <a:pt x="2032" y="14550"/>
                  </a:cubicBezTo>
                  <a:cubicBezTo>
                    <a:pt x="2795" y="14296"/>
                    <a:pt x="2795" y="14296"/>
                    <a:pt x="2795" y="14296"/>
                  </a:cubicBezTo>
                  <a:cubicBezTo>
                    <a:pt x="3811" y="14296"/>
                    <a:pt x="4828" y="14550"/>
                    <a:pt x="5336" y="15313"/>
                  </a:cubicBezTo>
                  <a:cubicBezTo>
                    <a:pt x="5336" y="15313"/>
                    <a:pt x="5336" y="15313"/>
                    <a:pt x="5336" y="15313"/>
                  </a:cubicBezTo>
                  <a:cubicBezTo>
                    <a:pt x="6098" y="16075"/>
                    <a:pt x="6352" y="17091"/>
                    <a:pt x="6098" y="18108"/>
                  </a:cubicBezTo>
                  <a:cubicBezTo>
                    <a:pt x="5844" y="18616"/>
                    <a:pt x="5844" y="18616"/>
                    <a:pt x="5844" y="18616"/>
                  </a:cubicBezTo>
                  <a:cubicBezTo>
                    <a:pt x="5590" y="19379"/>
                    <a:pt x="5844" y="20395"/>
                    <a:pt x="6607" y="20649"/>
                  </a:cubicBezTo>
                  <a:cubicBezTo>
                    <a:pt x="6861" y="20649"/>
                    <a:pt x="7115" y="20903"/>
                    <a:pt x="7369" y="20903"/>
                  </a:cubicBezTo>
                  <a:cubicBezTo>
                    <a:pt x="7623" y="20903"/>
                    <a:pt x="7877" y="21157"/>
                    <a:pt x="8131" y="21157"/>
                  </a:cubicBezTo>
                  <a:cubicBezTo>
                    <a:pt x="8894" y="21412"/>
                    <a:pt x="9656" y="20903"/>
                    <a:pt x="9910" y="20141"/>
                  </a:cubicBezTo>
                  <a:cubicBezTo>
                    <a:pt x="10164" y="19379"/>
                    <a:pt x="10164" y="19379"/>
                    <a:pt x="10164" y="19379"/>
                  </a:cubicBezTo>
                  <a:cubicBezTo>
                    <a:pt x="10418" y="18362"/>
                    <a:pt x="11181" y="17854"/>
                    <a:pt x="12197" y="17600"/>
                  </a:cubicBezTo>
                  <a:cubicBezTo>
                    <a:pt x="12197" y="17600"/>
                    <a:pt x="12197" y="17600"/>
                    <a:pt x="12197" y="17600"/>
                  </a:cubicBezTo>
                  <a:cubicBezTo>
                    <a:pt x="13214" y="17346"/>
                    <a:pt x="14230" y="17600"/>
                    <a:pt x="14992" y="18362"/>
                  </a:cubicBezTo>
                  <a:cubicBezTo>
                    <a:pt x="15247" y="18870"/>
                    <a:pt x="15247" y="18870"/>
                    <a:pt x="15247" y="18870"/>
                  </a:cubicBezTo>
                  <a:cubicBezTo>
                    <a:pt x="16009" y="19633"/>
                    <a:pt x="16771" y="19633"/>
                    <a:pt x="17534" y="19124"/>
                  </a:cubicBezTo>
                  <a:cubicBezTo>
                    <a:pt x="17788" y="18870"/>
                    <a:pt x="18296" y="18616"/>
                    <a:pt x="18550" y="18108"/>
                  </a:cubicBezTo>
                  <a:cubicBezTo>
                    <a:pt x="19058" y="17600"/>
                    <a:pt x="19058" y="16837"/>
                    <a:pt x="18550" y="16075"/>
                  </a:cubicBezTo>
                  <a:close/>
                  <a:moveTo>
                    <a:pt x="9656" y="14042"/>
                  </a:moveTo>
                  <a:cubicBezTo>
                    <a:pt x="7623" y="13280"/>
                    <a:pt x="6607" y="11247"/>
                    <a:pt x="7369" y="9468"/>
                  </a:cubicBezTo>
                  <a:cubicBezTo>
                    <a:pt x="7877" y="7435"/>
                    <a:pt x="10164" y="6419"/>
                    <a:pt x="11943" y="7181"/>
                  </a:cubicBezTo>
                  <a:cubicBezTo>
                    <a:pt x="13976" y="7689"/>
                    <a:pt x="14992" y="9722"/>
                    <a:pt x="14230" y="11755"/>
                  </a:cubicBezTo>
                  <a:cubicBezTo>
                    <a:pt x="13722" y="13534"/>
                    <a:pt x="11435" y="14804"/>
                    <a:pt x="9656" y="14042"/>
                  </a:cubicBezTo>
                  <a:close/>
                </a:path>
              </a:pathLst>
            </a:custGeom>
            <a:solidFill>
              <a:srgbClr val="6F7B9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25621" name="AutoShape 21"/>
            <p:cNvSpPr/>
            <p:nvPr/>
          </p:nvSpPr>
          <p:spPr bwMode="auto">
            <a:xfrm>
              <a:off x="941961" y="758825"/>
              <a:ext cx="173556" cy="190500"/>
            </a:xfrm>
            <a:custGeom>
              <a:avLst/>
              <a:gdLst>
                <a:gd name="T0" fmla="*/ 86778 w 21084"/>
                <a:gd name="T1" fmla="*/ 95250 h 21600"/>
                <a:gd name="T2" fmla="*/ 86778 w 21084"/>
                <a:gd name="T3" fmla="*/ 95250 h 21600"/>
                <a:gd name="T4" fmla="*/ 86778 w 21084"/>
                <a:gd name="T5" fmla="*/ 95250 h 21600"/>
                <a:gd name="T6" fmla="*/ 86778 w 21084"/>
                <a:gd name="T7" fmla="*/ 95250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084" h="21600">
                  <a:moveTo>
                    <a:pt x="20041" y="13856"/>
                  </a:moveTo>
                  <a:cubicBezTo>
                    <a:pt x="19609" y="13856"/>
                    <a:pt x="19609" y="13856"/>
                    <a:pt x="19609" y="13856"/>
                  </a:cubicBezTo>
                  <a:cubicBezTo>
                    <a:pt x="18744" y="13041"/>
                    <a:pt x="17881" y="12226"/>
                    <a:pt x="17881" y="11411"/>
                  </a:cubicBezTo>
                  <a:cubicBezTo>
                    <a:pt x="17881" y="11003"/>
                    <a:pt x="17881" y="11003"/>
                    <a:pt x="17881" y="11003"/>
                  </a:cubicBezTo>
                  <a:cubicBezTo>
                    <a:pt x="18313" y="10188"/>
                    <a:pt x="18744" y="9373"/>
                    <a:pt x="19609" y="8966"/>
                  </a:cubicBezTo>
                  <a:cubicBezTo>
                    <a:pt x="20473" y="8558"/>
                    <a:pt x="20473" y="8558"/>
                    <a:pt x="20473" y="8558"/>
                  </a:cubicBezTo>
                  <a:cubicBezTo>
                    <a:pt x="20905" y="8150"/>
                    <a:pt x="21337" y="7335"/>
                    <a:pt x="20905" y="6520"/>
                  </a:cubicBezTo>
                  <a:cubicBezTo>
                    <a:pt x="20905" y="6113"/>
                    <a:pt x="20473" y="5705"/>
                    <a:pt x="20473" y="5298"/>
                  </a:cubicBezTo>
                  <a:cubicBezTo>
                    <a:pt x="20041" y="4483"/>
                    <a:pt x="18744" y="4483"/>
                    <a:pt x="18313" y="4890"/>
                  </a:cubicBezTo>
                  <a:cubicBezTo>
                    <a:pt x="17449" y="4890"/>
                    <a:pt x="17449" y="4890"/>
                    <a:pt x="17449" y="4890"/>
                  </a:cubicBezTo>
                  <a:cubicBezTo>
                    <a:pt x="16585" y="5705"/>
                    <a:pt x="15289" y="5298"/>
                    <a:pt x="14425" y="4890"/>
                  </a:cubicBezTo>
                  <a:cubicBezTo>
                    <a:pt x="14425" y="4890"/>
                    <a:pt x="14425" y="4890"/>
                    <a:pt x="14425" y="4890"/>
                  </a:cubicBezTo>
                  <a:cubicBezTo>
                    <a:pt x="13561" y="4483"/>
                    <a:pt x="13129" y="3260"/>
                    <a:pt x="13129" y="2445"/>
                  </a:cubicBezTo>
                  <a:cubicBezTo>
                    <a:pt x="13129" y="1630"/>
                    <a:pt x="13129" y="1630"/>
                    <a:pt x="13129" y="1630"/>
                  </a:cubicBezTo>
                  <a:cubicBezTo>
                    <a:pt x="13129" y="815"/>
                    <a:pt x="12696" y="407"/>
                    <a:pt x="11833" y="407"/>
                  </a:cubicBezTo>
                  <a:cubicBezTo>
                    <a:pt x="11400" y="0"/>
                    <a:pt x="11400" y="0"/>
                    <a:pt x="10969" y="0"/>
                  </a:cubicBezTo>
                  <a:cubicBezTo>
                    <a:pt x="10537" y="0"/>
                    <a:pt x="10537" y="0"/>
                    <a:pt x="10104" y="0"/>
                  </a:cubicBezTo>
                  <a:cubicBezTo>
                    <a:pt x="9240" y="0"/>
                    <a:pt x="8809" y="815"/>
                    <a:pt x="8809" y="1630"/>
                  </a:cubicBezTo>
                  <a:cubicBezTo>
                    <a:pt x="8809" y="2445"/>
                    <a:pt x="8809" y="2445"/>
                    <a:pt x="8809" y="2445"/>
                  </a:cubicBezTo>
                  <a:cubicBezTo>
                    <a:pt x="8809" y="3260"/>
                    <a:pt x="7945" y="4075"/>
                    <a:pt x="7081" y="4483"/>
                  </a:cubicBezTo>
                  <a:cubicBezTo>
                    <a:pt x="7081" y="4483"/>
                    <a:pt x="7081" y="4483"/>
                    <a:pt x="7081" y="4483"/>
                  </a:cubicBezTo>
                  <a:cubicBezTo>
                    <a:pt x="6216" y="5298"/>
                    <a:pt x="4920" y="5298"/>
                    <a:pt x="4056" y="4483"/>
                  </a:cubicBezTo>
                  <a:cubicBezTo>
                    <a:pt x="3624" y="4075"/>
                    <a:pt x="3624" y="4075"/>
                    <a:pt x="3624" y="4075"/>
                  </a:cubicBezTo>
                  <a:cubicBezTo>
                    <a:pt x="2760" y="3667"/>
                    <a:pt x="1896" y="4075"/>
                    <a:pt x="1464" y="4483"/>
                  </a:cubicBezTo>
                  <a:cubicBezTo>
                    <a:pt x="1032" y="4890"/>
                    <a:pt x="600" y="5298"/>
                    <a:pt x="600" y="5705"/>
                  </a:cubicBezTo>
                  <a:cubicBezTo>
                    <a:pt x="168" y="6520"/>
                    <a:pt x="168" y="7335"/>
                    <a:pt x="1032" y="7743"/>
                  </a:cubicBezTo>
                  <a:cubicBezTo>
                    <a:pt x="1464" y="8150"/>
                    <a:pt x="1464" y="8150"/>
                    <a:pt x="1464" y="8150"/>
                  </a:cubicBezTo>
                  <a:cubicBezTo>
                    <a:pt x="2760" y="8558"/>
                    <a:pt x="3192" y="9781"/>
                    <a:pt x="3192" y="10596"/>
                  </a:cubicBezTo>
                  <a:cubicBezTo>
                    <a:pt x="3192" y="11818"/>
                    <a:pt x="2328" y="12633"/>
                    <a:pt x="1464" y="13041"/>
                  </a:cubicBezTo>
                  <a:cubicBezTo>
                    <a:pt x="1032" y="13449"/>
                    <a:pt x="1032" y="13449"/>
                    <a:pt x="1032" y="13449"/>
                  </a:cubicBezTo>
                  <a:cubicBezTo>
                    <a:pt x="168" y="13856"/>
                    <a:pt x="-263" y="14671"/>
                    <a:pt x="168" y="15486"/>
                  </a:cubicBezTo>
                  <a:cubicBezTo>
                    <a:pt x="168" y="15894"/>
                    <a:pt x="600" y="16301"/>
                    <a:pt x="1032" y="16709"/>
                  </a:cubicBezTo>
                  <a:cubicBezTo>
                    <a:pt x="1464" y="17116"/>
                    <a:pt x="2328" y="17524"/>
                    <a:pt x="2760" y="17116"/>
                  </a:cubicBezTo>
                  <a:cubicBezTo>
                    <a:pt x="3624" y="16709"/>
                    <a:pt x="3624" y="16709"/>
                    <a:pt x="3624" y="16709"/>
                  </a:cubicBezTo>
                  <a:cubicBezTo>
                    <a:pt x="4488" y="16301"/>
                    <a:pt x="5785" y="16301"/>
                    <a:pt x="6648" y="17116"/>
                  </a:cubicBezTo>
                  <a:cubicBezTo>
                    <a:pt x="6648" y="17116"/>
                    <a:pt x="6648" y="17116"/>
                    <a:pt x="6648" y="17116"/>
                  </a:cubicBezTo>
                  <a:cubicBezTo>
                    <a:pt x="7512" y="17524"/>
                    <a:pt x="7945" y="18339"/>
                    <a:pt x="7945" y="19562"/>
                  </a:cubicBezTo>
                  <a:cubicBezTo>
                    <a:pt x="7945" y="19969"/>
                    <a:pt x="7945" y="19969"/>
                    <a:pt x="7945" y="19969"/>
                  </a:cubicBezTo>
                  <a:cubicBezTo>
                    <a:pt x="7945" y="20784"/>
                    <a:pt x="8376" y="21600"/>
                    <a:pt x="9240" y="21600"/>
                  </a:cubicBezTo>
                  <a:cubicBezTo>
                    <a:pt x="9673" y="21600"/>
                    <a:pt x="10104" y="21600"/>
                    <a:pt x="10104" y="21600"/>
                  </a:cubicBezTo>
                  <a:cubicBezTo>
                    <a:pt x="10537" y="21600"/>
                    <a:pt x="10537" y="21600"/>
                    <a:pt x="10969" y="21600"/>
                  </a:cubicBezTo>
                  <a:cubicBezTo>
                    <a:pt x="11833" y="21600"/>
                    <a:pt x="12264" y="21192"/>
                    <a:pt x="12696" y="20377"/>
                  </a:cubicBezTo>
                  <a:cubicBezTo>
                    <a:pt x="12696" y="19562"/>
                    <a:pt x="12696" y="19562"/>
                    <a:pt x="12696" y="19562"/>
                  </a:cubicBezTo>
                  <a:cubicBezTo>
                    <a:pt x="12696" y="18747"/>
                    <a:pt x="13129" y="17524"/>
                    <a:pt x="13992" y="17116"/>
                  </a:cubicBezTo>
                  <a:cubicBezTo>
                    <a:pt x="13992" y="17116"/>
                    <a:pt x="13992" y="17116"/>
                    <a:pt x="13992" y="17116"/>
                  </a:cubicBezTo>
                  <a:cubicBezTo>
                    <a:pt x="14857" y="16709"/>
                    <a:pt x="16153" y="16709"/>
                    <a:pt x="17016" y="17116"/>
                  </a:cubicBezTo>
                  <a:cubicBezTo>
                    <a:pt x="17881" y="17524"/>
                    <a:pt x="17881" y="17524"/>
                    <a:pt x="17881" y="17524"/>
                  </a:cubicBezTo>
                  <a:cubicBezTo>
                    <a:pt x="18313" y="17932"/>
                    <a:pt x="19177" y="17932"/>
                    <a:pt x="20041" y="17116"/>
                  </a:cubicBezTo>
                  <a:cubicBezTo>
                    <a:pt x="20041" y="16709"/>
                    <a:pt x="20473" y="16301"/>
                    <a:pt x="20473" y="15894"/>
                  </a:cubicBezTo>
                  <a:cubicBezTo>
                    <a:pt x="20905" y="15486"/>
                    <a:pt x="20905" y="14671"/>
                    <a:pt x="20041" y="13856"/>
                  </a:cubicBezTo>
                  <a:close/>
                  <a:moveTo>
                    <a:pt x="10537" y="13856"/>
                  </a:moveTo>
                  <a:cubicBezTo>
                    <a:pt x="8809" y="13856"/>
                    <a:pt x="7081" y="12633"/>
                    <a:pt x="7512" y="11003"/>
                  </a:cubicBezTo>
                  <a:cubicBezTo>
                    <a:pt x="7512" y="8966"/>
                    <a:pt x="8809" y="7743"/>
                    <a:pt x="10537" y="7743"/>
                  </a:cubicBezTo>
                  <a:cubicBezTo>
                    <a:pt x="12696" y="8150"/>
                    <a:pt x="13992" y="9373"/>
                    <a:pt x="13992" y="11003"/>
                  </a:cubicBezTo>
                  <a:cubicBezTo>
                    <a:pt x="13561" y="12633"/>
                    <a:pt x="12264" y="14264"/>
                    <a:pt x="10537" y="13856"/>
                  </a:cubicBezTo>
                  <a:close/>
                </a:path>
              </a:pathLst>
            </a:custGeom>
            <a:solidFill>
              <a:srgbClr val="6F7B9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25622" name="AutoShape 22"/>
            <p:cNvSpPr/>
            <p:nvPr/>
          </p:nvSpPr>
          <p:spPr bwMode="auto">
            <a:xfrm>
              <a:off x="0" y="1359492"/>
              <a:ext cx="1684697" cy="82744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45719" tIns="45719" rIns="45719" bIns="45719"/>
            <a:lstStyle>
              <a:lvl1pPr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1pPr>
              <a:lvl2pPr marL="742950" indent="-28575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2pPr>
              <a:lvl3pPr marL="11430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3pPr>
              <a:lvl4pPr marL="16002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4pPr>
              <a:lvl5pPr marL="20574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9pPr>
            </a:lstStyle>
            <a:p>
              <a:pPr algn="ctr" eaLnBrk="1">
                <a:spcBef>
                  <a:spcPts val="200"/>
                </a:spcBef>
              </a:pPr>
              <a:r>
                <a:rPr lang="zh-CN" altLang="en-US" sz="1200" b="1" dirty="0" smtClean="0">
                  <a:solidFill>
                    <a:srgbClr val="17375E"/>
                  </a:solidFill>
                  <a:latin typeface="+mn-ea"/>
                  <a:ea typeface="+mn-ea"/>
                </a:rPr>
                <a:t>数据安全</a:t>
              </a:r>
              <a:br>
                <a:rPr lang="es-ES" altLang="zh-CN" sz="1200" b="1" dirty="0">
                  <a:solidFill>
                    <a:srgbClr val="17375E"/>
                  </a:solidFill>
                  <a:latin typeface="+mn-ea"/>
                  <a:ea typeface="+mn-ea"/>
                </a:rPr>
              </a:br>
              <a:r>
                <a:rPr lang="zh-CN" altLang="en-US" sz="900" dirty="0" smtClean="0">
                  <a:solidFill>
                    <a:srgbClr val="808080"/>
                  </a:solidFill>
                  <a:latin typeface="+mn-ea"/>
                  <a:ea typeface="+mn-ea"/>
                </a:rPr>
                <a:t>此处添加详细文本描述，建议与标题相关并符合整体语言风格，语言描述尽量简洁生动。</a:t>
              </a:r>
              <a:endParaRPr lang="es-ES" altLang="zh-CN" sz="1800" dirty="0">
                <a:latin typeface="+mn-ea"/>
                <a:ea typeface="+mn-ea"/>
              </a:endParaRPr>
            </a:p>
          </p:txBody>
        </p:sp>
      </p:grpSp>
      <p:grpSp>
        <p:nvGrpSpPr>
          <p:cNvPr id="25623" name="Group 23"/>
          <p:cNvGrpSpPr/>
          <p:nvPr/>
        </p:nvGrpSpPr>
        <p:grpSpPr bwMode="auto">
          <a:xfrm>
            <a:off x="2065338" y="2127250"/>
            <a:ext cx="1685925" cy="2212975"/>
            <a:chOff x="0" y="0"/>
            <a:chExt cx="1684697" cy="2214208"/>
          </a:xfrm>
        </p:grpSpPr>
        <p:sp>
          <p:nvSpPr>
            <p:cNvPr id="25624" name="AutoShape 24"/>
            <p:cNvSpPr/>
            <p:nvPr/>
          </p:nvSpPr>
          <p:spPr bwMode="auto">
            <a:xfrm>
              <a:off x="813146" y="0"/>
              <a:ext cx="17464" cy="593725"/>
            </a:xfrm>
            <a:custGeom>
              <a:avLst/>
              <a:gdLst>
                <a:gd name="T0" fmla="*/ 8732 w 21600"/>
                <a:gd name="T1" fmla="*/ 296863 h 21600"/>
                <a:gd name="T2" fmla="*/ 8732 w 21600"/>
                <a:gd name="T3" fmla="*/ 296863 h 21600"/>
                <a:gd name="T4" fmla="*/ 8732 w 21600"/>
                <a:gd name="T5" fmla="*/ 296863 h 21600"/>
                <a:gd name="T6" fmla="*/ 8732 w 21600"/>
                <a:gd name="T7" fmla="*/ 296863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DC9C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25625" name="AutoShape 25"/>
            <p:cNvSpPr/>
            <p:nvPr/>
          </p:nvSpPr>
          <p:spPr bwMode="auto">
            <a:xfrm>
              <a:off x="448021" y="596900"/>
              <a:ext cx="717551" cy="725489"/>
            </a:xfrm>
            <a:custGeom>
              <a:avLst/>
              <a:gdLst>
                <a:gd name="T0" fmla="*/ 358776 w 21600"/>
                <a:gd name="T1" fmla="*/ 362745 h 21600"/>
                <a:gd name="T2" fmla="*/ 358776 w 21600"/>
                <a:gd name="T3" fmla="*/ 362745 h 21600"/>
                <a:gd name="T4" fmla="*/ 358776 w 21600"/>
                <a:gd name="T5" fmla="*/ 362745 h 21600"/>
                <a:gd name="T6" fmla="*/ 358776 w 21600"/>
                <a:gd name="T7" fmla="*/ 362745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0853" y="21600"/>
                  </a:moveTo>
                  <a:cubicBezTo>
                    <a:pt x="4835" y="21600"/>
                    <a:pt x="0" y="16681"/>
                    <a:pt x="0" y="10800"/>
                  </a:cubicBezTo>
                  <a:cubicBezTo>
                    <a:pt x="0" y="4918"/>
                    <a:pt x="4835" y="0"/>
                    <a:pt x="10853" y="0"/>
                  </a:cubicBezTo>
                  <a:cubicBezTo>
                    <a:pt x="16764" y="0"/>
                    <a:pt x="21599" y="4918"/>
                    <a:pt x="21599" y="10800"/>
                  </a:cubicBezTo>
                  <a:cubicBezTo>
                    <a:pt x="21599" y="16681"/>
                    <a:pt x="16764" y="21600"/>
                    <a:pt x="10853" y="21600"/>
                  </a:cubicBezTo>
                  <a:close/>
                  <a:moveTo>
                    <a:pt x="10853" y="534"/>
                  </a:moveTo>
                  <a:cubicBezTo>
                    <a:pt x="5158" y="534"/>
                    <a:pt x="537" y="5132"/>
                    <a:pt x="537" y="10800"/>
                  </a:cubicBezTo>
                  <a:cubicBezTo>
                    <a:pt x="537" y="16467"/>
                    <a:pt x="5158" y="21065"/>
                    <a:pt x="10853" y="21065"/>
                  </a:cubicBezTo>
                  <a:cubicBezTo>
                    <a:pt x="16441" y="21065"/>
                    <a:pt x="21062" y="16467"/>
                    <a:pt x="21062" y="10800"/>
                  </a:cubicBezTo>
                  <a:cubicBezTo>
                    <a:pt x="21062" y="5132"/>
                    <a:pt x="16441" y="534"/>
                    <a:pt x="10853" y="534"/>
                  </a:cubicBezTo>
                  <a:close/>
                </a:path>
              </a:pathLst>
            </a:custGeom>
            <a:solidFill>
              <a:srgbClr val="8DC9C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grpSp>
          <p:nvGrpSpPr>
            <p:cNvPr id="2" name="Group 26"/>
            <p:cNvGrpSpPr/>
            <p:nvPr/>
          </p:nvGrpSpPr>
          <p:grpSpPr bwMode="auto">
            <a:xfrm>
              <a:off x="624759" y="752903"/>
              <a:ext cx="391587" cy="385336"/>
              <a:chOff x="0" y="0"/>
              <a:chExt cx="391587" cy="385335"/>
            </a:xfrm>
          </p:grpSpPr>
          <p:sp>
            <p:nvSpPr>
              <p:cNvPr id="25627" name="AutoShape 27"/>
              <p:cNvSpPr/>
              <p:nvPr/>
            </p:nvSpPr>
            <p:spPr bwMode="auto">
              <a:xfrm>
                <a:off x="314404" y="199596"/>
                <a:ext cx="77183" cy="128589"/>
              </a:xfrm>
              <a:custGeom>
                <a:avLst/>
                <a:gdLst>
                  <a:gd name="T0" fmla="*/ 38590 w 21003"/>
                  <a:gd name="T1" fmla="*/ 64295 h 21600"/>
                  <a:gd name="T2" fmla="*/ 38590 w 21003"/>
                  <a:gd name="T3" fmla="*/ 64295 h 21600"/>
                  <a:gd name="T4" fmla="*/ 38590 w 21003"/>
                  <a:gd name="T5" fmla="*/ 64295 h 21600"/>
                  <a:gd name="T6" fmla="*/ 38590 w 21003"/>
                  <a:gd name="T7" fmla="*/ 64295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003" h="21600">
                    <a:moveTo>
                      <a:pt x="5293" y="2399"/>
                    </a:moveTo>
                    <a:cubicBezTo>
                      <a:pt x="5293" y="2399"/>
                      <a:pt x="5293" y="2999"/>
                      <a:pt x="5293" y="2999"/>
                    </a:cubicBezTo>
                    <a:cubicBezTo>
                      <a:pt x="5293" y="2999"/>
                      <a:pt x="5293" y="2999"/>
                      <a:pt x="5293" y="2999"/>
                    </a:cubicBezTo>
                    <a:cubicBezTo>
                      <a:pt x="5293" y="2999"/>
                      <a:pt x="5293" y="3599"/>
                      <a:pt x="5293" y="3599"/>
                    </a:cubicBezTo>
                    <a:cubicBezTo>
                      <a:pt x="5293" y="4199"/>
                      <a:pt x="5293" y="4199"/>
                      <a:pt x="5293" y="4799"/>
                    </a:cubicBezTo>
                    <a:cubicBezTo>
                      <a:pt x="5293" y="4799"/>
                      <a:pt x="5293" y="5399"/>
                      <a:pt x="5293" y="5399"/>
                    </a:cubicBezTo>
                    <a:cubicBezTo>
                      <a:pt x="5293" y="5999"/>
                      <a:pt x="5293" y="6599"/>
                      <a:pt x="5293" y="6599"/>
                    </a:cubicBezTo>
                    <a:cubicBezTo>
                      <a:pt x="5293" y="7199"/>
                      <a:pt x="4312" y="7199"/>
                      <a:pt x="4312" y="7799"/>
                    </a:cubicBezTo>
                    <a:cubicBezTo>
                      <a:pt x="4312" y="7799"/>
                      <a:pt x="4312" y="8399"/>
                      <a:pt x="4312" y="8399"/>
                    </a:cubicBezTo>
                    <a:cubicBezTo>
                      <a:pt x="4312" y="8999"/>
                      <a:pt x="4312" y="8999"/>
                      <a:pt x="4312" y="9599"/>
                    </a:cubicBezTo>
                    <a:cubicBezTo>
                      <a:pt x="4312" y="9599"/>
                      <a:pt x="4312" y="10200"/>
                      <a:pt x="3330" y="10800"/>
                    </a:cubicBezTo>
                    <a:cubicBezTo>
                      <a:pt x="3330" y="10800"/>
                      <a:pt x="3330" y="11399"/>
                      <a:pt x="3330" y="11399"/>
                    </a:cubicBezTo>
                    <a:cubicBezTo>
                      <a:pt x="3330" y="11999"/>
                      <a:pt x="3330" y="11999"/>
                      <a:pt x="3330" y="12600"/>
                    </a:cubicBezTo>
                    <a:cubicBezTo>
                      <a:pt x="3330" y="12600"/>
                      <a:pt x="2348" y="13199"/>
                      <a:pt x="2348" y="13199"/>
                    </a:cubicBezTo>
                    <a:cubicBezTo>
                      <a:pt x="2348" y="13799"/>
                      <a:pt x="2348" y="13799"/>
                      <a:pt x="2348" y="14399"/>
                    </a:cubicBezTo>
                    <a:cubicBezTo>
                      <a:pt x="2348" y="14399"/>
                      <a:pt x="1366" y="15000"/>
                      <a:pt x="1366" y="15000"/>
                    </a:cubicBezTo>
                    <a:cubicBezTo>
                      <a:pt x="1366" y="15599"/>
                      <a:pt x="1366" y="15599"/>
                      <a:pt x="1366" y="16199"/>
                    </a:cubicBezTo>
                    <a:cubicBezTo>
                      <a:pt x="1366" y="16199"/>
                      <a:pt x="384" y="16799"/>
                      <a:pt x="384" y="16799"/>
                    </a:cubicBezTo>
                    <a:cubicBezTo>
                      <a:pt x="384" y="16799"/>
                      <a:pt x="384" y="17400"/>
                      <a:pt x="384" y="17400"/>
                    </a:cubicBezTo>
                    <a:cubicBezTo>
                      <a:pt x="-597" y="18599"/>
                      <a:pt x="384" y="20400"/>
                      <a:pt x="2348" y="21000"/>
                    </a:cubicBezTo>
                    <a:cubicBezTo>
                      <a:pt x="2348" y="21000"/>
                      <a:pt x="2348" y="21000"/>
                      <a:pt x="3330" y="21000"/>
                    </a:cubicBezTo>
                    <a:cubicBezTo>
                      <a:pt x="3330" y="21000"/>
                      <a:pt x="4312" y="21600"/>
                      <a:pt x="4312" y="21600"/>
                    </a:cubicBezTo>
                    <a:cubicBezTo>
                      <a:pt x="6275" y="21600"/>
                      <a:pt x="7257" y="21000"/>
                      <a:pt x="7257" y="20400"/>
                    </a:cubicBezTo>
                    <a:cubicBezTo>
                      <a:pt x="15112" y="15599"/>
                      <a:pt x="19039" y="9599"/>
                      <a:pt x="21002" y="2999"/>
                    </a:cubicBezTo>
                    <a:cubicBezTo>
                      <a:pt x="21002" y="2399"/>
                      <a:pt x="20021" y="1799"/>
                      <a:pt x="20021" y="1199"/>
                    </a:cubicBezTo>
                    <a:cubicBezTo>
                      <a:pt x="19039" y="599"/>
                      <a:pt x="18057" y="0"/>
                      <a:pt x="17075" y="0"/>
                    </a:cubicBezTo>
                    <a:cubicBezTo>
                      <a:pt x="9221" y="0"/>
                      <a:pt x="9221" y="0"/>
                      <a:pt x="9221" y="0"/>
                    </a:cubicBezTo>
                    <a:cubicBezTo>
                      <a:pt x="7257" y="0"/>
                      <a:pt x="6275" y="1199"/>
                      <a:pt x="5293" y="2399"/>
                    </a:cubicBezTo>
                    <a:close/>
                  </a:path>
                </a:pathLst>
              </a:custGeom>
              <a:solidFill>
                <a:srgbClr val="8DC9C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25628" name="AutoShape 28"/>
              <p:cNvSpPr/>
              <p:nvPr/>
            </p:nvSpPr>
            <p:spPr bwMode="auto">
              <a:xfrm>
                <a:off x="0" y="199596"/>
                <a:ext cx="77262" cy="126496"/>
              </a:xfrm>
              <a:custGeom>
                <a:avLst/>
                <a:gdLst>
                  <a:gd name="T0" fmla="*/ 38629 w 21025"/>
                  <a:gd name="T1" fmla="*/ 63245 h 21249"/>
                  <a:gd name="T2" fmla="*/ 38629 w 21025"/>
                  <a:gd name="T3" fmla="*/ 63245 h 21249"/>
                  <a:gd name="T4" fmla="*/ 38629 w 21025"/>
                  <a:gd name="T5" fmla="*/ 63245 h 21249"/>
                  <a:gd name="T6" fmla="*/ 38629 w 21025"/>
                  <a:gd name="T7" fmla="*/ 63245 h 2124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025" h="21249">
                    <a:moveTo>
                      <a:pt x="19061" y="15000"/>
                    </a:moveTo>
                    <a:cubicBezTo>
                      <a:pt x="19061" y="15000"/>
                      <a:pt x="19061" y="14399"/>
                      <a:pt x="18079" y="14399"/>
                    </a:cubicBezTo>
                    <a:cubicBezTo>
                      <a:pt x="18079" y="13799"/>
                      <a:pt x="18079" y="13799"/>
                      <a:pt x="18079" y="13199"/>
                    </a:cubicBezTo>
                    <a:cubicBezTo>
                      <a:pt x="18079" y="13199"/>
                      <a:pt x="18079" y="12600"/>
                      <a:pt x="18079" y="12600"/>
                    </a:cubicBezTo>
                    <a:cubicBezTo>
                      <a:pt x="17097" y="11999"/>
                      <a:pt x="17097" y="11999"/>
                      <a:pt x="17097" y="11399"/>
                    </a:cubicBezTo>
                    <a:cubicBezTo>
                      <a:pt x="17097" y="11399"/>
                      <a:pt x="17097" y="10800"/>
                      <a:pt x="17097" y="10800"/>
                    </a:cubicBezTo>
                    <a:cubicBezTo>
                      <a:pt x="17097" y="10200"/>
                      <a:pt x="17097" y="9599"/>
                      <a:pt x="16115" y="9599"/>
                    </a:cubicBezTo>
                    <a:cubicBezTo>
                      <a:pt x="16115" y="8999"/>
                      <a:pt x="16115" y="8999"/>
                      <a:pt x="16115" y="8399"/>
                    </a:cubicBezTo>
                    <a:cubicBezTo>
                      <a:pt x="16115" y="8399"/>
                      <a:pt x="16115" y="7799"/>
                      <a:pt x="16115" y="7799"/>
                    </a:cubicBezTo>
                    <a:cubicBezTo>
                      <a:pt x="16115" y="7199"/>
                      <a:pt x="16115" y="7199"/>
                      <a:pt x="16115" y="6599"/>
                    </a:cubicBezTo>
                    <a:cubicBezTo>
                      <a:pt x="16115" y="6599"/>
                      <a:pt x="15134" y="5999"/>
                      <a:pt x="15134" y="5399"/>
                    </a:cubicBezTo>
                    <a:cubicBezTo>
                      <a:pt x="15134" y="5399"/>
                      <a:pt x="15134" y="4799"/>
                      <a:pt x="15134" y="4799"/>
                    </a:cubicBezTo>
                    <a:cubicBezTo>
                      <a:pt x="15134" y="4199"/>
                      <a:pt x="15134" y="4199"/>
                      <a:pt x="15134" y="3599"/>
                    </a:cubicBezTo>
                    <a:cubicBezTo>
                      <a:pt x="15134" y="3599"/>
                      <a:pt x="15134" y="2999"/>
                      <a:pt x="15134" y="2999"/>
                    </a:cubicBezTo>
                    <a:cubicBezTo>
                      <a:pt x="15134" y="2999"/>
                      <a:pt x="15134" y="2999"/>
                      <a:pt x="15134" y="2999"/>
                    </a:cubicBezTo>
                    <a:cubicBezTo>
                      <a:pt x="15134" y="2999"/>
                      <a:pt x="15134" y="2399"/>
                      <a:pt x="15134" y="2399"/>
                    </a:cubicBezTo>
                    <a:cubicBezTo>
                      <a:pt x="15134" y="1199"/>
                      <a:pt x="13170" y="0"/>
                      <a:pt x="11206" y="0"/>
                    </a:cubicBezTo>
                    <a:cubicBezTo>
                      <a:pt x="4334" y="0"/>
                      <a:pt x="4334" y="0"/>
                      <a:pt x="4334" y="0"/>
                    </a:cubicBezTo>
                    <a:cubicBezTo>
                      <a:pt x="2370" y="0"/>
                      <a:pt x="1388" y="599"/>
                      <a:pt x="1388" y="1199"/>
                    </a:cubicBezTo>
                    <a:cubicBezTo>
                      <a:pt x="406" y="1799"/>
                      <a:pt x="-575" y="2399"/>
                      <a:pt x="406" y="2999"/>
                    </a:cubicBezTo>
                    <a:cubicBezTo>
                      <a:pt x="1388" y="9599"/>
                      <a:pt x="6297" y="15599"/>
                      <a:pt x="13170" y="20400"/>
                    </a:cubicBezTo>
                    <a:cubicBezTo>
                      <a:pt x="14152" y="21000"/>
                      <a:pt x="16115" y="21600"/>
                      <a:pt x="18079" y="21000"/>
                    </a:cubicBezTo>
                    <a:cubicBezTo>
                      <a:pt x="18079" y="21000"/>
                      <a:pt x="18079" y="21000"/>
                      <a:pt x="19061" y="21000"/>
                    </a:cubicBezTo>
                    <a:cubicBezTo>
                      <a:pt x="20043" y="20400"/>
                      <a:pt x="21024" y="18599"/>
                      <a:pt x="21024" y="17400"/>
                    </a:cubicBezTo>
                    <a:cubicBezTo>
                      <a:pt x="20043" y="17400"/>
                      <a:pt x="20043" y="17400"/>
                      <a:pt x="20043" y="17400"/>
                    </a:cubicBezTo>
                    <a:cubicBezTo>
                      <a:pt x="20043" y="16799"/>
                      <a:pt x="20043" y="16199"/>
                      <a:pt x="19061" y="16199"/>
                    </a:cubicBezTo>
                    <a:cubicBezTo>
                      <a:pt x="19061" y="15599"/>
                      <a:pt x="19061" y="15599"/>
                      <a:pt x="19061" y="15000"/>
                    </a:cubicBezTo>
                    <a:close/>
                  </a:path>
                </a:pathLst>
              </a:custGeom>
              <a:solidFill>
                <a:srgbClr val="8DC9C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25629" name="AutoShape 29"/>
              <p:cNvSpPr/>
              <p:nvPr/>
            </p:nvSpPr>
            <p:spPr bwMode="auto">
              <a:xfrm>
                <a:off x="205849" y="199596"/>
                <a:ext cx="114301" cy="107951"/>
              </a:xfrm>
              <a:custGeom>
                <a:avLst/>
                <a:gdLst>
                  <a:gd name="T0" fmla="*/ 57151 w 21600"/>
                  <a:gd name="T1" fmla="*/ 53976 h 21600"/>
                  <a:gd name="T2" fmla="*/ 57151 w 21600"/>
                  <a:gd name="T3" fmla="*/ 53976 h 21600"/>
                  <a:gd name="T4" fmla="*/ 57151 w 21600"/>
                  <a:gd name="T5" fmla="*/ 53976 h 21600"/>
                  <a:gd name="T6" fmla="*/ 57151 w 21600"/>
                  <a:gd name="T7" fmla="*/ 53976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900" y="0"/>
                    </a:moveTo>
                    <a:cubicBezTo>
                      <a:pt x="2025" y="0"/>
                      <a:pt x="2025" y="0"/>
                      <a:pt x="2025" y="0"/>
                    </a:cubicBezTo>
                    <a:cubicBezTo>
                      <a:pt x="675" y="0"/>
                      <a:pt x="0" y="1439"/>
                      <a:pt x="0" y="2879"/>
                    </a:cubicBezTo>
                    <a:cubicBezTo>
                      <a:pt x="0" y="16559"/>
                      <a:pt x="0" y="16559"/>
                      <a:pt x="0" y="16559"/>
                    </a:cubicBezTo>
                    <a:cubicBezTo>
                      <a:pt x="0" y="18000"/>
                      <a:pt x="675" y="19440"/>
                      <a:pt x="2025" y="19440"/>
                    </a:cubicBezTo>
                    <a:cubicBezTo>
                      <a:pt x="2025" y="19440"/>
                      <a:pt x="2700" y="19440"/>
                      <a:pt x="2700" y="19440"/>
                    </a:cubicBezTo>
                    <a:cubicBezTo>
                      <a:pt x="2700" y="19440"/>
                      <a:pt x="2700" y="19440"/>
                      <a:pt x="2700" y="19440"/>
                    </a:cubicBezTo>
                    <a:cubicBezTo>
                      <a:pt x="3375" y="19440"/>
                      <a:pt x="4725" y="19440"/>
                      <a:pt x="5400" y="19440"/>
                    </a:cubicBezTo>
                    <a:cubicBezTo>
                      <a:pt x="5400" y="19440"/>
                      <a:pt x="5400" y="19440"/>
                      <a:pt x="5400" y="19440"/>
                    </a:cubicBezTo>
                    <a:cubicBezTo>
                      <a:pt x="6075" y="19440"/>
                      <a:pt x="7425" y="20160"/>
                      <a:pt x="8100" y="20160"/>
                    </a:cubicBezTo>
                    <a:cubicBezTo>
                      <a:pt x="8100" y="20160"/>
                      <a:pt x="8775" y="20160"/>
                      <a:pt x="8775" y="20160"/>
                    </a:cubicBezTo>
                    <a:cubicBezTo>
                      <a:pt x="9450" y="20160"/>
                      <a:pt x="10125" y="20879"/>
                      <a:pt x="10800" y="20879"/>
                    </a:cubicBezTo>
                    <a:cubicBezTo>
                      <a:pt x="11475" y="20879"/>
                      <a:pt x="11475" y="20879"/>
                      <a:pt x="11475" y="20879"/>
                    </a:cubicBezTo>
                    <a:cubicBezTo>
                      <a:pt x="12150" y="20879"/>
                      <a:pt x="12150" y="20879"/>
                      <a:pt x="12150" y="20879"/>
                    </a:cubicBezTo>
                    <a:cubicBezTo>
                      <a:pt x="12150" y="20879"/>
                      <a:pt x="12825" y="20879"/>
                      <a:pt x="12825" y="20879"/>
                    </a:cubicBezTo>
                    <a:cubicBezTo>
                      <a:pt x="13500" y="21600"/>
                      <a:pt x="14175" y="21600"/>
                      <a:pt x="14175" y="21600"/>
                    </a:cubicBezTo>
                    <a:cubicBezTo>
                      <a:pt x="14850" y="21600"/>
                      <a:pt x="14850" y="21600"/>
                      <a:pt x="15525" y="21600"/>
                    </a:cubicBezTo>
                    <a:cubicBezTo>
                      <a:pt x="16200" y="21600"/>
                      <a:pt x="17550" y="20879"/>
                      <a:pt x="17550" y="20160"/>
                    </a:cubicBezTo>
                    <a:cubicBezTo>
                      <a:pt x="17550" y="20160"/>
                      <a:pt x="17550" y="19440"/>
                      <a:pt x="17550" y="19440"/>
                    </a:cubicBezTo>
                    <a:cubicBezTo>
                      <a:pt x="18225" y="18720"/>
                      <a:pt x="18225" y="18720"/>
                      <a:pt x="18225" y="18000"/>
                    </a:cubicBezTo>
                    <a:cubicBezTo>
                      <a:pt x="18225" y="18000"/>
                      <a:pt x="18225" y="18000"/>
                      <a:pt x="18225" y="18000"/>
                    </a:cubicBezTo>
                    <a:cubicBezTo>
                      <a:pt x="19575" y="14399"/>
                      <a:pt x="20250" y="10800"/>
                      <a:pt x="20925" y="7199"/>
                    </a:cubicBezTo>
                    <a:cubicBezTo>
                      <a:pt x="20925" y="7199"/>
                      <a:pt x="20925" y="7199"/>
                      <a:pt x="20925" y="7199"/>
                    </a:cubicBezTo>
                    <a:cubicBezTo>
                      <a:pt x="20925" y="6479"/>
                      <a:pt x="20925" y="5759"/>
                      <a:pt x="20925" y="5039"/>
                    </a:cubicBezTo>
                    <a:cubicBezTo>
                      <a:pt x="20925" y="5039"/>
                      <a:pt x="20925" y="5039"/>
                      <a:pt x="20925" y="4319"/>
                    </a:cubicBezTo>
                    <a:cubicBezTo>
                      <a:pt x="20925" y="4319"/>
                      <a:pt x="20925" y="3599"/>
                      <a:pt x="21600" y="3599"/>
                    </a:cubicBezTo>
                    <a:cubicBezTo>
                      <a:pt x="21600" y="2159"/>
                      <a:pt x="20925" y="1439"/>
                      <a:pt x="20250" y="1439"/>
                    </a:cubicBezTo>
                    <a:cubicBezTo>
                      <a:pt x="20250" y="719"/>
                      <a:pt x="19575" y="0"/>
                      <a:pt x="18900" y="0"/>
                    </a:cubicBezTo>
                    <a:close/>
                  </a:path>
                </a:pathLst>
              </a:custGeom>
              <a:solidFill>
                <a:srgbClr val="8DC9C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25630" name="AutoShape 30"/>
              <p:cNvSpPr/>
              <p:nvPr/>
            </p:nvSpPr>
            <p:spPr bwMode="auto">
              <a:xfrm>
                <a:off x="74086" y="199596"/>
                <a:ext cx="114301" cy="107951"/>
              </a:xfrm>
              <a:custGeom>
                <a:avLst/>
                <a:gdLst>
                  <a:gd name="T0" fmla="*/ 57151 w 21600"/>
                  <a:gd name="T1" fmla="*/ 53976 h 21600"/>
                  <a:gd name="T2" fmla="*/ 57151 w 21600"/>
                  <a:gd name="T3" fmla="*/ 53976 h 21600"/>
                  <a:gd name="T4" fmla="*/ 57151 w 21600"/>
                  <a:gd name="T5" fmla="*/ 53976 h 21600"/>
                  <a:gd name="T6" fmla="*/ 57151 w 21600"/>
                  <a:gd name="T7" fmla="*/ 53976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600" y="16559"/>
                    </a:moveTo>
                    <a:cubicBezTo>
                      <a:pt x="21600" y="2879"/>
                      <a:pt x="21600" y="2879"/>
                      <a:pt x="21600" y="2879"/>
                    </a:cubicBezTo>
                    <a:cubicBezTo>
                      <a:pt x="21600" y="1439"/>
                      <a:pt x="20250" y="0"/>
                      <a:pt x="18900" y="0"/>
                    </a:cubicBezTo>
                    <a:cubicBezTo>
                      <a:pt x="2700" y="0"/>
                      <a:pt x="2700" y="0"/>
                      <a:pt x="2700" y="0"/>
                    </a:cubicBezTo>
                    <a:cubicBezTo>
                      <a:pt x="2025" y="0"/>
                      <a:pt x="675" y="719"/>
                      <a:pt x="675" y="1439"/>
                    </a:cubicBezTo>
                    <a:cubicBezTo>
                      <a:pt x="0" y="1439"/>
                      <a:pt x="0" y="2159"/>
                      <a:pt x="0" y="3599"/>
                    </a:cubicBezTo>
                    <a:cubicBezTo>
                      <a:pt x="0" y="3599"/>
                      <a:pt x="0" y="4319"/>
                      <a:pt x="0" y="4319"/>
                    </a:cubicBezTo>
                    <a:cubicBezTo>
                      <a:pt x="0" y="4319"/>
                      <a:pt x="0" y="5039"/>
                      <a:pt x="0" y="5039"/>
                    </a:cubicBezTo>
                    <a:cubicBezTo>
                      <a:pt x="0" y="5759"/>
                      <a:pt x="0" y="6479"/>
                      <a:pt x="0" y="7199"/>
                    </a:cubicBezTo>
                    <a:cubicBezTo>
                      <a:pt x="0" y="7199"/>
                      <a:pt x="0" y="7199"/>
                      <a:pt x="0" y="7199"/>
                    </a:cubicBezTo>
                    <a:cubicBezTo>
                      <a:pt x="675" y="10800"/>
                      <a:pt x="1350" y="14399"/>
                      <a:pt x="2700" y="18000"/>
                    </a:cubicBezTo>
                    <a:cubicBezTo>
                      <a:pt x="2700" y="18000"/>
                      <a:pt x="2700" y="18000"/>
                      <a:pt x="2700" y="18000"/>
                    </a:cubicBezTo>
                    <a:cubicBezTo>
                      <a:pt x="2700" y="18720"/>
                      <a:pt x="3375" y="18720"/>
                      <a:pt x="3375" y="19440"/>
                    </a:cubicBezTo>
                    <a:cubicBezTo>
                      <a:pt x="3375" y="19440"/>
                      <a:pt x="3375" y="20160"/>
                      <a:pt x="3375" y="20160"/>
                    </a:cubicBezTo>
                    <a:cubicBezTo>
                      <a:pt x="4050" y="20879"/>
                      <a:pt x="4725" y="21600"/>
                      <a:pt x="6075" y="21600"/>
                    </a:cubicBezTo>
                    <a:cubicBezTo>
                      <a:pt x="6075" y="21600"/>
                      <a:pt x="6075" y="21600"/>
                      <a:pt x="6075" y="21600"/>
                    </a:cubicBezTo>
                    <a:cubicBezTo>
                      <a:pt x="6075" y="21600"/>
                      <a:pt x="6075" y="21600"/>
                      <a:pt x="6750" y="21600"/>
                    </a:cubicBezTo>
                    <a:cubicBezTo>
                      <a:pt x="7425" y="21600"/>
                      <a:pt x="8100" y="21600"/>
                      <a:pt x="8100" y="20879"/>
                    </a:cubicBezTo>
                    <a:cubicBezTo>
                      <a:pt x="8775" y="20879"/>
                      <a:pt x="8775" y="20879"/>
                      <a:pt x="8775" y="20879"/>
                    </a:cubicBezTo>
                    <a:cubicBezTo>
                      <a:pt x="8775" y="20879"/>
                      <a:pt x="8775" y="20879"/>
                      <a:pt x="9450" y="20879"/>
                    </a:cubicBezTo>
                    <a:cubicBezTo>
                      <a:pt x="9450" y="20879"/>
                      <a:pt x="10125" y="20879"/>
                      <a:pt x="10125" y="20879"/>
                    </a:cubicBezTo>
                    <a:cubicBezTo>
                      <a:pt x="10800" y="20879"/>
                      <a:pt x="11475" y="20160"/>
                      <a:pt x="12150" y="20160"/>
                    </a:cubicBezTo>
                    <a:cubicBezTo>
                      <a:pt x="12150" y="20160"/>
                      <a:pt x="12825" y="20160"/>
                      <a:pt x="12825" y="20160"/>
                    </a:cubicBezTo>
                    <a:cubicBezTo>
                      <a:pt x="14175" y="20160"/>
                      <a:pt x="14850" y="19440"/>
                      <a:pt x="15525" y="19440"/>
                    </a:cubicBezTo>
                    <a:cubicBezTo>
                      <a:pt x="15525" y="19440"/>
                      <a:pt x="15525" y="19440"/>
                      <a:pt x="15525" y="19440"/>
                    </a:cubicBezTo>
                    <a:cubicBezTo>
                      <a:pt x="16875" y="19440"/>
                      <a:pt x="17550" y="19440"/>
                      <a:pt x="18225" y="19440"/>
                    </a:cubicBezTo>
                    <a:cubicBezTo>
                      <a:pt x="18225" y="19440"/>
                      <a:pt x="18225" y="19440"/>
                      <a:pt x="18225" y="19440"/>
                    </a:cubicBezTo>
                    <a:cubicBezTo>
                      <a:pt x="18900" y="19440"/>
                      <a:pt x="18900" y="19440"/>
                      <a:pt x="18900" y="19440"/>
                    </a:cubicBezTo>
                    <a:cubicBezTo>
                      <a:pt x="20250" y="19440"/>
                      <a:pt x="21600" y="18000"/>
                      <a:pt x="21600" y="16559"/>
                    </a:cubicBezTo>
                    <a:close/>
                  </a:path>
                </a:pathLst>
              </a:custGeom>
              <a:solidFill>
                <a:srgbClr val="8DC9C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25631" name="AutoShape 31"/>
              <p:cNvSpPr/>
              <p:nvPr/>
            </p:nvSpPr>
            <p:spPr bwMode="auto">
              <a:xfrm>
                <a:off x="112186" y="313896"/>
                <a:ext cx="76201" cy="71439"/>
              </a:xfrm>
              <a:custGeom>
                <a:avLst/>
                <a:gdLst>
                  <a:gd name="T0" fmla="*/ 38101 w 21600"/>
                  <a:gd name="T1" fmla="*/ 35720 h 21600"/>
                  <a:gd name="T2" fmla="*/ 38101 w 21600"/>
                  <a:gd name="T3" fmla="*/ 35720 h 21600"/>
                  <a:gd name="T4" fmla="*/ 38101 w 21600"/>
                  <a:gd name="T5" fmla="*/ 35720 h 21600"/>
                  <a:gd name="T6" fmla="*/ 38101 w 21600"/>
                  <a:gd name="T7" fmla="*/ 35720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542" y="20520"/>
                    </a:moveTo>
                    <a:cubicBezTo>
                      <a:pt x="20571" y="19440"/>
                      <a:pt x="21600" y="18360"/>
                      <a:pt x="21600" y="17280"/>
                    </a:cubicBezTo>
                    <a:cubicBezTo>
                      <a:pt x="21600" y="4320"/>
                      <a:pt x="21600" y="4320"/>
                      <a:pt x="21600" y="4320"/>
                    </a:cubicBezTo>
                    <a:cubicBezTo>
                      <a:pt x="21600" y="3240"/>
                      <a:pt x="20571" y="1080"/>
                      <a:pt x="19542" y="1080"/>
                    </a:cubicBezTo>
                    <a:cubicBezTo>
                      <a:pt x="19542" y="0"/>
                      <a:pt x="18514" y="0"/>
                      <a:pt x="17485" y="0"/>
                    </a:cubicBezTo>
                    <a:cubicBezTo>
                      <a:pt x="15428" y="0"/>
                      <a:pt x="14399" y="0"/>
                      <a:pt x="13371" y="0"/>
                    </a:cubicBezTo>
                    <a:cubicBezTo>
                      <a:pt x="13371" y="0"/>
                      <a:pt x="13371" y="0"/>
                      <a:pt x="13371" y="0"/>
                    </a:cubicBezTo>
                    <a:cubicBezTo>
                      <a:pt x="12342" y="0"/>
                      <a:pt x="10285" y="0"/>
                      <a:pt x="9257" y="1080"/>
                    </a:cubicBezTo>
                    <a:cubicBezTo>
                      <a:pt x="9257" y="1080"/>
                      <a:pt x="8228" y="1080"/>
                      <a:pt x="8228" y="1080"/>
                    </a:cubicBezTo>
                    <a:cubicBezTo>
                      <a:pt x="7199" y="1080"/>
                      <a:pt x="6171" y="1080"/>
                      <a:pt x="5142" y="1080"/>
                    </a:cubicBezTo>
                    <a:cubicBezTo>
                      <a:pt x="5142" y="1080"/>
                      <a:pt x="4114" y="2160"/>
                      <a:pt x="4114" y="2160"/>
                    </a:cubicBezTo>
                    <a:cubicBezTo>
                      <a:pt x="4114" y="2160"/>
                      <a:pt x="3085" y="2160"/>
                      <a:pt x="3085" y="2160"/>
                    </a:cubicBezTo>
                    <a:cubicBezTo>
                      <a:pt x="2057" y="2160"/>
                      <a:pt x="1028" y="3240"/>
                      <a:pt x="0" y="4320"/>
                    </a:cubicBezTo>
                    <a:cubicBezTo>
                      <a:pt x="0" y="6480"/>
                      <a:pt x="0" y="7560"/>
                      <a:pt x="1028" y="8640"/>
                    </a:cubicBezTo>
                    <a:cubicBezTo>
                      <a:pt x="1028" y="8640"/>
                      <a:pt x="1028" y="8640"/>
                      <a:pt x="1028" y="8640"/>
                    </a:cubicBezTo>
                    <a:cubicBezTo>
                      <a:pt x="1028" y="9720"/>
                      <a:pt x="2057" y="9720"/>
                      <a:pt x="2057" y="10800"/>
                    </a:cubicBezTo>
                    <a:cubicBezTo>
                      <a:pt x="2057" y="10800"/>
                      <a:pt x="2057" y="10800"/>
                      <a:pt x="3085" y="10800"/>
                    </a:cubicBezTo>
                    <a:cubicBezTo>
                      <a:pt x="3085" y="11880"/>
                      <a:pt x="4114" y="11880"/>
                      <a:pt x="4114" y="12960"/>
                    </a:cubicBezTo>
                    <a:cubicBezTo>
                      <a:pt x="4114" y="12960"/>
                      <a:pt x="5142" y="12960"/>
                      <a:pt x="5142" y="14040"/>
                    </a:cubicBezTo>
                    <a:cubicBezTo>
                      <a:pt x="5142" y="14040"/>
                      <a:pt x="5142" y="14040"/>
                      <a:pt x="6171" y="15120"/>
                    </a:cubicBezTo>
                    <a:cubicBezTo>
                      <a:pt x="6171" y="15120"/>
                      <a:pt x="6171" y="15120"/>
                      <a:pt x="7199" y="15120"/>
                    </a:cubicBezTo>
                    <a:cubicBezTo>
                      <a:pt x="7199" y="16199"/>
                      <a:pt x="7199" y="16199"/>
                      <a:pt x="7199" y="16199"/>
                    </a:cubicBezTo>
                    <a:cubicBezTo>
                      <a:pt x="8228" y="16199"/>
                      <a:pt x="8228" y="16199"/>
                      <a:pt x="9257" y="17280"/>
                    </a:cubicBezTo>
                    <a:cubicBezTo>
                      <a:pt x="9257" y="17280"/>
                      <a:pt x="9257" y="17280"/>
                      <a:pt x="9257" y="17280"/>
                    </a:cubicBezTo>
                    <a:cubicBezTo>
                      <a:pt x="10285" y="17280"/>
                      <a:pt x="10285" y="18360"/>
                      <a:pt x="10285" y="18360"/>
                    </a:cubicBezTo>
                    <a:cubicBezTo>
                      <a:pt x="11314" y="18360"/>
                      <a:pt x="11314" y="18360"/>
                      <a:pt x="11314" y="18360"/>
                    </a:cubicBezTo>
                    <a:cubicBezTo>
                      <a:pt x="11314" y="19440"/>
                      <a:pt x="12342" y="19440"/>
                      <a:pt x="12342" y="19440"/>
                    </a:cubicBezTo>
                    <a:cubicBezTo>
                      <a:pt x="12342" y="19440"/>
                      <a:pt x="12342" y="19440"/>
                      <a:pt x="13371" y="19440"/>
                    </a:cubicBezTo>
                    <a:cubicBezTo>
                      <a:pt x="13371" y="19440"/>
                      <a:pt x="14399" y="20520"/>
                      <a:pt x="14399" y="20520"/>
                    </a:cubicBezTo>
                    <a:cubicBezTo>
                      <a:pt x="14399" y="20520"/>
                      <a:pt x="14399" y="20520"/>
                      <a:pt x="14399" y="20520"/>
                    </a:cubicBezTo>
                    <a:cubicBezTo>
                      <a:pt x="15428" y="20520"/>
                      <a:pt x="15428" y="20520"/>
                      <a:pt x="16457" y="21599"/>
                    </a:cubicBezTo>
                    <a:cubicBezTo>
                      <a:pt x="17485" y="21599"/>
                      <a:pt x="18514" y="21599"/>
                      <a:pt x="19542" y="20520"/>
                    </a:cubicBezTo>
                    <a:close/>
                  </a:path>
                </a:pathLst>
              </a:custGeom>
              <a:solidFill>
                <a:srgbClr val="8DC9C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25632" name="AutoShape 32"/>
              <p:cNvSpPr/>
              <p:nvPr/>
            </p:nvSpPr>
            <p:spPr bwMode="auto">
              <a:xfrm>
                <a:off x="205849" y="313896"/>
                <a:ext cx="71439" cy="71439"/>
              </a:xfrm>
              <a:custGeom>
                <a:avLst/>
                <a:gdLst>
                  <a:gd name="T0" fmla="*/ 35720 w 21600"/>
                  <a:gd name="T1" fmla="*/ 35720 h 21600"/>
                  <a:gd name="T2" fmla="*/ 35720 w 21600"/>
                  <a:gd name="T3" fmla="*/ 35720 h 21600"/>
                  <a:gd name="T4" fmla="*/ 35720 w 21600"/>
                  <a:gd name="T5" fmla="*/ 35720 h 21600"/>
                  <a:gd name="T6" fmla="*/ 35720 w 21600"/>
                  <a:gd name="T7" fmla="*/ 35720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599" y="4320"/>
                    </a:moveTo>
                    <a:cubicBezTo>
                      <a:pt x="20520" y="3240"/>
                      <a:pt x="19440" y="2160"/>
                      <a:pt x="18360" y="2160"/>
                    </a:cubicBezTo>
                    <a:cubicBezTo>
                      <a:pt x="18360" y="2160"/>
                      <a:pt x="18360" y="2160"/>
                      <a:pt x="17280" y="2160"/>
                    </a:cubicBezTo>
                    <a:cubicBezTo>
                      <a:pt x="17280" y="2160"/>
                      <a:pt x="17280" y="2160"/>
                      <a:pt x="16199" y="1080"/>
                    </a:cubicBezTo>
                    <a:cubicBezTo>
                      <a:pt x="15120" y="1080"/>
                      <a:pt x="14040" y="1080"/>
                      <a:pt x="12960" y="1080"/>
                    </a:cubicBezTo>
                    <a:cubicBezTo>
                      <a:pt x="12960" y="1080"/>
                      <a:pt x="12960" y="1080"/>
                      <a:pt x="11880" y="1080"/>
                    </a:cubicBezTo>
                    <a:cubicBezTo>
                      <a:pt x="10800" y="0"/>
                      <a:pt x="9720" y="0"/>
                      <a:pt x="8640" y="0"/>
                    </a:cubicBezTo>
                    <a:cubicBezTo>
                      <a:pt x="7560" y="0"/>
                      <a:pt x="7560" y="0"/>
                      <a:pt x="7560" y="0"/>
                    </a:cubicBezTo>
                    <a:cubicBezTo>
                      <a:pt x="6480" y="0"/>
                      <a:pt x="5400" y="0"/>
                      <a:pt x="3240" y="0"/>
                    </a:cubicBezTo>
                    <a:cubicBezTo>
                      <a:pt x="2160" y="0"/>
                      <a:pt x="2160" y="0"/>
                      <a:pt x="1080" y="1080"/>
                    </a:cubicBezTo>
                    <a:cubicBezTo>
                      <a:pt x="0" y="1080"/>
                      <a:pt x="0" y="3240"/>
                      <a:pt x="0" y="4320"/>
                    </a:cubicBezTo>
                    <a:cubicBezTo>
                      <a:pt x="0" y="17280"/>
                      <a:pt x="0" y="17280"/>
                      <a:pt x="0" y="17280"/>
                    </a:cubicBezTo>
                    <a:cubicBezTo>
                      <a:pt x="0" y="18360"/>
                      <a:pt x="0" y="19440"/>
                      <a:pt x="1080" y="20520"/>
                    </a:cubicBezTo>
                    <a:cubicBezTo>
                      <a:pt x="2160" y="21599"/>
                      <a:pt x="3240" y="21599"/>
                      <a:pt x="5400" y="21599"/>
                    </a:cubicBezTo>
                    <a:cubicBezTo>
                      <a:pt x="5400" y="20520"/>
                      <a:pt x="6480" y="20520"/>
                      <a:pt x="6480" y="20520"/>
                    </a:cubicBezTo>
                    <a:cubicBezTo>
                      <a:pt x="6480" y="20520"/>
                      <a:pt x="6480" y="20520"/>
                      <a:pt x="6480" y="20520"/>
                    </a:cubicBezTo>
                    <a:cubicBezTo>
                      <a:pt x="7560" y="20520"/>
                      <a:pt x="7560" y="19440"/>
                      <a:pt x="8640" y="19440"/>
                    </a:cubicBezTo>
                    <a:cubicBezTo>
                      <a:pt x="8640" y="19440"/>
                      <a:pt x="8640" y="19440"/>
                      <a:pt x="8640" y="19440"/>
                    </a:cubicBezTo>
                    <a:cubicBezTo>
                      <a:pt x="8640" y="19440"/>
                      <a:pt x="9720" y="19440"/>
                      <a:pt x="9720" y="18360"/>
                    </a:cubicBezTo>
                    <a:cubicBezTo>
                      <a:pt x="10800" y="18360"/>
                      <a:pt x="10800" y="18360"/>
                      <a:pt x="10800" y="18360"/>
                    </a:cubicBezTo>
                    <a:cubicBezTo>
                      <a:pt x="10800" y="18360"/>
                      <a:pt x="11880" y="17280"/>
                      <a:pt x="11880" y="17280"/>
                    </a:cubicBezTo>
                    <a:cubicBezTo>
                      <a:pt x="11880" y="17280"/>
                      <a:pt x="11880" y="17280"/>
                      <a:pt x="12960" y="17280"/>
                    </a:cubicBezTo>
                    <a:cubicBezTo>
                      <a:pt x="12960" y="16199"/>
                      <a:pt x="12960" y="16199"/>
                      <a:pt x="14040" y="16199"/>
                    </a:cubicBezTo>
                    <a:cubicBezTo>
                      <a:pt x="14040" y="16199"/>
                      <a:pt x="14040" y="16199"/>
                      <a:pt x="15120" y="15120"/>
                    </a:cubicBezTo>
                    <a:cubicBezTo>
                      <a:pt x="15120" y="15120"/>
                      <a:pt x="15120" y="15120"/>
                      <a:pt x="15120" y="15120"/>
                    </a:cubicBezTo>
                    <a:cubicBezTo>
                      <a:pt x="16199" y="14040"/>
                      <a:pt x="16199" y="14040"/>
                      <a:pt x="16199" y="14040"/>
                    </a:cubicBezTo>
                    <a:cubicBezTo>
                      <a:pt x="17280" y="12960"/>
                      <a:pt x="17280" y="12960"/>
                      <a:pt x="17280" y="12960"/>
                    </a:cubicBezTo>
                    <a:cubicBezTo>
                      <a:pt x="18360" y="11880"/>
                      <a:pt x="18360" y="11880"/>
                      <a:pt x="19440" y="10800"/>
                    </a:cubicBezTo>
                    <a:cubicBezTo>
                      <a:pt x="19440" y="10800"/>
                      <a:pt x="19440" y="10800"/>
                      <a:pt x="19440" y="10800"/>
                    </a:cubicBezTo>
                    <a:cubicBezTo>
                      <a:pt x="19440" y="9720"/>
                      <a:pt x="20520" y="9720"/>
                      <a:pt x="20520" y="8640"/>
                    </a:cubicBezTo>
                    <a:cubicBezTo>
                      <a:pt x="20520" y="8640"/>
                      <a:pt x="20520" y="8640"/>
                      <a:pt x="20520" y="8640"/>
                    </a:cubicBezTo>
                    <a:cubicBezTo>
                      <a:pt x="21599" y="7560"/>
                      <a:pt x="21599" y="6480"/>
                      <a:pt x="21599" y="4320"/>
                    </a:cubicBezTo>
                    <a:close/>
                  </a:path>
                </a:pathLst>
              </a:custGeom>
              <a:solidFill>
                <a:srgbClr val="8DC9C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25633" name="AutoShape 33"/>
              <p:cNvSpPr/>
              <p:nvPr/>
            </p:nvSpPr>
            <p:spPr bwMode="auto">
              <a:xfrm>
                <a:off x="314404" y="59896"/>
                <a:ext cx="77183" cy="125414"/>
              </a:xfrm>
              <a:custGeom>
                <a:avLst/>
                <a:gdLst>
                  <a:gd name="T0" fmla="*/ 38590 w 21003"/>
                  <a:gd name="T1" fmla="*/ 62707 h 21600"/>
                  <a:gd name="T2" fmla="*/ 38590 w 21003"/>
                  <a:gd name="T3" fmla="*/ 62707 h 21600"/>
                  <a:gd name="T4" fmla="*/ 38590 w 21003"/>
                  <a:gd name="T5" fmla="*/ 62707 h 21600"/>
                  <a:gd name="T6" fmla="*/ 38590 w 21003"/>
                  <a:gd name="T7" fmla="*/ 62707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003" h="21600">
                    <a:moveTo>
                      <a:pt x="5293" y="19131"/>
                    </a:moveTo>
                    <a:cubicBezTo>
                      <a:pt x="5293" y="19131"/>
                      <a:pt x="5293" y="19131"/>
                      <a:pt x="5293" y="18514"/>
                    </a:cubicBezTo>
                    <a:cubicBezTo>
                      <a:pt x="5293" y="18514"/>
                      <a:pt x="5293" y="18514"/>
                      <a:pt x="5293" y="18514"/>
                    </a:cubicBezTo>
                    <a:cubicBezTo>
                      <a:pt x="5293" y="18514"/>
                      <a:pt x="5293" y="17897"/>
                      <a:pt x="5293" y="17897"/>
                    </a:cubicBezTo>
                    <a:cubicBezTo>
                      <a:pt x="5293" y="17280"/>
                      <a:pt x="5293" y="17280"/>
                      <a:pt x="5293" y="16662"/>
                    </a:cubicBezTo>
                    <a:cubicBezTo>
                      <a:pt x="5293" y="16662"/>
                      <a:pt x="5293" y="16045"/>
                      <a:pt x="5293" y="16045"/>
                    </a:cubicBezTo>
                    <a:cubicBezTo>
                      <a:pt x="5293" y="15428"/>
                      <a:pt x="5293" y="15428"/>
                      <a:pt x="5293" y="14811"/>
                    </a:cubicBezTo>
                    <a:cubicBezTo>
                      <a:pt x="5293" y="14811"/>
                      <a:pt x="4312" y="14194"/>
                      <a:pt x="4312" y="14194"/>
                    </a:cubicBezTo>
                    <a:cubicBezTo>
                      <a:pt x="4312" y="13577"/>
                      <a:pt x="4312" y="12960"/>
                      <a:pt x="4312" y="12960"/>
                    </a:cubicBezTo>
                    <a:cubicBezTo>
                      <a:pt x="4312" y="12342"/>
                      <a:pt x="4312" y="12342"/>
                      <a:pt x="4312" y="11725"/>
                    </a:cubicBezTo>
                    <a:cubicBezTo>
                      <a:pt x="4312" y="11725"/>
                      <a:pt x="4312" y="11108"/>
                      <a:pt x="3330" y="11108"/>
                    </a:cubicBezTo>
                    <a:cubicBezTo>
                      <a:pt x="3330" y="10491"/>
                      <a:pt x="3330" y="10491"/>
                      <a:pt x="3330" y="9874"/>
                    </a:cubicBezTo>
                    <a:cubicBezTo>
                      <a:pt x="3330" y="9874"/>
                      <a:pt x="3330" y="9257"/>
                      <a:pt x="3330" y="9257"/>
                    </a:cubicBezTo>
                    <a:cubicBezTo>
                      <a:pt x="3330" y="8640"/>
                      <a:pt x="2348" y="8640"/>
                      <a:pt x="2348" y="8022"/>
                    </a:cubicBezTo>
                    <a:cubicBezTo>
                      <a:pt x="2348" y="8022"/>
                      <a:pt x="2348" y="7405"/>
                      <a:pt x="2348" y="7405"/>
                    </a:cubicBezTo>
                    <a:cubicBezTo>
                      <a:pt x="2348" y="6788"/>
                      <a:pt x="1366" y="6788"/>
                      <a:pt x="1366" y="6171"/>
                    </a:cubicBezTo>
                    <a:cubicBezTo>
                      <a:pt x="1366" y="6171"/>
                      <a:pt x="1366" y="5554"/>
                      <a:pt x="1366" y="5554"/>
                    </a:cubicBezTo>
                    <a:cubicBezTo>
                      <a:pt x="1366" y="4937"/>
                      <a:pt x="384" y="4937"/>
                      <a:pt x="384" y="4320"/>
                    </a:cubicBezTo>
                    <a:cubicBezTo>
                      <a:pt x="384" y="4320"/>
                      <a:pt x="384" y="3702"/>
                      <a:pt x="384" y="3702"/>
                    </a:cubicBezTo>
                    <a:cubicBezTo>
                      <a:pt x="-597" y="2468"/>
                      <a:pt x="384" y="1234"/>
                      <a:pt x="2348" y="617"/>
                    </a:cubicBezTo>
                    <a:cubicBezTo>
                      <a:pt x="2348" y="617"/>
                      <a:pt x="2348" y="0"/>
                      <a:pt x="3330" y="0"/>
                    </a:cubicBezTo>
                    <a:cubicBezTo>
                      <a:pt x="3330" y="0"/>
                      <a:pt x="4312" y="0"/>
                      <a:pt x="4312" y="0"/>
                    </a:cubicBezTo>
                    <a:cubicBezTo>
                      <a:pt x="6275" y="0"/>
                      <a:pt x="7257" y="0"/>
                      <a:pt x="7257" y="617"/>
                    </a:cubicBezTo>
                    <a:cubicBezTo>
                      <a:pt x="15112" y="5554"/>
                      <a:pt x="19039" y="12342"/>
                      <a:pt x="21002" y="18514"/>
                    </a:cubicBezTo>
                    <a:cubicBezTo>
                      <a:pt x="21002" y="19748"/>
                      <a:pt x="20021" y="20365"/>
                      <a:pt x="20021" y="20982"/>
                    </a:cubicBezTo>
                    <a:cubicBezTo>
                      <a:pt x="19039" y="20982"/>
                      <a:pt x="18057" y="21599"/>
                      <a:pt x="17075" y="21599"/>
                    </a:cubicBezTo>
                    <a:cubicBezTo>
                      <a:pt x="9221" y="21599"/>
                      <a:pt x="9221" y="21599"/>
                      <a:pt x="9221" y="21599"/>
                    </a:cubicBezTo>
                    <a:cubicBezTo>
                      <a:pt x="7257" y="21599"/>
                      <a:pt x="6275" y="20365"/>
                      <a:pt x="5293" y="19131"/>
                    </a:cubicBezTo>
                    <a:close/>
                  </a:path>
                </a:pathLst>
              </a:custGeom>
              <a:solidFill>
                <a:srgbClr val="8DC9C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25634" name="AutoShape 34"/>
              <p:cNvSpPr/>
              <p:nvPr/>
            </p:nvSpPr>
            <p:spPr bwMode="auto">
              <a:xfrm>
                <a:off x="0" y="57252"/>
                <a:ext cx="77262" cy="128058"/>
              </a:xfrm>
              <a:custGeom>
                <a:avLst/>
                <a:gdLst>
                  <a:gd name="T0" fmla="*/ 38629 w 21025"/>
                  <a:gd name="T1" fmla="*/ 66141 h 21249"/>
                  <a:gd name="T2" fmla="*/ 38629 w 21025"/>
                  <a:gd name="T3" fmla="*/ 66141 h 21249"/>
                  <a:gd name="T4" fmla="*/ 38629 w 21025"/>
                  <a:gd name="T5" fmla="*/ 66141 h 21249"/>
                  <a:gd name="T6" fmla="*/ 38629 w 21025"/>
                  <a:gd name="T7" fmla="*/ 66141 h 2124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025" h="21249">
                    <a:moveTo>
                      <a:pt x="19061" y="6248"/>
                    </a:moveTo>
                    <a:cubicBezTo>
                      <a:pt x="19061" y="6248"/>
                      <a:pt x="19061" y="6848"/>
                      <a:pt x="18079" y="7448"/>
                    </a:cubicBezTo>
                    <a:cubicBezTo>
                      <a:pt x="18079" y="7448"/>
                      <a:pt x="18079" y="7448"/>
                      <a:pt x="18079" y="8048"/>
                    </a:cubicBezTo>
                    <a:cubicBezTo>
                      <a:pt x="18079" y="8048"/>
                      <a:pt x="18079" y="8648"/>
                      <a:pt x="18079" y="9248"/>
                    </a:cubicBezTo>
                    <a:cubicBezTo>
                      <a:pt x="17097" y="9248"/>
                      <a:pt x="17097" y="9848"/>
                      <a:pt x="17097" y="9848"/>
                    </a:cubicBezTo>
                    <a:cubicBezTo>
                      <a:pt x="17097" y="10449"/>
                      <a:pt x="17097" y="10449"/>
                      <a:pt x="17097" y="11048"/>
                    </a:cubicBezTo>
                    <a:cubicBezTo>
                      <a:pt x="17097" y="11048"/>
                      <a:pt x="17097" y="11648"/>
                      <a:pt x="16115" y="11648"/>
                    </a:cubicBezTo>
                    <a:cubicBezTo>
                      <a:pt x="16115" y="12248"/>
                      <a:pt x="16115" y="12248"/>
                      <a:pt x="16115" y="12849"/>
                    </a:cubicBezTo>
                    <a:cubicBezTo>
                      <a:pt x="16115" y="12849"/>
                      <a:pt x="16115" y="13448"/>
                      <a:pt x="16115" y="14048"/>
                    </a:cubicBezTo>
                    <a:cubicBezTo>
                      <a:pt x="16115" y="14048"/>
                      <a:pt x="16115" y="14648"/>
                      <a:pt x="16115" y="14648"/>
                    </a:cubicBezTo>
                    <a:cubicBezTo>
                      <a:pt x="16115" y="15249"/>
                      <a:pt x="15134" y="15249"/>
                      <a:pt x="15134" y="15849"/>
                    </a:cubicBezTo>
                    <a:cubicBezTo>
                      <a:pt x="15134" y="15849"/>
                      <a:pt x="15134" y="16448"/>
                      <a:pt x="15134" y="16448"/>
                    </a:cubicBezTo>
                    <a:cubicBezTo>
                      <a:pt x="15134" y="17049"/>
                      <a:pt x="15134" y="17049"/>
                      <a:pt x="15134" y="17648"/>
                    </a:cubicBezTo>
                    <a:cubicBezTo>
                      <a:pt x="15134" y="17648"/>
                      <a:pt x="15134" y="18248"/>
                      <a:pt x="15134" y="18248"/>
                    </a:cubicBezTo>
                    <a:cubicBezTo>
                      <a:pt x="15134" y="18248"/>
                      <a:pt x="15134" y="18248"/>
                      <a:pt x="15134" y="18248"/>
                    </a:cubicBezTo>
                    <a:cubicBezTo>
                      <a:pt x="15134" y="18848"/>
                      <a:pt x="15134" y="18848"/>
                      <a:pt x="15134" y="18848"/>
                    </a:cubicBezTo>
                    <a:cubicBezTo>
                      <a:pt x="15134" y="20049"/>
                      <a:pt x="13170" y="21249"/>
                      <a:pt x="11206" y="21249"/>
                    </a:cubicBezTo>
                    <a:cubicBezTo>
                      <a:pt x="4334" y="21249"/>
                      <a:pt x="4334" y="21249"/>
                      <a:pt x="4334" y="21249"/>
                    </a:cubicBezTo>
                    <a:cubicBezTo>
                      <a:pt x="2370" y="21249"/>
                      <a:pt x="1388" y="20649"/>
                      <a:pt x="1388" y="20649"/>
                    </a:cubicBezTo>
                    <a:cubicBezTo>
                      <a:pt x="406" y="20049"/>
                      <a:pt x="-575" y="19448"/>
                      <a:pt x="406" y="18248"/>
                    </a:cubicBezTo>
                    <a:cubicBezTo>
                      <a:pt x="1388" y="12248"/>
                      <a:pt x="6297" y="5648"/>
                      <a:pt x="13170" y="848"/>
                    </a:cubicBezTo>
                    <a:cubicBezTo>
                      <a:pt x="14152" y="248"/>
                      <a:pt x="16115" y="-351"/>
                      <a:pt x="18079" y="248"/>
                    </a:cubicBezTo>
                    <a:cubicBezTo>
                      <a:pt x="18079" y="248"/>
                      <a:pt x="18079" y="848"/>
                      <a:pt x="19061" y="848"/>
                    </a:cubicBezTo>
                    <a:cubicBezTo>
                      <a:pt x="20043" y="1448"/>
                      <a:pt x="21024" y="2648"/>
                      <a:pt x="21024" y="3848"/>
                    </a:cubicBezTo>
                    <a:cubicBezTo>
                      <a:pt x="20043" y="3848"/>
                      <a:pt x="20043" y="3848"/>
                      <a:pt x="20043" y="4448"/>
                    </a:cubicBezTo>
                    <a:cubicBezTo>
                      <a:pt x="20043" y="4448"/>
                      <a:pt x="20043" y="5048"/>
                      <a:pt x="19061" y="5648"/>
                    </a:cubicBezTo>
                    <a:cubicBezTo>
                      <a:pt x="19061" y="5648"/>
                      <a:pt x="19061" y="5648"/>
                      <a:pt x="19061" y="6248"/>
                    </a:cubicBezTo>
                    <a:close/>
                  </a:path>
                </a:pathLst>
              </a:custGeom>
              <a:solidFill>
                <a:srgbClr val="8DC9C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25635" name="AutoShape 35"/>
              <p:cNvSpPr/>
              <p:nvPr/>
            </p:nvSpPr>
            <p:spPr bwMode="auto">
              <a:xfrm>
                <a:off x="205849" y="77359"/>
                <a:ext cx="114301" cy="107951"/>
              </a:xfrm>
              <a:custGeom>
                <a:avLst/>
                <a:gdLst>
                  <a:gd name="T0" fmla="*/ 57151 w 21600"/>
                  <a:gd name="T1" fmla="*/ 53976 h 21600"/>
                  <a:gd name="T2" fmla="*/ 57151 w 21600"/>
                  <a:gd name="T3" fmla="*/ 53976 h 21600"/>
                  <a:gd name="T4" fmla="*/ 57151 w 21600"/>
                  <a:gd name="T5" fmla="*/ 53976 h 21600"/>
                  <a:gd name="T6" fmla="*/ 57151 w 21600"/>
                  <a:gd name="T7" fmla="*/ 53976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900" y="21600"/>
                    </a:moveTo>
                    <a:cubicBezTo>
                      <a:pt x="2025" y="21600"/>
                      <a:pt x="2025" y="21600"/>
                      <a:pt x="2025" y="21600"/>
                    </a:cubicBezTo>
                    <a:cubicBezTo>
                      <a:pt x="675" y="21600"/>
                      <a:pt x="0" y="20160"/>
                      <a:pt x="0" y="18720"/>
                    </a:cubicBezTo>
                    <a:cubicBezTo>
                      <a:pt x="0" y="5039"/>
                      <a:pt x="0" y="5039"/>
                      <a:pt x="0" y="5039"/>
                    </a:cubicBezTo>
                    <a:cubicBezTo>
                      <a:pt x="0" y="3599"/>
                      <a:pt x="675" y="2879"/>
                      <a:pt x="2025" y="2159"/>
                    </a:cubicBezTo>
                    <a:cubicBezTo>
                      <a:pt x="2025" y="2159"/>
                      <a:pt x="2700" y="2159"/>
                      <a:pt x="2700" y="2159"/>
                    </a:cubicBezTo>
                    <a:cubicBezTo>
                      <a:pt x="2700" y="2159"/>
                      <a:pt x="2700" y="2159"/>
                      <a:pt x="2700" y="2159"/>
                    </a:cubicBezTo>
                    <a:cubicBezTo>
                      <a:pt x="3375" y="2159"/>
                      <a:pt x="4725" y="2159"/>
                      <a:pt x="5400" y="2159"/>
                    </a:cubicBezTo>
                    <a:cubicBezTo>
                      <a:pt x="5400" y="2159"/>
                      <a:pt x="5400" y="2159"/>
                      <a:pt x="5400" y="2159"/>
                    </a:cubicBezTo>
                    <a:cubicBezTo>
                      <a:pt x="6075" y="2159"/>
                      <a:pt x="7425" y="2159"/>
                      <a:pt x="8100" y="1439"/>
                    </a:cubicBezTo>
                    <a:cubicBezTo>
                      <a:pt x="8100" y="1439"/>
                      <a:pt x="8775" y="1439"/>
                      <a:pt x="8775" y="1439"/>
                    </a:cubicBezTo>
                    <a:cubicBezTo>
                      <a:pt x="9450" y="1439"/>
                      <a:pt x="10125" y="1439"/>
                      <a:pt x="10800" y="1439"/>
                    </a:cubicBezTo>
                    <a:cubicBezTo>
                      <a:pt x="11475" y="719"/>
                      <a:pt x="11475" y="719"/>
                      <a:pt x="11475" y="719"/>
                    </a:cubicBezTo>
                    <a:cubicBezTo>
                      <a:pt x="12150" y="719"/>
                      <a:pt x="12150" y="719"/>
                      <a:pt x="12150" y="719"/>
                    </a:cubicBezTo>
                    <a:cubicBezTo>
                      <a:pt x="12150" y="719"/>
                      <a:pt x="12825" y="719"/>
                      <a:pt x="12825" y="719"/>
                    </a:cubicBezTo>
                    <a:cubicBezTo>
                      <a:pt x="13500" y="719"/>
                      <a:pt x="14175" y="0"/>
                      <a:pt x="14175" y="0"/>
                    </a:cubicBezTo>
                    <a:cubicBezTo>
                      <a:pt x="14850" y="0"/>
                      <a:pt x="14850" y="0"/>
                      <a:pt x="15525" y="0"/>
                    </a:cubicBezTo>
                    <a:cubicBezTo>
                      <a:pt x="16200" y="0"/>
                      <a:pt x="17550" y="719"/>
                      <a:pt x="17550" y="1439"/>
                    </a:cubicBezTo>
                    <a:cubicBezTo>
                      <a:pt x="17550" y="2159"/>
                      <a:pt x="17550" y="2159"/>
                      <a:pt x="17550" y="2159"/>
                    </a:cubicBezTo>
                    <a:cubicBezTo>
                      <a:pt x="18225" y="2879"/>
                      <a:pt x="18225" y="3599"/>
                      <a:pt x="18225" y="3599"/>
                    </a:cubicBezTo>
                    <a:cubicBezTo>
                      <a:pt x="18225" y="3599"/>
                      <a:pt x="18225" y="3599"/>
                      <a:pt x="18225" y="4319"/>
                    </a:cubicBezTo>
                    <a:cubicBezTo>
                      <a:pt x="19575" y="7199"/>
                      <a:pt x="20250" y="10800"/>
                      <a:pt x="20925" y="14399"/>
                    </a:cubicBezTo>
                    <a:cubicBezTo>
                      <a:pt x="20925" y="14399"/>
                      <a:pt x="20925" y="14399"/>
                      <a:pt x="20925" y="15119"/>
                    </a:cubicBezTo>
                    <a:cubicBezTo>
                      <a:pt x="20925" y="15119"/>
                      <a:pt x="20925" y="15839"/>
                      <a:pt x="20925" y="16559"/>
                    </a:cubicBezTo>
                    <a:cubicBezTo>
                      <a:pt x="20925" y="16559"/>
                      <a:pt x="20925" y="17279"/>
                      <a:pt x="20925" y="17279"/>
                    </a:cubicBezTo>
                    <a:cubicBezTo>
                      <a:pt x="20925" y="18000"/>
                      <a:pt x="20925" y="18000"/>
                      <a:pt x="21600" y="18720"/>
                    </a:cubicBezTo>
                    <a:cubicBezTo>
                      <a:pt x="21600" y="19440"/>
                      <a:pt x="20925" y="20160"/>
                      <a:pt x="20250" y="20879"/>
                    </a:cubicBezTo>
                    <a:cubicBezTo>
                      <a:pt x="20250" y="20879"/>
                      <a:pt x="19575" y="21600"/>
                      <a:pt x="18900" y="21600"/>
                    </a:cubicBezTo>
                    <a:close/>
                  </a:path>
                </a:pathLst>
              </a:custGeom>
              <a:solidFill>
                <a:srgbClr val="8DC9C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3" name="AutoShape 36"/>
              <p:cNvSpPr/>
              <p:nvPr/>
            </p:nvSpPr>
            <p:spPr bwMode="auto">
              <a:xfrm>
                <a:off x="74086" y="77359"/>
                <a:ext cx="114301" cy="107951"/>
              </a:xfrm>
              <a:custGeom>
                <a:avLst/>
                <a:gdLst>
                  <a:gd name="T0" fmla="*/ 57151 w 21600"/>
                  <a:gd name="T1" fmla="*/ 53976 h 21600"/>
                  <a:gd name="T2" fmla="*/ 57151 w 21600"/>
                  <a:gd name="T3" fmla="*/ 53976 h 21600"/>
                  <a:gd name="T4" fmla="*/ 57151 w 21600"/>
                  <a:gd name="T5" fmla="*/ 53976 h 21600"/>
                  <a:gd name="T6" fmla="*/ 57151 w 21600"/>
                  <a:gd name="T7" fmla="*/ 53976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600" y="5039"/>
                    </a:moveTo>
                    <a:cubicBezTo>
                      <a:pt x="21600" y="18720"/>
                      <a:pt x="21600" y="18720"/>
                      <a:pt x="21600" y="18720"/>
                    </a:cubicBezTo>
                    <a:cubicBezTo>
                      <a:pt x="21600" y="20160"/>
                      <a:pt x="20250" y="21600"/>
                      <a:pt x="18900" y="21600"/>
                    </a:cubicBezTo>
                    <a:cubicBezTo>
                      <a:pt x="2700" y="21600"/>
                      <a:pt x="2700" y="21600"/>
                      <a:pt x="2700" y="21600"/>
                    </a:cubicBezTo>
                    <a:cubicBezTo>
                      <a:pt x="2025" y="21600"/>
                      <a:pt x="675" y="20879"/>
                      <a:pt x="675" y="20879"/>
                    </a:cubicBezTo>
                    <a:cubicBezTo>
                      <a:pt x="0" y="20160"/>
                      <a:pt x="0" y="19440"/>
                      <a:pt x="0" y="18720"/>
                    </a:cubicBezTo>
                    <a:cubicBezTo>
                      <a:pt x="0" y="18000"/>
                      <a:pt x="0" y="18000"/>
                      <a:pt x="0" y="17279"/>
                    </a:cubicBezTo>
                    <a:cubicBezTo>
                      <a:pt x="0" y="17279"/>
                      <a:pt x="0" y="16559"/>
                      <a:pt x="0" y="16559"/>
                    </a:cubicBezTo>
                    <a:cubicBezTo>
                      <a:pt x="0" y="15839"/>
                      <a:pt x="0" y="15119"/>
                      <a:pt x="0" y="15119"/>
                    </a:cubicBezTo>
                    <a:cubicBezTo>
                      <a:pt x="0" y="14399"/>
                      <a:pt x="0" y="14399"/>
                      <a:pt x="0" y="14399"/>
                    </a:cubicBezTo>
                    <a:cubicBezTo>
                      <a:pt x="675" y="10800"/>
                      <a:pt x="1350" y="7199"/>
                      <a:pt x="2700" y="3599"/>
                    </a:cubicBezTo>
                    <a:cubicBezTo>
                      <a:pt x="2700" y="3599"/>
                      <a:pt x="2700" y="3599"/>
                      <a:pt x="2700" y="3599"/>
                    </a:cubicBezTo>
                    <a:cubicBezTo>
                      <a:pt x="2700" y="3599"/>
                      <a:pt x="3375" y="2879"/>
                      <a:pt x="3375" y="2159"/>
                    </a:cubicBezTo>
                    <a:cubicBezTo>
                      <a:pt x="3375" y="2159"/>
                      <a:pt x="3375" y="2159"/>
                      <a:pt x="3375" y="1439"/>
                    </a:cubicBezTo>
                    <a:cubicBezTo>
                      <a:pt x="4050" y="719"/>
                      <a:pt x="4725" y="0"/>
                      <a:pt x="6075" y="0"/>
                    </a:cubicBezTo>
                    <a:cubicBezTo>
                      <a:pt x="6075" y="0"/>
                      <a:pt x="6075" y="0"/>
                      <a:pt x="6075" y="0"/>
                    </a:cubicBezTo>
                    <a:cubicBezTo>
                      <a:pt x="6075" y="0"/>
                      <a:pt x="6075" y="0"/>
                      <a:pt x="6750" y="0"/>
                    </a:cubicBezTo>
                    <a:cubicBezTo>
                      <a:pt x="7425" y="0"/>
                      <a:pt x="8100" y="719"/>
                      <a:pt x="8100" y="719"/>
                    </a:cubicBezTo>
                    <a:cubicBezTo>
                      <a:pt x="8775" y="719"/>
                      <a:pt x="8775" y="719"/>
                      <a:pt x="8775" y="719"/>
                    </a:cubicBezTo>
                    <a:cubicBezTo>
                      <a:pt x="8775" y="719"/>
                      <a:pt x="8775" y="719"/>
                      <a:pt x="9450" y="719"/>
                    </a:cubicBezTo>
                    <a:cubicBezTo>
                      <a:pt x="9450" y="719"/>
                      <a:pt x="10125" y="719"/>
                      <a:pt x="10125" y="1439"/>
                    </a:cubicBezTo>
                    <a:cubicBezTo>
                      <a:pt x="10800" y="1439"/>
                      <a:pt x="11475" y="1439"/>
                      <a:pt x="12150" y="1439"/>
                    </a:cubicBezTo>
                    <a:cubicBezTo>
                      <a:pt x="12150" y="1439"/>
                      <a:pt x="12825" y="1439"/>
                      <a:pt x="12825" y="1439"/>
                    </a:cubicBezTo>
                    <a:cubicBezTo>
                      <a:pt x="14175" y="2159"/>
                      <a:pt x="14850" y="2159"/>
                      <a:pt x="15525" y="2159"/>
                    </a:cubicBezTo>
                    <a:cubicBezTo>
                      <a:pt x="15525" y="2159"/>
                      <a:pt x="15525" y="2159"/>
                      <a:pt x="15525" y="2159"/>
                    </a:cubicBezTo>
                    <a:cubicBezTo>
                      <a:pt x="16875" y="2159"/>
                      <a:pt x="17550" y="2159"/>
                      <a:pt x="18225" y="2159"/>
                    </a:cubicBezTo>
                    <a:cubicBezTo>
                      <a:pt x="18225" y="2159"/>
                      <a:pt x="18225" y="2159"/>
                      <a:pt x="18225" y="2159"/>
                    </a:cubicBezTo>
                    <a:cubicBezTo>
                      <a:pt x="18900" y="2159"/>
                      <a:pt x="18900" y="2159"/>
                      <a:pt x="18900" y="2159"/>
                    </a:cubicBezTo>
                    <a:cubicBezTo>
                      <a:pt x="20250" y="2879"/>
                      <a:pt x="21600" y="3599"/>
                      <a:pt x="21600" y="5039"/>
                    </a:cubicBezTo>
                    <a:close/>
                  </a:path>
                </a:pathLst>
              </a:custGeom>
              <a:solidFill>
                <a:srgbClr val="8DC9C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25637" name="AutoShape 37"/>
              <p:cNvSpPr/>
              <p:nvPr/>
            </p:nvSpPr>
            <p:spPr bwMode="auto">
              <a:xfrm>
                <a:off x="112186" y="0"/>
                <a:ext cx="76201" cy="74185"/>
              </a:xfrm>
              <a:custGeom>
                <a:avLst/>
                <a:gdLst>
                  <a:gd name="T0" fmla="*/ 38101 w 21600"/>
                  <a:gd name="T1" fmla="*/ 39105 h 21029"/>
                  <a:gd name="T2" fmla="*/ 38101 w 21600"/>
                  <a:gd name="T3" fmla="*/ 39105 h 21029"/>
                  <a:gd name="T4" fmla="*/ 38101 w 21600"/>
                  <a:gd name="T5" fmla="*/ 39105 h 21029"/>
                  <a:gd name="T6" fmla="*/ 38101 w 21600"/>
                  <a:gd name="T7" fmla="*/ 39105 h 2102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029">
                    <a:moveTo>
                      <a:pt x="19542" y="457"/>
                    </a:moveTo>
                    <a:cubicBezTo>
                      <a:pt x="20571" y="1486"/>
                      <a:pt x="21600" y="2514"/>
                      <a:pt x="21600" y="3543"/>
                    </a:cubicBezTo>
                    <a:cubicBezTo>
                      <a:pt x="21600" y="16914"/>
                      <a:pt x="21600" y="16914"/>
                      <a:pt x="21600" y="16914"/>
                    </a:cubicBezTo>
                    <a:cubicBezTo>
                      <a:pt x="21600" y="17943"/>
                      <a:pt x="20571" y="18971"/>
                      <a:pt x="19542" y="20000"/>
                    </a:cubicBezTo>
                    <a:cubicBezTo>
                      <a:pt x="19542" y="20000"/>
                      <a:pt x="18514" y="21029"/>
                      <a:pt x="17485" y="21029"/>
                    </a:cubicBezTo>
                    <a:cubicBezTo>
                      <a:pt x="15428" y="21029"/>
                      <a:pt x="14399" y="20000"/>
                      <a:pt x="13371" y="20000"/>
                    </a:cubicBezTo>
                    <a:cubicBezTo>
                      <a:pt x="13371" y="20000"/>
                      <a:pt x="13371" y="20000"/>
                      <a:pt x="13371" y="20000"/>
                    </a:cubicBezTo>
                    <a:cubicBezTo>
                      <a:pt x="12342" y="20000"/>
                      <a:pt x="10285" y="20000"/>
                      <a:pt x="9257" y="20000"/>
                    </a:cubicBezTo>
                    <a:cubicBezTo>
                      <a:pt x="9257" y="20000"/>
                      <a:pt x="8228" y="20000"/>
                      <a:pt x="8228" y="18971"/>
                    </a:cubicBezTo>
                    <a:cubicBezTo>
                      <a:pt x="7199" y="18971"/>
                      <a:pt x="6171" y="18971"/>
                      <a:pt x="5142" y="18971"/>
                    </a:cubicBezTo>
                    <a:cubicBezTo>
                      <a:pt x="5142" y="18971"/>
                      <a:pt x="4114" y="18971"/>
                      <a:pt x="4114" y="18971"/>
                    </a:cubicBezTo>
                    <a:cubicBezTo>
                      <a:pt x="4114" y="17943"/>
                      <a:pt x="3085" y="17943"/>
                      <a:pt x="3085" y="17943"/>
                    </a:cubicBezTo>
                    <a:cubicBezTo>
                      <a:pt x="2057" y="17943"/>
                      <a:pt x="1028" y="16914"/>
                      <a:pt x="0" y="15886"/>
                    </a:cubicBezTo>
                    <a:cubicBezTo>
                      <a:pt x="0" y="14857"/>
                      <a:pt x="0" y="12800"/>
                      <a:pt x="1028" y="11771"/>
                    </a:cubicBezTo>
                    <a:cubicBezTo>
                      <a:pt x="1028" y="11771"/>
                      <a:pt x="1028" y="11771"/>
                      <a:pt x="1028" y="11771"/>
                    </a:cubicBezTo>
                    <a:cubicBezTo>
                      <a:pt x="1028" y="10743"/>
                      <a:pt x="2057" y="10743"/>
                      <a:pt x="2057" y="10743"/>
                    </a:cubicBezTo>
                    <a:cubicBezTo>
                      <a:pt x="2057" y="9714"/>
                      <a:pt x="2057" y="9714"/>
                      <a:pt x="3085" y="9714"/>
                    </a:cubicBezTo>
                    <a:cubicBezTo>
                      <a:pt x="3085" y="8686"/>
                      <a:pt x="4114" y="8686"/>
                      <a:pt x="4114" y="7657"/>
                    </a:cubicBezTo>
                    <a:cubicBezTo>
                      <a:pt x="4114" y="7657"/>
                      <a:pt x="5142" y="7657"/>
                      <a:pt x="5142" y="7657"/>
                    </a:cubicBezTo>
                    <a:cubicBezTo>
                      <a:pt x="5142" y="6629"/>
                      <a:pt x="5142" y="6629"/>
                      <a:pt x="6171" y="6629"/>
                    </a:cubicBezTo>
                    <a:cubicBezTo>
                      <a:pt x="6171" y="5600"/>
                      <a:pt x="6171" y="5600"/>
                      <a:pt x="7199" y="5600"/>
                    </a:cubicBezTo>
                    <a:cubicBezTo>
                      <a:pt x="7199" y="5600"/>
                      <a:pt x="7199" y="5600"/>
                      <a:pt x="7199" y="4571"/>
                    </a:cubicBezTo>
                    <a:cubicBezTo>
                      <a:pt x="8228" y="4571"/>
                      <a:pt x="8228" y="4571"/>
                      <a:pt x="9257" y="4571"/>
                    </a:cubicBezTo>
                    <a:cubicBezTo>
                      <a:pt x="9257" y="3543"/>
                      <a:pt x="9257" y="3543"/>
                      <a:pt x="9257" y="3543"/>
                    </a:cubicBezTo>
                    <a:cubicBezTo>
                      <a:pt x="10285" y="3543"/>
                      <a:pt x="10285" y="3543"/>
                      <a:pt x="10285" y="2514"/>
                    </a:cubicBezTo>
                    <a:cubicBezTo>
                      <a:pt x="11314" y="2514"/>
                      <a:pt x="11314" y="2514"/>
                      <a:pt x="11314" y="2514"/>
                    </a:cubicBezTo>
                    <a:cubicBezTo>
                      <a:pt x="11314" y="2514"/>
                      <a:pt x="12342" y="1486"/>
                      <a:pt x="12342" y="1486"/>
                    </a:cubicBezTo>
                    <a:cubicBezTo>
                      <a:pt x="12342" y="1486"/>
                      <a:pt x="12342" y="1486"/>
                      <a:pt x="13371" y="1486"/>
                    </a:cubicBezTo>
                    <a:cubicBezTo>
                      <a:pt x="13371" y="1486"/>
                      <a:pt x="14399" y="1486"/>
                      <a:pt x="14399" y="457"/>
                    </a:cubicBezTo>
                    <a:cubicBezTo>
                      <a:pt x="14399" y="457"/>
                      <a:pt x="14399" y="457"/>
                      <a:pt x="14399" y="457"/>
                    </a:cubicBezTo>
                    <a:cubicBezTo>
                      <a:pt x="15428" y="457"/>
                      <a:pt x="15428" y="457"/>
                      <a:pt x="16457" y="457"/>
                    </a:cubicBezTo>
                    <a:cubicBezTo>
                      <a:pt x="17485" y="-571"/>
                      <a:pt x="18514" y="457"/>
                      <a:pt x="19542" y="457"/>
                    </a:cubicBezTo>
                    <a:close/>
                  </a:path>
                </a:pathLst>
              </a:custGeom>
              <a:solidFill>
                <a:srgbClr val="8DC9C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25638" name="AutoShape 38"/>
              <p:cNvSpPr/>
              <p:nvPr/>
            </p:nvSpPr>
            <p:spPr bwMode="auto">
              <a:xfrm>
                <a:off x="205849" y="0"/>
                <a:ext cx="71439" cy="74185"/>
              </a:xfrm>
              <a:custGeom>
                <a:avLst/>
                <a:gdLst>
                  <a:gd name="T0" fmla="*/ 35720 w 21600"/>
                  <a:gd name="T1" fmla="*/ 39105 h 21029"/>
                  <a:gd name="T2" fmla="*/ 35720 w 21600"/>
                  <a:gd name="T3" fmla="*/ 39105 h 21029"/>
                  <a:gd name="T4" fmla="*/ 35720 w 21600"/>
                  <a:gd name="T5" fmla="*/ 39105 h 21029"/>
                  <a:gd name="T6" fmla="*/ 35720 w 21600"/>
                  <a:gd name="T7" fmla="*/ 39105 h 2102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029">
                    <a:moveTo>
                      <a:pt x="21599" y="15886"/>
                    </a:moveTo>
                    <a:cubicBezTo>
                      <a:pt x="20520" y="16914"/>
                      <a:pt x="19440" y="17943"/>
                      <a:pt x="18360" y="17943"/>
                    </a:cubicBezTo>
                    <a:cubicBezTo>
                      <a:pt x="18360" y="17943"/>
                      <a:pt x="18360" y="17943"/>
                      <a:pt x="17280" y="18971"/>
                    </a:cubicBezTo>
                    <a:cubicBezTo>
                      <a:pt x="17280" y="18971"/>
                      <a:pt x="17280" y="18971"/>
                      <a:pt x="16199" y="18971"/>
                    </a:cubicBezTo>
                    <a:cubicBezTo>
                      <a:pt x="15120" y="18971"/>
                      <a:pt x="14040" y="18971"/>
                      <a:pt x="12960" y="18971"/>
                    </a:cubicBezTo>
                    <a:cubicBezTo>
                      <a:pt x="12960" y="20000"/>
                      <a:pt x="12960" y="20000"/>
                      <a:pt x="11880" y="20000"/>
                    </a:cubicBezTo>
                    <a:cubicBezTo>
                      <a:pt x="10800" y="20000"/>
                      <a:pt x="9720" y="20000"/>
                      <a:pt x="8640" y="20000"/>
                    </a:cubicBezTo>
                    <a:cubicBezTo>
                      <a:pt x="7560" y="20000"/>
                      <a:pt x="7560" y="20000"/>
                      <a:pt x="7560" y="20000"/>
                    </a:cubicBezTo>
                    <a:cubicBezTo>
                      <a:pt x="6480" y="20000"/>
                      <a:pt x="5400" y="21029"/>
                      <a:pt x="3240" y="21029"/>
                    </a:cubicBezTo>
                    <a:cubicBezTo>
                      <a:pt x="2160" y="21029"/>
                      <a:pt x="2160" y="20000"/>
                      <a:pt x="1080" y="20000"/>
                    </a:cubicBezTo>
                    <a:cubicBezTo>
                      <a:pt x="0" y="18971"/>
                      <a:pt x="0" y="17943"/>
                      <a:pt x="0" y="16914"/>
                    </a:cubicBezTo>
                    <a:cubicBezTo>
                      <a:pt x="0" y="3543"/>
                      <a:pt x="0" y="3543"/>
                      <a:pt x="0" y="3543"/>
                    </a:cubicBezTo>
                    <a:cubicBezTo>
                      <a:pt x="0" y="2514"/>
                      <a:pt x="0" y="1486"/>
                      <a:pt x="1080" y="457"/>
                    </a:cubicBezTo>
                    <a:cubicBezTo>
                      <a:pt x="2160" y="457"/>
                      <a:pt x="3240" y="-571"/>
                      <a:pt x="5400" y="457"/>
                    </a:cubicBezTo>
                    <a:cubicBezTo>
                      <a:pt x="5400" y="457"/>
                      <a:pt x="6480" y="457"/>
                      <a:pt x="6480" y="457"/>
                    </a:cubicBezTo>
                    <a:cubicBezTo>
                      <a:pt x="6480" y="457"/>
                      <a:pt x="6480" y="457"/>
                      <a:pt x="6480" y="457"/>
                    </a:cubicBezTo>
                    <a:cubicBezTo>
                      <a:pt x="7560" y="1486"/>
                      <a:pt x="7560" y="1486"/>
                      <a:pt x="8640" y="1486"/>
                    </a:cubicBezTo>
                    <a:cubicBezTo>
                      <a:pt x="8640" y="1486"/>
                      <a:pt x="8640" y="1486"/>
                      <a:pt x="8640" y="1486"/>
                    </a:cubicBezTo>
                    <a:cubicBezTo>
                      <a:pt x="8640" y="1486"/>
                      <a:pt x="9720" y="2514"/>
                      <a:pt x="9720" y="2514"/>
                    </a:cubicBezTo>
                    <a:cubicBezTo>
                      <a:pt x="10800" y="2514"/>
                      <a:pt x="10800" y="2514"/>
                      <a:pt x="10800" y="2514"/>
                    </a:cubicBezTo>
                    <a:cubicBezTo>
                      <a:pt x="10800" y="3543"/>
                      <a:pt x="11880" y="3543"/>
                      <a:pt x="11880" y="3543"/>
                    </a:cubicBezTo>
                    <a:cubicBezTo>
                      <a:pt x="11880" y="3543"/>
                      <a:pt x="11880" y="3543"/>
                      <a:pt x="12960" y="4571"/>
                    </a:cubicBezTo>
                    <a:cubicBezTo>
                      <a:pt x="12960" y="4571"/>
                      <a:pt x="12960" y="4571"/>
                      <a:pt x="14040" y="4571"/>
                    </a:cubicBezTo>
                    <a:cubicBezTo>
                      <a:pt x="14040" y="5600"/>
                      <a:pt x="14040" y="5600"/>
                      <a:pt x="15120" y="5600"/>
                    </a:cubicBezTo>
                    <a:cubicBezTo>
                      <a:pt x="15120" y="5600"/>
                      <a:pt x="15120" y="5600"/>
                      <a:pt x="15120" y="6629"/>
                    </a:cubicBezTo>
                    <a:cubicBezTo>
                      <a:pt x="16199" y="6629"/>
                      <a:pt x="16199" y="6629"/>
                      <a:pt x="16199" y="7657"/>
                    </a:cubicBezTo>
                    <a:cubicBezTo>
                      <a:pt x="17280" y="7657"/>
                      <a:pt x="17280" y="7657"/>
                      <a:pt x="17280" y="7657"/>
                    </a:cubicBezTo>
                    <a:cubicBezTo>
                      <a:pt x="18360" y="8686"/>
                      <a:pt x="18360" y="8686"/>
                      <a:pt x="19440" y="9714"/>
                    </a:cubicBezTo>
                    <a:cubicBezTo>
                      <a:pt x="19440" y="9714"/>
                      <a:pt x="19440" y="10743"/>
                      <a:pt x="19440" y="10743"/>
                    </a:cubicBezTo>
                    <a:cubicBezTo>
                      <a:pt x="19440" y="10743"/>
                      <a:pt x="20520" y="11771"/>
                      <a:pt x="20520" y="11771"/>
                    </a:cubicBezTo>
                    <a:cubicBezTo>
                      <a:pt x="20520" y="11771"/>
                      <a:pt x="20520" y="11771"/>
                      <a:pt x="20520" y="11771"/>
                    </a:cubicBezTo>
                    <a:cubicBezTo>
                      <a:pt x="21599" y="12800"/>
                      <a:pt x="21599" y="14857"/>
                      <a:pt x="21599" y="15886"/>
                    </a:cubicBezTo>
                    <a:close/>
                  </a:path>
                </a:pathLst>
              </a:custGeom>
              <a:solidFill>
                <a:srgbClr val="8DC9C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25639" name="AutoShape 39"/>
              <p:cNvSpPr/>
              <p:nvPr/>
            </p:nvSpPr>
            <p:spPr bwMode="auto">
              <a:xfrm>
                <a:off x="69324" y="12271"/>
                <a:ext cx="47626" cy="40693"/>
              </a:xfrm>
              <a:custGeom>
                <a:avLst/>
                <a:gdLst>
                  <a:gd name="T0" fmla="*/ 23813 w 21600"/>
                  <a:gd name="T1" fmla="*/ 20347 h 20506"/>
                  <a:gd name="T2" fmla="*/ 23813 w 21600"/>
                  <a:gd name="T3" fmla="*/ 20347 h 20506"/>
                  <a:gd name="T4" fmla="*/ 23813 w 21600"/>
                  <a:gd name="T5" fmla="*/ 20347 h 20506"/>
                  <a:gd name="T6" fmla="*/ 23813 w 21600"/>
                  <a:gd name="T7" fmla="*/ 20347 h 2050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0506">
                    <a:moveTo>
                      <a:pt x="13292" y="10800"/>
                    </a:moveTo>
                    <a:cubicBezTo>
                      <a:pt x="13292" y="10800"/>
                      <a:pt x="13292" y="10800"/>
                      <a:pt x="13292" y="10800"/>
                    </a:cubicBezTo>
                    <a:cubicBezTo>
                      <a:pt x="14953" y="8999"/>
                      <a:pt x="14953" y="8999"/>
                      <a:pt x="16615" y="7199"/>
                    </a:cubicBezTo>
                    <a:cubicBezTo>
                      <a:pt x="16615" y="7199"/>
                      <a:pt x="18276" y="5400"/>
                      <a:pt x="21600" y="1800"/>
                    </a:cubicBezTo>
                    <a:cubicBezTo>
                      <a:pt x="21600" y="1800"/>
                      <a:pt x="21600" y="0"/>
                      <a:pt x="21600" y="0"/>
                    </a:cubicBezTo>
                    <a:cubicBezTo>
                      <a:pt x="21600" y="0"/>
                      <a:pt x="19938" y="0"/>
                      <a:pt x="19938" y="0"/>
                    </a:cubicBezTo>
                    <a:cubicBezTo>
                      <a:pt x="13292" y="3599"/>
                      <a:pt x="6646" y="7199"/>
                      <a:pt x="1661" y="12599"/>
                    </a:cubicBezTo>
                    <a:cubicBezTo>
                      <a:pt x="0" y="14399"/>
                      <a:pt x="0" y="14399"/>
                      <a:pt x="0" y="16199"/>
                    </a:cubicBezTo>
                    <a:cubicBezTo>
                      <a:pt x="0" y="17999"/>
                      <a:pt x="0" y="17999"/>
                      <a:pt x="1661" y="19799"/>
                    </a:cubicBezTo>
                    <a:cubicBezTo>
                      <a:pt x="4984" y="21599"/>
                      <a:pt x="8307" y="19799"/>
                      <a:pt x="9969" y="16199"/>
                    </a:cubicBezTo>
                    <a:cubicBezTo>
                      <a:pt x="11630" y="14399"/>
                      <a:pt x="11630" y="14399"/>
                      <a:pt x="13292" y="12599"/>
                    </a:cubicBezTo>
                    <a:cubicBezTo>
                      <a:pt x="13292" y="12599"/>
                      <a:pt x="13292" y="12599"/>
                      <a:pt x="13292" y="12599"/>
                    </a:cubicBezTo>
                    <a:cubicBezTo>
                      <a:pt x="13292" y="12599"/>
                      <a:pt x="13292" y="12599"/>
                      <a:pt x="13292" y="10800"/>
                    </a:cubicBezTo>
                    <a:close/>
                  </a:path>
                </a:pathLst>
              </a:custGeom>
              <a:solidFill>
                <a:srgbClr val="8DC9C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25640" name="AutoShape 40"/>
              <p:cNvSpPr/>
              <p:nvPr/>
            </p:nvSpPr>
            <p:spPr bwMode="auto">
              <a:xfrm>
                <a:off x="272524" y="12271"/>
                <a:ext cx="47626" cy="40693"/>
              </a:xfrm>
              <a:custGeom>
                <a:avLst/>
                <a:gdLst>
                  <a:gd name="T0" fmla="*/ 23813 w 21600"/>
                  <a:gd name="T1" fmla="*/ 20347 h 20506"/>
                  <a:gd name="T2" fmla="*/ 23813 w 21600"/>
                  <a:gd name="T3" fmla="*/ 20347 h 20506"/>
                  <a:gd name="T4" fmla="*/ 23813 w 21600"/>
                  <a:gd name="T5" fmla="*/ 20347 h 20506"/>
                  <a:gd name="T6" fmla="*/ 23813 w 21600"/>
                  <a:gd name="T7" fmla="*/ 20347 h 2050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0506">
                    <a:moveTo>
                      <a:pt x="8307" y="10800"/>
                    </a:moveTo>
                    <a:cubicBezTo>
                      <a:pt x="8307" y="10800"/>
                      <a:pt x="8307" y="10800"/>
                      <a:pt x="8307" y="10800"/>
                    </a:cubicBezTo>
                    <a:cubicBezTo>
                      <a:pt x="6646" y="8999"/>
                      <a:pt x="6646" y="8999"/>
                      <a:pt x="4984" y="7199"/>
                    </a:cubicBezTo>
                    <a:cubicBezTo>
                      <a:pt x="4984" y="7199"/>
                      <a:pt x="3323" y="5400"/>
                      <a:pt x="0" y="1800"/>
                    </a:cubicBezTo>
                    <a:cubicBezTo>
                      <a:pt x="0" y="1800"/>
                      <a:pt x="0" y="0"/>
                      <a:pt x="0" y="0"/>
                    </a:cubicBezTo>
                    <a:cubicBezTo>
                      <a:pt x="1661" y="0"/>
                      <a:pt x="1661" y="0"/>
                      <a:pt x="1661" y="0"/>
                    </a:cubicBezTo>
                    <a:cubicBezTo>
                      <a:pt x="8307" y="3599"/>
                      <a:pt x="14953" y="7199"/>
                      <a:pt x="19938" y="12599"/>
                    </a:cubicBezTo>
                    <a:cubicBezTo>
                      <a:pt x="21600" y="14399"/>
                      <a:pt x="21600" y="14399"/>
                      <a:pt x="21600" y="16199"/>
                    </a:cubicBezTo>
                    <a:cubicBezTo>
                      <a:pt x="21600" y="17999"/>
                      <a:pt x="21600" y="17999"/>
                      <a:pt x="19938" y="19799"/>
                    </a:cubicBezTo>
                    <a:cubicBezTo>
                      <a:pt x="16615" y="21599"/>
                      <a:pt x="13292" y="19799"/>
                      <a:pt x="11630" y="16199"/>
                    </a:cubicBezTo>
                    <a:cubicBezTo>
                      <a:pt x="9969" y="14399"/>
                      <a:pt x="9969" y="14399"/>
                      <a:pt x="8307" y="12599"/>
                    </a:cubicBezTo>
                    <a:cubicBezTo>
                      <a:pt x="8307" y="12599"/>
                      <a:pt x="8307" y="12599"/>
                      <a:pt x="8307" y="12599"/>
                    </a:cubicBezTo>
                    <a:cubicBezTo>
                      <a:pt x="8307" y="12599"/>
                      <a:pt x="8307" y="12599"/>
                      <a:pt x="8307" y="10800"/>
                    </a:cubicBezTo>
                    <a:close/>
                  </a:path>
                </a:pathLst>
              </a:custGeom>
              <a:solidFill>
                <a:srgbClr val="8DC9C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25641" name="AutoShape 41"/>
              <p:cNvSpPr/>
              <p:nvPr/>
            </p:nvSpPr>
            <p:spPr bwMode="auto">
              <a:xfrm>
                <a:off x="69324" y="334975"/>
                <a:ext cx="47626" cy="36072"/>
              </a:xfrm>
              <a:custGeom>
                <a:avLst/>
                <a:gdLst>
                  <a:gd name="T0" fmla="*/ 23813 w 21600"/>
                  <a:gd name="T1" fmla="*/ 20064 h 20450"/>
                  <a:gd name="T2" fmla="*/ 23813 w 21600"/>
                  <a:gd name="T3" fmla="*/ 20064 h 20450"/>
                  <a:gd name="T4" fmla="*/ 23813 w 21600"/>
                  <a:gd name="T5" fmla="*/ 20064 h 20450"/>
                  <a:gd name="T6" fmla="*/ 23813 w 21600"/>
                  <a:gd name="T7" fmla="*/ 20064 h 2045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0450">
                    <a:moveTo>
                      <a:pt x="13292" y="8668"/>
                    </a:moveTo>
                    <a:cubicBezTo>
                      <a:pt x="13292" y="8668"/>
                      <a:pt x="13292" y="8668"/>
                      <a:pt x="13292" y="10631"/>
                    </a:cubicBezTo>
                    <a:cubicBezTo>
                      <a:pt x="14953" y="10631"/>
                      <a:pt x="14953" y="12595"/>
                      <a:pt x="16615" y="12595"/>
                    </a:cubicBezTo>
                    <a:cubicBezTo>
                      <a:pt x="16615" y="12595"/>
                      <a:pt x="18276" y="16522"/>
                      <a:pt x="21600" y="18486"/>
                    </a:cubicBezTo>
                    <a:cubicBezTo>
                      <a:pt x="21600" y="20449"/>
                      <a:pt x="21600" y="20449"/>
                      <a:pt x="21600" y="20449"/>
                    </a:cubicBezTo>
                    <a:cubicBezTo>
                      <a:pt x="21600" y="20449"/>
                      <a:pt x="19938" y="20449"/>
                      <a:pt x="19938" y="20449"/>
                    </a:cubicBezTo>
                    <a:cubicBezTo>
                      <a:pt x="13292" y="16522"/>
                      <a:pt x="6646" y="12595"/>
                      <a:pt x="1661" y="6704"/>
                    </a:cubicBezTo>
                    <a:cubicBezTo>
                      <a:pt x="0" y="6704"/>
                      <a:pt x="0" y="4740"/>
                      <a:pt x="0" y="2777"/>
                    </a:cubicBezTo>
                    <a:cubicBezTo>
                      <a:pt x="0" y="2777"/>
                      <a:pt x="0" y="813"/>
                      <a:pt x="1661" y="813"/>
                    </a:cubicBezTo>
                    <a:cubicBezTo>
                      <a:pt x="4984" y="-1150"/>
                      <a:pt x="8307" y="813"/>
                      <a:pt x="9969" y="2777"/>
                    </a:cubicBezTo>
                    <a:cubicBezTo>
                      <a:pt x="11630" y="4740"/>
                      <a:pt x="11630" y="6704"/>
                      <a:pt x="13292" y="6704"/>
                    </a:cubicBezTo>
                    <a:cubicBezTo>
                      <a:pt x="13292" y="6704"/>
                      <a:pt x="13292" y="8668"/>
                      <a:pt x="13292" y="8668"/>
                    </a:cubicBezTo>
                    <a:cubicBezTo>
                      <a:pt x="13292" y="8668"/>
                      <a:pt x="13292" y="8668"/>
                      <a:pt x="13292" y="8668"/>
                    </a:cubicBezTo>
                    <a:close/>
                  </a:path>
                </a:pathLst>
              </a:custGeom>
              <a:solidFill>
                <a:srgbClr val="8DC9C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25642" name="AutoShape 42"/>
              <p:cNvSpPr/>
              <p:nvPr/>
            </p:nvSpPr>
            <p:spPr bwMode="auto">
              <a:xfrm>
                <a:off x="272524" y="334975"/>
                <a:ext cx="47626" cy="36072"/>
              </a:xfrm>
              <a:custGeom>
                <a:avLst/>
                <a:gdLst>
                  <a:gd name="T0" fmla="*/ 23813 w 21600"/>
                  <a:gd name="T1" fmla="*/ 20064 h 20450"/>
                  <a:gd name="T2" fmla="*/ 23813 w 21600"/>
                  <a:gd name="T3" fmla="*/ 20064 h 20450"/>
                  <a:gd name="T4" fmla="*/ 23813 w 21600"/>
                  <a:gd name="T5" fmla="*/ 20064 h 20450"/>
                  <a:gd name="T6" fmla="*/ 23813 w 21600"/>
                  <a:gd name="T7" fmla="*/ 20064 h 2045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0450">
                    <a:moveTo>
                      <a:pt x="8307" y="8668"/>
                    </a:moveTo>
                    <a:cubicBezTo>
                      <a:pt x="8307" y="8668"/>
                      <a:pt x="8307" y="8668"/>
                      <a:pt x="8307" y="10631"/>
                    </a:cubicBezTo>
                    <a:cubicBezTo>
                      <a:pt x="6646" y="10631"/>
                      <a:pt x="6646" y="12595"/>
                      <a:pt x="4984" y="12595"/>
                    </a:cubicBezTo>
                    <a:cubicBezTo>
                      <a:pt x="4984" y="12595"/>
                      <a:pt x="3323" y="16522"/>
                      <a:pt x="0" y="18486"/>
                    </a:cubicBezTo>
                    <a:cubicBezTo>
                      <a:pt x="0" y="20449"/>
                      <a:pt x="0" y="20449"/>
                      <a:pt x="0" y="20449"/>
                    </a:cubicBezTo>
                    <a:cubicBezTo>
                      <a:pt x="1661" y="20449"/>
                      <a:pt x="1661" y="20449"/>
                      <a:pt x="1661" y="20449"/>
                    </a:cubicBezTo>
                    <a:cubicBezTo>
                      <a:pt x="8307" y="16522"/>
                      <a:pt x="14953" y="12595"/>
                      <a:pt x="19938" y="6704"/>
                    </a:cubicBezTo>
                    <a:cubicBezTo>
                      <a:pt x="21600" y="6704"/>
                      <a:pt x="21600" y="4740"/>
                      <a:pt x="21600" y="2777"/>
                    </a:cubicBezTo>
                    <a:cubicBezTo>
                      <a:pt x="21600" y="2777"/>
                      <a:pt x="21600" y="813"/>
                      <a:pt x="19938" y="813"/>
                    </a:cubicBezTo>
                    <a:cubicBezTo>
                      <a:pt x="16615" y="-1150"/>
                      <a:pt x="13292" y="813"/>
                      <a:pt x="11630" y="2777"/>
                    </a:cubicBezTo>
                    <a:cubicBezTo>
                      <a:pt x="9969" y="4740"/>
                      <a:pt x="9969" y="6704"/>
                      <a:pt x="8307" y="6704"/>
                    </a:cubicBezTo>
                    <a:cubicBezTo>
                      <a:pt x="8307" y="6704"/>
                      <a:pt x="8307" y="8668"/>
                      <a:pt x="8307" y="8668"/>
                    </a:cubicBezTo>
                    <a:cubicBezTo>
                      <a:pt x="8307" y="8668"/>
                      <a:pt x="8307" y="8668"/>
                      <a:pt x="8307" y="8668"/>
                    </a:cubicBezTo>
                    <a:close/>
                  </a:path>
                </a:pathLst>
              </a:custGeom>
              <a:solidFill>
                <a:srgbClr val="8DC9C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</p:grpSp>
        <p:sp>
          <p:nvSpPr>
            <p:cNvPr id="25643" name="AutoShape 43"/>
            <p:cNvSpPr/>
            <p:nvPr/>
          </p:nvSpPr>
          <p:spPr bwMode="auto">
            <a:xfrm>
              <a:off x="0" y="1386660"/>
              <a:ext cx="1684697" cy="82754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45719" tIns="45719" rIns="45719" bIns="45719"/>
            <a:lstStyle>
              <a:lvl1pPr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1pPr>
              <a:lvl2pPr marL="742950" indent="-28575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2pPr>
              <a:lvl3pPr marL="11430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3pPr>
              <a:lvl4pPr marL="16002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4pPr>
              <a:lvl5pPr marL="20574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9pPr>
            </a:lstStyle>
            <a:p>
              <a:pPr algn="ctr" eaLnBrk="1">
                <a:spcBef>
                  <a:spcPts val="200"/>
                </a:spcBef>
              </a:pPr>
              <a:r>
                <a:rPr lang="zh-CN" altLang="en-US" sz="1200" b="1" dirty="0" smtClean="0">
                  <a:solidFill>
                    <a:srgbClr val="17375E"/>
                  </a:solidFill>
                  <a:latin typeface="+mn-ea"/>
                  <a:ea typeface="+mn-ea"/>
                </a:rPr>
                <a:t>分销策略</a:t>
              </a:r>
              <a:br>
                <a:rPr lang="es-ES" altLang="zh-CN" sz="1200" b="1" dirty="0">
                  <a:solidFill>
                    <a:srgbClr val="17375E"/>
                  </a:solidFill>
                  <a:latin typeface="+mn-ea"/>
                  <a:ea typeface="+mn-ea"/>
                </a:rPr>
              </a:br>
              <a:r>
                <a:rPr lang="zh-CN" altLang="en-US" sz="900" dirty="0" smtClean="0">
                  <a:solidFill>
                    <a:srgbClr val="808080"/>
                  </a:solidFill>
                  <a:latin typeface="+mn-ea"/>
                  <a:ea typeface="+mn-ea"/>
                </a:rPr>
                <a:t>此处添加详细文本描述，建议与标题相关并符合整体语言风格，语言描述尽量简洁生动。</a:t>
              </a:r>
              <a:endParaRPr lang="es-ES" altLang="zh-CN" sz="1800" dirty="0">
                <a:latin typeface="+mn-ea"/>
                <a:ea typeface="+mn-ea"/>
              </a:endParaRPr>
            </a:p>
          </p:txBody>
        </p:sp>
      </p:grpSp>
      <p:grpSp>
        <p:nvGrpSpPr>
          <p:cNvPr id="25644" name="Group 44"/>
          <p:cNvGrpSpPr/>
          <p:nvPr/>
        </p:nvGrpSpPr>
        <p:grpSpPr bwMode="auto">
          <a:xfrm>
            <a:off x="3698875" y="2125663"/>
            <a:ext cx="1720850" cy="2209800"/>
            <a:chOff x="0" y="-1"/>
            <a:chExt cx="1722192" cy="2208976"/>
          </a:xfrm>
        </p:grpSpPr>
        <p:sp>
          <p:nvSpPr>
            <p:cNvPr id="4" name="AutoShape 45"/>
            <p:cNvSpPr/>
            <p:nvPr/>
          </p:nvSpPr>
          <p:spPr bwMode="auto">
            <a:xfrm>
              <a:off x="507848" y="582613"/>
              <a:ext cx="717551" cy="725489"/>
            </a:xfrm>
            <a:custGeom>
              <a:avLst/>
              <a:gdLst>
                <a:gd name="T0" fmla="*/ 358776 w 21600"/>
                <a:gd name="T1" fmla="*/ 362745 h 21600"/>
                <a:gd name="T2" fmla="*/ 358776 w 21600"/>
                <a:gd name="T3" fmla="*/ 362745 h 21600"/>
                <a:gd name="T4" fmla="*/ 358776 w 21600"/>
                <a:gd name="T5" fmla="*/ 362745 h 21600"/>
                <a:gd name="T6" fmla="*/ 358776 w 21600"/>
                <a:gd name="T7" fmla="*/ 362745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0746" y="21600"/>
                  </a:moveTo>
                  <a:cubicBezTo>
                    <a:pt x="4835" y="21600"/>
                    <a:pt x="0" y="16681"/>
                    <a:pt x="0" y="10800"/>
                  </a:cubicBezTo>
                  <a:cubicBezTo>
                    <a:pt x="0" y="4918"/>
                    <a:pt x="4835" y="0"/>
                    <a:pt x="10746" y="0"/>
                  </a:cubicBezTo>
                  <a:cubicBezTo>
                    <a:pt x="16764" y="0"/>
                    <a:pt x="21599" y="4918"/>
                    <a:pt x="21599" y="10800"/>
                  </a:cubicBezTo>
                  <a:cubicBezTo>
                    <a:pt x="21599" y="16681"/>
                    <a:pt x="16764" y="21600"/>
                    <a:pt x="10746" y="21600"/>
                  </a:cubicBezTo>
                  <a:close/>
                  <a:moveTo>
                    <a:pt x="10746" y="534"/>
                  </a:moveTo>
                  <a:cubicBezTo>
                    <a:pt x="5158" y="534"/>
                    <a:pt x="537" y="5132"/>
                    <a:pt x="537" y="10800"/>
                  </a:cubicBezTo>
                  <a:cubicBezTo>
                    <a:pt x="537" y="16467"/>
                    <a:pt x="5158" y="21065"/>
                    <a:pt x="10746" y="21065"/>
                  </a:cubicBezTo>
                  <a:cubicBezTo>
                    <a:pt x="16441" y="21065"/>
                    <a:pt x="21062" y="16467"/>
                    <a:pt x="21062" y="10800"/>
                  </a:cubicBezTo>
                  <a:cubicBezTo>
                    <a:pt x="21062" y="5132"/>
                    <a:pt x="16441" y="534"/>
                    <a:pt x="10746" y="534"/>
                  </a:cubicBezTo>
                  <a:close/>
                </a:path>
              </a:pathLst>
            </a:custGeom>
            <a:solidFill>
              <a:srgbClr val="F2C43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grpSp>
          <p:nvGrpSpPr>
            <p:cNvPr id="25650" name="Group 46"/>
            <p:cNvGrpSpPr/>
            <p:nvPr/>
          </p:nvGrpSpPr>
          <p:grpSpPr bwMode="auto">
            <a:xfrm>
              <a:off x="0" y="0"/>
              <a:ext cx="1722192" cy="2208975"/>
              <a:chOff x="0" y="0"/>
              <a:chExt cx="1722192" cy="2208975"/>
            </a:xfrm>
          </p:grpSpPr>
          <p:sp>
            <p:nvSpPr>
              <p:cNvPr id="25647" name="AutoShape 47"/>
              <p:cNvSpPr/>
              <p:nvPr/>
            </p:nvSpPr>
            <p:spPr bwMode="auto">
              <a:xfrm>
                <a:off x="857099" y="0"/>
                <a:ext cx="17464" cy="593725"/>
              </a:xfrm>
              <a:custGeom>
                <a:avLst/>
                <a:gdLst>
                  <a:gd name="T0" fmla="*/ 8732 w 21600"/>
                  <a:gd name="T1" fmla="*/ 296863 h 21600"/>
                  <a:gd name="T2" fmla="*/ 8732 w 21600"/>
                  <a:gd name="T3" fmla="*/ 296863 h 21600"/>
                  <a:gd name="T4" fmla="*/ 8732 w 21600"/>
                  <a:gd name="T5" fmla="*/ 296863 h 21600"/>
                  <a:gd name="T6" fmla="*/ 8732 w 21600"/>
                  <a:gd name="T7" fmla="*/ 296863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599"/>
                    </a:lnTo>
                    <a:lnTo>
                      <a:pt x="0" y="2159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2C43A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grpSp>
            <p:nvGrpSpPr>
              <p:cNvPr id="25652" name="Group 48"/>
              <p:cNvGrpSpPr/>
              <p:nvPr/>
            </p:nvGrpSpPr>
            <p:grpSpPr bwMode="auto">
              <a:xfrm>
                <a:off x="682473" y="798512"/>
                <a:ext cx="363539" cy="293689"/>
                <a:chOff x="0" y="-1"/>
                <a:chExt cx="363539" cy="293690"/>
              </a:xfrm>
            </p:grpSpPr>
            <p:sp>
              <p:nvSpPr>
                <p:cNvPr id="25649" name="AutoShape 49"/>
                <p:cNvSpPr/>
                <p:nvPr/>
              </p:nvSpPr>
              <p:spPr bwMode="auto">
                <a:xfrm>
                  <a:off x="188913" y="150812"/>
                  <a:ext cx="82551" cy="142876"/>
                </a:xfrm>
                <a:custGeom>
                  <a:avLst/>
                  <a:gdLst>
                    <a:gd name="T0" fmla="*/ 41276 w 21600"/>
                    <a:gd name="T1" fmla="*/ 71438 h 21600"/>
                    <a:gd name="T2" fmla="*/ 41276 w 21600"/>
                    <a:gd name="T3" fmla="*/ 71438 h 21600"/>
                    <a:gd name="T4" fmla="*/ 41276 w 21600"/>
                    <a:gd name="T5" fmla="*/ 71438 h 21600"/>
                    <a:gd name="T6" fmla="*/ 41276 w 21600"/>
                    <a:gd name="T7" fmla="*/ 71438 h 21600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6904" y="0"/>
                      </a:moveTo>
                      <a:cubicBezTo>
                        <a:pt x="4695" y="0"/>
                        <a:pt x="4695" y="0"/>
                        <a:pt x="4695" y="0"/>
                      </a:cubicBezTo>
                      <a:cubicBezTo>
                        <a:pt x="1878" y="0"/>
                        <a:pt x="0" y="1080"/>
                        <a:pt x="0" y="2160"/>
                      </a:cubicBezTo>
                      <a:cubicBezTo>
                        <a:pt x="0" y="19440"/>
                        <a:pt x="0" y="19440"/>
                        <a:pt x="0" y="19440"/>
                      </a:cubicBezTo>
                      <a:cubicBezTo>
                        <a:pt x="0" y="20520"/>
                        <a:pt x="1878" y="21600"/>
                        <a:pt x="4695" y="21600"/>
                      </a:cubicBezTo>
                      <a:cubicBezTo>
                        <a:pt x="16904" y="21600"/>
                        <a:pt x="16904" y="21600"/>
                        <a:pt x="16904" y="21600"/>
                      </a:cubicBezTo>
                      <a:cubicBezTo>
                        <a:pt x="19721" y="21600"/>
                        <a:pt x="21599" y="20520"/>
                        <a:pt x="21599" y="19440"/>
                      </a:cubicBezTo>
                      <a:cubicBezTo>
                        <a:pt x="21599" y="2160"/>
                        <a:pt x="21599" y="2160"/>
                        <a:pt x="21599" y="2160"/>
                      </a:cubicBezTo>
                      <a:cubicBezTo>
                        <a:pt x="21599" y="1080"/>
                        <a:pt x="19721" y="0"/>
                        <a:pt x="16904" y="0"/>
                      </a:cubicBezTo>
                      <a:close/>
                    </a:path>
                  </a:pathLst>
                </a:custGeom>
                <a:solidFill>
                  <a:srgbClr val="F2C43A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7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0" tIns="0" rIns="0" bIns="0"/>
                <a:lstStyle/>
                <a:p>
                  <a:endParaRPr lang="zh-CN" altLang="en-US">
                    <a:latin typeface="+mn-ea"/>
                    <a:ea typeface="+mn-ea"/>
                  </a:endParaRPr>
                </a:p>
              </p:txBody>
            </p:sp>
            <p:sp>
              <p:nvSpPr>
                <p:cNvPr id="5" name="AutoShape 50"/>
                <p:cNvSpPr/>
                <p:nvPr/>
              </p:nvSpPr>
              <p:spPr bwMode="auto">
                <a:xfrm>
                  <a:off x="285750" y="-1"/>
                  <a:ext cx="77789" cy="293690"/>
                </a:xfrm>
                <a:custGeom>
                  <a:avLst/>
                  <a:gdLst>
                    <a:gd name="T0" fmla="*/ 38895 w 21600"/>
                    <a:gd name="T1" fmla="*/ 146845 h 21600"/>
                    <a:gd name="T2" fmla="*/ 38895 w 21600"/>
                    <a:gd name="T3" fmla="*/ 146845 h 21600"/>
                    <a:gd name="T4" fmla="*/ 38895 w 21600"/>
                    <a:gd name="T5" fmla="*/ 146845 h 21600"/>
                    <a:gd name="T6" fmla="*/ 38895 w 21600"/>
                    <a:gd name="T7" fmla="*/ 146845 h 21600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4909" y="21599"/>
                      </a:moveTo>
                      <a:cubicBezTo>
                        <a:pt x="17672" y="21599"/>
                        <a:pt x="17672" y="21599"/>
                        <a:pt x="17672" y="21599"/>
                      </a:cubicBezTo>
                      <a:cubicBezTo>
                        <a:pt x="19636" y="21599"/>
                        <a:pt x="21599" y="21073"/>
                        <a:pt x="21599" y="20546"/>
                      </a:cubicBezTo>
                      <a:cubicBezTo>
                        <a:pt x="21599" y="1053"/>
                        <a:pt x="21599" y="1053"/>
                        <a:pt x="21599" y="1053"/>
                      </a:cubicBezTo>
                      <a:cubicBezTo>
                        <a:pt x="21599" y="526"/>
                        <a:pt x="19636" y="0"/>
                        <a:pt x="17672" y="0"/>
                      </a:cubicBezTo>
                      <a:cubicBezTo>
                        <a:pt x="4909" y="0"/>
                        <a:pt x="4909" y="0"/>
                        <a:pt x="4909" y="0"/>
                      </a:cubicBezTo>
                      <a:cubicBezTo>
                        <a:pt x="1963" y="0"/>
                        <a:pt x="0" y="526"/>
                        <a:pt x="0" y="1053"/>
                      </a:cubicBezTo>
                      <a:cubicBezTo>
                        <a:pt x="0" y="12117"/>
                        <a:pt x="0" y="12117"/>
                        <a:pt x="0" y="12117"/>
                      </a:cubicBezTo>
                      <a:cubicBezTo>
                        <a:pt x="0" y="20546"/>
                        <a:pt x="0" y="20546"/>
                        <a:pt x="0" y="20546"/>
                      </a:cubicBezTo>
                      <a:cubicBezTo>
                        <a:pt x="0" y="21073"/>
                        <a:pt x="1963" y="21599"/>
                        <a:pt x="4909" y="21599"/>
                      </a:cubicBezTo>
                      <a:close/>
                    </a:path>
                  </a:pathLst>
                </a:custGeom>
                <a:solidFill>
                  <a:srgbClr val="F2C43A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7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0" tIns="0" rIns="0" bIns="0"/>
                <a:lstStyle/>
                <a:p>
                  <a:endParaRPr lang="zh-CN" altLang="en-US">
                    <a:latin typeface="+mn-ea"/>
                    <a:ea typeface="+mn-ea"/>
                  </a:endParaRPr>
                </a:p>
              </p:txBody>
            </p:sp>
            <p:sp>
              <p:nvSpPr>
                <p:cNvPr id="25651" name="AutoShape 51"/>
                <p:cNvSpPr/>
                <p:nvPr/>
              </p:nvSpPr>
              <p:spPr bwMode="auto">
                <a:xfrm>
                  <a:off x="96838" y="82550"/>
                  <a:ext cx="77789" cy="211138"/>
                </a:xfrm>
                <a:custGeom>
                  <a:avLst/>
                  <a:gdLst>
                    <a:gd name="T0" fmla="*/ 38895 w 21600"/>
                    <a:gd name="T1" fmla="*/ 105569 h 21600"/>
                    <a:gd name="T2" fmla="*/ 38895 w 21600"/>
                    <a:gd name="T3" fmla="*/ 105569 h 21600"/>
                    <a:gd name="T4" fmla="*/ 38895 w 21600"/>
                    <a:gd name="T5" fmla="*/ 105569 h 21600"/>
                    <a:gd name="T6" fmla="*/ 38895 w 21600"/>
                    <a:gd name="T7" fmla="*/ 105569 h 21600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7672" y="0"/>
                      </a:moveTo>
                      <a:cubicBezTo>
                        <a:pt x="3927" y="0"/>
                        <a:pt x="3927" y="0"/>
                        <a:pt x="3927" y="0"/>
                      </a:cubicBezTo>
                      <a:cubicBezTo>
                        <a:pt x="1963" y="0"/>
                        <a:pt x="0" y="732"/>
                        <a:pt x="0" y="1830"/>
                      </a:cubicBezTo>
                      <a:cubicBezTo>
                        <a:pt x="0" y="15376"/>
                        <a:pt x="0" y="15376"/>
                        <a:pt x="0" y="15376"/>
                      </a:cubicBezTo>
                      <a:cubicBezTo>
                        <a:pt x="0" y="20135"/>
                        <a:pt x="0" y="20135"/>
                        <a:pt x="0" y="20135"/>
                      </a:cubicBezTo>
                      <a:cubicBezTo>
                        <a:pt x="0" y="20867"/>
                        <a:pt x="1963" y="21599"/>
                        <a:pt x="3927" y="21599"/>
                      </a:cubicBezTo>
                      <a:cubicBezTo>
                        <a:pt x="17672" y="21599"/>
                        <a:pt x="17672" y="21599"/>
                        <a:pt x="17672" y="21599"/>
                      </a:cubicBezTo>
                      <a:cubicBezTo>
                        <a:pt x="19636" y="21599"/>
                        <a:pt x="21599" y="20867"/>
                        <a:pt x="21599" y="20135"/>
                      </a:cubicBezTo>
                      <a:cubicBezTo>
                        <a:pt x="21599" y="8420"/>
                        <a:pt x="21599" y="8420"/>
                        <a:pt x="21599" y="8420"/>
                      </a:cubicBezTo>
                      <a:cubicBezTo>
                        <a:pt x="21599" y="1830"/>
                        <a:pt x="21599" y="1830"/>
                        <a:pt x="21599" y="1830"/>
                      </a:cubicBezTo>
                      <a:cubicBezTo>
                        <a:pt x="21599" y="732"/>
                        <a:pt x="19636" y="0"/>
                        <a:pt x="17672" y="0"/>
                      </a:cubicBezTo>
                      <a:close/>
                    </a:path>
                  </a:pathLst>
                </a:custGeom>
                <a:solidFill>
                  <a:srgbClr val="F2C43A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7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0" tIns="0" rIns="0" bIns="0"/>
                <a:lstStyle/>
                <a:p>
                  <a:endParaRPr lang="zh-CN" altLang="en-US">
                    <a:latin typeface="+mn-ea"/>
                    <a:ea typeface="+mn-ea"/>
                  </a:endParaRPr>
                </a:p>
              </p:txBody>
            </p:sp>
            <p:sp>
              <p:nvSpPr>
                <p:cNvPr id="6" name="AutoShape 52"/>
                <p:cNvSpPr/>
                <p:nvPr/>
              </p:nvSpPr>
              <p:spPr bwMode="auto">
                <a:xfrm>
                  <a:off x="0" y="219075"/>
                  <a:ext cx="82551" cy="74614"/>
                </a:xfrm>
                <a:custGeom>
                  <a:avLst/>
                  <a:gdLst>
                    <a:gd name="T0" fmla="*/ 41276 w 21600"/>
                    <a:gd name="T1" fmla="*/ 37307 h 21600"/>
                    <a:gd name="T2" fmla="*/ 41276 w 21600"/>
                    <a:gd name="T3" fmla="*/ 37307 h 21600"/>
                    <a:gd name="T4" fmla="*/ 41276 w 21600"/>
                    <a:gd name="T5" fmla="*/ 37307 h 21600"/>
                    <a:gd name="T6" fmla="*/ 41276 w 21600"/>
                    <a:gd name="T7" fmla="*/ 37307 h 21600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6904" y="0"/>
                      </a:moveTo>
                      <a:cubicBezTo>
                        <a:pt x="4695" y="0"/>
                        <a:pt x="4695" y="0"/>
                        <a:pt x="4695" y="0"/>
                      </a:cubicBezTo>
                      <a:cubicBezTo>
                        <a:pt x="1878" y="0"/>
                        <a:pt x="0" y="2057"/>
                        <a:pt x="0" y="4114"/>
                      </a:cubicBezTo>
                      <a:cubicBezTo>
                        <a:pt x="0" y="17485"/>
                        <a:pt x="0" y="17485"/>
                        <a:pt x="0" y="17485"/>
                      </a:cubicBezTo>
                      <a:cubicBezTo>
                        <a:pt x="0" y="19542"/>
                        <a:pt x="1878" y="21600"/>
                        <a:pt x="4695" y="21600"/>
                      </a:cubicBezTo>
                      <a:cubicBezTo>
                        <a:pt x="16904" y="21600"/>
                        <a:pt x="16904" y="21600"/>
                        <a:pt x="16904" y="21600"/>
                      </a:cubicBezTo>
                      <a:cubicBezTo>
                        <a:pt x="19721" y="21600"/>
                        <a:pt x="21599" y="19542"/>
                        <a:pt x="21599" y="17485"/>
                      </a:cubicBezTo>
                      <a:cubicBezTo>
                        <a:pt x="21599" y="4114"/>
                        <a:pt x="21599" y="4114"/>
                        <a:pt x="21599" y="4114"/>
                      </a:cubicBezTo>
                      <a:cubicBezTo>
                        <a:pt x="21599" y="2057"/>
                        <a:pt x="19721" y="0"/>
                        <a:pt x="16904" y="0"/>
                      </a:cubicBezTo>
                      <a:close/>
                    </a:path>
                  </a:pathLst>
                </a:custGeom>
                <a:solidFill>
                  <a:srgbClr val="F2C43A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7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0" tIns="0" rIns="0" bIns="0"/>
                <a:lstStyle/>
                <a:p>
                  <a:endParaRPr lang="zh-CN" altLang="en-US">
                    <a:latin typeface="+mn-ea"/>
                    <a:ea typeface="+mn-ea"/>
                  </a:endParaRPr>
                </a:p>
              </p:txBody>
            </p:sp>
          </p:grpSp>
          <p:sp>
            <p:nvSpPr>
              <p:cNvPr id="25653" name="AutoShape 53"/>
              <p:cNvSpPr/>
              <p:nvPr/>
            </p:nvSpPr>
            <p:spPr bwMode="auto">
              <a:xfrm>
                <a:off x="0" y="1380609"/>
                <a:ext cx="1722192" cy="82836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599" y="0"/>
                    </a:lnTo>
                    <a:lnTo>
                      <a:pt x="21599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45719" tIns="45719" rIns="45719" bIns="45719"/>
              <a:lstStyle>
                <a:lvl1pPr eaLnBrk="0">
                  <a:defRPr sz="2400">
                    <a:solidFill>
                      <a:srgbClr val="000000"/>
                    </a:solidFill>
                    <a:latin typeface="Calibri" pitchFamily="34" charset="0"/>
                    <a:ea typeface="MS PGothic" pitchFamily="34" charset="-128"/>
                    <a:sym typeface="Calibri" pitchFamily="34" charset="0"/>
                  </a:defRPr>
                </a:lvl1pPr>
                <a:lvl2pPr marL="742950" indent="-285750" eaLnBrk="0">
                  <a:defRPr sz="2400">
                    <a:solidFill>
                      <a:srgbClr val="000000"/>
                    </a:solidFill>
                    <a:latin typeface="Calibri" pitchFamily="34" charset="0"/>
                    <a:ea typeface="MS PGothic" pitchFamily="34" charset="-128"/>
                    <a:sym typeface="Calibri" pitchFamily="34" charset="0"/>
                  </a:defRPr>
                </a:lvl2pPr>
                <a:lvl3pPr marL="1143000" indent="-228600" eaLnBrk="0">
                  <a:defRPr sz="2400">
                    <a:solidFill>
                      <a:srgbClr val="000000"/>
                    </a:solidFill>
                    <a:latin typeface="Calibri" pitchFamily="34" charset="0"/>
                    <a:ea typeface="MS PGothic" pitchFamily="34" charset="-128"/>
                    <a:sym typeface="Calibri" pitchFamily="34" charset="0"/>
                  </a:defRPr>
                </a:lvl3pPr>
                <a:lvl4pPr marL="1600200" indent="-228600" eaLnBrk="0">
                  <a:defRPr sz="2400">
                    <a:solidFill>
                      <a:srgbClr val="000000"/>
                    </a:solidFill>
                    <a:latin typeface="Calibri" pitchFamily="34" charset="0"/>
                    <a:ea typeface="MS PGothic" pitchFamily="34" charset="-128"/>
                    <a:sym typeface="Calibri" pitchFamily="34" charset="0"/>
                  </a:defRPr>
                </a:lvl4pPr>
                <a:lvl5pPr marL="2057400" indent="-228600" eaLnBrk="0">
                  <a:defRPr sz="2400">
                    <a:solidFill>
                      <a:srgbClr val="000000"/>
                    </a:solidFill>
                    <a:latin typeface="Calibri" pitchFamily="34" charset="0"/>
                    <a:ea typeface="MS PGothic" pitchFamily="34" charset="-128"/>
                    <a:sym typeface="Calibri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rgbClr val="000000"/>
                    </a:solidFill>
                    <a:latin typeface="Calibri" pitchFamily="34" charset="0"/>
                    <a:ea typeface="MS PGothic" pitchFamily="34" charset="-128"/>
                    <a:sym typeface="Calibri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rgbClr val="000000"/>
                    </a:solidFill>
                    <a:latin typeface="Calibri" pitchFamily="34" charset="0"/>
                    <a:ea typeface="MS PGothic" pitchFamily="34" charset="-128"/>
                    <a:sym typeface="Calibri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rgbClr val="000000"/>
                    </a:solidFill>
                    <a:latin typeface="Calibri" pitchFamily="34" charset="0"/>
                    <a:ea typeface="MS PGothic" pitchFamily="34" charset="-128"/>
                    <a:sym typeface="Calibri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rgbClr val="000000"/>
                    </a:solidFill>
                    <a:latin typeface="Calibri" pitchFamily="34" charset="0"/>
                    <a:ea typeface="MS PGothic" pitchFamily="34" charset="-128"/>
                    <a:sym typeface="Calibri" pitchFamily="34" charset="0"/>
                  </a:defRPr>
                </a:lvl9pPr>
              </a:lstStyle>
              <a:p>
                <a:pPr algn="ctr" eaLnBrk="1">
                  <a:spcBef>
                    <a:spcPts val="200"/>
                  </a:spcBef>
                </a:pPr>
                <a:r>
                  <a:rPr lang="zh-CN" altLang="en-US" sz="1200" b="1" dirty="0" smtClean="0">
                    <a:solidFill>
                      <a:srgbClr val="17375E"/>
                    </a:solidFill>
                    <a:latin typeface="+mn-ea"/>
                    <a:ea typeface="+mn-ea"/>
                  </a:rPr>
                  <a:t>产品开发</a:t>
                </a:r>
                <a:br>
                  <a:rPr lang="es-ES" altLang="zh-CN" sz="1200" b="1" dirty="0">
                    <a:solidFill>
                      <a:srgbClr val="17375E"/>
                    </a:solidFill>
                    <a:latin typeface="+mn-ea"/>
                    <a:ea typeface="+mn-ea"/>
                  </a:rPr>
                </a:br>
                <a:r>
                  <a:rPr lang="zh-CN" altLang="en-US" sz="900" dirty="0" smtClean="0">
                    <a:solidFill>
                      <a:srgbClr val="808080"/>
                    </a:solidFill>
                    <a:latin typeface="+mn-ea"/>
                    <a:ea typeface="+mn-ea"/>
                  </a:rPr>
                  <a:t>此处添加详细文本描述，建议与标题相关并符合整体语言风格，语言描述尽量简洁生动。</a:t>
                </a:r>
                <a:endParaRPr lang="es-ES" altLang="zh-CN" sz="1800" dirty="0">
                  <a:latin typeface="+mn-ea"/>
                  <a:ea typeface="+mn-ea"/>
                </a:endParaRPr>
              </a:p>
            </p:txBody>
          </p:sp>
        </p:grpSp>
      </p:grpSp>
      <p:grpSp>
        <p:nvGrpSpPr>
          <p:cNvPr id="25654" name="Group 54"/>
          <p:cNvGrpSpPr/>
          <p:nvPr/>
        </p:nvGrpSpPr>
        <p:grpSpPr bwMode="auto">
          <a:xfrm>
            <a:off x="5407025" y="2127250"/>
            <a:ext cx="1722438" cy="2185988"/>
            <a:chOff x="0" y="0"/>
            <a:chExt cx="1722192" cy="2186940"/>
          </a:xfrm>
        </p:grpSpPr>
        <p:sp>
          <p:nvSpPr>
            <p:cNvPr id="25655" name="AutoShape 55"/>
            <p:cNvSpPr/>
            <p:nvPr/>
          </p:nvSpPr>
          <p:spPr bwMode="auto">
            <a:xfrm>
              <a:off x="825636" y="0"/>
              <a:ext cx="14289" cy="593725"/>
            </a:xfrm>
            <a:custGeom>
              <a:avLst/>
              <a:gdLst>
                <a:gd name="T0" fmla="*/ 7145 w 21600"/>
                <a:gd name="T1" fmla="*/ 296863 h 21600"/>
                <a:gd name="T2" fmla="*/ 7145 w 21600"/>
                <a:gd name="T3" fmla="*/ 296863 h 21600"/>
                <a:gd name="T4" fmla="*/ 7145 w 21600"/>
                <a:gd name="T5" fmla="*/ 296863 h 21600"/>
                <a:gd name="T6" fmla="*/ 7145 w 21600"/>
                <a:gd name="T7" fmla="*/ 296863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B6B5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25656" name="AutoShape 56"/>
            <p:cNvSpPr/>
            <p:nvPr/>
          </p:nvSpPr>
          <p:spPr bwMode="auto">
            <a:xfrm>
              <a:off x="474798" y="582613"/>
              <a:ext cx="717551" cy="725489"/>
            </a:xfrm>
            <a:custGeom>
              <a:avLst/>
              <a:gdLst>
                <a:gd name="T0" fmla="*/ 358776 w 21600"/>
                <a:gd name="T1" fmla="*/ 362745 h 21600"/>
                <a:gd name="T2" fmla="*/ 358776 w 21600"/>
                <a:gd name="T3" fmla="*/ 362745 h 21600"/>
                <a:gd name="T4" fmla="*/ 358776 w 21600"/>
                <a:gd name="T5" fmla="*/ 362745 h 21600"/>
                <a:gd name="T6" fmla="*/ 358776 w 21600"/>
                <a:gd name="T7" fmla="*/ 362745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0746" y="21600"/>
                  </a:moveTo>
                  <a:cubicBezTo>
                    <a:pt x="4835" y="21600"/>
                    <a:pt x="0" y="16681"/>
                    <a:pt x="0" y="10800"/>
                  </a:cubicBezTo>
                  <a:cubicBezTo>
                    <a:pt x="0" y="4918"/>
                    <a:pt x="4835" y="0"/>
                    <a:pt x="10746" y="0"/>
                  </a:cubicBezTo>
                  <a:cubicBezTo>
                    <a:pt x="16764" y="0"/>
                    <a:pt x="21599" y="4918"/>
                    <a:pt x="21599" y="10800"/>
                  </a:cubicBezTo>
                  <a:cubicBezTo>
                    <a:pt x="21599" y="16681"/>
                    <a:pt x="16764" y="21600"/>
                    <a:pt x="10746" y="21600"/>
                  </a:cubicBezTo>
                  <a:close/>
                  <a:moveTo>
                    <a:pt x="10746" y="534"/>
                  </a:moveTo>
                  <a:cubicBezTo>
                    <a:pt x="5050" y="534"/>
                    <a:pt x="429" y="5132"/>
                    <a:pt x="429" y="10800"/>
                  </a:cubicBezTo>
                  <a:cubicBezTo>
                    <a:pt x="429" y="16467"/>
                    <a:pt x="5050" y="21065"/>
                    <a:pt x="10746" y="21065"/>
                  </a:cubicBezTo>
                  <a:cubicBezTo>
                    <a:pt x="16441" y="21065"/>
                    <a:pt x="21062" y="16467"/>
                    <a:pt x="21062" y="10800"/>
                  </a:cubicBezTo>
                  <a:cubicBezTo>
                    <a:pt x="21062" y="5132"/>
                    <a:pt x="16441" y="534"/>
                    <a:pt x="10746" y="534"/>
                  </a:cubicBezTo>
                  <a:close/>
                </a:path>
              </a:pathLst>
            </a:custGeom>
            <a:solidFill>
              <a:srgbClr val="EB6B5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grpSp>
          <p:nvGrpSpPr>
            <p:cNvPr id="25645" name="Group 57"/>
            <p:cNvGrpSpPr/>
            <p:nvPr/>
          </p:nvGrpSpPr>
          <p:grpSpPr bwMode="auto">
            <a:xfrm>
              <a:off x="643966" y="784225"/>
              <a:ext cx="378673" cy="322264"/>
              <a:chOff x="-1" y="0"/>
              <a:chExt cx="378673" cy="322264"/>
            </a:xfrm>
          </p:grpSpPr>
          <p:sp>
            <p:nvSpPr>
              <p:cNvPr id="25658" name="AutoShape 58"/>
              <p:cNvSpPr/>
              <p:nvPr/>
            </p:nvSpPr>
            <p:spPr bwMode="auto">
              <a:xfrm>
                <a:off x="27681" y="0"/>
                <a:ext cx="320676" cy="236539"/>
              </a:xfrm>
              <a:custGeom>
                <a:avLst/>
                <a:gdLst>
                  <a:gd name="T0" fmla="*/ 160338 w 21600"/>
                  <a:gd name="T1" fmla="*/ 118269 h 21600"/>
                  <a:gd name="T2" fmla="*/ 160338 w 21600"/>
                  <a:gd name="T3" fmla="*/ 118269 h 21600"/>
                  <a:gd name="T4" fmla="*/ 160338 w 21600"/>
                  <a:gd name="T5" fmla="*/ 118269 h 21600"/>
                  <a:gd name="T6" fmla="*/ 160338 w 21600"/>
                  <a:gd name="T7" fmla="*/ 118269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439" y="21599"/>
                    </a:moveTo>
                    <a:cubicBezTo>
                      <a:pt x="20399" y="21599"/>
                      <a:pt x="20399" y="21599"/>
                      <a:pt x="20399" y="21599"/>
                    </a:cubicBezTo>
                    <a:cubicBezTo>
                      <a:pt x="21119" y="21599"/>
                      <a:pt x="21600" y="20618"/>
                      <a:pt x="21600" y="19636"/>
                    </a:cubicBezTo>
                    <a:cubicBezTo>
                      <a:pt x="21600" y="1963"/>
                      <a:pt x="21600" y="1963"/>
                      <a:pt x="21600" y="1963"/>
                    </a:cubicBezTo>
                    <a:cubicBezTo>
                      <a:pt x="21600" y="654"/>
                      <a:pt x="21119" y="0"/>
                      <a:pt x="20399" y="0"/>
                    </a:cubicBezTo>
                    <a:cubicBezTo>
                      <a:pt x="1439" y="0"/>
                      <a:pt x="1439" y="0"/>
                      <a:pt x="1439" y="0"/>
                    </a:cubicBezTo>
                    <a:cubicBezTo>
                      <a:pt x="719" y="0"/>
                      <a:pt x="0" y="654"/>
                      <a:pt x="0" y="1963"/>
                    </a:cubicBezTo>
                    <a:cubicBezTo>
                      <a:pt x="0" y="19636"/>
                      <a:pt x="0" y="19636"/>
                      <a:pt x="0" y="19636"/>
                    </a:cubicBezTo>
                    <a:cubicBezTo>
                      <a:pt x="0" y="20618"/>
                      <a:pt x="719" y="21599"/>
                      <a:pt x="1439" y="21599"/>
                    </a:cubicBezTo>
                    <a:close/>
                    <a:moveTo>
                      <a:pt x="1679" y="3272"/>
                    </a:moveTo>
                    <a:cubicBezTo>
                      <a:pt x="1679" y="2618"/>
                      <a:pt x="1919" y="1963"/>
                      <a:pt x="2399" y="1963"/>
                    </a:cubicBezTo>
                    <a:cubicBezTo>
                      <a:pt x="19199" y="1963"/>
                      <a:pt x="19199" y="1963"/>
                      <a:pt x="19199" y="1963"/>
                    </a:cubicBezTo>
                    <a:cubicBezTo>
                      <a:pt x="19679" y="1963"/>
                      <a:pt x="20159" y="2618"/>
                      <a:pt x="20159" y="3272"/>
                    </a:cubicBezTo>
                    <a:cubicBezTo>
                      <a:pt x="20159" y="18327"/>
                      <a:pt x="20159" y="18327"/>
                      <a:pt x="20159" y="18327"/>
                    </a:cubicBezTo>
                    <a:cubicBezTo>
                      <a:pt x="20159" y="18981"/>
                      <a:pt x="19679" y="19309"/>
                      <a:pt x="19199" y="19309"/>
                    </a:cubicBezTo>
                    <a:cubicBezTo>
                      <a:pt x="2399" y="19309"/>
                      <a:pt x="2399" y="19309"/>
                      <a:pt x="2399" y="19309"/>
                    </a:cubicBezTo>
                    <a:cubicBezTo>
                      <a:pt x="1919" y="19309"/>
                      <a:pt x="1679" y="18981"/>
                      <a:pt x="1679" y="18327"/>
                    </a:cubicBezTo>
                    <a:lnTo>
                      <a:pt x="1679" y="3272"/>
                    </a:lnTo>
                    <a:close/>
                  </a:path>
                </a:pathLst>
              </a:custGeom>
              <a:solidFill>
                <a:srgbClr val="EB6B5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25659" name="AutoShape 59"/>
              <p:cNvSpPr/>
              <p:nvPr/>
            </p:nvSpPr>
            <p:spPr bwMode="auto">
              <a:xfrm>
                <a:off x="0" y="250825"/>
                <a:ext cx="378672" cy="71439"/>
              </a:xfrm>
              <a:custGeom>
                <a:avLst/>
                <a:gdLst>
                  <a:gd name="T0" fmla="*/ 189327 w 21379"/>
                  <a:gd name="T1" fmla="*/ 35720 h 21600"/>
                  <a:gd name="T2" fmla="*/ 189327 w 21379"/>
                  <a:gd name="T3" fmla="*/ 35720 h 21600"/>
                  <a:gd name="T4" fmla="*/ 189327 w 21379"/>
                  <a:gd name="T5" fmla="*/ 35720 h 21600"/>
                  <a:gd name="T6" fmla="*/ 189327 w 21379"/>
                  <a:gd name="T7" fmla="*/ 35720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379" h="21600">
                    <a:moveTo>
                      <a:pt x="21146" y="8640"/>
                    </a:moveTo>
                    <a:cubicBezTo>
                      <a:pt x="20338" y="2160"/>
                      <a:pt x="20338" y="2160"/>
                      <a:pt x="20338" y="2160"/>
                    </a:cubicBezTo>
                    <a:cubicBezTo>
                      <a:pt x="20136" y="1080"/>
                      <a:pt x="19733" y="0"/>
                      <a:pt x="19531" y="0"/>
                    </a:cubicBezTo>
                    <a:cubicBezTo>
                      <a:pt x="19329" y="0"/>
                      <a:pt x="19329" y="0"/>
                      <a:pt x="19329" y="0"/>
                    </a:cubicBezTo>
                    <a:cubicBezTo>
                      <a:pt x="1968" y="0"/>
                      <a:pt x="1968" y="0"/>
                      <a:pt x="1968" y="0"/>
                    </a:cubicBezTo>
                    <a:cubicBezTo>
                      <a:pt x="1968" y="0"/>
                      <a:pt x="1968" y="0"/>
                      <a:pt x="1968" y="0"/>
                    </a:cubicBezTo>
                    <a:cubicBezTo>
                      <a:pt x="1564" y="0"/>
                      <a:pt x="1161" y="1080"/>
                      <a:pt x="959" y="2160"/>
                    </a:cubicBezTo>
                    <a:cubicBezTo>
                      <a:pt x="151" y="8640"/>
                      <a:pt x="151" y="8640"/>
                      <a:pt x="151" y="8640"/>
                    </a:cubicBezTo>
                    <a:cubicBezTo>
                      <a:pt x="-50" y="10800"/>
                      <a:pt x="-50" y="14040"/>
                      <a:pt x="151" y="17280"/>
                    </a:cubicBezTo>
                    <a:cubicBezTo>
                      <a:pt x="353" y="19440"/>
                      <a:pt x="757" y="21599"/>
                      <a:pt x="1161" y="21599"/>
                    </a:cubicBezTo>
                    <a:cubicBezTo>
                      <a:pt x="20136" y="21599"/>
                      <a:pt x="20136" y="21599"/>
                      <a:pt x="20136" y="21599"/>
                    </a:cubicBezTo>
                    <a:cubicBezTo>
                      <a:pt x="20540" y="21599"/>
                      <a:pt x="20944" y="19440"/>
                      <a:pt x="21146" y="17280"/>
                    </a:cubicBezTo>
                    <a:cubicBezTo>
                      <a:pt x="21549" y="14040"/>
                      <a:pt x="21348" y="10800"/>
                      <a:pt x="21146" y="8640"/>
                    </a:cubicBezTo>
                    <a:close/>
                  </a:path>
                </a:pathLst>
              </a:custGeom>
              <a:solidFill>
                <a:srgbClr val="EB6B5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</p:grpSp>
        <p:sp>
          <p:nvSpPr>
            <p:cNvPr id="25660" name="AutoShape 60"/>
            <p:cNvSpPr/>
            <p:nvPr/>
          </p:nvSpPr>
          <p:spPr bwMode="auto">
            <a:xfrm>
              <a:off x="0" y="1359492"/>
              <a:ext cx="1722192" cy="82744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45719" tIns="45719" rIns="45719" bIns="45719"/>
            <a:lstStyle>
              <a:lvl1pPr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1pPr>
              <a:lvl2pPr marL="742950" indent="-28575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2pPr>
              <a:lvl3pPr marL="11430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3pPr>
              <a:lvl4pPr marL="16002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4pPr>
              <a:lvl5pPr marL="20574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9pPr>
            </a:lstStyle>
            <a:p>
              <a:pPr algn="ctr" eaLnBrk="1">
                <a:spcBef>
                  <a:spcPts val="200"/>
                </a:spcBef>
              </a:pPr>
              <a:r>
                <a:rPr lang="zh-CN" altLang="en-US" sz="1200" b="1" dirty="0" smtClean="0">
                  <a:solidFill>
                    <a:srgbClr val="17375E"/>
                  </a:solidFill>
                  <a:latin typeface="+mn-ea"/>
                  <a:ea typeface="+mn-ea"/>
                </a:rPr>
                <a:t>战略规范</a:t>
              </a:r>
              <a:br>
                <a:rPr lang="es-ES" altLang="zh-CN" sz="1200" b="1" dirty="0">
                  <a:solidFill>
                    <a:srgbClr val="17375E"/>
                  </a:solidFill>
                  <a:latin typeface="+mn-ea"/>
                  <a:ea typeface="+mn-ea"/>
                </a:rPr>
              </a:br>
              <a:r>
                <a:rPr lang="zh-CN" altLang="en-US" sz="900" dirty="0" smtClean="0">
                  <a:solidFill>
                    <a:srgbClr val="808080"/>
                  </a:solidFill>
                  <a:latin typeface="+mn-ea"/>
                  <a:ea typeface="+mn-ea"/>
                </a:rPr>
                <a:t>此处添加详细文本描述，建议与标题相关并符合整体语言风格，语言描述尽量简洁生动。</a:t>
              </a:r>
              <a:endParaRPr lang="es-ES" altLang="zh-CN" sz="1800" dirty="0">
                <a:latin typeface="+mn-ea"/>
                <a:ea typeface="+mn-ea"/>
              </a:endParaRPr>
            </a:p>
          </p:txBody>
        </p:sp>
      </p:grpSp>
      <p:grpSp>
        <p:nvGrpSpPr>
          <p:cNvPr id="25661" name="Group 61"/>
          <p:cNvGrpSpPr/>
          <p:nvPr/>
        </p:nvGrpSpPr>
        <p:grpSpPr bwMode="auto">
          <a:xfrm>
            <a:off x="7086600" y="2127250"/>
            <a:ext cx="1684338" cy="2203450"/>
            <a:chOff x="0" y="0"/>
            <a:chExt cx="1684697" cy="2204109"/>
          </a:xfrm>
        </p:grpSpPr>
        <p:sp>
          <p:nvSpPr>
            <p:cNvPr id="25662" name="AutoShape 62"/>
            <p:cNvSpPr/>
            <p:nvPr/>
          </p:nvSpPr>
          <p:spPr bwMode="auto">
            <a:xfrm>
              <a:off x="820737" y="0"/>
              <a:ext cx="17464" cy="593725"/>
            </a:xfrm>
            <a:custGeom>
              <a:avLst/>
              <a:gdLst>
                <a:gd name="T0" fmla="*/ 8732 w 21600"/>
                <a:gd name="T1" fmla="*/ 296863 h 21600"/>
                <a:gd name="T2" fmla="*/ 8732 w 21600"/>
                <a:gd name="T3" fmla="*/ 296863 h 21600"/>
                <a:gd name="T4" fmla="*/ 8732 w 21600"/>
                <a:gd name="T5" fmla="*/ 296863 h 21600"/>
                <a:gd name="T6" fmla="*/ 8732 w 21600"/>
                <a:gd name="T7" fmla="*/ 296863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0C6A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25663" name="AutoShape 63"/>
            <p:cNvSpPr/>
            <p:nvPr/>
          </p:nvSpPr>
          <p:spPr bwMode="auto">
            <a:xfrm>
              <a:off x="476441" y="607917"/>
              <a:ext cx="720726" cy="722314"/>
            </a:xfrm>
            <a:custGeom>
              <a:avLst/>
              <a:gdLst>
                <a:gd name="T0" fmla="*/ 360363 w 21600"/>
                <a:gd name="T1" fmla="*/ 361157 h 21600"/>
                <a:gd name="T2" fmla="*/ 360363 w 21600"/>
                <a:gd name="T3" fmla="*/ 361157 h 21600"/>
                <a:gd name="T4" fmla="*/ 360363 w 21600"/>
                <a:gd name="T5" fmla="*/ 361157 h 21600"/>
                <a:gd name="T6" fmla="*/ 360363 w 21600"/>
                <a:gd name="T7" fmla="*/ 361157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600"/>
                  </a:moveTo>
                  <a:cubicBezTo>
                    <a:pt x="4811" y="21600"/>
                    <a:pt x="0" y="16764"/>
                    <a:pt x="0" y="10746"/>
                  </a:cubicBezTo>
                  <a:cubicBezTo>
                    <a:pt x="0" y="4835"/>
                    <a:pt x="4811" y="0"/>
                    <a:pt x="10800" y="0"/>
                  </a:cubicBezTo>
                  <a:cubicBezTo>
                    <a:pt x="16681" y="0"/>
                    <a:pt x="21599" y="4835"/>
                    <a:pt x="21599" y="10746"/>
                  </a:cubicBezTo>
                  <a:cubicBezTo>
                    <a:pt x="21599" y="16764"/>
                    <a:pt x="16681" y="21600"/>
                    <a:pt x="10800" y="21600"/>
                  </a:cubicBezTo>
                  <a:close/>
                  <a:moveTo>
                    <a:pt x="10800" y="429"/>
                  </a:moveTo>
                  <a:cubicBezTo>
                    <a:pt x="5132" y="429"/>
                    <a:pt x="534" y="5050"/>
                    <a:pt x="534" y="10746"/>
                  </a:cubicBezTo>
                  <a:cubicBezTo>
                    <a:pt x="534" y="16441"/>
                    <a:pt x="5132" y="21062"/>
                    <a:pt x="10800" y="21062"/>
                  </a:cubicBezTo>
                  <a:cubicBezTo>
                    <a:pt x="16467" y="21062"/>
                    <a:pt x="21065" y="16441"/>
                    <a:pt x="21065" y="10746"/>
                  </a:cubicBezTo>
                  <a:cubicBezTo>
                    <a:pt x="21065" y="5050"/>
                    <a:pt x="16467" y="429"/>
                    <a:pt x="10800" y="429"/>
                  </a:cubicBezTo>
                  <a:close/>
                </a:path>
              </a:pathLst>
            </a:custGeom>
            <a:solidFill>
              <a:srgbClr val="A0C6A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grpSp>
          <p:nvGrpSpPr>
            <p:cNvPr id="25636" name="Group 64"/>
            <p:cNvGrpSpPr/>
            <p:nvPr/>
          </p:nvGrpSpPr>
          <p:grpSpPr bwMode="auto">
            <a:xfrm>
              <a:off x="614362" y="747712"/>
              <a:ext cx="434976" cy="369889"/>
              <a:chOff x="-1" y="0"/>
              <a:chExt cx="434976" cy="369889"/>
            </a:xfrm>
          </p:grpSpPr>
          <p:sp>
            <p:nvSpPr>
              <p:cNvPr id="25665" name="AutoShape 65"/>
              <p:cNvSpPr/>
              <p:nvPr/>
            </p:nvSpPr>
            <p:spPr bwMode="auto">
              <a:xfrm>
                <a:off x="42861" y="142875"/>
                <a:ext cx="346076" cy="115889"/>
              </a:xfrm>
              <a:custGeom>
                <a:avLst/>
                <a:gdLst>
                  <a:gd name="T0" fmla="*/ 173038 w 21600"/>
                  <a:gd name="T1" fmla="*/ 57945 h 21600"/>
                  <a:gd name="T2" fmla="*/ 173038 w 21600"/>
                  <a:gd name="T3" fmla="*/ 57945 h 21600"/>
                  <a:gd name="T4" fmla="*/ 173038 w 21600"/>
                  <a:gd name="T5" fmla="*/ 57945 h 21600"/>
                  <a:gd name="T6" fmla="*/ 173038 w 21600"/>
                  <a:gd name="T7" fmla="*/ 57945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445" y="21599"/>
                    </a:moveTo>
                    <a:cubicBezTo>
                      <a:pt x="668" y="21599"/>
                      <a:pt x="668" y="21599"/>
                      <a:pt x="668" y="21599"/>
                    </a:cubicBezTo>
                    <a:cubicBezTo>
                      <a:pt x="890" y="21599"/>
                      <a:pt x="1113" y="20925"/>
                      <a:pt x="1113" y="20250"/>
                    </a:cubicBezTo>
                    <a:cubicBezTo>
                      <a:pt x="1113" y="17550"/>
                      <a:pt x="1113" y="17550"/>
                      <a:pt x="1113" y="17550"/>
                    </a:cubicBezTo>
                    <a:cubicBezTo>
                      <a:pt x="1113" y="14175"/>
                      <a:pt x="1781" y="12150"/>
                      <a:pt x="2894" y="12150"/>
                    </a:cubicBezTo>
                    <a:cubicBezTo>
                      <a:pt x="9575" y="12150"/>
                      <a:pt x="9575" y="12150"/>
                      <a:pt x="9575" y="12150"/>
                    </a:cubicBezTo>
                    <a:cubicBezTo>
                      <a:pt x="10020" y="12150"/>
                      <a:pt x="10465" y="12825"/>
                      <a:pt x="10465" y="14175"/>
                    </a:cubicBezTo>
                    <a:cubicBezTo>
                      <a:pt x="10465" y="20250"/>
                      <a:pt x="10465" y="20250"/>
                      <a:pt x="10465" y="20250"/>
                    </a:cubicBezTo>
                    <a:cubicBezTo>
                      <a:pt x="10465" y="20925"/>
                      <a:pt x="10688" y="21599"/>
                      <a:pt x="10911" y="21599"/>
                    </a:cubicBezTo>
                    <a:cubicBezTo>
                      <a:pt x="10911" y="21599"/>
                      <a:pt x="10911" y="21599"/>
                      <a:pt x="10911" y="21599"/>
                    </a:cubicBezTo>
                    <a:cubicBezTo>
                      <a:pt x="11134" y="21599"/>
                      <a:pt x="11356" y="20925"/>
                      <a:pt x="11356" y="20250"/>
                    </a:cubicBezTo>
                    <a:cubicBezTo>
                      <a:pt x="11356" y="14175"/>
                      <a:pt x="11356" y="14175"/>
                      <a:pt x="11356" y="14175"/>
                    </a:cubicBezTo>
                    <a:cubicBezTo>
                      <a:pt x="11356" y="12825"/>
                      <a:pt x="11579" y="12150"/>
                      <a:pt x="12024" y="12150"/>
                    </a:cubicBezTo>
                    <a:cubicBezTo>
                      <a:pt x="18927" y="12150"/>
                      <a:pt x="18927" y="12150"/>
                      <a:pt x="18927" y="12150"/>
                    </a:cubicBezTo>
                    <a:cubicBezTo>
                      <a:pt x="19818" y="12150"/>
                      <a:pt x="20709" y="14175"/>
                      <a:pt x="20709" y="17550"/>
                    </a:cubicBezTo>
                    <a:cubicBezTo>
                      <a:pt x="20709" y="20250"/>
                      <a:pt x="20709" y="20250"/>
                      <a:pt x="20709" y="20250"/>
                    </a:cubicBezTo>
                    <a:cubicBezTo>
                      <a:pt x="20709" y="20925"/>
                      <a:pt x="20931" y="21599"/>
                      <a:pt x="21154" y="21599"/>
                    </a:cubicBezTo>
                    <a:cubicBezTo>
                      <a:pt x="21154" y="21599"/>
                      <a:pt x="21154" y="21599"/>
                      <a:pt x="21154" y="21599"/>
                    </a:cubicBezTo>
                    <a:cubicBezTo>
                      <a:pt x="21599" y="21599"/>
                      <a:pt x="21599" y="20925"/>
                      <a:pt x="21599" y="20250"/>
                    </a:cubicBezTo>
                    <a:cubicBezTo>
                      <a:pt x="21599" y="17550"/>
                      <a:pt x="21599" y="17550"/>
                      <a:pt x="21599" y="17550"/>
                    </a:cubicBezTo>
                    <a:cubicBezTo>
                      <a:pt x="21599" y="12825"/>
                      <a:pt x="20486" y="8775"/>
                      <a:pt x="18927" y="8775"/>
                    </a:cubicBezTo>
                    <a:cubicBezTo>
                      <a:pt x="12024" y="8775"/>
                      <a:pt x="12024" y="8775"/>
                      <a:pt x="12024" y="8775"/>
                    </a:cubicBezTo>
                    <a:cubicBezTo>
                      <a:pt x="11579" y="8775"/>
                      <a:pt x="11356" y="8100"/>
                      <a:pt x="11356" y="6750"/>
                    </a:cubicBezTo>
                    <a:cubicBezTo>
                      <a:pt x="11356" y="1350"/>
                      <a:pt x="11356" y="1350"/>
                      <a:pt x="11356" y="1350"/>
                    </a:cubicBezTo>
                    <a:cubicBezTo>
                      <a:pt x="11356" y="675"/>
                      <a:pt x="11134" y="0"/>
                      <a:pt x="10911" y="0"/>
                    </a:cubicBezTo>
                    <a:cubicBezTo>
                      <a:pt x="10911" y="0"/>
                      <a:pt x="10911" y="0"/>
                      <a:pt x="10911" y="0"/>
                    </a:cubicBezTo>
                    <a:cubicBezTo>
                      <a:pt x="10688" y="0"/>
                      <a:pt x="10465" y="675"/>
                      <a:pt x="10465" y="1350"/>
                    </a:cubicBezTo>
                    <a:cubicBezTo>
                      <a:pt x="10465" y="6750"/>
                      <a:pt x="10465" y="6750"/>
                      <a:pt x="10465" y="6750"/>
                    </a:cubicBezTo>
                    <a:cubicBezTo>
                      <a:pt x="10465" y="8100"/>
                      <a:pt x="10020" y="8775"/>
                      <a:pt x="9575" y="8775"/>
                    </a:cubicBezTo>
                    <a:cubicBezTo>
                      <a:pt x="2894" y="8775"/>
                      <a:pt x="2894" y="8775"/>
                      <a:pt x="2894" y="8775"/>
                    </a:cubicBezTo>
                    <a:cubicBezTo>
                      <a:pt x="1336" y="8775"/>
                      <a:pt x="0" y="12825"/>
                      <a:pt x="0" y="17550"/>
                    </a:cubicBezTo>
                    <a:cubicBezTo>
                      <a:pt x="0" y="20250"/>
                      <a:pt x="0" y="20250"/>
                      <a:pt x="0" y="20250"/>
                    </a:cubicBezTo>
                    <a:cubicBezTo>
                      <a:pt x="0" y="20925"/>
                      <a:pt x="222" y="21599"/>
                      <a:pt x="445" y="21599"/>
                    </a:cubicBezTo>
                    <a:close/>
                  </a:path>
                </a:pathLst>
              </a:custGeom>
              <a:solidFill>
                <a:srgbClr val="A0C6A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25666" name="AutoShape 66"/>
              <p:cNvSpPr/>
              <p:nvPr/>
            </p:nvSpPr>
            <p:spPr bwMode="auto">
              <a:xfrm>
                <a:off x="146050" y="0"/>
                <a:ext cx="142875" cy="128588"/>
              </a:xfrm>
              <a:custGeom>
                <a:avLst/>
                <a:gdLst>
                  <a:gd name="T0" fmla="*/ 71438 w 21600"/>
                  <a:gd name="T1" fmla="*/ 64294 h 21600"/>
                  <a:gd name="T2" fmla="*/ 71438 w 21600"/>
                  <a:gd name="T3" fmla="*/ 64294 h 21600"/>
                  <a:gd name="T4" fmla="*/ 71438 w 21600"/>
                  <a:gd name="T5" fmla="*/ 64294 h 21600"/>
                  <a:gd name="T6" fmla="*/ 71438 w 21600"/>
                  <a:gd name="T7" fmla="*/ 64294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4320" y="21600"/>
                    </a:moveTo>
                    <a:cubicBezTo>
                      <a:pt x="9720" y="21600"/>
                      <a:pt x="9720" y="21600"/>
                      <a:pt x="9720" y="21600"/>
                    </a:cubicBezTo>
                    <a:cubicBezTo>
                      <a:pt x="11880" y="21600"/>
                      <a:pt x="11880" y="21600"/>
                      <a:pt x="11880" y="21600"/>
                    </a:cubicBezTo>
                    <a:cubicBezTo>
                      <a:pt x="17280" y="21600"/>
                      <a:pt x="17280" y="21600"/>
                      <a:pt x="17280" y="21600"/>
                    </a:cubicBezTo>
                    <a:cubicBezTo>
                      <a:pt x="19440" y="21600"/>
                      <a:pt x="21600" y="19199"/>
                      <a:pt x="21600" y="16799"/>
                    </a:cubicBezTo>
                    <a:cubicBezTo>
                      <a:pt x="21600" y="4799"/>
                      <a:pt x="21600" y="4799"/>
                      <a:pt x="21600" y="4799"/>
                    </a:cubicBezTo>
                    <a:cubicBezTo>
                      <a:pt x="21600" y="1799"/>
                      <a:pt x="19440" y="0"/>
                      <a:pt x="17280" y="0"/>
                    </a:cubicBezTo>
                    <a:cubicBezTo>
                      <a:pt x="4320" y="0"/>
                      <a:pt x="4320" y="0"/>
                      <a:pt x="4320" y="0"/>
                    </a:cubicBezTo>
                    <a:cubicBezTo>
                      <a:pt x="2160" y="0"/>
                      <a:pt x="0" y="1799"/>
                      <a:pt x="0" y="4799"/>
                    </a:cubicBezTo>
                    <a:cubicBezTo>
                      <a:pt x="0" y="16799"/>
                      <a:pt x="0" y="16799"/>
                      <a:pt x="0" y="16799"/>
                    </a:cubicBezTo>
                    <a:cubicBezTo>
                      <a:pt x="0" y="19199"/>
                      <a:pt x="2160" y="21600"/>
                      <a:pt x="4320" y="21600"/>
                    </a:cubicBezTo>
                    <a:close/>
                  </a:path>
                </a:pathLst>
              </a:custGeom>
              <a:solidFill>
                <a:srgbClr val="A0C6A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25667" name="AutoShape 67"/>
              <p:cNvSpPr/>
              <p:nvPr/>
            </p:nvSpPr>
            <p:spPr bwMode="auto">
              <a:xfrm>
                <a:off x="-1" y="273050"/>
                <a:ext cx="103189" cy="96839"/>
              </a:xfrm>
              <a:custGeom>
                <a:avLst/>
                <a:gdLst>
                  <a:gd name="T0" fmla="*/ 51595 w 21600"/>
                  <a:gd name="T1" fmla="*/ 48420 h 21600"/>
                  <a:gd name="T2" fmla="*/ 51595 w 21600"/>
                  <a:gd name="T3" fmla="*/ 48420 h 21600"/>
                  <a:gd name="T4" fmla="*/ 51595 w 21600"/>
                  <a:gd name="T5" fmla="*/ 48420 h 21600"/>
                  <a:gd name="T6" fmla="*/ 51595 w 21600"/>
                  <a:gd name="T7" fmla="*/ 48420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7131" y="0"/>
                    </a:moveTo>
                    <a:cubicBezTo>
                      <a:pt x="4468" y="0"/>
                      <a:pt x="4468" y="0"/>
                      <a:pt x="4468" y="0"/>
                    </a:cubicBezTo>
                    <a:cubicBezTo>
                      <a:pt x="1489" y="0"/>
                      <a:pt x="0" y="2400"/>
                      <a:pt x="0" y="4800"/>
                    </a:cubicBezTo>
                    <a:cubicBezTo>
                      <a:pt x="0" y="16799"/>
                      <a:pt x="0" y="16799"/>
                      <a:pt x="0" y="16799"/>
                    </a:cubicBezTo>
                    <a:cubicBezTo>
                      <a:pt x="0" y="19200"/>
                      <a:pt x="1489" y="21599"/>
                      <a:pt x="4468" y="21599"/>
                    </a:cubicBezTo>
                    <a:cubicBezTo>
                      <a:pt x="17131" y="21599"/>
                      <a:pt x="17131" y="21599"/>
                      <a:pt x="17131" y="21599"/>
                    </a:cubicBezTo>
                    <a:cubicBezTo>
                      <a:pt x="20110" y="21599"/>
                      <a:pt x="21599" y="19200"/>
                      <a:pt x="21599" y="16799"/>
                    </a:cubicBezTo>
                    <a:cubicBezTo>
                      <a:pt x="21599" y="4800"/>
                      <a:pt x="21599" y="4800"/>
                      <a:pt x="21599" y="4800"/>
                    </a:cubicBezTo>
                    <a:cubicBezTo>
                      <a:pt x="21599" y="2400"/>
                      <a:pt x="20110" y="0"/>
                      <a:pt x="17131" y="0"/>
                    </a:cubicBezTo>
                    <a:close/>
                  </a:path>
                </a:pathLst>
              </a:custGeom>
              <a:solidFill>
                <a:srgbClr val="A0C6A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25668" name="AutoShape 68"/>
              <p:cNvSpPr/>
              <p:nvPr/>
            </p:nvSpPr>
            <p:spPr bwMode="auto">
              <a:xfrm>
                <a:off x="163512" y="273050"/>
                <a:ext cx="106363" cy="96839"/>
              </a:xfrm>
              <a:custGeom>
                <a:avLst/>
                <a:gdLst>
                  <a:gd name="T0" fmla="*/ 53182 w 21600"/>
                  <a:gd name="T1" fmla="*/ 48420 h 21600"/>
                  <a:gd name="T2" fmla="*/ 53182 w 21600"/>
                  <a:gd name="T3" fmla="*/ 48420 h 21600"/>
                  <a:gd name="T4" fmla="*/ 53182 w 21600"/>
                  <a:gd name="T5" fmla="*/ 48420 h 21600"/>
                  <a:gd name="T6" fmla="*/ 53182 w 21600"/>
                  <a:gd name="T7" fmla="*/ 48420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7279" y="0"/>
                    </a:moveTo>
                    <a:cubicBezTo>
                      <a:pt x="4319" y="0"/>
                      <a:pt x="4319" y="0"/>
                      <a:pt x="4319" y="0"/>
                    </a:cubicBezTo>
                    <a:cubicBezTo>
                      <a:pt x="2159" y="0"/>
                      <a:pt x="0" y="2400"/>
                      <a:pt x="0" y="4800"/>
                    </a:cubicBezTo>
                    <a:cubicBezTo>
                      <a:pt x="0" y="16799"/>
                      <a:pt x="0" y="16799"/>
                      <a:pt x="0" y="16799"/>
                    </a:cubicBezTo>
                    <a:cubicBezTo>
                      <a:pt x="0" y="19200"/>
                      <a:pt x="2159" y="21599"/>
                      <a:pt x="4319" y="21599"/>
                    </a:cubicBezTo>
                    <a:cubicBezTo>
                      <a:pt x="17279" y="21599"/>
                      <a:pt x="17279" y="21599"/>
                      <a:pt x="17279" y="21599"/>
                    </a:cubicBezTo>
                    <a:cubicBezTo>
                      <a:pt x="19439" y="21599"/>
                      <a:pt x="21600" y="19200"/>
                      <a:pt x="21600" y="16799"/>
                    </a:cubicBezTo>
                    <a:cubicBezTo>
                      <a:pt x="21600" y="4800"/>
                      <a:pt x="21600" y="4800"/>
                      <a:pt x="21600" y="4800"/>
                    </a:cubicBezTo>
                    <a:cubicBezTo>
                      <a:pt x="21600" y="2400"/>
                      <a:pt x="19439" y="0"/>
                      <a:pt x="17279" y="0"/>
                    </a:cubicBezTo>
                    <a:close/>
                  </a:path>
                </a:pathLst>
              </a:custGeom>
              <a:solidFill>
                <a:srgbClr val="A0C6A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25669" name="AutoShape 69"/>
              <p:cNvSpPr/>
              <p:nvPr/>
            </p:nvSpPr>
            <p:spPr bwMode="auto">
              <a:xfrm>
                <a:off x="327025" y="273050"/>
                <a:ext cx="107950" cy="96839"/>
              </a:xfrm>
              <a:custGeom>
                <a:avLst/>
                <a:gdLst>
                  <a:gd name="T0" fmla="*/ 53975 w 21600"/>
                  <a:gd name="T1" fmla="*/ 48420 h 21600"/>
                  <a:gd name="T2" fmla="*/ 53975 w 21600"/>
                  <a:gd name="T3" fmla="*/ 48420 h 21600"/>
                  <a:gd name="T4" fmla="*/ 53975 w 21600"/>
                  <a:gd name="T5" fmla="*/ 48420 h 21600"/>
                  <a:gd name="T6" fmla="*/ 53975 w 21600"/>
                  <a:gd name="T7" fmla="*/ 48420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7279" y="0"/>
                    </a:moveTo>
                    <a:cubicBezTo>
                      <a:pt x="4319" y="0"/>
                      <a:pt x="4319" y="0"/>
                      <a:pt x="4319" y="0"/>
                    </a:cubicBezTo>
                    <a:cubicBezTo>
                      <a:pt x="2159" y="0"/>
                      <a:pt x="0" y="2400"/>
                      <a:pt x="0" y="4800"/>
                    </a:cubicBezTo>
                    <a:cubicBezTo>
                      <a:pt x="0" y="16799"/>
                      <a:pt x="0" y="16799"/>
                      <a:pt x="0" y="16799"/>
                    </a:cubicBezTo>
                    <a:cubicBezTo>
                      <a:pt x="0" y="19200"/>
                      <a:pt x="2159" y="21599"/>
                      <a:pt x="4319" y="21599"/>
                    </a:cubicBezTo>
                    <a:cubicBezTo>
                      <a:pt x="17279" y="21599"/>
                      <a:pt x="17279" y="21599"/>
                      <a:pt x="17279" y="21599"/>
                    </a:cubicBezTo>
                    <a:cubicBezTo>
                      <a:pt x="19440" y="21599"/>
                      <a:pt x="21600" y="19200"/>
                      <a:pt x="21600" y="16799"/>
                    </a:cubicBezTo>
                    <a:cubicBezTo>
                      <a:pt x="21600" y="4800"/>
                      <a:pt x="21600" y="4800"/>
                      <a:pt x="21600" y="4800"/>
                    </a:cubicBezTo>
                    <a:cubicBezTo>
                      <a:pt x="21600" y="2400"/>
                      <a:pt x="19440" y="0"/>
                      <a:pt x="17279" y="0"/>
                    </a:cubicBezTo>
                    <a:close/>
                  </a:path>
                </a:pathLst>
              </a:custGeom>
              <a:solidFill>
                <a:srgbClr val="A0C6A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</p:grpSp>
        <p:sp>
          <p:nvSpPr>
            <p:cNvPr id="25670" name="AutoShape 70"/>
            <p:cNvSpPr/>
            <p:nvPr/>
          </p:nvSpPr>
          <p:spPr bwMode="auto">
            <a:xfrm>
              <a:off x="0" y="1376775"/>
              <a:ext cx="1684697" cy="82733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45719" tIns="45719" rIns="45719" bIns="45719"/>
            <a:lstStyle>
              <a:lvl1pPr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1pPr>
              <a:lvl2pPr marL="742950" indent="-28575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2pPr>
              <a:lvl3pPr marL="11430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3pPr>
              <a:lvl4pPr marL="16002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4pPr>
              <a:lvl5pPr marL="20574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9pPr>
            </a:lstStyle>
            <a:p>
              <a:pPr algn="ctr" eaLnBrk="1">
                <a:spcBef>
                  <a:spcPts val="200"/>
                </a:spcBef>
              </a:pPr>
              <a:r>
                <a:rPr lang="zh-CN" altLang="en-US" sz="1200" b="1" dirty="0" smtClean="0">
                  <a:solidFill>
                    <a:srgbClr val="17375E"/>
                  </a:solidFill>
                  <a:latin typeface="+mn-ea"/>
                  <a:ea typeface="+mn-ea"/>
                </a:rPr>
                <a:t>头脑风暴</a:t>
              </a:r>
              <a:br>
                <a:rPr lang="es-ES" altLang="zh-CN" sz="1200" b="1" dirty="0">
                  <a:solidFill>
                    <a:srgbClr val="17375E"/>
                  </a:solidFill>
                  <a:latin typeface="+mn-ea"/>
                  <a:ea typeface="+mn-ea"/>
                </a:rPr>
              </a:br>
              <a:r>
                <a:rPr lang="zh-CN" altLang="en-US" sz="900" dirty="0" smtClean="0">
                  <a:solidFill>
                    <a:srgbClr val="808080"/>
                  </a:solidFill>
                  <a:latin typeface="+mn-ea"/>
                  <a:ea typeface="+mn-ea"/>
                </a:rPr>
                <a:t>此处添加详细文本描述，建议与标题相关并符合整体语言风格，语言描述尽量简洁生动。</a:t>
              </a:r>
              <a:endParaRPr lang="es-ES" altLang="zh-CN" sz="1800" dirty="0">
                <a:latin typeface="+mn-ea"/>
                <a:ea typeface="+mn-ea"/>
              </a:endParaRPr>
            </a:p>
          </p:txBody>
        </p:sp>
      </p:grpSp>
      <p:grpSp>
        <p:nvGrpSpPr>
          <p:cNvPr id="25671" name="Group 71"/>
          <p:cNvGrpSpPr/>
          <p:nvPr/>
        </p:nvGrpSpPr>
        <p:grpSpPr bwMode="auto">
          <a:xfrm>
            <a:off x="892175" y="1276350"/>
            <a:ext cx="630238" cy="700088"/>
            <a:chOff x="-1" y="0"/>
            <a:chExt cx="631636" cy="700901"/>
          </a:xfrm>
        </p:grpSpPr>
        <p:sp>
          <p:nvSpPr>
            <p:cNvPr id="25672" name="AutoShape 72"/>
            <p:cNvSpPr/>
            <p:nvPr/>
          </p:nvSpPr>
          <p:spPr bwMode="auto">
            <a:xfrm>
              <a:off x="22034" y="0"/>
              <a:ext cx="609601" cy="700901"/>
            </a:xfrm>
            <a:custGeom>
              <a:avLst/>
              <a:gdLst>
                <a:gd name="T0" fmla="*/ 304801 w 21600"/>
                <a:gd name="T1" fmla="*/ 350451 h 21600"/>
                <a:gd name="T2" fmla="*/ 304801 w 21600"/>
                <a:gd name="T3" fmla="*/ 350451 h 21600"/>
                <a:gd name="T4" fmla="*/ 304801 w 21600"/>
                <a:gd name="T5" fmla="*/ 350451 h 21600"/>
                <a:gd name="T6" fmla="*/ 304801 w 21600"/>
                <a:gd name="T7" fmla="*/ 350451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9446"/>
                  </a:moveTo>
                  <a:cubicBezTo>
                    <a:pt x="0" y="4245"/>
                    <a:pt x="4826" y="0"/>
                    <a:pt x="10860" y="0"/>
                  </a:cubicBezTo>
                  <a:cubicBezTo>
                    <a:pt x="16773" y="0"/>
                    <a:pt x="21600" y="4245"/>
                    <a:pt x="21600" y="9446"/>
                  </a:cubicBezTo>
                  <a:cubicBezTo>
                    <a:pt x="21600" y="13957"/>
                    <a:pt x="17678" y="17725"/>
                    <a:pt x="12489" y="18415"/>
                  </a:cubicBezTo>
                  <a:cubicBezTo>
                    <a:pt x="10618" y="21599"/>
                    <a:pt x="10618" y="21599"/>
                    <a:pt x="10618" y="21599"/>
                  </a:cubicBezTo>
                  <a:cubicBezTo>
                    <a:pt x="8929" y="18415"/>
                    <a:pt x="8929" y="18415"/>
                    <a:pt x="8929" y="18415"/>
                  </a:cubicBezTo>
                  <a:cubicBezTo>
                    <a:pt x="3801" y="17566"/>
                    <a:pt x="0" y="13798"/>
                    <a:pt x="0" y="9446"/>
                  </a:cubicBezTo>
                  <a:close/>
                </a:path>
              </a:pathLst>
            </a:custGeom>
            <a:solidFill>
              <a:srgbClr val="F8946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algn="ctr"/>
              <a:endParaRPr lang="zh-CN" altLang="en-US">
                <a:latin typeface="Agency FB" panose="020B0503020202020204" pitchFamily="34" charset="0"/>
                <a:ea typeface="+mn-ea"/>
              </a:endParaRPr>
            </a:p>
          </p:txBody>
        </p:sp>
        <p:sp>
          <p:nvSpPr>
            <p:cNvPr id="25673" name="AutoShape 73"/>
            <p:cNvSpPr/>
            <p:nvPr/>
          </p:nvSpPr>
          <p:spPr bwMode="auto">
            <a:xfrm>
              <a:off x="-1" y="98539"/>
              <a:ext cx="631636" cy="39574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45719" tIns="45719" rIns="45719" bIns="45719"/>
            <a:lstStyle>
              <a:lvl1pPr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1pPr>
              <a:lvl2pPr marL="742950" indent="-28575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2pPr>
              <a:lvl3pPr marL="11430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3pPr>
              <a:lvl4pPr marL="16002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4pPr>
              <a:lvl5pPr marL="20574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9pPr>
            </a:lstStyle>
            <a:p>
              <a:pPr algn="ctr" eaLnBrk="1">
                <a:spcBef>
                  <a:spcPts val="400"/>
                </a:spcBef>
              </a:pPr>
              <a:r>
                <a:rPr lang="es-ES" altLang="zh-CN" sz="1800">
                  <a:solidFill>
                    <a:srgbClr val="F2F2F2"/>
                  </a:solidFill>
                  <a:latin typeface="Agency FB" panose="020B0503020202020204" pitchFamily="34" charset="0"/>
                  <a:ea typeface="+mn-ea"/>
                  <a:cs typeface="Open Sans" panose="020B0606030504020204" pitchFamily="34" charset="0"/>
                  <a:sym typeface="Open Sans" panose="020B0606030504020204" pitchFamily="34" charset="0"/>
                </a:rPr>
                <a:t>2015</a:t>
              </a:r>
              <a:endParaRPr lang="es-ES" altLang="zh-CN" sz="1800">
                <a:latin typeface="Agency FB" panose="020B0503020202020204" pitchFamily="34" charset="0"/>
                <a:ea typeface="+mn-ea"/>
              </a:endParaRPr>
            </a:p>
          </p:txBody>
        </p:sp>
      </p:grpSp>
      <p:grpSp>
        <p:nvGrpSpPr>
          <p:cNvPr id="25674" name="Group 74"/>
          <p:cNvGrpSpPr/>
          <p:nvPr/>
        </p:nvGrpSpPr>
        <p:grpSpPr bwMode="auto">
          <a:xfrm>
            <a:off x="2568575" y="1276350"/>
            <a:ext cx="631825" cy="700088"/>
            <a:chOff x="-1" y="0"/>
            <a:chExt cx="631636" cy="700901"/>
          </a:xfrm>
        </p:grpSpPr>
        <p:sp>
          <p:nvSpPr>
            <p:cNvPr id="25675" name="AutoShape 75"/>
            <p:cNvSpPr/>
            <p:nvPr/>
          </p:nvSpPr>
          <p:spPr bwMode="auto">
            <a:xfrm>
              <a:off x="22034" y="0"/>
              <a:ext cx="609601" cy="700901"/>
            </a:xfrm>
            <a:custGeom>
              <a:avLst/>
              <a:gdLst>
                <a:gd name="T0" fmla="*/ 304801 w 21600"/>
                <a:gd name="T1" fmla="*/ 350451 h 21600"/>
                <a:gd name="T2" fmla="*/ 304801 w 21600"/>
                <a:gd name="T3" fmla="*/ 350451 h 21600"/>
                <a:gd name="T4" fmla="*/ 304801 w 21600"/>
                <a:gd name="T5" fmla="*/ 350451 h 21600"/>
                <a:gd name="T6" fmla="*/ 304801 w 21600"/>
                <a:gd name="T7" fmla="*/ 350451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9446"/>
                  </a:moveTo>
                  <a:cubicBezTo>
                    <a:pt x="0" y="4245"/>
                    <a:pt x="4826" y="0"/>
                    <a:pt x="10860" y="0"/>
                  </a:cubicBezTo>
                  <a:cubicBezTo>
                    <a:pt x="16773" y="0"/>
                    <a:pt x="21600" y="4245"/>
                    <a:pt x="21600" y="9446"/>
                  </a:cubicBezTo>
                  <a:cubicBezTo>
                    <a:pt x="21600" y="13957"/>
                    <a:pt x="17678" y="17725"/>
                    <a:pt x="12489" y="18415"/>
                  </a:cubicBezTo>
                  <a:cubicBezTo>
                    <a:pt x="10618" y="21599"/>
                    <a:pt x="10618" y="21599"/>
                    <a:pt x="10618" y="21599"/>
                  </a:cubicBezTo>
                  <a:cubicBezTo>
                    <a:pt x="8929" y="18415"/>
                    <a:pt x="8929" y="18415"/>
                    <a:pt x="8929" y="18415"/>
                  </a:cubicBezTo>
                  <a:cubicBezTo>
                    <a:pt x="3801" y="17566"/>
                    <a:pt x="0" y="13798"/>
                    <a:pt x="0" y="9446"/>
                  </a:cubicBezTo>
                  <a:close/>
                </a:path>
              </a:pathLst>
            </a:custGeom>
            <a:solidFill>
              <a:srgbClr val="8DC9C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algn="ctr"/>
              <a:endParaRPr lang="zh-CN" altLang="en-US">
                <a:latin typeface="Agency FB" panose="020B0503020202020204" pitchFamily="34" charset="0"/>
                <a:ea typeface="+mn-ea"/>
              </a:endParaRPr>
            </a:p>
          </p:txBody>
        </p:sp>
        <p:sp>
          <p:nvSpPr>
            <p:cNvPr id="25676" name="AutoShape 76"/>
            <p:cNvSpPr/>
            <p:nvPr/>
          </p:nvSpPr>
          <p:spPr bwMode="auto">
            <a:xfrm>
              <a:off x="-1" y="101718"/>
              <a:ext cx="631636" cy="39574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45719" tIns="45719" rIns="45719" bIns="45719"/>
            <a:lstStyle>
              <a:lvl1pPr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1pPr>
              <a:lvl2pPr marL="742950" indent="-28575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2pPr>
              <a:lvl3pPr marL="11430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3pPr>
              <a:lvl4pPr marL="16002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4pPr>
              <a:lvl5pPr marL="20574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9pPr>
            </a:lstStyle>
            <a:p>
              <a:pPr algn="ctr" eaLnBrk="1">
                <a:spcBef>
                  <a:spcPts val="400"/>
                </a:spcBef>
              </a:pPr>
              <a:r>
                <a:rPr lang="es-ES" altLang="zh-CN" sz="1800">
                  <a:solidFill>
                    <a:srgbClr val="F2F2F2"/>
                  </a:solidFill>
                  <a:latin typeface="Agency FB" panose="020B0503020202020204" pitchFamily="34" charset="0"/>
                  <a:ea typeface="+mn-ea"/>
                  <a:cs typeface="Open Sans" panose="020B0606030504020204" pitchFamily="34" charset="0"/>
                  <a:sym typeface="Open Sans" panose="020B0606030504020204" pitchFamily="34" charset="0"/>
                </a:rPr>
                <a:t>2020</a:t>
              </a:r>
              <a:endParaRPr lang="es-ES" altLang="zh-CN" sz="1800">
                <a:latin typeface="Agency FB" panose="020B0503020202020204" pitchFamily="34" charset="0"/>
                <a:ea typeface="+mn-ea"/>
              </a:endParaRPr>
            </a:p>
          </p:txBody>
        </p:sp>
      </p:grpSp>
      <p:grpSp>
        <p:nvGrpSpPr>
          <p:cNvPr id="25677" name="Group 77"/>
          <p:cNvGrpSpPr/>
          <p:nvPr/>
        </p:nvGrpSpPr>
        <p:grpSpPr bwMode="auto">
          <a:xfrm>
            <a:off x="4265613" y="1276350"/>
            <a:ext cx="631825" cy="700088"/>
            <a:chOff x="-1" y="0"/>
            <a:chExt cx="631636" cy="700901"/>
          </a:xfrm>
        </p:grpSpPr>
        <p:sp>
          <p:nvSpPr>
            <p:cNvPr id="25678" name="AutoShape 78"/>
            <p:cNvSpPr/>
            <p:nvPr/>
          </p:nvSpPr>
          <p:spPr bwMode="auto">
            <a:xfrm>
              <a:off x="0" y="0"/>
              <a:ext cx="609601" cy="700901"/>
            </a:xfrm>
            <a:custGeom>
              <a:avLst/>
              <a:gdLst>
                <a:gd name="T0" fmla="*/ 304801 w 21600"/>
                <a:gd name="T1" fmla="*/ 350451 h 21600"/>
                <a:gd name="T2" fmla="*/ 304801 w 21600"/>
                <a:gd name="T3" fmla="*/ 350451 h 21600"/>
                <a:gd name="T4" fmla="*/ 304801 w 21600"/>
                <a:gd name="T5" fmla="*/ 350451 h 21600"/>
                <a:gd name="T6" fmla="*/ 304801 w 21600"/>
                <a:gd name="T7" fmla="*/ 350451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9446"/>
                  </a:moveTo>
                  <a:cubicBezTo>
                    <a:pt x="0" y="4245"/>
                    <a:pt x="4826" y="0"/>
                    <a:pt x="10860" y="0"/>
                  </a:cubicBezTo>
                  <a:cubicBezTo>
                    <a:pt x="16773" y="0"/>
                    <a:pt x="21600" y="4245"/>
                    <a:pt x="21600" y="9446"/>
                  </a:cubicBezTo>
                  <a:cubicBezTo>
                    <a:pt x="21600" y="13957"/>
                    <a:pt x="17678" y="17725"/>
                    <a:pt x="12489" y="18415"/>
                  </a:cubicBezTo>
                  <a:cubicBezTo>
                    <a:pt x="10618" y="21599"/>
                    <a:pt x="10618" y="21599"/>
                    <a:pt x="10618" y="21599"/>
                  </a:cubicBezTo>
                  <a:cubicBezTo>
                    <a:pt x="8929" y="18415"/>
                    <a:pt x="8929" y="18415"/>
                    <a:pt x="8929" y="18415"/>
                  </a:cubicBezTo>
                  <a:cubicBezTo>
                    <a:pt x="3801" y="17566"/>
                    <a:pt x="0" y="13798"/>
                    <a:pt x="0" y="9446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algn="ctr"/>
              <a:endParaRPr lang="zh-CN" altLang="en-US">
                <a:latin typeface="Agency FB" panose="020B0503020202020204" pitchFamily="34" charset="0"/>
                <a:ea typeface="+mn-ea"/>
              </a:endParaRPr>
            </a:p>
          </p:txBody>
        </p:sp>
        <p:sp>
          <p:nvSpPr>
            <p:cNvPr id="25679" name="AutoShape 79"/>
            <p:cNvSpPr/>
            <p:nvPr/>
          </p:nvSpPr>
          <p:spPr bwMode="auto">
            <a:xfrm>
              <a:off x="-1" y="87414"/>
              <a:ext cx="631636" cy="39574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45719" tIns="45719" rIns="45719" bIns="45719"/>
            <a:lstStyle>
              <a:lvl1pPr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1pPr>
              <a:lvl2pPr marL="742950" indent="-28575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2pPr>
              <a:lvl3pPr marL="11430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3pPr>
              <a:lvl4pPr marL="16002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4pPr>
              <a:lvl5pPr marL="20574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9pPr>
            </a:lstStyle>
            <a:p>
              <a:pPr algn="ctr" eaLnBrk="1">
                <a:spcBef>
                  <a:spcPts val="400"/>
                </a:spcBef>
              </a:pPr>
              <a:r>
                <a:rPr lang="es-ES" altLang="zh-CN" sz="1800">
                  <a:solidFill>
                    <a:srgbClr val="F2F2F2"/>
                  </a:solidFill>
                  <a:latin typeface="Agency FB" panose="020B0503020202020204" pitchFamily="34" charset="0"/>
                  <a:ea typeface="+mn-ea"/>
                  <a:cs typeface="Open Sans" panose="020B0606030504020204" pitchFamily="34" charset="0"/>
                  <a:sym typeface="Open Sans" panose="020B0606030504020204" pitchFamily="34" charset="0"/>
                </a:rPr>
                <a:t>2025</a:t>
              </a:r>
              <a:endParaRPr lang="es-ES" altLang="zh-CN" sz="1800">
                <a:latin typeface="Agency FB" panose="020B0503020202020204" pitchFamily="34" charset="0"/>
                <a:ea typeface="+mn-ea"/>
              </a:endParaRPr>
            </a:p>
          </p:txBody>
        </p:sp>
      </p:grpSp>
      <p:grpSp>
        <p:nvGrpSpPr>
          <p:cNvPr id="25680" name="Group 80"/>
          <p:cNvGrpSpPr/>
          <p:nvPr/>
        </p:nvGrpSpPr>
        <p:grpSpPr bwMode="auto">
          <a:xfrm>
            <a:off x="5921375" y="1276350"/>
            <a:ext cx="631825" cy="700088"/>
            <a:chOff x="-1" y="0"/>
            <a:chExt cx="631636" cy="700901"/>
          </a:xfrm>
        </p:grpSpPr>
        <p:sp>
          <p:nvSpPr>
            <p:cNvPr id="25681" name="AutoShape 81"/>
            <p:cNvSpPr/>
            <p:nvPr/>
          </p:nvSpPr>
          <p:spPr bwMode="auto">
            <a:xfrm>
              <a:off x="22034" y="0"/>
              <a:ext cx="609601" cy="700901"/>
            </a:xfrm>
            <a:custGeom>
              <a:avLst/>
              <a:gdLst>
                <a:gd name="T0" fmla="*/ 304801 w 21600"/>
                <a:gd name="T1" fmla="*/ 350451 h 21600"/>
                <a:gd name="T2" fmla="*/ 304801 w 21600"/>
                <a:gd name="T3" fmla="*/ 350451 h 21600"/>
                <a:gd name="T4" fmla="*/ 304801 w 21600"/>
                <a:gd name="T5" fmla="*/ 350451 h 21600"/>
                <a:gd name="T6" fmla="*/ 304801 w 21600"/>
                <a:gd name="T7" fmla="*/ 350451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9446"/>
                  </a:moveTo>
                  <a:cubicBezTo>
                    <a:pt x="0" y="4245"/>
                    <a:pt x="4826" y="0"/>
                    <a:pt x="10860" y="0"/>
                  </a:cubicBezTo>
                  <a:cubicBezTo>
                    <a:pt x="16773" y="0"/>
                    <a:pt x="21600" y="4245"/>
                    <a:pt x="21600" y="9446"/>
                  </a:cubicBezTo>
                  <a:cubicBezTo>
                    <a:pt x="21600" y="13957"/>
                    <a:pt x="17678" y="17725"/>
                    <a:pt x="12489" y="18415"/>
                  </a:cubicBezTo>
                  <a:cubicBezTo>
                    <a:pt x="10618" y="21599"/>
                    <a:pt x="10618" y="21599"/>
                    <a:pt x="10618" y="21599"/>
                  </a:cubicBezTo>
                  <a:cubicBezTo>
                    <a:pt x="8929" y="18415"/>
                    <a:pt x="8929" y="18415"/>
                    <a:pt x="8929" y="18415"/>
                  </a:cubicBezTo>
                  <a:cubicBezTo>
                    <a:pt x="3801" y="17566"/>
                    <a:pt x="0" y="13798"/>
                    <a:pt x="0" y="9446"/>
                  </a:cubicBezTo>
                  <a:close/>
                </a:path>
              </a:pathLst>
            </a:custGeom>
            <a:solidFill>
              <a:srgbClr val="EB6B5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algn="ctr"/>
              <a:endParaRPr lang="zh-CN" altLang="en-US">
                <a:latin typeface="Agency FB" panose="020B0503020202020204" pitchFamily="34" charset="0"/>
                <a:ea typeface="+mn-ea"/>
              </a:endParaRPr>
            </a:p>
          </p:txBody>
        </p:sp>
        <p:sp>
          <p:nvSpPr>
            <p:cNvPr id="25682" name="AutoShape 82"/>
            <p:cNvSpPr/>
            <p:nvPr/>
          </p:nvSpPr>
          <p:spPr bwMode="auto">
            <a:xfrm>
              <a:off x="-1" y="76288"/>
              <a:ext cx="631636" cy="39574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45719" tIns="45719" rIns="45719" bIns="45719"/>
            <a:lstStyle>
              <a:lvl1pPr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1pPr>
              <a:lvl2pPr marL="742950" indent="-28575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2pPr>
              <a:lvl3pPr marL="11430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3pPr>
              <a:lvl4pPr marL="16002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4pPr>
              <a:lvl5pPr marL="20574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9pPr>
            </a:lstStyle>
            <a:p>
              <a:pPr algn="ctr" eaLnBrk="1">
                <a:spcBef>
                  <a:spcPts val="400"/>
                </a:spcBef>
              </a:pPr>
              <a:r>
                <a:rPr lang="es-ES" altLang="zh-CN" sz="1800">
                  <a:solidFill>
                    <a:srgbClr val="F2F2F2"/>
                  </a:solidFill>
                  <a:latin typeface="Agency FB" panose="020B0503020202020204" pitchFamily="34" charset="0"/>
                  <a:ea typeface="+mn-ea"/>
                  <a:cs typeface="Open Sans" panose="020B0606030504020204" pitchFamily="34" charset="0"/>
                  <a:sym typeface="Open Sans" panose="020B0606030504020204" pitchFamily="34" charset="0"/>
                </a:rPr>
                <a:t>2030</a:t>
              </a:r>
              <a:endParaRPr lang="es-ES" altLang="zh-CN" sz="1800">
                <a:latin typeface="Agency FB" panose="020B0503020202020204" pitchFamily="34" charset="0"/>
                <a:ea typeface="+mn-ea"/>
              </a:endParaRPr>
            </a:p>
          </p:txBody>
        </p:sp>
      </p:grpSp>
      <p:grpSp>
        <p:nvGrpSpPr>
          <p:cNvPr id="25683" name="Group 83"/>
          <p:cNvGrpSpPr/>
          <p:nvPr/>
        </p:nvGrpSpPr>
        <p:grpSpPr bwMode="auto">
          <a:xfrm>
            <a:off x="7608888" y="1276350"/>
            <a:ext cx="630237" cy="700088"/>
            <a:chOff x="-1" y="0"/>
            <a:chExt cx="631636" cy="700901"/>
          </a:xfrm>
        </p:grpSpPr>
        <p:sp>
          <p:nvSpPr>
            <p:cNvPr id="25684" name="AutoShape 84"/>
            <p:cNvSpPr/>
            <p:nvPr/>
          </p:nvSpPr>
          <p:spPr bwMode="auto">
            <a:xfrm>
              <a:off x="11017" y="0"/>
              <a:ext cx="609601" cy="700901"/>
            </a:xfrm>
            <a:custGeom>
              <a:avLst/>
              <a:gdLst>
                <a:gd name="T0" fmla="*/ 304801 w 21600"/>
                <a:gd name="T1" fmla="*/ 350451 h 21600"/>
                <a:gd name="T2" fmla="*/ 304801 w 21600"/>
                <a:gd name="T3" fmla="*/ 350451 h 21600"/>
                <a:gd name="T4" fmla="*/ 304801 w 21600"/>
                <a:gd name="T5" fmla="*/ 350451 h 21600"/>
                <a:gd name="T6" fmla="*/ 304801 w 21600"/>
                <a:gd name="T7" fmla="*/ 350451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9446"/>
                  </a:moveTo>
                  <a:cubicBezTo>
                    <a:pt x="0" y="4245"/>
                    <a:pt x="4826" y="0"/>
                    <a:pt x="10860" y="0"/>
                  </a:cubicBezTo>
                  <a:cubicBezTo>
                    <a:pt x="16773" y="0"/>
                    <a:pt x="21600" y="4245"/>
                    <a:pt x="21600" y="9446"/>
                  </a:cubicBezTo>
                  <a:cubicBezTo>
                    <a:pt x="21600" y="13957"/>
                    <a:pt x="17678" y="17725"/>
                    <a:pt x="12489" y="18415"/>
                  </a:cubicBezTo>
                  <a:cubicBezTo>
                    <a:pt x="10618" y="21599"/>
                    <a:pt x="10618" y="21599"/>
                    <a:pt x="10618" y="21599"/>
                  </a:cubicBezTo>
                  <a:cubicBezTo>
                    <a:pt x="8929" y="18415"/>
                    <a:pt x="8929" y="18415"/>
                    <a:pt x="8929" y="18415"/>
                  </a:cubicBezTo>
                  <a:cubicBezTo>
                    <a:pt x="3801" y="17566"/>
                    <a:pt x="0" y="13798"/>
                    <a:pt x="0" y="9446"/>
                  </a:cubicBezTo>
                  <a:close/>
                </a:path>
              </a:pathLst>
            </a:custGeom>
            <a:solidFill>
              <a:srgbClr val="A0C6A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algn="ctr"/>
              <a:endParaRPr lang="zh-CN" altLang="en-US">
                <a:latin typeface="Agency FB" panose="020B0503020202020204" pitchFamily="34" charset="0"/>
                <a:ea typeface="+mn-ea"/>
              </a:endParaRPr>
            </a:p>
          </p:txBody>
        </p:sp>
        <p:sp>
          <p:nvSpPr>
            <p:cNvPr id="25685" name="AutoShape 85"/>
            <p:cNvSpPr/>
            <p:nvPr/>
          </p:nvSpPr>
          <p:spPr bwMode="auto">
            <a:xfrm>
              <a:off x="-1" y="76288"/>
              <a:ext cx="631636" cy="39574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45719" tIns="45719" rIns="45719" bIns="45719"/>
            <a:lstStyle>
              <a:lvl1pPr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1pPr>
              <a:lvl2pPr marL="742950" indent="-28575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2pPr>
              <a:lvl3pPr marL="11430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3pPr>
              <a:lvl4pPr marL="16002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4pPr>
              <a:lvl5pPr marL="20574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9pPr>
            </a:lstStyle>
            <a:p>
              <a:pPr algn="ctr" eaLnBrk="1">
                <a:spcBef>
                  <a:spcPts val="400"/>
                </a:spcBef>
              </a:pPr>
              <a:r>
                <a:rPr lang="es-ES" altLang="zh-CN" sz="1800">
                  <a:solidFill>
                    <a:srgbClr val="F2F2F2"/>
                  </a:solidFill>
                  <a:latin typeface="Agency FB" panose="020B0503020202020204" pitchFamily="34" charset="0"/>
                  <a:ea typeface="+mn-ea"/>
                  <a:cs typeface="Open Sans" panose="020B0606030504020204" pitchFamily="34" charset="0"/>
                  <a:sym typeface="Open Sans" panose="020B0606030504020204" pitchFamily="34" charset="0"/>
                </a:rPr>
                <a:t>2035</a:t>
              </a:r>
              <a:endParaRPr lang="es-ES" altLang="zh-CN" sz="1800">
                <a:latin typeface="Agency FB" panose="020B0503020202020204" pitchFamily="34" charset="0"/>
                <a:ea typeface="+mn-ea"/>
              </a:endParaRPr>
            </a:p>
          </p:txBody>
        </p:sp>
      </p:grpSp>
      <p:sp>
        <p:nvSpPr>
          <p:cNvPr id="89" name="AutoShape 5"/>
          <p:cNvSpPr/>
          <p:nvPr/>
        </p:nvSpPr>
        <p:spPr bwMode="auto">
          <a:xfrm flipV="1">
            <a:off x="1266825" y="584392"/>
            <a:ext cx="6667500" cy="18000"/>
          </a:xfrm>
          <a:custGeom>
            <a:avLst/>
            <a:gdLst>
              <a:gd name="T0" fmla="*/ 3333750 w 21600"/>
              <a:gd name="T1" fmla="*/ 33338 h 21600"/>
              <a:gd name="T2" fmla="*/ 3333750 w 21600"/>
              <a:gd name="T3" fmla="*/ 33338 h 21600"/>
              <a:gd name="T4" fmla="*/ 3333750 w 21600"/>
              <a:gd name="T5" fmla="*/ 33338 h 21600"/>
              <a:gd name="T6" fmla="*/ 3333750 w 21600"/>
              <a:gd name="T7" fmla="*/ 33338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rgbClr val="32AA90"/>
          </a:solidFill>
          <a:ln w="25400" cap="flat" cmpd="sng">
            <a:noFill/>
            <a:prstDash val="solid"/>
            <a:miter lim="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90" name="AutoShape 16"/>
          <p:cNvSpPr/>
          <p:nvPr/>
        </p:nvSpPr>
        <p:spPr bwMode="auto">
          <a:xfrm>
            <a:off x="1243915" y="276126"/>
            <a:ext cx="4480213" cy="2794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/>
            <a:r>
              <a:rPr lang="zh-CN" altLang="en-US" sz="2000" b="1" dirty="0" smtClean="0">
                <a:solidFill>
                  <a:srgbClr val="002060"/>
                </a:solidFill>
                <a:latin typeface="+mn-ea"/>
                <a:ea typeface="+mn-ea"/>
              </a:rPr>
              <a:t>单击此处添加标题</a:t>
            </a:r>
            <a:endParaRPr lang="es-ES" altLang="zh-CN" sz="2000" b="1" dirty="0">
              <a:solidFill>
                <a:srgbClr val="002060"/>
              </a:solidFill>
              <a:latin typeface="+mn-ea"/>
              <a:ea typeface="+mn-ea"/>
            </a:endParaRPr>
          </a:p>
        </p:txBody>
      </p:sp>
      <p:sp>
        <p:nvSpPr>
          <p:cNvPr id="91" name="AutoShape 34"/>
          <p:cNvSpPr/>
          <p:nvPr/>
        </p:nvSpPr>
        <p:spPr bwMode="auto">
          <a:xfrm>
            <a:off x="3363293" y="415826"/>
            <a:ext cx="4004296" cy="1397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just" eaLnBrk="1">
              <a:spcBef>
                <a:spcPts val="600"/>
              </a:spcBef>
            </a:pPr>
            <a:r>
              <a:rPr lang="zh-CN" altLang="en-US" sz="700" dirty="0" smtClean="0">
                <a:solidFill>
                  <a:srgbClr val="3BB692"/>
                </a:solidFill>
                <a:latin typeface="+mn-ea"/>
                <a:ea typeface="+mn-ea"/>
                <a:sym typeface="Verdana" pitchFamily="34" charset="0"/>
              </a:rPr>
              <a:t>单击此处添加副标题或详细文本描述</a:t>
            </a:r>
            <a:endParaRPr lang="es-ES" altLang="zh-CN" sz="1800" dirty="0">
              <a:latin typeface="+mn-ea"/>
              <a:ea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5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5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6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56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3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5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66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56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9500"/>
                            </p:stCondLst>
                            <p:childTnLst>
                              <p:par>
                                <p:cTn id="35" presetID="2" presetClass="entr" presetSubtype="4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56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56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3000"/>
                            </p:stCondLst>
                            <p:childTnLst>
                              <p:par>
                                <p:cTn id="40" presetID="2" presetClass="entr" presetSubtype="4" fill="hold" nodeType="after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56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5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7100"/>
                            </p:stCondLst>
                            <p:childTnLst>
                              <p:par>
                                <p:cTn id="45" presetID="2" presetClass="entr" presetSubtype="4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56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56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1600"/>
                            </p:stCondLst>
                            <p:childTnLst>
                              <p:par>
                                <p:cTn id="50" presetID="2" presetClass="entr" presetSubtype="4" fill="hold" nodeType="afterEffect">
                                  <p:stCondLst>
                                    <p:cond delay="44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56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56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6500"/>
                            </p:stCondLst>
                            <p:childTnLst>
                              <p:par>
                                <p:cTn id="55" presetID="2" presetClass="entr" presetSubtype="4" fill="hold" nodeType="after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56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56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1800"/>
                            </p:stCondLst>
                            <p:childTnLst>
                              <p:par>
                                <p:cTn id="60" presetID="2" presetClass="entr" presetSubtype="4" fill="hold" nodeType="afterEffect">
                                  <p:stCondLst>
                                    <p:cond delay="54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56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56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7700"/>
                            </p:stCondLst>
                            <p:childTnLst>
                              <p:par>
                                <p:cTn id="65" presetID="2" presetClass="entr" presetSubtype="4" fill="hold" nodeType="afterEffect">
                                  <p:stCondLst>
                                    <p:cond delay="61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56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56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44300"/>
                            </p:stCondLst>
                            <p:childTnLst>
                              <p:par>
                                <p:cTn id="70" presetID="2" presetClass="entr" presetSubtype="4" fill="hold" nodeType="afterEffect">
                                  <p:stCondLst>
                                    <p:cond delay="71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56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56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1900"/>
                            </p:stCondLst>
                            <p:childTnLst>
                              <p:par>
                                <p:cTn id="75" presetID="2" presetClass="entr" presetSubtype="4" fill="hold" nodeType="after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256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56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60400"/>
                            </p:stCondLst>
                            <p:childTnLst>
                              <p:par>
                                <p:cTn id="80" presetID="2" presetClass="entr" presetSubtype="4" fill="hold" nodeType="afterEffect">
                                  <p:stCondLst>
                                    <p:cond delay="91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56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256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7" grpId="0" animBg="1"/>
      <p:bldP spid="25608" grpId="0" animBg="1"/>
      <p:bldP spid="25609" grpId="0" animBg="1"/>
      <p:bldP spid="25610" grpId="0" animBg="1"/>
      <p:bldP spid="25611" grpId="0" animBg="1"/>
      <p:bldP spid="90" grpId="0" autoUpdateAnimBg="0"/>
      <p:bldP spid="91" grpId="0" autoUpdateAnimBg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AutoShape 1"/>
          <p:cNvSpPr/>
          <p:nvPr/>
        </p:nvSpPr>
        <p:spPr bwMode="auto">
          <a:xfrm>
            <a:off x="2479675" y="2006600"/>
            <a:ext cx="2717800" cy="2719388"/>
          </a:xfrm>
          <a:custGeom>
            <a:avLst/>
            <a:gdLst>
              <a:gd name="T0" fmla="*/ 1358831 w 19679"/>
              <a:gd name="T1" fmla="*/ 1492423 h 19679"/>
              <a:gd name="T2" fmla="*/ 1358831 w 19679"/>
              <a:gd name="T3" fmla="*/ 1492423 h 19679"/>
              <a:gd name="T4" fmla="*/ 1358831 w 19679"/>
              <a:gd name="T5" fmla="*/ 1492423 h 19679"/>
              <a:gd name="T6" fmla="*/ 1358831 w 19679"/>
              <a:gd name="T7" fmla="*/ 1492423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3"/>
                  <a:pt x="20639" y="12953"/>
                  <a:pt x="16796" y="16795"/>
                </a:cubicBezTo>
                <a:cubicBezTo>
                  <a:pt x="12953" y="20639"/>
                  <a:pt x="6724" y="20639"/>
                  <a:pt x="2881" y="16795"/>
                </a:cubicBezTo>
                <a:cubicBezTo>
                  <a:pt x="-961" y="12953"/>
                  <a:pt x="-961" y="6723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  <a:close/>
              </a:path>
            </a:pathLst>
          </a:custGeom>
          <a:solidFill>
            <a:srgbClr val="3BB69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26626" name="AutoShape 2"/>
          <p:cNvSpPr/>
          <p:nvPr/>
        </p:nvSpPr>
        <p:spPr bwMode="auto">
          <a:xfrm>
            <a:off x="3843338" y="2006600"/>
            <a:ext cx="2716212" cy="2719388"/>
          </a:xfrm>
          <a:custGeom>
            <a:avLst/>
            <a:gdLst>
              <a:gd name="T0" fmla="*/ 1358037 w 19679"/>
              <a:gd name="T1" fmla="*/ 1492423 h 19679"/>
              <a:gd name="T2" fmla="*/ 1358037 w 19679"/>
              <a:gd name="T3" fmla="*/ 1492423 h 19679"/>
              <a:gd name="T4" fmla="*/ 1358037 w 19679"/>
              <a:gd name="T5" fmla="*/ 1492423 h 19679"/>
              <a:gd name="T6" fmla="*/ 1358037 w 19679"/>
              <a:gd name="T7" fmla="*/ 1492423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3"/>
                  <a:pt x="20639" y="12953"/>
                  <a:pt x="16796" y="16795"/>
                </a:cubicBezTo>
                <a:cubicBezTo>
                  <a:pt x="12953" y="20639"/>
                  <a:pt x="6724" y="20639"/>
                  <a:pt x="2881" y="16795"/>
                </a:cubicBezTo>
                <a:cubicBezTo>
                  <a:pt x="-961" y="12953"/>
                  <a:pt x="-961" y="6723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  <a:close/>
              </a:path>
            </a:pathLst>
          </a:custGeom>
          <a:solidFill>
            <a:srgbClr val="A1C450">
              <a:alpha val="79999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26627" name="AutoShape 3"/>
          <p:cNvSpPr/>
          <p:nvPr/>
        </p:nvSpPr>
        <p:spPr bwMode="auto">
          <a:xfrm>
            <a:off x="5197475" y="2006600"/>
            <a:ext cx="2716213" cy="2719388"/>
          </a:xfrm>
          <a:custGeom>
            <a:avLst/>
            <a:gdLst>
              <a:gd name="T0" fmla="*/ 1358037 w 19679"/>
              <a:gd name="T1" fmla="*/ 1492423 h 19679"/>
              <a:gd name="T2" fmla="*/ 1358037 w 19679"/>
              <a:gd name="T3" fmla="*/ 1492423 h 19679"/>
              <a:gd name="T4" fmla="*/ 1358037 w 19679"/>
              <a:gd name="T5" fmla="*/ 1492423 h 19679"/>
              <a:gd name="T6" fmla="*/ 1358037 w 19679"/>
              <a:gd name="T7" fmla="*/ 1492423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3"/>
                  <a:pt x="20639" y="12953"/>
                  <a:pt x="16796" y="16795"/>
                </a:cubicBezTo>
                <a:cubicBezTo>
                  <a:pt x="12953" y="20639"/>
                  <a:pt x="6724" y="20639"/>
                  <a:pt x="2881" y="16795"/>
                </a:cubicBezTo>
                <a:cubicBezTo>
                  <a:pt x="-961" y="12953"/>
                  <a:pt x="-961" y="6723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  <a:close/>
              </a:path>
            </a:pathLst>
          </a:custGeom>
          <a:solidFill>
            <a:srgbClr val="EBB91C">
              <a:alpha val="79999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26628" name="AutoShape 4"/>
          <p:cNvSpPr/>
          <p:nvPr/>
        </p:nvSpPr>
        <p:spPr bwMode="auto">
          <a:xfrm>
            <a:off x="1133475" y="2006600"/>
            <a:ext cx="2716213" cy="2719388"/>
          </a:xfrm>
          <a:custGeom>
            <a:avLst/>
            <a:gdLst>
              <a:gd name="T0" fmla="*/ 1358037 w 19679"/>
              <a:gd name="T1" fmla="*/ 1492423 h 19679"/>
              <a:gd name="T2" fmla="*/ 1358037 w 19679"/>
              <a:gd name="T3" fmla="*/ 1492423 h 19679"/>
              <a:gd name="T4" fmla="*/ 1358037 w 19679"/>
              <a:gd name="T5" fmla="*/ 1492423 h 19679"/>
              <a:gd name="T6" fmla="*/ 1358037 w 19679"/>
              <a:gd name="T7" fmla="*/ 1492423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3"/>
                  <a:pt x="20639" y="12953"/>
                  <a:pt x="16796" y="16795"/>
                </a:cubicBezTo>
                <a:cubicBezTo>
                  <a:pt x="12953" y="20639"/>
                  <a:pt x="6724" y="20639"/>
                  <a:pt x="2881" y="16795"/>
                </a:cubicBezTo>
                <a:cubicBezTo>
                  <a:pt x="-961" y="12953"/>
                  <a:pt x="-961" y="6723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  <a:close/>
              </a:path>
            </a:pathLst>
          </a:custGeom>
          <a:solidFill>
            <a:srgbClr val="4F81BD">
              <a:alpha val="79999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26629" name="AutoShape 5"/>
          <p:cNvSpPr/>
          <p:nvPr/>
        </p:nvSpPr>
        <p:spPr bwMode="auto">
          <a:xfrm>
            <a:off x="1677988" y="2957513"/>
            <a:ext cx="268287" cy="222250"/>
          </a:xfrm>
          <a:custGeom>
            <a:avLst/>
            <a:gdLst>
              <a:gd name="T0" fmla="*/ 134144 w 21600"/>
              <a:gd name="T1" fmla="*/ 111125 h 21600"/>
              <a:gd name="T2" fmla="*/ 134144 w 21600"/>
              <a:gd name="T3" fmla="*/ 111125 h 21600"/>
              <a:gd name="T4" fmla="*/ 134144 w 21600"/>
              <a:gd name="T5" fmla="*/ 111125 h 21600"/>
              <a:gd name="T6" fmla="*/ 134144 w 21600"/>
              <a:gd name="T7" fmla="*/ 111125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0263" y="3223"/>
                </a:moveTo>
                <a:cubicBezTo>
                  <a:pt x="20633" y="3223"/>
                  <a:pt x="20946" y="3385"/>
                  <a:pt x="21208" y="3714"/>
                </a:cubicBezTo>
                <a:cubicBezTo>
                  <a:pt x="21470" y="4043"/>
                  <a:pt x="21600" y="4428"/>
                  <a:pt x="21600" y="4865"/>
                </a:cubicBezTo>
                <a:lnTo>
                  <a:pt x="21600" y="19983"/>
                </a:lnTo>
                <a:cubicBezTo>
                  <a:pt x="21600" y="20421"/>
                  <a:pt x="21470" y="20804"/>
                  <a:pt x="21208" y="21121"/>
                </a:cubicBezTo>
                <a:cubicBezTo>
                  <a:pt x="20946" y="21440"/>
                  <a:pt x="20633" y="21599"/>
                  <a:pt x="20263" y="21599"/>
                </a:cubicBezTo>
                <a:lnTo>
                  <a:pt x="1348" y="21599"/>
                </a:lnTo>
                <a:cubicBezTo>
                  <a:pt x="981" y="21599"/>
                  <a:pt x="662" y="21440"/>
                  <a:pt x="398" y="21121"/>
                </a:cubicBezTo>
                <a:cubicBezTo>
                  <a:pt x="134" y="20804"/>
                  <a:pt x="0" y="20421"/>
                  <a:pt x="0" y="19983"/>
                </a:cubicBezTo>
                <a:lnTo>
                  <a:pt x="0" y="4865"/>
                </a:lnTo>
                <a:cubicBezTo>
                  <a:pt x="0" y="4428"/>
                  <a:pt x="134" y="4043"/>
                  <a:pt x="398" y="3714"/>
                </a:cubicBezTo>
                <a:cubicBezTo>
                  <a:pt x="662" y="3385"/>
                  <a:pt x="981" y="3223"/>
                  <a:pt x="1348" y="3223"/>
                </a:cubicBezTo>
                <a:lnTo>
                  <a:pt x="5638" y="3223"/>
                </a:lnTo>
                <a:lnTo>
                  <a:pt x="6319" y="1460"/>
                </a:lnTo>
                <a:cubicBezTo>
                  <a:pt x="6458" y="1058"/>
                  <a:pt x="6718" y="714"/>
                  <a:pt x="7090" y="426"/>
                </a:cubicBezTo>
                <a:cubicBezTo>
                  <a:pt x="7467" y="144"/>
                  <a:pt x="7839" y="0"/>
                  <a:pt x="8204" y="0"/>
                </a:cubicBezTo>
                <a:lnTo>
                  <a:pt x="13396" y="0"/>
                </a:lnTo>
                <a:cubicBezTo>
                  <a:pt x="13763" y="0"/>
                  <a:pt x="14136" y="144"/>
                  <a:pt x="14510" y="426"/>
                </a:cubicBezTo>
                <a:cubicBezTo>
                  <a:pt x="14885" y="714"/>
                  <a:pt x="15147" y="1058"/>
                  <a:pt x="15294" y="1460"/>
                </a:cubicBezTo>
                <a:lnTo>
                  <a:pt x="15962" y="3223"/>
                </a:lnTo>
                <a:lnTo>
                  <a:pt x="20263" y="3223"/>
                </a:lnTo>
                <a:close/>
                <a:moveTo>
                  <a:pt x="10805" y="19184"/>
                </a:moveTo>
                <a:cubicBezTo>
                  <a:pt x="11572" y="19184"/>
                  <a:pt x="12299" y="19003"/>
                  <a:pt x="12987" y="18649"/>
                </a:cubicBezTo>
                <a:cubicBezTo>
                  <a:pt x="13673" y="18295"/>
                  <a:pt x="14270" y="17810"/>
                  <a:pt x="14775" y="17196"/>
                </a:cubicBezTo>
                <a:cubicBezTo>
                  <a:pt x="15279" y="16581"/>
                  <a:pt x="15678" y="15862"/>
                  <a:pt x="15974" y="15048"/>
                </a:cubicBezTo>
                <a:cubicBezTo>
                  <a:pt x="16270" y="14235"/>
                  <a:pt x="16420" y="13355"/>
                  <a:pt x="16420" y="12422"/>
                </a:cubicBezTo>
                <a:cubicBezTo>
                  <a:pt x="16420" y="11499"/>
                  <a:pt x="16270" y="10624"/>
                  <a:pt x="15974" y="9795"/>
                </a:cubicBezTo>
                <a:cubicBezTo>
                  <a:pt x="15678" y="8967"/>
                  <a:pt x="15279" y="8250"/>
                  <a:pt x="14775" y="7645"/>
                </a:cubicBezTo>
                <a:cubicBezTo>
                  <a:pt x="14270" y="7036"/>
                  <a:pt x="13673" y="6558"/>
                  <a:pt x="12987" y="6199"/>
                </a:cubicBezTo>
                <a:cubicBezTo>
                  <a:pt x="12299" y="5844"/>
                  <a:pt x="11572" y="5667"/>
                  <a:pt x="10805" y="5667"/>
                </a:cubicBezTo>
                <a:cubicBezTo>
                  <a:pt x="10039" y="5667"/>
                  <a:pt x="9312" y="5847"/>
                  <a:pt x="8620" y="6199"/>
                </a:cubicBezTo>
                <a:cubicBezTo>
                  <a:pt x="7930" y="6558"/>
                  <a:pt x="7332" y="7036"/>
                  <a:pt x="6828" y="7645"/>
                </a:cubicBezTo>
                <a:cubicBezTo>
                  <a:pt x="6324" y="8250"/>
                  <a:pt x="5922" y="8964"/>
                  <a:pt x="5626" y="9789"/>
                </a:cubicBezTo>
                <a:cubicBezTo>
                  <a:pt x="5330" y="10612"/>
                  <a:pt x="5180" y="11491"/>
                  <a:pt x="5180" y="12422"/>
                </a:cubicBezTo>
                <a:cubicBezTo>
                  <a:pt x="5180" y="13355"/>
                  <a:pt x="5330" y="14235"/>
                  <a:pt x="5626" y="15048"/>
                </a:cubicBezTo>
                <a:cubicBezTo>
                  <a:pt x="5922" y="15862"/>
                  <a:pt x="6324" y="16581"/>
                  <a:pt x="6828" y="17196"/>
                </a:cubicBezTo>
                <a:cubicBezTo>
                  <a:pt x="7332" y="17810"/>
                  <a:pt x="7930" y="18295"/>
                  <a:pt x="8620" y="18649"/>
                </a:cubicBezTo>
                <a:cubicBezTo>
                  <a:pt x="9312" y="19006"/>
                  <a:pt x="10039" y="19184"/>
                  <a:pt x="10805" y="19184"/>
                </a:cubicBezTo>
                <a:moveTo>
                  <a:pt x="10805" y="7833"/>
                </a:moveTo>
                <a:cubicBezTo>
                  <a:pt x="11337" y="7833"/>
                  <a:pt x="11834" y="7953"/>
                  <a:pt x="12295" y="8191"/>
                </a:cubicBezTo>
                <a:cubicBezTo>
                  <a:pt x="12755" y="8432"/>
                  <a:pt x="13159" y="8755"/>
                  <a:pt x="13502" y="9169"/>
                </a:cubicBezTo>
                <a:cubicBezTo>
                  <a:pt x="13847" y="9583"/>
                  <a:pt x="14118" y="10069"/>
                  <a:pt x="14317" y="10624"/>
                </a:cubicBezTo>
                <a:cubicBezTo>
                  <a:pt x="14515" y="11184"/>
                  <a:pt x="14615" y="11780"/>
                  <a:pt x="14615" y="12422"/>
                </a:cubicBezTo>
                <a:cubicBezTo>
                  <a:pt x="14615" y="13056"/>
                  <a:pt x="14515" y="13650"/>
                  <a:pt x="14317" y="14205"/>
                </a:cubicBezTo>
                <a:cubicBezTo>
                  <a:pt x="14118" y="14756"/>
                  <a:pt x="13847" y="15245"/>
                  <a:pt x="13502" y="15667"/>
                </a:cubicBezTo>
                <a:cubicBezTo>
                  <a:pt x="13159" y="16091"/>
                  <a:pt x="12752" y="16419"/>
                  <a:pt x="12290" y="16661"/>
                </a:cubicBezTo>
                <a:cubicBezTo>
                  <a:pt x="11825" y="16899"/>
                  <a:pt x="11330" y="17017"/>
                  <a:pt x="10805" y="17017"/>
                </a:cubicBezTo>
                <a:cubicBezTo>
                  <a:pt x="10275" y="17017"/>
                  <a:pt x="9778" y="16899"/>
                  <a:pt x="9312" y="16661"/>
                </a:cubicBezTo>
                <a:cubicBezTo>
                  <a:pt x="8848" y="16419"/>
                  <a:pt x="8444" y="16091"/>
                  <a:pt x="8101" y="15667"/>
                </a:cubicBezTo>
                <a:cubicBezTo>
                  <a:pt x="7756" y="15245"/>
                  <a:pt x="7484" y="14755"/>
                  <a:pt x="7286" y="14199"/>
                </a:cubicBezTo>
                <a:cubicBezTo>
                  <a:pt x="7085" y="13641"/>
                  <a:pt x="6985" y="13045"/>
                  <a:pt x="6985" y="12422"/>
                </a:cubicBezTo>
                <a:cubicBezTo>
                  <a:pt x="6985" y="11780"/>
                  <a:pt x="7085" y="11184"/>
                  <a:pt x="7286" y="10624"/>
                </a:cubicBezTo>
                <a:cubicBezTo>
                  <a:pt x="7484" y="10068"/>
                  <a:pt x="7756" y="9583"/>
                  <a:pt x="8101" y="9169"/>
                </a:cubicBezTo>
                <a:cubicBezTo>
                  <a:pt x="8444" y="8755"/>
                  <a:pt x="8848" y="8432"/>
                  <a:pt x="9312" y="8191"/>
                </a:cubicBezTo>
                <a:cubicBezTo>
                  <a:pt x="9778" y="7953"/>
                  <a:pt x="10275" y="7833"/>
                  <a:pt x="10805" y="7833"/>
                </a:cubicBezTo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26630" name="AutoShape 6"/>
          <p:cNvSpPr/>
          <p:nvPr/>
        </p:nvSpPr>
        <p:spPr bwMode="auto">
          <a:xfrm>
            <a:off x="2657475" y="3260725"/>
            <a:ext cx="1023938" cy="1397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ctr" eaLnBrk="1">
              <a:spcBef>
                <a:spcPts val="600"/>
              </a:spcBef>
            </a:pPr>
            <a:r>
              <a:rPr lang="zh-CN" altLang="en-US" sz="900" b="1" dirty="0" smtClean="0">
                <a:solidFill>
                  <a:srgbClr val="FFFFFF"/>
                </a:solidFill>
                <a:latin typeface="+mn-ea"/>
                <a:ea typeface="+mn-ea"/>
                <a:sym typeface="Lato Bold" panose="020F0802020204030203" pitchFamily="34" charset="0"/>
              </a:rPr>
              <a:t>视频创作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26631" name="AutoShape 7"/>
          <p:cNvSpPr/>
          <p:nvPr/>
        </p:nvSpPr>
        <p:spPr bwMode="auto">
          <a:xfrm>
            <a:off x="2660650" y="3455988"/>
            <a:ext cx="1014413" cy="5080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ctr" eaLnBrk="1">
              <a:spcBef>
                <a:spcPts val="600"/>
              </a:spcBef>
            </a:pPr>
            <a:r>
              <a:rPr lang="zh-CN" altLang="en-US" sz="700" dirty="0" smtClean="0">
                <a:solidFill>
                  <a:srgbClr val="FFFFFF"/>
                </a:solidFill>
                <a:latin typeface="+mn-ea"/>
                <a:ea typeface="+mn-ea"/>
                <a:sym typeface="Lato Regular" panose="020F0502020204030203" pitchFamily="34" charset="0"/>
              </a:rPr>
              <a:t>此处添加详细文本描述，建议与标题相关并符合整体语言风格，语言描述尽量简洁生动。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26632" name="AutoShape 8"/>
          <p:cNvSpPr/>
          <p:nvPr/>
        </p:nvSpPr>
        <p:spPr bwMode="auto">
          <a:xfrm>
            <a:off x="3990975" y="3260725"/>
            <a:ext cx="1023938" cy="1397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ctr" eaLnBrk="1">
              <a:spcBef>
                <a:spcPts val="600"/>
              </a:spcBef>
            </a:pPr>
            <a:r>
              <a:rPr lang="zh-CN" altLang="en-US" sz="900" b="1" dirty="0" smtClean="0">
                <a:solidFill>
                  <a:srgbClr val="FFFFFF"/>
                </a:solidFill>
                <a:latin typeface="+mn-ea"/>
                <a:ea typeface="+mn-ea"/>
                <a:sym typeface="Lato Bold" panose="020F0802020204030203" pitchFamily="34" charset="0"/>
              </a:rPr>
              <a:t>社交平台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26633" name="AutoShape 9"/>
          <p:cNvSpPr/>
          <p:nvPr/>
        </p:nvSpPr>
        <p:spPr bwMode="auto">
          <a:xfrm>
            <a:off x="4019550" y="3455988"/>
            <a:ext cx="1014413" cy="5080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ctr" eaLnBrk="1">
              <a:spcBef>
                <a:spcPts val="600"/>
              </a:spcBef>
            </a:pPr>
            <a:r>
              <a:rPr lang="zh-CN" altLang="en-US" sz="700" dirty="0" smtClean="0">
                <a:solidFill>
                  <a:srgbClr val="FFFFFF"/>
                </a:solidFill>
                <a:latin typeface="+mn-ea"/>
                <a:ea typeface="+mn-ea"/>
                <a:sym typeface="Lato Regular" panose="020F0502020204030203" pitchFamily="34" charset="0"/>
              </a:rPr>
              <a:t>此处添加详细文本描述，建议与标题相关并符合整体语言风格，语言描述尽量简洁生动。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26634" name="AutoShape 10"/>
          <p:cNvSpPr/>
          <p:nvPr/>
        </p:nvSpPr>
        <p:spPr bwMode="auto">
          <a:xfrm>
            <a:off x="5375275" y="3260725"/>
            <a:ext cx="1025525" cy="1397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ctr" eaLnBrk="1">
              <a:spcBef>
                <a:spcPts val="600"/>
              </a:spcBef>
            </a:pPr>
            <a:r>
              <a:rPr lang="zh-CN" altLang="en-US" sz="900" b="1" dirty="0" smtClean="0">
                <a:solidFill>
                  <a:srgbClr val="FFFFFF"/>
                </a:solidFill>
                <a:latin typeface="+mn-ea"/>
                <a:ea typeface="+mn-ea"/>
                <a:sym typeface="Lato Bold" panose="020F0802020204030203" pitchFamily="34" charset="0"/>
              </a:rPr>
              <a:t>市场推广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26635" name="AutoShape 11"/>
          <p:cNvSpPr/>
          <p:nvPr/>
        </p:nvSpPr>
        <p:spPr bwMode="auto">
          <a:xfrm>
            <a:off x="5384800" y="3455988"/>
            <a:ext cx="1016000" cy="5080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ctr" eaLnBrk="1">
              <a:spcBef>
                <a:spcPts val="600"/>
              </a:spcBef>
            </a:pPr>
            <a:r>
              <a:rPr lang="zh-CN" altLang="en-US" sz="700" dirty="0" smtClean="0">
                <a:solidFill>
                  <a:srgbClr val="FFFFFF"/>
                </a:solidFill>
                <a:latin typeface="+mn-ea"/>
                <a:ea typeface="+mn-ea"/>
                <a:sym typeface="Lato Regular" panose="020F0502020204030203" pitchFamily="34" charset="0"/>
              </a:rPr>
              <a:t>此处添加详细文本描述，建议与标题相关并符合整体语言风格，语言描述尽量简洁生动。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26636" name="AutoShape 12"/>
          <p:cNvSpPr/>
          <p:nvPr/>
        </p:nvSpPr>
        <p:spPr bwMode="auto">
          <a:xfrm>
            <a:off x="1295400" y="3260725"/>
            <a:ext cx="1023938" cy="1397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ctr" eaLnBrk="1">
              <a:spcBef>
                <a:spcPts val="600"/>
              </a:spcBef>
            </a:pPr>
            <a:r>
              <a:rPr lang="zh-CN" altLang="en-US" sz="900" b="1" dirty="0" smtClean="0">
                <a:solidFill>
                  <a:srgbClr val="FFFFFF"/>
                </a:solidFill>
                <a:latin typeface="+mn-ea"/>
                <a:ea typeface="+mn-ea"/>
                <a:sym typeface="Lato Bold" panose="020F0802020204030203" pitchFamily="34" charset="0"/>
              </a:rPr>
              <a:t>图形图像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26637" name="AutoShape 13"/>
          <p:cNvSpPr/>
          <p:nvPr/>
        </p:nvSpPr>
        <p:spPr bwMode="auto">
          <a:xfrm>
            <a:off x="1304925" y="3455988"/>
            <a:ext cx="1014413" cy="5080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ctr" eaLnBrk="1">
              <a:spcBef>
                <a:spcPts val="600"/>
              </a:spcBef>
            </a:pPr>
            <a:r>
              <a:rPr lang="zh-CN" altLang="en-US" sz="700" dirty="0" smtClean="0">
                <a:solidFill>
                  <a:srgbClr val="FFFFFF"/>
                </a:solidFill>
                <a:latin typeface="+mn-ea"/>
                <a:ea typeface="+mn-ea"/>
                <a:sym typeface="Lato Regular" panose="020F0502020204030203" pitchFamily="34" charset="0"/>
              </a:rPr>
              <a:t>此处添加详细文本描述，建议与标题相关并符合整体语言风格，语言描述尽量简洁生动。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26638" name="AutoShape 14"/>
          <p:cNvSpPr/>
          <p:nvPr/>
        </p:nvSpPr>
        <p:spPr bwMode="auto">
          <a:xfrm>
            <a:off x="6642100" y="3260725"/>
            <a:ext cx="1023938" cy="1397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ctr" eaLnBrk="1">
              <a:spcBef>
                <a:spcPts val="600"/>
              </a:spcBef>
            </a:pPr>
            <a:r>
              <a:rPr lang="zh-CN" altLang="en-US" sz="900" b="1" dirty="0" smtClean="0">
                <a:solidFill>
                  <a:srgbClr val="FFFFFF"/>
                </a:solidFill>
                <a:latin typeface="+mn-ea"/>
                <a:ea typeface="+mn-ea"/>
                <a:sym typeface="Lato Bold" panose="020F0802020204030203" pitchFamily="34" charset="0"/>
              </a:rPr>
              <a:t>搜索引擎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26639" name="AutoShape 15"/>
          <p:cNvSpPr/>
          <p:nvPr/>
        </p:nvSpPr>
        <p:spPr bwMode="auto">
          <a:xfrm>
            <a:off x="6651625" y="3455988"/>
            <a:ext cx="1014413" cy="5080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ctr" eaLnBrk="1">
              <a:spcBef>
                <a:spcPts val="600"/>
              </a:spcBef>
            </a:pPr>
            <a:r>
              <a:rPr lang="zh-CN" altLang="en-US" sz="700" dirty="0" smtClean="0">
                <a:solidFill>
                  <a:srgbClr val="FFFFFF"/>
                </a:solidFill>
                <a:latin typeface="+mn-ea"/>
                <a:ea typeface="+mn-ea"/>
                <a:sym typeface="Lato Regular" panose="020F0502020204030203" pitchFamily="34" charset="0"/>
              </a:rPr>
              <a:t>此处添加详细文本描述，建议与标题相关并符合整体语言风格，语言描述尽量简洁生动。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26640" name="AutoShape 16"/>
          <p:cNvSpPr/>
          <p:nvPr/>
        </p:nvSpPr>
        <p:spPr bwMode="auto">
          <a:xfrm>
            <a:off x="3035300" y="2957513"/>
            <a:ext cx="268288" cy="222250"/>
          </a:xfrm>
          <a:custGeom>
            <a:avLst/>
            <a:gdLst>
              <a:gd name="T0" fmla="*/ 134144 w 21600"/>
              <a:gd name="T1" fmla="*/ 111125 h 21600"/>
              <a:gd name="T2" fmla="*/ 134144 w 21600"/>
              <a:gd name="T3" fmla="*/ 111125 h 21600"/>
              <a:gd name="T4" fmla="*/ 134144 w 21600"/>
              <a:gd name="T5" fmla="*/ 111125 h 21600"/>
              <a:gd name="T6" fmla="*/ 134144 w 21600"/>
              <a:gd name="T7" fmla="*/ 111125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0263" y="0"/>
                </a:moveTo>
                <a:cubicBezTo>
                  <a:pt x="20631" y="0"/>
                  <a:pt x="20944" y="162"/>
                  <a:pt x="21206" y="479"/>
                </a:cubicBezTo>
                <a:cubicBezTo>
                  <a:pt x="21468" y="799"/>
                  <a:pt x="21600" y="1178"/>
                  <a:pt x="21600" y="1618"/>
                </a:cubicBezTo>
                <a:lnTo>
                  <a:pt x="21600" y="19981"/>
                </a:lnTo>
                <a:cubicBezTo>
                  <a:pt x="21600" y="20421"/>
                  <a:pt x="21468" y="20801"/>
                  <a:pt x="21206" y="21121"/>
                </a:cubicBezTo>
                <a:cubicBezTo>
                  <a:pt x="20944" y="21437"/>
                  <a:pt x="20631" y="21599"/>
                  <a:pt x="20263" y="21599"/>
                </a:cubicBezTo>
                <a:lnTo>
                  <a:pt x="1345" y="21599"/>
                </a:lnTo>
                <a:cubicBezTo>
                  <a:pt x="981" y="21599"/>
                  <a:pt x="662" y="21437"/>
                  <a:pt x="398" y="21121"/>
                </a:cubicBezTo>
                <a:cubicBezTo>
                  <a:pt x="131" y="20801"/>
                  <a:pt x="0" y="20421"/>
                  <a:pt x="0" y="19981"/>
                </a:cubicBezTo>
                <a:lnTo>
                  <a:pt x="0" y="1618"/>
                </a:lnTo>
                <a:cubicBezTo>
                  <a:pt x="0" y="1178"/>
                  <a:pt x="131" y="799"/>
                  <a:pt x="398" y="479"/>
                </a:cubicBezTo>
                <a:cubicBezTo>
                  <a:pt x="662" y="162"/>
                  <a:pt x="981" y="0"/>
                  <a:pt x="1345" y="0"/>
                </a:cubicBezTo>
                <a:lnTo>
                  <a:pt x="20263" y="0"/>
                </a:lnTo>
                <a:close/>
                <a:moveTo>
                  <a:pt x="4052" y="2171"/>
                </a:moveTo>
                <a:cubicBezTo>
                  <a:pt x="4052" y="2021"/>
                  <a:pt x="4009" y="1892"/>
                  <a:pt x="3924" y="1783"/>
                </a:cubicBezTo>
                <a:cubicBezTo>
                  <a:pt x="3839" y="1677"/>
                  <a:pt x="3729" y="1621"/>
                  <a:pt x="3593" y="1621"/>
                </a:cubicBezTo>
                <a:lnTo>
                  <a:pt x="1801" y="1621"/>
                </a:lnTo>
                <a:cubicBezTo>
                  <a:pt x="1676" y="1621"/>
                  <a:pt x="1568" y="1674"/>
                  <a:pt x="1480" y="1777"/>
                </a:cubicBezTo>
                <a:cubicBezTo>
                  <a:pt x="1390" y="1880"/>
                  <a:pt x="1343" y="2012"/>
                  <a:pt x="1343" y="2171"/>
                </a:cubicBezTo>
                <a:lnTo>
                  <a:pt x="1343" y="4321"/>
                </a:lnTo>
                <a:cubicBezTo>
                  <a:pt x="1343" y="4470"/>
                  <a:pt x="1387" y="4603"/>
                  <a:pt x="1473" y="4708"/>
                </a:cubicBezTo>
                <a:cubicBezTo>
                  <a:pt x="1558" y="4817"/>
                  <a:pt x="1669" y="4867"/>
                  <a:pt x="1801" y="4867"/>
                </a:cubicBezTo>
                <a:lnTo>
                  <a:pt x="3593" y="4867"/>
                </a:lnTo>
                <a:cubicBezTo>
                  <a:pt x="3721" y="4867"/>
                  <a:pt x="3828" y="4820"/>
                  <a:pt x="3917" y="4717"/>
                </a:cubicBezTo>
                <a:cubicBezTo>
                  <a:pt x="4007" y="4614"/>
                  <a:pt x="4052" y="4482"/>
                  <a:pt x="4052" y="4321"/>
                </a:cubicBezTo>
                <a:lnTo>
                  <a:pt x="4052" y="2171"/>
                </a:lnTo>
                <a:close/>
                <a:moveTo>
                  <a:pt x="4052" y="7202"/>
                </a:moveTo>
                <a:cubicBezTo>
                  <a:pt x="4052" y="7055"/>
                  <a:pt x="4009" y="6926"/>
                  <a:pt x="3924" y="6817"/>
                </a:cubicBezTo>
                <a:cubicBezTo>
                  <a:pt x="3839" y="6709"/>
                  <a:pt x="3729" y="6656"/>
                  <a:pt x="3593" y="6656"/>
                </a:cubicBezTo>
                <a:lnTo>
                  <a:pt x="1801" y="6656"/>
                </a:lnTo>
                <a:cubicBezTo>
                  <a:pt x="1676" y="6656"/>
                  <a:pt x="1568" y="6709"/>
                  <a:pt x="1480" y="6817"/>
                </a:cubicBezTo>
                <a:cubicBezTo>
                  <a:pt x="1390" y="6926"/>
                  <a:pt x="1343" y="7055"/>
                  <a:pt x="1343" y="7202"/>
                </a:cubicBezTo>
                <a:lnTo>
                  <a:pt x="1343" y="9370"/>
                </a:lnTo>
                <a:cubicBezTo>
                  <a:pt x="1343" y="9516"/>
                  <a:pt x="1387" y="9646"/>
                  <a:pt x="1473" y="9757"/>
                </a:cubicBezTo>
                <a:cubicBezTo>
                  <a:pt x="1558" y="9863"/>
                  <a:pt x="1669" y="9916"/>
                  <a:pt x="1801" y="9916"/>
                </a:cubicBezTo>
                <a:lnTo>
                  <a:pt x="3593" y="9916"/>
                </a:lnTo>
                <a:cubicBezTo>
                  <a:pt x="3721" y="9916"/>
                  <a:pt x="3828" y="9863"/>
                  <a:pt x="3917" y="9757"/>
                </a:cubicBezTo>
                <a:cubicBezTo>
                  <a:pt x="4007" y="9646"/>
                  <a:pt x="4052" y="9516"/>
                  <a:pt x="4052" y="9370"/>
                </a:cubicBezTo>
                <a:lnTo>
                  <a:pt x="4052" y="7202"/>
                </a:lnTo>
                <a:close/>
                <a:moveTo>
                  <a:pt x="4052" y="12233"/>
                </a:moveTo>
                <a:cubicBezTo>
                  <a:pt x="4052" y="12083"/>
                  <a:pt x="4009" y="11957"/>
                  <a:pt x="3924" y="11846"/>
                </a:cubicBezTo>
                <a:cubicBezTo>
                  <a:pt x="3839" y="11740"/>
                  <a:pt x="3729" y="11686"/>
                  <a:pt x="3593" y="11686"/>
                </a:cubicBezTo>
                <a:lnTo>
                  <a:pt x="1801" y="11686"/>
                </a:lnTo>
                <a:cubicBezTo>
                  <a:pt x="1676" y="11686"/>
                  <a:pt x="1568" y="11740"/>
                  <a:pt x="1480" y="11846"/>
                </a:cubicBezTo>
                <a:cubicBezTo>
                  <a:pt x="1390" y="11957"/>
                  <a:pt x="1343" y="12083"/>
                  <a:pt x="1343" y="12233"/>
                </a:cubicBezTo>
                <a:lnTo>
                  <a:pt x="1343" y="14401"/>
                </a:lnTo>
                <a:cubicBezTo>
                  <a:pt x="1343" y="14548"/>
                  <a:pt x="1387" y="14677"/>
                  <a:pt x="1473" y="14786"/>
                </a:cubicBezTo>
                <a:cubicBezTo>
                  <a:pt x="1558" y="14894"/>
                  <a:pt x="1669" y="14947"/>
                  <a:pt x="1801" y="14947"/>
                </a:cubicBezTo>
                <a:lnTo>
                  <a:pt x="3593" y="14947"/>
                </a:lnTo>
                <a:cubicBezTo>
                  <a:pt x="3721" y="14947"/>
                  <a:pt x="3828" y="14894"/>
                  <a:pt x="3917" y="14786"/>
                </a:cubicBezTo>
                <a:cubicBezTo>
                  <a:pt x="4007" y="14677"/>
                  <a:pt x="4052" y="14548"/>
                  <a:pt x="4052" y="14401"/>
                </a:cubicBezTo>
                <a:lnTo>
                  <a:pt x="4052" y="12233"/>
                </a:lnTo>
                <a:close/>
                <a:moveTo>
                  <a:pt x="4052" y="17284"/>
                </a:moveTo>
                <a:cubicBezTo>
                  <a:pt x="4052" y="17136"/>
                  <a:pt x="4009" y="17005"/>
                  <a:pt x="3924" y="16897"/>
                </a:cubicBezTo>
                <a:cubicBezTo>
                  <a:pt x="3839" y="16791"/>
                  <a:pt x="3729" y="16736"/>
                  <a:pt x="3593" y="16736"/>
                </a:cubicBezTo>
                <a:lnTo>
                  <a:pt x="1801" y="16736"/>
                </a:lnTo>
                <a:cubicBezTo>
                  <a:pt x="1676" y="16736"/>
                  <a:pt x="1568" y="16788"/>
                  <a:pt x="1480" y="16891"/>
                </a:cubicBezTo>
                <a:cubicBezTo>
                  <a:pt x="1390" y="16995"/>
                  <a:pt x="1343" y="17124"/>
                  <a:pt x="1343" y="17284"/>
                </a:cubicBezTo>
                <a:lnTo>
                  <a:pt x="1343" y="19434"/>
                </a:lnTo>
                <a:cubicBezTo>
                  <a:pt x="1343" y="19584"/>
                  <a:pt x="1387" y="19714"/>
                  <a:pt x="1473" y="19822"/>
                </a:cubicBezTo>
                <a:cubicBezTo>
                  <a:pt x="1558" y="19929"/>
                  <a:pt x="1669" y="19984"/>
                  <a:pt x="1801" y="19984"/>
                </a:cubicBezTo>
                <a:lnTo>
                  <a:pt x="3593" y="19984"/>
                </a:lnTo>
                <a:cubicBezTo>
                  <a:pt x="3721" y="19984"/>
                  <a:pt x="3828" y="19932"/>
                  <a:pt x="3917" y="19828"/>
                </a:cubicBezTo>
                <a:cubicBezTo>
                  <a:pt x="4007" y="19726"/>
                  <a:pt x="4052" y="19596"/>
                  <a:pt x="4052" y="19434"/>
                </a:cubicBezTo>
                <a:lnTo>
                  <a:pt x="4052" y="17284"/>
                </a:lnTo>
                <a:close/>
                <a:moveTo>
                  <a:pt x="16194" y="2171"/>
                </a:moveTo>
                <a:cubicBezTo>
                  <a:pt x="16194" y="2021"/>
                  <a:pt x="16150" y="1892"/>
                  <a:pt x="16065" y="1783"/>
                </a:cubicBezTo>
                <a:cubicBezTo>
                  <a:pt x="15979" y="1677"/>
                  <a:pt x="15871" y="1621"/>
                  <a:pt x="15737" y="1621"/>
                </a:cubicBezTo>
                <a:lnTo>
                  <a:pt x="5858" y="1621"/>
                </a:lnTo>
                <a:cubicBezTo>
                  <a:pt x="5730" y="1621"/>
                  <a:pt x="5623" y="1674"/>
                  <a:pt x="5535" y="1777"/>
                </a:cubicBezTo>
                <a:cubicBezTo>
                  <a:pt x="5445" y="1880"/>
                  <a:pt x="5400" y="2012"/>
                  <a:pt x="5400" y="2171"/>
                </a:cubicBezTo>
                <a:lnTo>
                  <a:pt x="5400" y="9370"/>
                </a:lnTo>
                <a:cubicBezTo>
                  <a:pt x="5400" y="9516"/>
                  <a:pt x="5442" y="9646"/>
                  <a:pt x="5528" y="9757"/>
                </a:cubicBezTo>
                <a:cubicBezTo>
                  <a:pt x="5616" y="9863"/>
                  <a:pt x="5724" y="9916"/>
                  <a:pt x="5858" y="9916"/>
                </a:cubicBezTo>
                <a:lnTo>
                  <a:pt x="15737" y="9916"/>
                </a:lnTo>
                <a:cubicBezTo>
                  <a:pt x="15862" y="9916"/>
                  <a:pt x="15969" y="9863"/>
                  <a:pt x="16060" y="9757"/>
                </a:cubicBezTo>
                <a:cubicBezTo>
                  <a:pt x="16148" y="9646"/>
                  <a:pt x="16194" y="9516"/>
                  <a:pt x="16194" y="9370"/>
                </a:cubicBezTo>
                <a:lnTo>
                  <a:pt x="16194" y="2171"/>
                </a:lnTo>
                <a:close/>
                <a:moveTo>
                  <a:pt x="16194" y="12233"/>
                </a:moveTo>
                <a:cubicBezTo>
                  <a:pt x="16194" y="12083"/>
                  <a:pt x="16150" y="11957"/>
                  <a:pt x="16065" y="11846"/>
                </a:cubicBezTo>
                <a:cubicBezTo>
                  <a:pt x="15979" y="11740"/>
                  <a:pt x="15871" y="11686"/>
                  <a:pt x="15737" y="11686"/>
                </a:cubicBezTo>
                <a:lnTo>
                  <a:pt x="5858" y="11686"/>
                </a:lnTo>
                <a:cubicBezTo>
                  <a:pt x="5730" y="11686"/>
                  <a:pt x="5623" y="11740"/>
                  <a:pt x="5535" y="11846"/>
                </a:cubicBezTo>
                <a:cubicBezTo>
                  <a:pt x="5445" y="11957"/>
                  <a:pt x="5400" y="12083"/>
                  <a:pt x="5400" y="12233"/>
                </a:cubicBezTo>
                <a:lnTo>
                  <a:pt x="5400" y="19431"/>
                </a:lnTo>
                <a:cubicBezTo>
                  <a:pt x="5400" y="19581"/>
                  <a:pt x="5442" y="19711"/>
                  <a:pt x="5528" y="19819"/>
                </a:cubicBezTo>
                <a:cubicBezTo>
                  <a:pt x="5616" y="19926"/>
                  <a:pt x="5724" y="19981"/>
                  <a:pt x="5858" y="19981"/>
                </a:cubicBezTo>
                <a:lnTo>
                  <a:pt x="15737" y="19981"/>
                </a:lnTo>
                <a:cubicBezTo>
                  <a:pt x="15862" y="19981"/>
                  <a:pt x="15969" y="19929"/>
                  <a:pt x="16060" y="19825"/>
                </a:cubicBezTo>
                <a:cubicBezTo>
                  <a:pt x="16148" y="19723"/>
                  <a:pt x="16194" y="19593"/>
                  <a:pt x="16194" y="19431"/>
                </a:cubicBezTo>
                <a:lnTo>
                  <a:pt x="16194" y="12233"/>
                </a:lnTo>
                <a:close/>
                <a:moveTo>
                  <a:pt x="20263" y="2171"/>
                </a:moveTo>
                <a:cubicBezTo>
                  <a:pt x="20263" y="2021"/>
                  <a:pt x="20217" y="1892"/>
                  <a:pt x="20129" y="1783"/>
                </a:cubicBezTo>
                <a:cubicBezTo>
                  <a:pt x="20038" y="1677"/>
                  <a:pt x="19930" y="1621"/>
                  <a:pt x="19806" y="1621"/>
                </a:cubicBezTo>
                <a:lnTo>
                  <a:pt x="18001" y="1621"/>
                </a:lnTo>
                <a:cubicBezTo>
                  <a:pt x="17876" y="1621"/>
                  <a:pt x="17769" y="1674"/>
                  <a:pt x="17678" y="1777"/>
                </a:cubicBezTo>
                <a:cubicBezTo>
                  <a:pt x="17590" y="1880"/>
                  <a:pt x="17546" y="2012"/>
                  <a:pt x="17546" y="2171"/>
                </a:cubicBezTo>
                <a:lnTo>
                  <a:pt x="17546" y="4321"/>
                </a:lnTo>
                <a:cubicBezTo>
                  <a:pt x="17546" y="4470"/>
                  <a:pt x="17590" y="4603"/>
                  <a:pt x="17678" y="4708"/>
                </a:cubicBezTo>
                <a:cubicBezTo>
                  <a:pt x="17769" y="4817"/>
                  <a:pt x="17876" y="4867"/>
                  <a:pt x="18001" y="4867"/>
                </a:cubicBezTo>
                <a:lnTo>
                  <a:pt x="19806" y="4867"/>
                </a:lnTo>
                <a:cubicBezTo>
                  <a:pt x="19930" y="4867"/>
                  <a:pt x="20038" y="4820"/>
                  <a:pt x="20129" y="4717"/>
                </a:cubicBezTo>
                <a:cubicBezTo>
                  <a:pt x="20217" y="4614"/>
                  <a:pt x="20263" y="4482"/>
                  <a:pt x="20263" y="4321"/>
                </a:cubicBezTo>
                <a:lnTo>
                  <a:pt x="20263" y="2171"/>
                </a:lnTo>
                <a:close/>
                <a:moveTo>
                  <a:pt x="20263" y="7202"/>
                </a:moveTo>
                <a:cubicBezTo>
                  <a:pt x="20263" y="7055"/>
                  <a:pt x="20217" y="6926"/>
                  <a:pt x="20129" y="6817"/>
                </a:cubicBezTo>
                <a:cubicBezTo>
                  <a:pt x="20038" y="6709"/>
                  <a:pt x="19930" y="6656"/>
                  <a:pt x="19806" y="6656"/>
                </a:cubicBezTo>
                <a:lnTo>
                  <a:pt x="18001" y="6656"/>
                </a:lnTo>
                <a:cubicBezTo>
                  <a:pt x="17876" y="6656"/>
                  <a:pt x="17769" y="6709"/>
                  <a:pt x="17678" y="6817"/>
                </a:cubicBezTo>
                <a:cubicBezTo>
                  <a:pt x="17590" y="6926"/>
                  <a:pt x="17546" y="7055"/>
                  <a:pt x="17546" y="7202"/>
                </a:cubicBezTo>
                <a:lnTo>
                  <a:pt x="17546" y="9370"/>
                </a:lnTo>
                <a:cubicBezTo>
                  <a:pt x="17546" y="9516"/>
                  <a:pt x="17590" y="9646"/>
                  <a:pt x="17678" y="9757"/>
                </a:cubicBezTo>
                <a:cubicBezTo>
                  <a:pt x="17769" y="9863"/>
                  <a:pt x="17876" y="9916"/>
                  <a:pt x="18001" y="9916"/>
                </a:cubicBezTo>
                <a:lnTo>
                  <a:pt x="19806" y="9916"/>
                </a:lnTo>
                <a:cubicBezTo>
                  <a:pt x="19930" y="9916"/>
                  <a:pt x="20038" y="9863"/>
                  <a:pt x="20129" y="9757"/>
                </a:cubicBezTo>
                <a:cubicBezTo>
                  <a:pt x="20217" y="9646"/>
                  <a:pt x="20263" y="9516"/>
                  <a:pt x="20263" y="9370"/>
                </a:cubicBezTo>
                <a:lnTo>
                  <a:pt x="20263" y="7202"/>
                </a:lnTo>
                <a:close/>
                <a:moveTo>
                  <a:pt x="20263" y="12233"/>
                </a:moveTo>
                <a:cubicBezTo>
                  <a:pt x="20263" y="12083"/>
                  <a:pt x="20217" y="11957"/>
                  <a:pt x="20129" y="11846"/>
                </a:cubicBezTo>
                <a:cubicBezTo>
                  <a:pt x="20038" y="11740"/>
                  <a:pt x="19930" y="11686"/>
                  <a:pt x="19806" y="11686"/>
                </a:cubicBezTo>
                <a:lnTo>
                  <a:pt x="18001" y="11686"/>
                </a:lnTo>
                <a:cubicBezTo>
                  <a:pt x="17876" y="11686"/>
                  <a:pt x="17769" y="11740"/>
                  <a:pt x="17678" y="11846"/>
                </a:cubicBezTo>
                <a:cubicBezTo>
                  <a:pt x="17590" y="11957"/>
                  <a:pt x="17546" y="12083"/>
                  <a:pt x="17546" y="12233"/>
                </a:cubicBezTo>
                <a:lnTo>
                  <a:pt x="17546" y="14401"/>
                </a:lnTo>
                <a:cubicBezTo>
                  <a:pt x="17546" y="14548"/>
                  <a:pt x="17590" y="14677"/>
                  <a:pt x="17678" y="14786"/>
                </a:cubicBezTo>
                <a:cubicBezTo>
                  <a:pt x="17769" y="14894"/>
                  <a:pt x="17876" y="14947"/>
                  <a:pt x="18001" y="14947"/>
                </a:cubicBezTo>
                <a:lnTo>
                  <a:pt x="19806" y="14947"/>
                </a:lnTo>
                <a:cubicBezTo>
                  <a:pt x="19930" y="14947"/>
                  <a:pt x="20038" y="14894"/>
                  <a:pt x="20129" y="14786"/>
                </a:cubicBezTo>
                <a:cubicBezTo>
                  <a:pt x="20217" y="14677"/>
                  <a:pt x="20263" y="14548"/>
                  <a:pt x="20263" y="14401"/>
                </a:cubicBezTo>
                <a:lnTo>
                  <a:pt x="20263" y="12233"/>
                </a:lnTo>
                <a:close/>
                <a:moveTo>
                  <a:pt x="20263" y="17284"/>
                </a:moveTo>
                <a:cubicBezTo>
                  <a:pt x="20263" y="17136"/>
                  <a:pt x="20217" y="17005"/>
                  <a:pt x="20129" y="16897"/>
                </a:cubicBezTo>
                <a:cubicBezTo>
                  <a:pt x="20038" y="16791"/>
                  <a:pt x="19930" y="16736"/>
                  <a:pt x="19806" y="16736"/>
                </a:cubicBezTo>
                <a:lnTo>
                  <a:pt x="18001" y="16736"/>
                </a:lnTo>
                <a:cubicBezTo>
                  <a:pt x="17876" y="16736"/>
                  <a:pt x="17769" y="16788"/>
                  <a:pt x="17678" y="16891"/>
                </a:cubicBezTo>
                <a:cubicBezTo>
                  <a:pt x="17590" y="16995"/>
                  <a:pt x="17546" y="17124"/>
                  <a:pt x="17546" y="17284"/>
                </a:cubicBezTo>
                <a:lnTo>
                  <a:pt x="17546" y="19434"/>
                </a:lnTo>
                <a:cubicBezTo>
                  <a:pt x="17546" y="19584"/>
                  <a:pt x="17590" y="19714"/>
                  <a:pt x="17678" y="19822"/>
                </a:cubicBezTo>
                <a:cubicBezTo>
                  <a:pt x="17769" y="19929"/>
                  <a:pt x="17876" y="19984"/>
                  <a:pt x="18001" y="19984"/>
                </a:cubicBezTo>
                <a:lnTo>
                  <a:pt x="19806" y="19984"/>
                </a:lnTo>
                <a:cubicBezTo>
                  <a:pt x="19930" y="19984"/>
                  <a:pt x="20038" y="19932"/>
                  <a:pt x="20129" y="19828"/>
                </a:cubicBezTo>
                <a:cubicBezTo>
                  <a:pt x="20217" y="19726"/>
                  <a:pt x="20263" y="19596"/>
                  <a:pt x="20263" y="19434"/>
                </a:cubicBezTo>
                <a:lnTo>
                  <a:pt x="20263" y="1728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26642" name="AutoShape 18"/>
          <p:cNvSpPr/>
          <p:nvPr/>
        </p:nvSpPr>
        <p:spPr bwMode="auto">
          <a:xfrm>
            <a:off x="5745163" y="2922588"/>
            <a:ext cx="268287" cy="223837"/>
          </a:xfrm>
          <a:custGeom>
            <a:avLst/>
            <a:gdLst>
              <a:gd name="T0" fmla="*/ 134144 w 21600"/>
              <a:gd name="T1" fmla="*/ 111913 h 21579"/>
              <a:gd name="T2" fmla="*/ 134144 w 21600"/>
              <a:gd name="T3" fmla="*/ 111913 h 21579"/>
              <a:gd name="T4" fmla="*/ 134144 w 21600"/>
              <a:gd name="T5" fmla="*/ 111913 h 21579"/>
              <a:gd name="T6" fmla="*/ 134144 w 21600"/>
              <a:gd name="T7" fmla="*/ 111913 h 215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579">
                <a:moveTo>
                  <a:pt x="21600" y="9391"/>
                </a:moveTo>
                <a:cubicBezTo>
                  <a:pt x="21600" y="9887"/>
                  <a:pt x="21473" y="10321"/>
                  <a:pt x="21218" y="10697"/>
                </a:cubicBezTo>
                <a:cubicBezTo>
                  <a:pt x="20963" y="11073"/>
                  <a:pt x="20648" y="11313"/>
                  <a:pt x="20263" y="11428"/>
                </a:cubicBezTo>
                <a:lnTo>
                  <a:pt x="20263" y="16611"/>
                </a:lnTo>
                <a:cubicBezTo>
                  <a:pt x="20263" y="17201"/>
                  <a:pt x="20087" y="17708"/>
                  <a:pt x="19730" y="18128"/>
                </a:cubicBezTo>
                <a:cubicBezTo>
                  <a:pt x="19375" y="18551"/>
                  <a:pt x="18951" y="18759"/>
                  <a:pt x="18459" y="18759"/>
                </a:cubicBezTo>
                <a:cubicBezTo>
                  <a:pt x="17928" y="18122"/>
                  <a:pt x="17286" y="17506"/>
                  <a:pt x="16537" y="16904"/>
                </a:cubicBezTo>
                <a:cubicBezTo>
                  <a:pt x="15786" y="16306"/>
                  <a:pt x="14980" y="15757"/>
                  <a:pt x="14116" y="15255"/>
                </a:cubicBezTo>
                <a:cubicBezTo>
                  <a:pt x="13254" y="14756"/>
                  <a:pt x="12363" y="14325"/>
                  <a:pt x="11450" y="13969"/>
                </a:cubicBezTo>
                <a:cubicBezTo>
                  <a:pt x="10537" y="13614"/>
                  <a:pt x="9648" y="13380"/>
                  <a:pt x="8789" y="13268"/>
                </a:cubicBezTo>
                <a:cubicBezTo>
                  <a:pt x="8453" y="13379"/>
                  <a:pt x="8179" y="13564"/>
                  <a:pt x="7969" y="13829"/>
                </a:cubicBezTo>
                <a:cubicBezTo>
                  <a:pt x="7758" y="14093"/>
                  <a:pt x="7614" y="14386"/>
                  <a:pt x="7535" y="14706"/>
                </a:cubicBezTo>
                <a:cubicBezTo>
                  <a:pt x="7457" y="15029"/>
                  <a:pt x="7450" y="15361"/>
                  <a:pt x="7511" y="15698"/>
                </a:cubicBezTo>
                <a:cubicBezTo>
                  <a:pt x="7575" y="16036"/>
                  <a:pt x="7719" y="16341"/>
                  <a:pt x="7947" y="16611"/>
                </a:cubicBezTo>
                <a:cubicBezTo>
                  <a:pt x="7751" y="16992"/>
                  <a:pt x="7660" y="17347"/>
                  <a:pt x="7677" y="17673"/>
                </a:cubicBezTo>
                <a:cubicBezTo>
                  <a:pt x="7692" y="17993"/>
                  <a:pt x="7773" y="18307"/>
                  <a:pt x="7917" y="18606"/>
                </a:cubicBezTo>
                <a:cubicBezTo>
                  <a:pt x="8059" y="18909"/>
                  <a:pt x="8255" y="19193"/>
                  <a:pt x="8497" y="19469"/>
                </a:cubicBezTo>
                <a:cubicBezTo>
                  <a:pt x="8737" y="19744"/>
                  <a:pt x="8997" y="20021"/>
                  <a:pt x="9270" y="20291"/>
                </a:cubicBezTo>
                <a:cubicBezTo>
                  <a:pt x="9114" y="20696"/>
                  <a:pt x="8843" y="21001"/>
                  <a:pt x="8456" y="21213"/>
                </a:cubicBezTo>
                <a:cubicBezTo>
                  <a:pt x="8069" y="21424"/>
                  <a:pt x="7655" y="21541"/>
                  <a:pt x="7212" y="21571"/>
                </a:cubicBezTo>
                <a:cubicBezTo>
                  <a:pt x="6772" y="21599"/>
                  <a:pt x="6341" y="21549"/>
                  <a:pt x="5917" y="21424"/>
                </a:cubicBezTo>
                <a:cubicBezTo>
                  <a:pt x="5496" y="21295"/>
                  <a:pt x="5163" y="21092"/>
                  <a:pt x="4923" y="20811"/>
                </a:cubicBezTo>
                <a:cubicBezTo>
                  <a:pt x="4781" y="20241"/>
                  <a:pt x="4624" y="19657"/>
                  <a:pt x="4453" y="19056"/>
                </a:cubicBezTo>
                <a:cubicBezTo>
                  <a:pt x="4281" y="18454"/>
                  <a:pt x="4140" y="17843"/>
                  <a:pt x="4032" y="17224"/>
                </a:cubicBezTo>
                <a:cubicBezTo>
                  <a:pt x="3922" y="16599"/>
                  <a:pt x="3868" y="15953"/>
                  <a:pt x="3868" y="15281"/>
                </a:cubicBezTo>
                <a:cubicBezTo>
                  <a:pt x="3868" y="14615"/>
                  <a:pt x="3961" y="13905"/>
                  <a:pt x="4150" y="13154"/>
                </a:cubicBezTo>
                <a:lnTo>
                  <a:pt x="1803" y="13154"/>
                </a:lnTo>
                <a:cubicBezTo>
                  <a:pt x="1311" y="13154"/>
                  <a:pt x="888" y="12945"/>
                  <a:pt x="533" y="12523"/>
                </a:cubicBezTo>
                <a:cubicBezTo>
                  <a:pt x="175" y="12100"/>
                  <a:pt x="0" y="11592"/>
                  <a:pt x="0" y="10991"/>
                </a:cubicBezTo>
                <a:lnTo>
                  <a:pt x="0" y="7774"/>
                </a:lnTo>
                <a:cubicBezTo>
                  <a:pt x="0" y="7184"/>
                  <a:pt x="175" y="6677"/>
                  <a:pt x="525" y="6245"/>
                </a:cubicBezTo>
                <a:cubicBezTo>
                  <a:pt x="878" y="5820"/>
                  <a:pt x="1304" y="5605"/>
                  <a:pt x="1803" y="5605"/>
                </a:cubicBezTo>
                <a:lnTo>
                  <a:pt x="7653" y="5605"/>
                </a:lnTo>
                <a:cubicBezTo>
                  <a:pt x="8550" y="5605"/>
                  <a:pt x="9509" y="5450"/>
                  <a:pt x="10525" y="5136"/>
                </a:cubicBezTo>
                <a:cubicBezTo>
                  <a:pt x="11541" y="4822"/>
                  <a:pt x="12537" y="4399"/>
                  <a:pt x="13511" y="3874"/>
                </a:cubicBezTo>
                <a:cubicBezTo>
                  <a:pt x="14488" y="3343"/>
                  <a:pt x="15409" y="2744"/>
                  <a:pt x="16273" y="2072"/>
                </a:cubicBezTo>
                <a:cubicBezTo>
                  <a:pt x="17134" y="1406"/>
                  <a:pt x="17864" y="713"/>
                  <a:pt x="18459" y="0"/>
                </a:cubicBezTo>
                <a:cubicBezTo>
                  <a:pt x="18951" y="0"/>
                  <a:pt x="19375" y="214"/>
                  <a:pt x="19730" y="634"/>
                </a:cubicBezTo>
                <a:cubicBezTo>
                  <a:pt x="20087" y="1057"/>
                  <a:pt x="20263" y="1567"/>
                  <a:pt x="20263" y="2166"/>
                </a:cubicBezTo>
                <a:lnTo>
                  <a:pt x="20263" y="7334"/>
                </a:lnTo>
                <a:cubicBezTo>
                  <a:pt x="20648" y="7446"/>
                  <a:pt x="20963" y="7692"/>
                  <a:pt x="21218" y="8071"/>
                </a:cubicBezTo>
                <a:cubicBezTo>
                  <a:pt x="21473" y="8455"/>
                  <a:pt x="21600" y="8895"/>
                  <a:pt x="21600" y="9391"/>
                </a:cubicBezTo>
                <a:moveTo>
                  <a:pt x="18459" y="2855"/>
                </a:moveTo>
                <a:cubicBezTo>
                  <a:pt x="17864" y="3407"/>
                  <a:pt x="17215" y="3941"/>
                  <a:pt x="16513" y="4452"/>
                </a:cubicBezTo>
                <a:cubicBezTo>
                  <a:pt x="15810" y="4963"/>
                  <a:pt x="15066" y="5423"/>
                  <a:pt x="14280" y="5834"/>
                </a:cubicBezTo>
                <a:cubicBezTo>
                  <a:pt x="13494" y="6245"/>
                  <a:pt x="12694" y="6609"/>
                  <a:pt x="11878" y="6923"/>
                </a:cubicBezTo>
                <a:cubicBezTo>
                  <a:pt x="11061" y="7237"/>
                  <a:pt x="10255" y="7463"/>
                  <a:pt x="9457" y="7604"/>
                </a:cubicBezTo>
                <a:lnTo>
                  <a:pt x="9457" y="11173"/>
                </a:lnTo>
                <a:cubicBezTo>
                  <a:pt x="10255" y="11325"/>
                  <a:pt x="11061" y="11554"/>
                  <a:pt x="11878" y="11862"/>
                </a:cubicBezTo>
                <a:cubicBezTo>
                  <a:pt x="12694" y="12170"/>
                  <a:pt x="13494" y="12537"/>
                  <a:pt x="14280" y="12957"/>
                </a:cubicBezTo>
                <a:cubicBezTo>
                  <a:pt x="15066" y="13379"/>
                  <a:pt x="15813" y="13843"/>
                  <a:pt x="16525" y="14348"/>
                </a:cubicBezTo>
                <a:cubicBezTo>
                  <a:pt x="17235" y="14856"/>
                  <a:pt x="17881" y="15381"/>
                  <a:pt x="18459" y="15921"/>
                </a:cubicBezTo>
                <a:lnTo>
                  <a:pt x="18459" y="285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26643" name="AutoShape 19"/>
          <p:cNvSpPr/>
          <p:nvPr/>
        </p:nvSpPr>
        <p:spPr bwMode="auto">
          <a:xfrm>
            <a:off x="7026275" y="2933700"/>
            <a:ext cx="268288" cy="268288"/>
          </a:xfrm>
          <a:custGeom>
            <a:avLst/>
            <a:gdLst>
              <a:gd name="T0" fmla="*/ 134144 w 21600"/>
              <a:gd name="T1" fmla="*/ 134144 h 21600"/>
              <a:gd name="T2" fmla="*/ 134144 w 21600"/>
              <a:gd name="T3" fmla="*/ 134144 h 21600"/>
              <a:gd name="T4" fmla="*/ 134144 w 21600"/>
              <a:gd name="T5" fmla="*/ 134144 h 21600"/>
              <a:gd name="T6" fmla="*/ 134144 w 21600"/>
              <a:gd name="T7" fmla="*/ 134144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1357" y="18801"/>
                </a:moveTo>
                <a:cubicBezTo>
                  <a:pt x="21518" y="18965"/>
                  <a:pt x="21600" y="19177"/>
                  <a:pt x="21600" y="19437"/>
                </a:cubicBezTo>
                <a:cubicBezTo>
                  <a:pt x="21600" y="19581"/>
                  <a:pt x="21518" y="19776"/>
                  <a:pt x="21357" y="20018"/>
                </a:cubicBezTo>
                <a:cubicBezTo>
                  <a:pt x="21193" y="20260"/>
                  <a:pt x="20990" y="20504"/>
                  <a:pt x="20747" y="20741"/>
                </a:cubicBezTo>
                <a:cubicBezTo>
                  <a:pt x="20504" y="20978"/>
                  <a:pt x="20261" y="21185"/>
                  <a:pt x="20023" y="21348"/>
                </a:cubicBezTo>
                <a:cubicBezTo>
                  <a:pt x="19783" y="21518"/>
                  <a:pt x="19594" y="21599"/>
                  <a:pt x="19447" y="21599"/>
                </a:cubicBezTo>
                <a:cubicBezTo>
                  <a:pt x="19190" y="21599"/>
                  <a:pt x="18975" y="21514"/>
                  <a:pt x="18811" y="21343"/>
                </a:cubicBezTo>
                <a:lnTo>
                  <a:pt x="13957" y="16502"/>
                </a:lnTo>
                <a:cubicBezTo>
                  <a:pt x="13217" y="16980"/>
                  <a:pt x="12429" y="17350"/>
                  <a:pt x="11590" y="17604"/>
                </a:cubicBezTo>
                <a:cubicBezTo>
                  <a:pt x="10751" y="17864"/>
                  <a:pt x="9892" y="17990"/>
                  <a:pt x="9007" y="17990"/>
                </a:cubicBezTo>
                <a:cubicBezTo>
                  <a:pt x="7770" y="17990"/>
                  <a:pt x="6609" y="17759"/>
                  <a:pt x="5518" y="17291"/>
                </a:cubicBezTo>
                <a:cubicBezTo>
                  <a:pt x="4427" y="16821"/>
                  <a:pt x="3470" y="16175"/>
                  <a:pt x="2644" y="15353"/>
                </a:cubicBezTo>
                <a:cubicBezTo>
                  <a:pt x="1816" y="14534"/>
                  <a:pt x="1172" y="13580"/>
                  <a:pt x="700" y="12486"/>
                </a:cubicBezTo>
                <a:cubicBezTo>
                  <a:pt x="231" y="11400"/>
                  <a:pt x="0" y="10237"/>
                  <a:pt x="0" y="9000"/>
                </a:cubicBezTo>
                <a:cubicBezTo>
                  <a:pt x="0" y="7769"/>
                  <a:pt x="231" y="6602"/>
                  <a:pt x="700" y="5515"/>
                </a:cubicBezTo>
                <a:cubicBezTo>
                  <a:pt x="1169" y="4422"/>
                  <a:pt x="1816" y="3468"/>
                  <a:pt x="2644" y="2646"/>
                </a:cubicBezTo>
                <a:cubicBezTo>
                  <a:pt x="3470" y="1827"/>
                  <a:pt x="4425" y="1180"/>
                  <a:pt x="5512" y="709"/>
                </a:cubicBezTo>
                <a:cubicBezTo>
                  <a:pt x="6600" y="237"/>
                  <a:pt x="7764" y="0"/>
                  <a:pt x="9007" y="0"/>
                </a:cubicBezTo>
                <a:cubicBezTo>
                  <a:pt x="10245" y="0"/>
                  <a:pt x="11403" y="237"/>
                  <a:pt x="12488" y="709"/>
                </a:cubicBezTo>
                <a:cubicBezTo>
                  <a:pt x="13573" y="1180"/>
                  <a:pt x="14531" y="1827"/>
                  <a:pt x="15359" y="2646"/>
                </a:cubicBezTo>
                <a:cubicBezTo>
                  <a:pt x="16184" y="3468"/>
                  <a:pt x="16831" y="4422"/>
                  <a:pt x="17300" y="5515"/>
                </a:cubicBezTo>
                <a:cubicBezTo>
                  <a:pt x="17769" y="6602"/>
                  <a:pt x="18003" y="7769"/>
                  <a:pt x="18003" y="9000"/>
                </a:cubicBezTo>
                <a:cubicBezTo>
                  <a:pt x="18003" y="9886"/>
                  <a:pt x="17873" y="10748"/>
                  <a:pt x="17616" y="11589"/>
                </a:cubicBezTo>
                <a:cubicBezTo>
                  <a:pt x="17359" y="12434"/>
                  <a:pt x="16992" y="13218"/>
                  <a:pt x="16514" y="13946"/>
                </a:cubicBezTo>
                <a:lnTo>
                  <a:pt x="21357" y="18801"/>
                </a:lnTo>
                <a:close/>
                <a:moveTo>
                  <a:pt x="3596" y="9000"/>
                </a:moveTo>
                <a:cubicBezTo>
                  <a:pt x="3596" y="9759"/>
                  <a:pt x="3741" y="10465"/>
                  <a:pt x="4029" y="11118"/>
                </a:cubicBezTo>
                <a:cubicBezTo>
                  <a:pt x="4317" y="11770"/>
                  <a:pt x="4707" y="12337"/>
                  <a:pt x="5193" y="12821"/>
                </a:cubicBezTo>
                <a:cubicBezTo>
                  <a:pt x="5679" y="13301"/>
                  <a:pt x="6253" y="13685"/>
                  <a:pt x="6907" y="13970"/>
                </a:cubicBezTo>
                <a:cubicBezTo>
                  <a:pt x="7566" y="14251"/>
                  <a:pt x="8264" y="14393"/>
                  <a:pt x="9004" y="14393"/>
                </a:cubicBezTo>
                <a:cubicBezTo>
                  <a:pt x="9745" y="14393"/>
                  <a:pt x="10440" y="14251"/>
                  <a:pt x="11092" y="13970"/>
                </a:cubicBezTo>
                <a:cubicBezTo>
                  <a:pt x="11745" y="13685"/>
                  <a:pt x="12319" y="13301"/>
                  <a:pt x="12802" y="12821"/>
                </a:cubicBezTo>
                <a:cubicBezTo>
                  <a:pt x="13291" y="12337"/>
                  <a:pt x="13678" y="11770"/>
                  <a:pt x="13966" y="11118"/>
                </a:cubicBezTo>
                <a:cubicBezTo>
                  <a:pt x="14254" y="10465"/>
                  <a:pt x="14398" y="9759"/>
                  <a:pt x="14398" y="9000"/>
                </a:cubicBezTo>
                <a:cubicBezTo>
                  <a:pt x="14398" y="8259"/>
                  <a:pt x="14254" y="7564"/>
                  <a:pt x="13966" y="6913"/>
                </a:cubicBezTo>
                <a:cubicBezTo>
                  <a:pt x="13675" y="6257"/>
                  <a:pt x="13291" y="5684"/>
                  <a:pt x="12802" y="5193"/>
                </a:cubicBezTo>
                <a:cubicBezTo>
                  <a:pt x="12316" y="4704"/>
                  <a:pt x="11745" y="4317"/>
                  <a:pt x="11092" y="4032"/>
                </a:cubicBezTo>
                <a:cubicBezTo>
                  <a:pt x="10440" y="3750"/>
                  <a:pt x="9742" y="3606"/>
                  <a:pt x="9004" y="3606"/>
                </a:cubicBezTo>
                <a:cubicBezTo>
                  <a:pt x="8267" y="3606"/>
                  <a:pt x="7566" y="3750"/>
                  <a:pt x="6907" y="4032"/>
                </a:cubicBezTo>
                <a:cubicBezTo>
                  <a:pt x="6253" y="4317"/>
                  <a:pt x="5676" y="4704"/>
                  <a:pt x="5193" y="5193"/>
                </a:cubicBezTo>
                <a:cubicBezTo>
                  <a:pt x="4707" y="5684"/>
                  <a:pt x="4317" y="6257"/>
                  <a:pt x="4029" y="6913"/>
                </a:cubicBezTo>
                <a:cubicBezTo>
                  <a:pt x="3741" y="7564"/>
                  <a:pt x="3596" y="8257"/>
                  <a:pt x="3596" y="9000"/>
                </a:cubicBezTo>
                <a:moveTo>
                  <a:pt x="9007" y="5590"/>
                </a:moveTo>
                <a:cubicBezTo>
                  <a:pt x="9185" y="5590"/>
                  <a:pt x="9344" y="5656"/>
                  <a:pt x="9473" y="5786"/>
                </a:cubicBezTo>
                <a:cubicBezTo>
                  <a:pt x="9603" y="5918"/>
                  <a:pt x="9668" y="6082"/>
                  <a:pt x="9668" y="6280"/>
                </a:cubicBezTo>
                <a:cubicBezTo>
                  <a:pt x="9668" y="6460"/>
                  <a:pt x="9603" y="6616"/>
                  <a:pt x="9473" y="6746"/>
                </a:cubicBezTo>
                <a:cubicBezTo>
                  <a:pt x="9344" y="6879"/>
                  <a:pt x="9185" y="6944"/>
                  <a:pt x="9007" y="6944"/>
                </a:cubicBezTo>
                <a:cubicBezTo>
                  <a:pt x="8439" y="6944"/>
                  <a:pt x="7953" y="7144"/>
                  <a:pt x="7552" y="7537"/>
                </a:cubicBezTo>
                <a:cubicBezTo>
                  <a:pt x="7151" y="7935"/>
                  <a:pt x="6950" y="8422"/>
                  <a:pt x="6950" y="8997"/>
                </a:cubicBezTo>
                <a:cubicBezTo>
                  <a:pt x="6950" y="9179"/>
                  <a:pt x="6885" y="9332"/>
                  <a:pt x="6755" y="9465"/>
                </a:cubicBezTo>
                <a:cubicBezTo>
                  <a:pt x="6623" y="9596"/>
                  <a:pt x="6467" y="9658"/>
                  <a:pt x="6289" y="9658"/>
                </a:cubicBezTo>
                <a:cubicBezTo>
                  <a:pt x="6080" y="9658"/>
                  <a:pt x="5914" y="9596"/>
                  <a:pt x="5785" y="9465"/>
                </a:cubicBezTo>
                <a:cubicBezTo>
                  <a:pt x="5659" y="9332"/>
                  <a:pt x="5600" y="9179"/>
                  <a:pt x="5600" y="8997"/>
                </a:cubicBezTo>
                <a:cubicBezTo>
                  <a:pt x="5600" y="8538"/>
                  <a:pt x="5685" y="8104"/>
                  <a:pt x="5863" y="7686"/>
                </a:cubicBezTo>
                <a:cubicBezTo>
                  <a:pt x="6038" y="7271"/>
                  <a:pt x="6281" y="6906"/>
                  <a:pt x="6597" y="6591"/>
                </a:cubicBezTo>
                <a:cubicBezTo>
                  <a:pt x="6904" y="6277"/>
                  <a:pt x="7264" y="6029"/>
                  <a:pt x="7677" y="5857"/>
                </a:cubicBezTo>
                <a:cubicBezTo>
                  <a:pt x="8086" y="5681"/>
                  <a:pt x="8529" y="5590"/>
                  <a:pt x="9007" y="5590"/>
                </a:cubicBezTo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26646" name="AutoShape 22"/>
          <p:cNvSpPr/>
          <p:nvPr/>
        </p:nvSpPr>
        <p:spPr bwMode="auto">
          <a:xfrm>
            <a:off x="1219200" y="1157288"/>
            <a:ext cx="6677025" cy="3460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just" eaLnBrk="1">
              <a:lnSpc>
                <a:spcPct val="120000"/>
              </a:lnSpc>
              <a:spcBef>
                <a:spcPts val="1100"/>
              </a:spcBef>
            </a:pPr>
            <a:r>
              <a:rPr lang="zh-CN" altLang="en-US" sz="700" b="1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此处添加详细文本描述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，建议与标题相关并符合整体语言风格，语言描述尽量简洁生动。尽量将每页幻灯片的字数控制在</a:t>
            </a:r>
            <a:r>
              <a:rPr lang="en-US" altLang="zh-CN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200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字以内，据统计每页幻灯片的最好控制在</a:t>
            </a:r>
            <a:r>
              <a:rPr lang="en-US" altLang="zh-CN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5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200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字以内，据统计每页幻灯片的最好控制在</a:t>
            </a:r>
            <a:r>
              <a:rPr lang="en-US" altLang="zh-CN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5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200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字以内，据统计每页幻灯片的最好控制在</a:t>
            </a:r>
            <a:r>
              <a:rPr lang="en-US" altLang="zh-CN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5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分钟之内。</a:t>
            </a:r>
            <a:endParaRPr lang="en-US" altLang="zh-CN" sz="700" dirty="0">
              <a:solidFill>
                <a:srgbClr val="6F6F6F"/>
              </a:solidFill>
              <a:latin typeface="+mn-ea"/>
              <a:ea typeface="+mn-ea"/>
              <a:sym typeface="Lato Bold" panose="020F0802020204030203" pitchFamily="34" charset="0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4400303" y="2925217"/>
            <a:ext cx="268671" cy="268289"/>
            <a:chOff x="8782050" y="1495425"/>
            <a:chExt cx="1116013" cy="1114425"/>
          </a:xfrm>
          <a:solidFill>
            <a:schemeClr val="bg1"/>
          </a:solidFill>
        </p:grpSpPr>
        <p:sp>
          <p:nvSpPr>
            <p:cNvPr id="39" name="Oval 11"/>
            <p:cNvSpPr>
              <a:spLocks noChangeArrowheads="1"/>
            </p:cNvSpPr>
            <p:nvPr/>
          </p:nvSpPr>
          <p:spPr bwMode="auto">
            <a:xfrm>
              <a:off x="9047163" y="1809750"/>
              <a:ext cx="90488" cy="857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n-ea"/>
              </a:endParaRPr>
            </a:p>
          </p:txBody>
        </p:sp>
        <p:sp>
          <p:nvSpPr>
            <p:cNvPr id="40" name="Freeform 12"/>
            <p:cNvSpPr/>
            <p:nvPr/>
          </p:nvSpPr>
          <p:spPr bwMode="auto">
            <a:xfrm>
              <a:off x="9402763" y="2052638"/>
              <a:ext cx="74613" cy="65088"/>
            </a:xfrm>
            <a:custGeom>
              <a:avLst/>
              <a:gdLst>
                <a:gd name="T0" fmla="*/ 6 w 14"/>
                <a:gd name="T1" fmla="*/ 0 h 12"/>
                <a:gd name="T2" fmla="*/ 0 w 14"/>
                <a:gd name="T3" fmla="*/ 6 h 12"/>
                <a:gd name="T4" fmla="*/ 6 w 14"/>
                <a:gd name="T5" fmla="*/ 12 h 12"/>
                <a:gd name="T6" fmla="*/ 14 w 14"/>
                <a:gd name="T7" fmla="*/ 6 h 12"/>
                <a:gd name="T8" fmla="*/ 6 w 14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2">
                  <a:moveTo>
                    <a:pt x="6" y="0"/>
                  </a:move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11" y="12"/>
                    <a:pt x="14" y="9"/>
                    <a:pt x="14" y="6"/>
                  </a:cubicBezTo>
                  <a:cubicBezTo>
                    <a:pt x="14" y="3"/>
                    <a:pt x="11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n-ea"/>
              </a:endParaRPr>
            </a:p>
          </p:txBody>
        </p:sp>
        <p:sp>
          <p:nvSpPr>
            <p:cNvPr id="41" name="Freeform 13"/>
            <p:cNvSpPr>
              <a:spLocks noEditPoints="1"/>
            </p:cNvSpPr>
            <p:nvPr/>
          </p:nvSpPr>
          <p:spPr bwMode="auto">
            <a:xfrm>
              <a:off x="8782050" y="1495425"/>
              <a:ext cx="1116013" cy="1114425"/>
            </a:xfrm>
            <a:custGeom>
              <a:avLst/>
              <a:gdLst>
                <a:gd name="T0" fmla="*/ 207 w 207"/>
                <a:gd name="T1" fmla="*/ 31 h 206"/>
                <a:gd name="T2" fmla="*/ 175 w 207"/>
                <a:gd name="T3" fmla="*/ 0 h 206"/>
                <a:gd name="T4" fmla="*/ 31 w 207"/>
                <a:gd name="T5" fmla="*/ 0 h 206"/>
                <a:gd name="T6" fmla="*/ 0 w 207"/>
                <a:gd name="T7" fmla="*/ 31 h 206"/>
                <a:gd name="T8" fmla="*/ 0 w 207"/>
                <a:gd name="T9" fmla="*/ 175 h 206"/>
                <a:gd name="T10" fmla="*/ 31 w 207"/>
                <a:gd name="T11" fmla="*/ 206 h 206"/>
                <a:gd name="T12" fmla="*/ 175 w 207"/>
                <a:gd name="T13" fmla="*/ 206 h 206"/>
                <a:gd name="T14" fmla="*/ 207 w 207"/>
                <a:gd name="T15" fmla="*/ 175 h 206"/>
                <a:gd name="T16" fmla="*/ 207 w 207"/>
                <a:gd name="T17" fmla="*/ 31 h 206"/>
                <a:gd name="T18" fmla="*/ 78 w 207"/>
                <a:gd name="T19" fmla="*/ 137 h 206"/>
                <a:gd name="T20" fmla="*/ 57 w 207"/>
                <a:gd name="T21" fmla="*/ 134 h 206"/>
                <a:gd name="T22" fmla="*/ 35 w 207"/>
                <a:gd name="T23" fmla="*/ 145 h 206"/>
                <a:gd name="T24" fmla="*/ 42 w 207"/>
                <a:gd name="T25" fmla="*/ 126 h 206"/>
                <a:gd name="T26" fmla="*/ 17 w 207"/>
                <a:gd name="T27" fmla="*/ 85 h 206"/>
                <a:gd name="T28" fmla="*/ 78 w 207"/>
                <a:gd name="T29" fmla="*/ 32 h 206"/>
                <a:gd name="T30" fmla="*/ 140 w 207"/>
                <a:gd name="T31" fmla="*/ 75 h 206"/>
                <a:gd name="T32" fmla="*/ 135 w 207"/>
                <a:gd name="T33" fmla="*/ 75 h 206"/>
                <a:gd name="T34" fmla="*/ 82 w 207"/>
                <a:gd name="T35" fmla="*/ 124 h 206"/>
                <a:gd name="T36" fmla="*/ 84 w 207"/>
                <a:gd name="T37" fmla="*/ 137 h 206"/>
                <a:gd name="T38" fmla="*/ 78 w 207"/>
                <a:gd name="T39" fmla="*/ 137 h 206"/>
                <a:gd name="T40" fmla="*/ 169 w 207"/>
                <a:gd name="T41" fmla="*/ 158 h 206"/>
                <a:gd name="T42" fmla="*/ 174 w 207"/>
                <a:gd name="T43" fmla="*/ 174 h 206"/>
                <a:gd name="T44" fmla="*/ 157 w 207"/>
                <a:gd name="T45" fmla="*/ 165 h 206"/>
                <a:gd name="T46" fmla="*/ 138 w 207"/>
                <a:gd name="T47" fmla="*/ 168 h 206"/>
                <a:gd name="T48" fmla="*/ 86 w 207"/>
                <a:gd name="T49" fmla="*/ 123 h 206"/>
                <a:gd name="T50" fmla="*/ 138 w 207"/>
                <a:gd name="T51" fmla="*/ 78 h 206"/>
                <a:gd name="T52" fmla="*/ 191 w 207"/>
                <a:gd name="T53" fmla="*/ 123 h 206"/>
                <a:gd name="T54" fmla="*/ 169 w 207"/>
                <a:gd name="T55" fmla="*/ 158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07" h="206">
                  <a:moveTo>
                    <a:pt x="207" y="31"/>
                  </a:moveTo>
                  <a:cubicBezTo>
                    <a:pt x="207" y="14"/>
                    <a:pt x="193" y="0"/>
                    <a:pt x="175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14" y="0"/>
                    <a:pt x="0" y="14"/>
                    <a:pt x="0" y="31"/>
                  </a:cubicBezTo>
                  <a:cubicBezTo>
                    <a:pt x="0" y="175"/>
                    <a:pt x="0" y="175"/>
                    <a:pt x="0" y="175"/>
                  </a:cubicBezTo>
                  <a:cubicBezTo>
                    <a:pt x="0" y="192"/>
                    <a:pt x="14" y="206"/>
                    <a:pt x="31" y="206"/>
                  </a:cubicBezTo>
                  <a:cubicBezTo>
                    <a:pt x="175" y="206"/>
                    <a:pt x="175" y="206"/>
                    <a:pt x="175" y="206"/>
                  </a:cubicBezTo>
                  <a:cubicBezTo>
                    <a:pt x="193" y="206"/>
                    <a:pt x="207" y="192"/>
                    <a:pt x="207" y="175"/>
                  </a:cubicBezTo>
                  <a:lnTo>
                    <a:pt x="207" y="31"/>
                  </a:lnTo>
                  <a:close/>
                  <a:moveTo>
                    <a:pt x="78" y="137"/>
                  </a:moveTo>
                  <a:cubicBezTo>
                    <a:pt x="71" y="137"/>
                    <a:pt x="65" y="135"/>
                    <a:pt x="57" y="134"/>
                  </a:cubicBezTo>
                  <a:cubicBezTo>
                    <a:pt x="35" y="145"/>
                    <a:pt x="35" y="145"/>
                    <a:pt x="35" y="145"/>
                  </a:cubicBezTo>
                  <a:cubicBezTo>
                    <a:pt x="42" y="126"/>
                    <a:pt x="42" y="126"/>
                    <a:pt x="42" y="126"/>
                  </a:cubicBezTo>
                  <a:cubicBezTo>
                    <a:pt x="26" y="115"/>
                    <a:pt x="17" y="101"/>
                    <a:pt x="17" y="85"/>
                  </a:cubicBezTo>
                  <a:cubicBezTo>
                    <a:pt x="17" y="55"/>
                    <a:pt x="45" y="32"/>
                    <a:pt x="78" y="32"/>
                  </a:cubicBezTo>
                  <a:cubicBezTo>
                    <a:pt x="109" y="32"/>
                    <a:pt x="135" y="51"/>
                    <a:pt x="140" y="75"/>
                  </a:cubicBezTo>
                  <a:cubicBezTo>
                    <a:pt x="138" y="75"/>
                    <a:pt x="137" y="75"/>
                    <a:pt x="135" y="75"/>
                  </a:cubicBezTo>
                  <a:cubicBezTo>
                    <a:pt x="105" y="75"/>
                    <a:pt x="82" y="97"/>
                    <a:pt x="82" y="124"/>
                  </a:cubicBezTo>
                  <a:cubicBezTo>
                    <a:pt x="82" y="128"/>
                    <a:pt x="83" y="133"/>
                    <a:pt x="84" y="137"/>
                  </a:cubicBezTo>
                  <a:cubicBezTo>
                    <a:pt x="82" y="137"/>
                    <a:pt x="80" y="137"/>
                    <a:pt x="78" y="137"/>
                  </a:cubicBezTo>
                  <a:close/>
                  <a:moveTo>
                    <a:pt x="169" y="158"/>
                  </a:moveTo>
                  <a:cubicBezTo>
                    <a:pt x="174" y="174"/>
                    <a:pt x="174" y="174"/>
                    <a:pt x="174" y="174"/>
                  </a:cubicBezTo>
                  <a:cubicBezTo>
                    <a:pt x="157" y="165"/>
                    <a:pt x="157" y="165"/>
                    <a:pt x="157" y="165"/>
                  </a:cubicBezTo>
                  <a:cubicBezTo>
                    <a:pt x="151" y="166"/>
                    <a:pt x="145" y="168"/>
                    <a:pt x="138" y="168"/>
                  </a:cubicBezTo>
                  <a:cubicBezTo>
                    <a:pt x="109" y="168"/>
                    <a:pt x="86" y="148"/>
                    <a:pt x="86" y="123"/>
                  </a:cubicBezTo>
                  <a:cubicBezTo>
                    <a:pt x="86" y="98"/>
                    <a:pt x="109" y="78"/>
                    <a:pt x="138" y="78"/>
                  </a:cubicBezTo>
                  <a:cubicBezTo>
                    <a:pt x="166" y="78"/>
                    <a:pt x="191" y="98"/>
                    <a:pt x="191" y="123"/>
                  </a:cubicBezTo>
                  <a:cubicBezTo>
                    <a:pt x="191" y="137"/>
                    <a:pt x="181" y="149"/>
                    <a:pt x="169" y="1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n-ea"/>
              </a:endParaRPr>
            </a:p>
          </p:txBody>
        </p:sp>
        <p:sp>
          <p:nvSpPr>
            <p:cNvPr id="42" name="Freeform 14"/>
            <p:cNvSpPr/>
            <p:nvPr/>
          </p:nvSpPr>
          <p:spPr bwMode="auto">
            <a:xfrm>
              <a:off x="9585325" y="2052638"/>
              <a:ext cx="76200" cy="65088"/>
            </a:xfrm>
            <a:custGeom>
              <a:avLst/>
              <a:gdLst>
                <a:gd name="T0" fmla="*/ 6 w 14"/>
                <a:gd name="T1" fmla="*/ 0 h 12"/>
                <a:gd name="T2" fmla="*/ 0 w 14"/>
                <a:gd name="T3" fmla="*/ 6 h 12"/>
                <a:gd name="T4" fmla="*/ 6 w 14"/>
                <a:gd name="T5" fmla="*/ 12 h 12"/>
                <a:gd name="T6" fmla="*/ 14 w 14"/>
                <a:gd name="T7" fmla="*/ 6 h 12"/>
                <a:gd name="T8" fmla="*/ 6 w 14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2">
                  <a:moveTo>
                    <a:pt x="6" y="0"/>
                  </a:move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11" y="12"/>
                    <a:pt x="14" y="9"/>
                    <a:pt x="14" y="6"/>
                  </a:cubicBezTo>
                  <a:cubicBezTo>
                    <a:pt x="14" y="3"/>
                    <a:pt x="11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n-ea"/>
              </a:endParaRPr>
            </a:p>
          </p:txBody>
        </p:sp>
        <p:sp>
          <p:nvSpPr>
            <p:cNvPr id="43" name="Oval 15"/>
            <p:cNvSpPr>
              <a:spLocks noChangeArrowheads="1"/>
            </p:cNvSpPr>
            <p:nvPr/>
          </p:nvSpPr>
          <p:spPr bwMode="auto">
            <a:xfrm>
              <a:off x="9278938" y="1809750"/>
              <a:ext cx="90488" cy="857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n-ea"/>
              </a:endParaRPr>
            </a:p>
          </p:txBody>
        </p:sp>
      </p:grpSp>
      <p:sp>
        <p:nvSpPr>
          <p:cNvPr id="35" name="AutoShape 5"/>
          <p:cNvSpPr/>
          <p:nvPr/>
        </p:nvSpPr>
        <p:spPr bwMode="auto">
          <a:xfrm flipV="1">
            <a:off x="1266825" y="584392"/>
            <a:ext cx="6667500" cy="18000"/>
          </a:xfrm>
          <a:custGeom>
            <a:avLst/>
            <a:gdLst>
              <a:gd name="T0" fmla="*/ 3333750 w 21600"/>
              <a:gd name="T1" fmla="*/ 33338 h 21600"/>
              <a:gd name="T2" fmla="*/ 3333750 w 21600"/>
              <a:gd name="T3" fmla="*/ 33338 h 21600"/>
              <a:gd name="T4" fmla="*/ 3333750 w 21600"/>
              <a:gd name="T5" fmla="*/ 33338 h 21600"/>
              <a:gd name="T6" fmla="*/ 3333750 w 21600"/>
              <a:gd name="T7" fmla="*/ 33338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rgbClr val="32AA90"/>
          </a:solidFill>
          <a:ln w="25400" cap="flat" cmpd="sng">
            <a:noFill/>
            <a:prstDash val="solid"/>
            <a:miter lim="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36" name="AutoShape 16"/>
          <p:cNvSpPr/>
          <p:nvPr/>
        </p:nvSpPr>
        <p:spPr bwMode="auto">
          <a:xfrm>
            <a:off x="1243915" y="276126"/>
            <a:ext cx="4480213" cy="2794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/>
            <a:r>
              <a:rPr lang="zh-CN" altLang="en-US" sz="2000" b="1" dirty="0" smtClean="0">
                <a:solidFill>
                  <a:srgbClr val="002060"/>
                </a:solidFill>
                <a:latin typeface="+mn-ea"/>
                <a:ea typeface="+mn-ea"/>
              </a:rPr>
              <a:t>单击此处添加标题</a:t>
            </a:r>
            <a:endParaRPr lang="es-ES" altLang="zh-CN" sz="2000" b="1" dirty="0">
              <a:solidFill>
                <a:srgbClr val="002060"/>
              </a:solidFill>
              <a:latin typeface="+mn-ea"/>
              <a:ea typeface="+mn-ea"/>
            </a:endParaRPr>
          </a:p>
        </p:txBody>
      </p:sp>
      <p:sp>
        <p:nvSpPr>
          <p:cNvPr id="37" name="AutoShape 34"/>
          <p:cNvSpPr/>
          <p:nvPr/>
        </p:nvSpPr>
        <p:spPr bwMode="auto">
          <a:xfrm>
            <a:off x="3363293" y="415826"/>
            <a:ext cx="4004296" cy="1397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just" eaLnBrk="1">
              <a:spcBef>
                <a:spcPts val="600"/>
              </a:spcBef>
            </a:pPr>
            <a:r>
              <a:rPr lang="zh-CN" altLang="en-US" sz="700" dirty="0" smtClean="0">
                <a:solidFill>
                  <a:srgbClr val="3BB692"/>
                </a:solidFill>
                <a:latin typeface="+mn-ea"/>
                <a:ea typeface="+mn-ea"/>
                <a:sym typeface="Verdana" pitchFamily="34" charset="0"/>
              </a:rPr>
              <a:t>单击此处添加副标题或详细文本描述</a:t>
            </a:r>
            <a:endParaRPr lang="es-ES" altLang="zh-CN" sz="1800" dirty="0">
              <a:latin typeface="+mn-ea"/>
              <a:ea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00"/>
                            </p:stCondLst>
                            <p:childTnLst>
                              <p:par>
                                <p:cTn id="3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500"/>
                            </p:stCondLst>
                            <p:childTnLst>
                              <p:par>
                                <p:cTn id="3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500"/>
                            </p:stCondLst>
                            <p:childTnLst>
                              <p:par>
                                <p:cTn id="4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000"/>
                            </p:stCondLst>
                            <p:childTnLst>
                              <p:par>
                                <p:cTn id="4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6500"/>
                            </p:stCondLst>
                            <p:childTnLst>
                              <p:par>
                                <p:cTn id="4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7000"/>
                            </p:stCondLst>
                            <p:childTnLst>
                              <p:par>
                                <p:cTn id="5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7500"/>
                            </p:stCondLst>
                            <p:childTnLst>
                              <p:par>
                                <p:cTn id="5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8000"/>
                            </p:stCondLst>
                            <p:childTnLst>
                              <p:par>
                                <p:cTn id="5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66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66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8500"/>
                            </p:stCondLst>
                            <p:childTnLst>
                              <p:par>
                                <p:cTn id="6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66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66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9000"/>
                            </p:stCondLst>
                            <p:childTnLst>
                              <p:par>
                                <p:cTn id="67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9500"/>
                            </p:stCondLst>
                            <p:childTnLst>
                              <p:par>
                                <p:cTn id="7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0000"/>
                            </p:stCondLst>
                            <p:childTnLst>
                              <p:par>
                                <p:cTn id="77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5" grpId="0" animBg="1"/>
      <p:bldP spid="26626" grpId="0" animBg="1"/>
      <p:bldP spid="26627" grpId="0" animBg="1"/>
      <p:bldP spid="26628" grpId="0" animBg="1"/>
      <p:bldP spid="26629" grpId="0" animBg="1"/>
      <p:bldP spid="26630" grpId="0" autoUpdateAnimBg="0"/>
      <p:bldP spid="26631" grpId="0" autoUpdateAnimBg="0"/>
      <p:bldP spid="26632" grpId="0" autoUpdateAnimBg="0"/>
      <p:bldP spid="26633" grpId="0" autoUpdateAnimBg="0"/>
      <p:bldP spid="26634" grpId="0" autoUpdateAnimBg="0"/>
      <p:bldP spid="26635" grpId="0" autoUpdateAnimBg="0"/>
      <p:bldP spid="26636" grpId="0" autoUpdateAnimBg="0"/>
      <p:bldP spid="26637" grpId="0" autoUpdateAnimBg="0"/>
      <p:bldP spid="26638" grpId="0" autoUpdateAnimBg="0"/>
      <p:bldP spid="26639" grpId="0" autoUpdateAnimBg="0"/>
      <p:bldP spid="26640" grpId="0" animBg="1"/>
      <p:bldP spid="26642" grpId="0" animBg="1"/>
      <p:bldP spid="26643" grpId="0" animBg="1"/>
      <p:bldP spid="26646" grpId="0" autoUpdateAnimBg="0"/>
      <p:bldP spid="36" grpId="0" autoUpdateAnimBg="0"/>
      <p:bldP spid="37" grpId="0" autoUpdateAnimBg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AutoShape 3"/>
          <p:cNvSpPr/>
          <p:nvPr/>
        </p:nvSpPr>
        <p:spPr bwMode="auto">
          <a:xfrm>
            <a:off x="1204913" y="1963738"/>
            <a:ext cx="1333500" cy="1397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>
              <a:spcBef>
                <a:spcPts val="600"/>
              </a:spcBef>
            </a:pPr>
            <a:r>
              <a:rPr lang="zh-CN" altLang="en-US" sz="900" b="1" dirty="0" smtClean="0">
                <a:solidFill>
                  <a:srgbClr val="2C2C2C"/>
                </a:solidFill>
                <a:latin typeface="+mn-ea"/>
                <a:ea typeface="+mn-ea"/>
                <a:sym typeface="Lato Bold" panose="020F0802020204030203" pitchFamily="34" charset="0"/>
              </a:rPr>
              <a:t>移动端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27652" name="AutoShape 4"/>
          <p:cNvSpPr/>
          <p:nvPr/>
        </p:nvSpPr>
        <p:spPr bwMode="auto">
          <a:xfrm>
            <a:off x="1214438" y="2138363"/>
            <a:ext cx="1190625" cy="1270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just" eaLnBrk="1">
              <a:spcBef>
                <a:spcPts val="600"/>
              </a:spcBef>
            </a:pPr>
            <a:r>
              <a:rPr lang="zh-CN" altLang="en-US" sz="700" dirty="0" smtClean="0">
                <a:solidFill>
                  <a:srgbClr val="32AA90"/>
                </a:solidFill>
                <a:latin typeface="+mn-ea"/>
                <a:ea typeface="+mn-ea"/>
                <a:sym typeface="Verdana" pitchFamily="34" charset="0"/>
              </a:rPr>
              <a:t>单击此处添加副标题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27653" name="AutoShape 5"/>
          <p:cNvSpPr/>
          <p:nvPr/>
        </p:nvSpPr>
        <p:spPr bwMode="auto">
          <a:xfrm>
            <a:off x="1204913" y="2279650"/>
            <a:ext cx="1495425" cy="46831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600"/>
              </a:spcBef>
            </a:pPr>
            <a:r>
              <a:rPr lang="zh-CN" altLang="en-US" sz="700" dirty="0" smtClean="0">
                <a:solidFill>
                  <a:srgbClr val="777C87"/>
                </a:solidFill>
                <a:latin typeface="+mn-ea"/>
                <a:ea typeface="+mn-ea"/>
                <a:sym typeface="Lato Regular" panose="020F0502020204030203" pitchFamily="34" charset="0"/>
              </a:rPr>
              <a:t>此处添加详细文本描述，建议与标题相关并符合整体语言风格，语言描述尽量简洁生动。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27654" name="AutoShape 6"/>
          <p:cNvSpPr/>
          <p:nvPr/>
        </p:nvSpPr>
        <p:spPr bwMode="auto">
          <a:xfrm>
            <a:off x="1581150" y="2895600"/>
            <a:ext cx="1190625" cy="1338263"/>
          </a:xfrm>
          <a:custGeom>
            <a:avLst/>
            <a:gdLst>
              <a:gd name="T0" fmla="*/ 595313 w 21600"/>
              <a:gd name="T1" fmla="*/ 669132 h 21600"/>
              <a:gd name="T2" fmla="*/ 595313 w 21600"/>
              <a:gd name="T3" fmla="*/ 669132 h 21600"/>
              <a:gd name="T4" fmla="*/ 595313 w 21600"/>
              <a:gd name="T5" fmla="*/ 669132 h 21600"/>
              <a:gd name="T6" fmla="*/ 595313 w 21600"/>
              <a:gd name="T7" fmla="*/ 669132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1599" y="10823"/>
                </a:moveTo>
                <a:lnTo>
                  <a:pt x="12190" y="0"/>
                </a:lnTo>
                <a:lnTo>
                  <a:pt x="12190" y="3143"/>
                </a:lnTo>
                <a:lnTo>
                  <a:pt x="0" y="3143"/>
                </a:lnTo>
                <a:lnTo>
                  <a:pt x="0" y="18456"/>
                </a:lnTo>
                <a:lnTo>
                  <a:pt x="12190" y="18456"/>
                </a:lnTo>
                <a:lnTo>
                  <a:pt x="12190" y="21599"/>
                </a:lnTo>
                <a:lnTo>
                  <a:pt x="21599" y="10823"/>
                </a:lnTo>
                <a:close/>
              </a:path>
            </a:pathLst>
          </a:custGeom>
          <a:solidFill>
            <a:srgbClr val="D6D6D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27655" name="AutoShape 7"/>
          <p:cNvSpPr/>
          <p:nvPr/>
        </p:nvSpPr>
        <p:spPr bwMode="auto">
          <a:xfrm>
            <a:off x="1203325" y="3201988"/>
            <a:ext cx="747713" cy="763587"/>
          </a:xfrm>
          <a:custGeom>
            <a:avLst/>
            <a:gdLst>
              <a:gd name="T0" fmla="*/ 373838 w 19679"/>
              <a:gd name="T1" fmla="*/ 419084 h 19678"/>
              <a:gd name="T2" fmla="*/ 373838 w 19679"/>
              <a:gd name="T3" fmla="*/ 419084 h 19678"/>
              <a:gd name="T4" fmla="*/ 373838 w 19679"/>
              <a:gd name="T5" fmla="*/ 419084 h 19678"/>
              <a:gd name="T6" fmla="*/ 373838 w 19679"/>
              <a:gd name="T7" fmla="*/ 419084 h 1967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8">
                <a:moveTo>
                  <a:pt x="16796" y="2882"/>
                </a:moveTo>
                <a:cubicBezTo>
                  <a:pt x="20639" y="6724"/>
                  <a:pt x="20639" y="12953"/>
                  <a:pt x="16796" y="16795"/>
                </a:cubicBezTo>
                <a:cubicBezTo>
                  <a:pt x="12954" y="20638"/>
                  <a:pt x="6724" y="20638"/>
                  <a:pt x="2882" y="16795"/>
                </a:cubicBezTo>
                <a:cubicBezTo>
                  <a:pt x="-961" y="12953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4F81B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27656" name="AutoShape 8"/>
          <p:cNvSpPr/>
          <p:nvPr/>
        </p:nvSpPr>
        <p:spPr bwMode="auto">
          <a:xfrm>
            <a:off x="3327400" y="2895600"/>
            <a:ext cx="1190625" cy="1338263"/>
          </a:xfrm>
          <a:custGeom>
            <a:avLst/>
            <a:gdLst>
              <a:gd name="T0" fmla="*/ 595313 w 21600"/>
              <a:gd name="T1" fmla="*/ 669132 h 21600"/>
              <a:gd name="T2" fmla="*/ 595313 w 21600"/>
              <a:gd name="T3" fmla="*/ 669132 h 21600"/>
              <a:gd name="T4" fmla="*/ 595313 w 21600"/>
              <a:gd name="T5" fmla="*/ 669132 h 21600"/>
              <a:gd name="T6" fmla="*/ 595313 w 21600"/>
              <a:gd name="T7" fmla="*/ 669132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1599" y="10823"/>
                </a:moveTo>
                <a:lnTo>
                  <a:pt x="12199" y="0"/>
                </a:lnTo>
                <a:lnTo>
                  <a:pt x="12199" y="3143"/>
                </a:lnTo>
                <a:lnTo>
                  <a:pt x="0" y="3143"/>
                </a:lnTo>
                <a:lnTo>
                  <a:pt x="0" y="18456"/>
                </a:lnTo>
                <a:lnTo>
                  <a:pt x="12199" y="18456"/>
                </a:lnTo>
                <a:lnTo>
                  <a:pt x="12199" y="21599"/>
                </a:lnTo>
                <a:lnTo>
                  <a:pt x="21599" y="10823"/>
                </a:lnTo>
                <a:close/>
              </a:path>
            </a:pathLst>
          </a:custGeom>
          <a:solidFill>
            <a:srgbClr val="D6D6D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27657" name="AutoShape 9"/>
          <p:cNvSpPr/>
          <p:nvPr/>
        </p:nvSpPr>
        <p:spPr bwMode="auto">
          <a:xfrm>
            <a:off x="2952750" y="3201988"/>
            <a:ext cx="746125" cy="763587"/>
          </a:xfrm>
          <a:custGeom>
            <a:avLst/>
            <a:gdLst>
              <a:gd name="T0" fmla="*/ 373044 w 19679"/>
              <a:gd name="T1" fmla="*/ 419084 h 19678"/>
              <a:gd name="T2" fmla="*/ 373044 w 19679"/>
              <a:gd name="T3" fmla="*/ 419084 h 19678"/>
              <a:gd name="T4" fmla="*/ 373044 w 19679"/>
              <a:gd name="T5" fmla="*/ 419084 h 19678"/>
              <a:gd name="T6" fmla="*/ 373044 w 19679"/>
              <a:gd name="T7" fmla="*/ 419084 h 1967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8">
                <a:moveTo>
                  <a:pt x="16796" y="2882"/>
                </a:moveTo>
                <a:cubicBezTo>
                  <a:pt x="20639" y="6724"/>
                  <a:pt x="20639" y="12953"/>
                  <a:pt x="16796" y="16795"/>
                </a:cubicBezTo>
                <a:cubicBezTo>
                  <a:pt x="12953" y="20638"/>
                  <a:pt x="6723" y="20638"/>
                  <a:pt x="2881" y="16795"/>
                </a:cubicBezTo>
                <a:cubicBezTo>
                  <a:pt x="-961" y="12953"/>
                  <a:pt x="-961" y="6724"/>
                  <a:pt x="2881" y="2882"/>
                </a:cubicBezTo>
                <a:cubicBezTo>
                  <a:pt x="6723" y="-961"/>
                  <a:pt x="12953" y="-961"/>
                  <a:pt x="16796" y="2882"/>
                </a:cubicBezTo>
                <a:close/>
              </a:path>
            </a:pathLst>
          </a:custGeom>
          <a:solidFill>
            <a:srgbClr val="3BB69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27658" name="AutoShape 10"/>
          <p:cNvSpPr/>
          <p:nvPr/>
        </p:nvSpPr>
        <p:spPr bwMode="auto">
          <a:xfrm>
            <a:off x="6751638" y="2895600"/>
            <a:ext cx="1190625" cy="1338263"/>
          </a:xfrm>
          <a:custGeom>
            <a:avLst/>
            <a:gdLst>
              <a:gd name="T0" fmla="*/ 595313 w 21600"/>
              <a:gd name="T1" fmla="*/ 669132 h 21600"/>
              <a:gd name="T2" fmla="*/ 595313 w 21600"/>
              <a:gd name="T3" fmla="*/ 669132 h 21600"/>
              <a:gd name="T4" fmla="*/ 595313 w 21600"/>
              <a:gd name="T5" fmla="*/ 669132 h 21600"/>
              <a:gd name="T6" fmla="*/ 595313 w 21600"/>
              <a:gd name="T7" fmla="*/ 669132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1599" y="10823"/>
                </a:moveTo>
                <a:lnTo>
                  <a:pt x="12210" y="0"/>
                </a:lnTo>
                <a:lnTo>
                  <a:pt x="12210" y="3143"/>
                </a:lnTo>
                <a:lnTo>
                  <a:pt x="0" y="3143"/>
                </a:lnTo>
                <a:lnTo>
                  <a:pt x="0" y="18456"/>
                </a:lnTo>
                <a:lnTo>
                  <a:pt x="12210" y="18456"/>
                </a:lnTo>
                <a:lnTo>
                  <a:pt x="12210" y="21599"/>
                </a:lnTo>
                <a:lnTo>
                  <a:pt x="21599" y="10823"/>
                </a:lnTo>
                <a:close/>
              </a:path>
            </a:pathLst>
          </a:custGeom>
          <a:solidFill>
            <a:srgbClr val="D6D6D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27659" name="AutoShape 11"/>
          <p:cNvSpPr/>
          <p:nvPr/>
        </p:nvSpPr>
        <p:spPr bwMode="auto">
          <a:xfrm>
            <a:off x="6375400" y="3201988"/>
            <a:ext cx="744538" cy="763587"/>
          </a:xfrm>
          <a:custGeom>
            <a:avLst/>
            <a:gdLst>
              <a:gd name="T0" fmla="*/ 372250 w 19679"/>
              <a:gd name="T1" fmla="*/ 419084 h 19678"/>
              <a:gd name="T2" fmla="*/ 372250 w 19679"/>
              <a:gd name="T3" fmla="*/ 419084 h 19678"/>
              <a:gd name="T4" fmla="*/ 372250 w 19679"/>
              <a:gd name="T5" fmla="*/ 419084 h 19678"/>
              <a:gd name="T6" fmla="*/ 372250 w 19679"/>
              <a:gd name="T7" fmla="*/ 419084 h 1967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8">
                <a:moveTo>
                  <a:pt x="16795" y="2882"/>
                </a:moveTo>
                <a:cubicBezTo>
                  <a:pt x="20639" y="6724"/>
                  <a:pt x="20639" y="12953"/>
                  <a:pt x="16795" y="16795"/>
                </a:cubicBezTo>
                <a:cubicBezTo>
                  <a:pt x="12953" y="20638"/>
                  <a:pt x="6723" y="20638"/>
                  <a:pt x="2881" y="16795"/>
                </a:cubicBezTo>
                <a:cubicBezTo>
                  <a:pt x="-961" y="12953"/>
                  <a:pt x="-961" y="6724"/>
                  <a:pt x="2881" y="2882"/>
                </a:cubicBezTo>
                <a:cubicBezTo>
                  <a:pt x="6723" y="-961"/>
                  <a:pt x="12953" y="-961"/>
                  <a:pt x="16795" y="2882"/>
                </a:cubicBezTo>
                <a:close/>
              </a:path>
            </a:pathLst>
          </a:custGeom>
          <a:solidFill>
            <a:srgbClr val="EBB91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latin typeface="+mn-ea"/>
              <a:ea typeface="+mn-ea"/>
            </a:endParaRPr>
          </a:p>
        </p:txBody>
      </p:sp>
      <p:grpSp>
        <p:nvGrpSpPr>
          <p:cNvPr id="27660" name="Group 12"/>
          <p:cNvGrpSpPr/>
          <p:nvPr/>
        </p:nvGrpSpPr>
        <p:grpSpPr bwMode="auto">
          <a:xfrm>
            <a:off x="1482725" y="3408363"/>
            <a:ext cx="223838" cy="333375"/>
            <a:chOff x="-1" y="-1"/>
            <a:chExt cx="223840" cy="333376"/>
          </a:xfrm>
        </p:grpSpPr>
        <p:sp>
          <p:nvSpPr>
            <p:cNvPr id="27661" name="AutoShape 13"/>
            <p:cNvSpPr/>
            <p:nvPr/>
          </p:nvSpPr>
          <p:spPr bwMode="auto">
            <a:xfrm>
              <a:off x="-1" y="-1"/>
              <a:ext cx="190502" cy="333376"/>
            </a:xfrm>
            <a:custGeom>
              <a:avLst/>
              <a:gdLst>
                <a:gd name="T0" fmla="*/ 95251 w 21600"/>
                <a:gd name="T1" fmla="*/ 166688 h 21600"/>
                <a:gd name="T2" fmla="*/ 95251 w 21600"/>
                <a:gd name="T3" fmla="*/ 166688 h 21600"/>
                <a:gd name="T4" fmla="*/ 95251 w 21600"/>
                <a:gd name="T5" fmla="*/ 166688 h 21600"/>
                <a:gd name="T6" fmla="*/ 95251 w 21600"/>
                <a:gd name="T7" fmla="*/ 166688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9529" y="17581"/>
                  </a:moveTo>
                  <a:cubicBezTo>
                    <a:pt x="2070" y="17581"/>
                    <a:pt x="2070" y="17581"/>
                    <a:pt x="2070" y="17581"/>
                  </a:cubicBezTo>
                  <a:cubicBezTo>
                    <a:pt x="2070" y="2679"/>
                    <a:pt x="2070" y="2679"/>
                    <a:pt x="2070" y="2679"/>
                  </a:cubicBezTo>
                  <a:cubicBezTo>
                    <a:pt x="19529" y="2679"/>
                    <a:pt x="19529" y="2679"/>
                    <a:pt x="19529" y="2679"/>
                  </a:cubicBezTo>
                  <a:cubicBezTo>
                    <a:pt x="19529" y="5860"/>
                    <a:pt x="19529" y="5860"/>
                    <a:pt x="19529" y="5860"/>
                  </a:cubicBezTo>
                  <a:cubicBezTo>
                    <a:pt x="21599" y="5860"/>
                    <a:pt x="21599" y="5860"/>
                    <a:pt x="21599" y="5860"/>
                  </a:cubicBezTo>
                  <a:cubicBezTo>
                    <a:pt x="21599" y="1674"/>
                    <a:pt x="21599" y="1674"/>
                    <a:pt x="21599" y="1674"/>
                  </a:cubicBezTo>
                  <a:cubicBezTo>
                    <a:pt x="21599" y="837"/>
                    <a:pt x="20121" y="0"/>
                    <a:pt x="18640" y="0"/>
                  </a:cubicBezTo>
                  <a:cubicBezTo>
                    <a:pt x="2663" y="0"/>
                    <a:pt x="2663" y="0"/>
                    <a:pt x="2663" y="0"/>
                  </a:cubicBezTo>
                  <a:cubicBezTo>
                    <a:pt x="1184" y="0"/>
                    <a:pt x="0" y="837"/>
                    <a:pt x="0" y="1674"/>
                  </a:cubicBezTo>
                  <a:cubicBezTo>
                    <a:pt x="0" y="20093"/>
                    <a:pt x="0" y="20093"/>
                    <a:pt x="0" y="20093"/>
                  </a:cubicBezTo>
                  <a:cubicBezTo>
                    <a:pt x="0" y="20930"/>
                    <a:pt x="1184" y="21599"/>
                    <a:pt x="2663" y="21599"/>
                  </a:cubicBezTo>
                  <a:cubicBezTo>
                    <a:pt x="18640" y="21599"/>
                    <a:pt x="18640" y="21599"/>
                    <a:pt x="18640" y="21599"/>
                  </a:cubicBezTo>
                  <a:cubicBezTo>
                    <a:pt x="20121" y="21599"/>
                    <a:pt x="21599" y="20930"/>
                    <a:pt x="21599" y="20093"/>
                  </a:cubicBezTo>
                  <a:cubicBezTo>
                    <a:pt x="21599" y="13228"/>
                    <a:pt x="21599" y="13228"/>
                    <a:pt x="21599" y="13228"/>
                  </a:cubicBezTo>
                  <a:cubicBezTo>
                    <a:pt x="19529" y="13228"/>
                    <a:pt x="19529" y="13228"/>
                    <a:pt x="19529" y="13228"/>
                  </a:cubicBezTo>
                  <a:lnTo>
                    <a:pt x="19529" y="17581"/>
                  </a:lnTo>
                  <a:close/>
                  <a:moveTo>
                    <a:pt x="16866" y="1005"/>
                  </a:moveTo>
                  <a:cubicBezTo>
                    <a:pt x="17162" y="1005"/>
                    <a:pt x="17753" y="1172"/>
                    <a:pt x="17753" y="1507"/>
                  </a:cubicBezTo>
                  <a:cubicBezTo>
                    <a:pt x="17753" y="1674"/>
                    <a:pt x="17162" y="1842"/>
                    <a:pt x="16866" y="1842"/>
                  </a:cubicBezTo>
                  <a:cubicBezTo>
                    <a:pt x="16570" y="1842"/>
                    <a:pt x="16274" y="1674"/>
                    <a:pt x="16274" y="1507"/>
                  </a:cubicBezTo>
                  <a:cubicBezTo>
                    <a:pt x="16274" y="1172"/>
                    <a:pt x="16570" y="1005"/>
                    <a:pt x="16866" y="1005"/>
                  </a:cubicBezTo>
                  <a:close/>
                  <a:moveTo>
                    <a:pt x="7101" y="1172"/>
                  </a:moveTo>
                  <a:cubicBezTo>
                    <a:pt x="14499" y="1172"/>
                    <a:pt x="14499" y="1172"/>
                    <a:pt x="14499" y="1172"/>
                  </a:cubicBezTo>
                  <a:cubicBezTo>
                    <a:pt x="14499" y="1674"/>
                    <a:pt x="14499" y="1674"/>
                    <a:pt x="14499" y="1674"/>
                  </a:cubicBezTo>
                  <a:cubicBezTo>
                    <a:pt x="7101" y="1674"/>
                    <a:pt x="7101" y="1674"/>
                    <a:pt x="7101" y="1674"/>
                  </a:cubicBezTo>
                  <a:lnTo>
                    <a:pt x="7101" y="1172"/>
                  </a:lnTo>
                  <a:close/>
                  <a:moveTo>
                    <a:pt x="14203" y="19926"/>
                  </a:moveTo>
                  <a:cubicBezTo>
                    <a:pt x="7397" y="19926"/>
                    <a:pt x="7397" y="19926"/>
                    <a:pt x="7397" y="19926"/>
                  </a:cubicBezTo>
                  <a:cubicBezTo>
                    <a:pt x="7397" y="18752"/>
                    <a:pt x="7397" y="18752"/>
                    <a:pt x="7397" y="18752"/>
                  </a:cubicBezTo>
                  <a:cubicBezTo>
                    <a:pt x="14203" y="18752"/>
                    <a:pt x="14203" y="18752"/>
                    <a:pt x="14203" y="18752"/>
                  </a:cubicBezTo>
                  <a:lnTo>
                    <a:pt x="14203" y="19926"/>
                  </a:lnTo>
                  <a:close/>
                </a:path>
              </a:pathLst>
            </a:custGeom>
            <a:solidFill>
              <a:srgbClr val="FFFEF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27662" name="AutoShape 14"/>
            <p:cNvSpPr/>
            <p:nvPr/>
          </p:nvSpPr>
          <p:spPr bwMode="auto">
            <a:xfrm>
              <a:off x="80962" y="97209"/>
              <a:ext cx="142877" cy="134782"/>
            </a:xfrm>
            <a:custGeom>
              <a:avLst/>
              <a:gdLst>
                <a:gd name="T0" fmla="*/ 71439 w 21600"/>
                <a:gd name="T1" fmla="*/ 67391 h 21600"/>
                <a:gd name="T2" fmla="*/ 71439 w 21600"/>
                <a:gd name="T3" fmla="*/ 67391 h 21600"/>
                <a:gd name="T4" fmla="*/ 71439 w 21600"/>
                <a:gd name="T5" fmla="*/ 67391 h 21600"/>
                <a:gd name="T6" fmla="*/ 71439 w 21600"/>
                <a:gd name="T7" fmla="*/ 67391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15329"/>
                  </a:moveTo>
                  <a:lnTo>
                    <a:pt x="2658" y="15329"/>
                  </a:lnTo>
                  <a:lnTo>
                    <a:pt x="0" y="21599"/>
                  </a:lnTo>
                  <a:lnTo>
                    <a:pt x="7311" y="15329"/>
                  </a:lnTo>
                  <a:lnTo>
                    <a:pt x="21599" y="15329"/>
                  </a:lnTo>
                  <a:lnTo>
                    <a:pt x="21599" y="0"/>
                  </a:lnTo>
                  <a:lnTo>
                    <a:pt x="0" y="0"/>
                  </a:lnTo>
                  <a:lnTo>
                    <a:pt x="0" y="15329"/>
                  </a:lnTo>
                  <a:close/>
                </a:path>
              </a:pathLst>
            </a:custGeom>
            <a:solidFill>
              <a:srgbClr val="FFFEF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</p:grpSp>
      <p:sp>
        <p:nvSpPr>
          <p:cNvPr id="27663" name="AutoShape 15"/>
          <p:cNvSpPr/>
          <p:nvPr/>
        </p:nvSpPr>
        <p:spPr bwMode="auto">
          <a:xfrm>
            <a:off x="5045075" y="2895600"/>
            <a:ext cx="1190625" cy="1338263"/>
          </a:xfrm>
          <a:custGeom>
            <a:avLst/>
            <a:gdLst>
              <a:gd name="T0" fmla="*/ 595313 w 21600"/>
              <a:gd name="T1" fmla="*/ 669132 h 21600"/>
              <a:gd name="T2" fmla="*/ 595313 w 21600"/>
              <a:gd name="T3" fmla="*/ 669132 h 21600"/>
              <a:gd name="T4" fmla="*/ 595313 w 21600"/>
              <a:gd name="T5" fmla="*/ 669132 h 21600"/>
              <a:gd name="T6" fmla="*/ 595313 w 21600"/>
              <a:gd name="T7" fmla="*/ 669132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1599" y="10823"/>
                </a:moveTo>
                <a:lnTo>
                  <a:pt x="12201" y="0"/>
                </a:lnTo>
                <a:lnTo>
                  <a:pt x="12201" y="3143"/>
                </a:lnTo>
                <a:lnTo>
                  <a:pt x="0" y="3143"/>
                </a:lnTo>
                <a:lnTo>
                  <a:pt x="0" y="18456"/>
                </a:lnTo>
                <a:lnTo>
                  <a:pt x="12201" y="18456"/>
                </a:lnTo>
                <a:lnTo>
                  <a:pt x="12201" y="21599"/>
                </a:lnTo>
                <a:lnTo>
                  <a:pt x="21599" y="10823"/>
                </a:lnTo>
                <a:close/>
              </a:path>
            </a:pathLst>
          </a:custGeom>
          <a:solidFill>
            <a:srgbClr val="D6D6D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27664" name="AutoShape 16"/>
          <p:cNvSpPr/>
          <p:nvPr/>
        </p:nvSpPr>
        <p:spPr bwMode="auto">
          <a:xfrm>
            <a:off x="4665663" y="3201988"/>
            <a:ext cx="746125" cy="763587"/>
          </a:xfrm>
          <a:custGeom>
            <a:avLst/>
            <a:gdLst>
              <a:gd name="T0" fmla="*/ 373063 w 19678"/>
              <a:gd name="T1" fmla="*/ 419084 h 19678"/>
              <a:gd name="T2" fmla="*/ 373063 w 19678"/>
              <a:gd name="T3" fmla="*/ 419084 h 19678"/>
              <a:gd name="T4" fmla="*/ 373063 w 19678"/>
              <a:gd name="T5" fmla="*/ 419084 h 19678"/>
              <a:gd name="T6" fmla="*/ 373063 w 19678"/>
              <a:gd name="T7" fmla="*/ 419084 h 1967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8" h="19678">
                <a:moveTo>
                  <a:pt x="16795" y="2882"/>
                </a:moveTo>
                <a:cubicBezTo>
                  <a:pt x="20638" y="6724"/>
                  <a:pt x="20638" y="12953"/>
                  <a:pt x="16795" y="16795"/>
                </a:cubicBezTo>
                <a:cubicBezTo>
                  <a:pt x="12953" y="20638"/>
                  <a:pt x="6724" y="20638"/>
                  <a:pt x="2882" y="16795"/>
                </a:cubicBezTo>
                <a:cubicBezTo>
                  <a:pt x="-961" y="12953"/>
                  <a:pt x="-961" y="6724"/>
                  <a:pt x="2882" y="2882"/>
                </a:cubicBezTo>
                <a:cubicBezTo>
                  <a:pt x="6724" y="-961"/>
                  <a:pt x="12953" y="-961"/>
                  <a:pt x="16795" y="2882"/>
                </a:cubicBezTo>
                <a:close/>
              </a:path>
            </a:pathLst>
          </a:custGeom>
          <a:solidFill>
            <a:srgbClr val="A1C45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27665" name="AutoShape 17"/>
          <p:cNvSpPr/>
          <p:nvPr/>
        </p:nvSpPr>
        <p:spPr bwMode="auto">
          <a:xfrm>
            <a:off x="4900613" y="3481388"/>
            <a:ext cx="266700" cy="222250"/>
          </a:xfrm>
          <a:custGeom>
            <a:avLst/>
            <a:gdLst>
              <a:gd name="T0" fmla="*/ 133350 w 21600"/>
              <a:gd name="T1" fmla="*/ 111125 h 21600"/>
              <a:gd name="T2" fmla="*/ 133350 w 21600"/>
              <a:gd name="T3" fmla="*/ 111125 h 21600"/>
              <a:gd name="T4" fmla="*/ 133350 w 21600"/>
              <a:gd name="T5" fmla="*/ 111125 h 21600"/>
              <a:gd name="T6" fmla="*/ 133350 w 21600"/>
              <a:gd name="T7" fmla="*/ 111125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0263" y="0"/>
                </a:moveTo>
                <a:cubicBezTo>
                  <a:pt x="20631" y="0"/>
                  <a:pt x="20944" y="162"/>
                  <a:pt x="21206" y="479"/>
                </a:cubicBezTo>
                <a:cubicBezTo>
                  <a:pt x="21468" y="799"/>
                  <a:pt x="21600" y="1178"/>
                  <a:pt x="21600" y="1618"/>
                </a:cubicBezTo>
                <a:lnTo>
                  <a:pt x="21600" y="19981"/>
                </a:lnTo>
                <a:cubicBezTo>
                  <a:pt x="21600" y="20421"/>
                  <a:pt x="21468" y="20801"/>
                  <a:pt x="21206" y="21121"/>
                </a:cubicBezTo>
                <a:cubicBezTo>
                  <a:pt x="20944" y="21437"/>
                  <a:pt x="20631" y="21599"/>
                  <a:pt x="20263" y="21599"/>
                </a:cubicBezTo>
                <a:lnTo>
                  <a:pt x="1345" y="21599"/>
                </a:lnTo>
                <a:cubicBezTo>
                  <a:pt x="981" y="21599"/>
                  <a:pt x="662" y="21437"/>
                  <a:pt x="398" y="21121"/>
                </a:cubicBezTo>
                <a:cubicBezTo>
                  <a:pt x="131" y="20801"/>
                  <a:pt x="0" y="20421"/>
                  <a:pt x="0" y="19981"/>
                </a:cubicBezTo>
                <a:lnTo>
                  <a:pt x="0" y="1618"/>
                </a:lnTo>
                <a:cubicBezTo>
                  <a:pt x="0" y="1178"/>
                  <a:pt x="131" y="799"/>
                  <a:pt x="398" y="479"/>
                </a:cubicBezTo>
                <a:cubicBezTo>
                  <a:pt x="662" y="162"/>
                  <a:pt x="981" y="0"/>
                  <a:pt x="1345" y="0"/>
                </a:cubicBezTo>
                <a:lnTo>
                  <a:pt x="20263" y="0"/>
                </a:lnTo>
                <a:close/>
                <a:moveTo>
                  <a:pt x="4052" y="2171"/>
                </a:moveTo>
                <a:cubicBezTo>
                  <a:pt x="4052" y="2021"/>
                  <a:pt x="4009" y="1892"/>
                  <a:pt x="3924" y="1783"/>
                </a:cubicBezTo>
                <a:cubicBezTo>
                  <a:pt x="3839" y="1677"/>
                  <a:pt x="3729" y="1621"/>
                  <a:pt x="3593" y="1621"/>
                </a:cubicBezTo>
                <a:lnTo>
                  <a:pt x="1801" y="1621"/>
                </a:lnTo>
                <a:cubicBezTo>
                  <a:pt x="1676" y="1621"/>
                  <a:pt x="1568" y="1674"/>
                  <a:pt x="1480" y="1777"/>
                </a:cubicBezTo>
                <a:cubicBezTo>
                  <a:pt x="1390" y="1880"/>
                  <a:pt x="1343" y="2012"/>
                  <a:pt x="1343" y="2171"/>
                </a:cubicBezTo>
                <a:lnTo>
                  <a:pt x="1343" y="4321"/>
                </a:lnTo>
                <a:cubicBezTo>
                  <a:pt x="1343" y="4470"/>
                  <a:pt x="1387" y="4603"/>
                  <a:pt x="1473" y="4708"/>
                </a:cubicBezTo>
                <a:cubicBezTo>
                  <a:pt x="1558" y="4817"/>
                  <a:pt x="1669" y="4867"/>
                  <a:pt x="1801" y="4867"/>
                </a:cubicBezTo>
                <a:lnTo>
                  <a:pt x="3593" y="4867"/>
                </a:lnTo>
                <a:cubicBezTo>
                  <a:pt x="3721" y="4867"/>
                  <a:pt x="3828" y="4820"/>
                  <a:pt x="3917" y="4717"/>
                </a:cubicBezTo>
                <a:cubicBezTo>
                  <a:pt x="4007" y="4614"/>
                  <a:pt x="4052" y="4482"/>
                  <a:pt x="4052" y="4321"/>
                </a:cubicBezTo>
                <a:lnTo>
                  <a:pt x="4052" y="2171"/>
                </a:lnTo>
                <a:close/>
                <a:moveTo>
                  <a:pt x="4052" y="7202"/>
                </a:moveTo>
                <a:cubicBezTo>
                  <a:pt x="4052" y="7055"/>
                  <a:pt x="4009" y="6926"/>
                  <a:pt x="3924" y="6817"/>
                </a:cubicBezTo>
                <a:cubicBezTo>
                  <a:pt x="3839" y="6709"/>
                  <a:pt x="3729" y="6656"/>
                  <a:pt x="3593" y="6656"/>
                </a:cubicBezTo>
                <a:lnTo>
                  <a:pt x="1801" y="6656"/>
                </a:lnTo>
                <a:cubicBezTo>
                  <a:pt x="1676" y="6656"/>
                  <a:pt x="1568" y="6709"/>
                  <a:pt x="1480" y="6817"/>
                </a:cubicBezTo>
                <a:cubicBezTo>
                  <a:pt x="1390" y="6926"/>
                  <a:pt x="1343" y="7055"/>
                  <a:pt x="1343" y="7202"/>
                </a:cubicBezTo>
                <a:lnTo>
                  <a:pt x="1343" y="9370"/>
                </a:lnTo>
                <a:cubicBezTo>
                  <a:pt x="1343" y="9516"/>
                  <a:pt x="1387" y="9646"/>
                  <a:pt x="1473" y="9757"/>
                </a:cubicBezTo>
                <a:cubicBezTo>
                  <a:pt x="1558" y="9863"/>
                  <a:pt x="1669" y="9916"/>
                  <a:pt x="1801" y="9916"/>
                </a:cubicBezTo>
                <a:lnTo>
                  <a:pt x="3593" y="9916"/>
                </a:lnTo>
                <a:cubicBezTo>
                  <a:pt x="3721" y="9916"/>
                  <a:pt x="3828" y="9863"/>
                  <a:pt x="3917" y="9757"/>
                </a:cubicBezTo>
                <a:cubicBezTo>
                  <a:pt x="4007" y="9646"/>
                  <a:pt x="4052" y="9516"/>
                  <a:pt x="4052" y="9370"/>
                </a:cubicBezTo>
                <a:lnTo>
                  <a:pt x="4052" y="7202"/>
                </a:lnTo>
                <a:close/>
                <a:moveTo>
                  <a:pt x="4052" y="12233"/>
                </a:moveTo>
                <a:cubicBezTo>
                  <a:pt x="4052" y="12083"/>
                  <a:pt x="4009" y="11957"/>
                  <a:pt x="3924" y="11846"/>
                </a:cubicBezTo>
                <a:cubicBezTo>
                  <a:pt x="3839" y="11740"/>
                  <a:pt x="3729" y="11686"/>
                  <a:pt x="3593" y="11686"/>
                </a:cubicBezTo>
                <a:lnTo>
                  <a:pt x="1801" y="11686"/>
                </a:lnTo>
                <a:cubicBezTo>
                  <a:pt x="1676" y="11686"/>
                  <a:pt x="1568" y="11740"/>
                  <a:pt x="1480" y="11846"/>
                </a:cubicBezTo>
                <a:cubicBezTo>
                  <a:pt x="1390" y="11957"/>
                  <a:pt x="1343" y="12083"/>
                  <a:pt x="1343" y="12233"/>
                </a:cubicBezTo>
                <a:lnTo>
                  <a:pt x="1343" y="14401"/>
                </a:lnTo>
                <a:cubicBezTo>
                  <a:pt x="1343" y="14548"/>
                  <a:pt x="1387" y="14677"/>
                  <a:pt x="1473" y="14786"/>
                </a:cubicBezTo>
                <a:cubicBezTo>
                  <a:pt x="1558" y="14894"/>
                  <a:pt x="1669" y="14947"/>
                  <a:pt x="1801" y="14947"/>
                </a:cubicBezTo>
                <a:lnTo>
                  <a:pt x="3593" y="14947"/>
                </a:lnTo>
                <a:cubicBezTo>
                  <a:pt x="3721" y="14947"/>
                  <a:pt x="3828" y="14894"/>
                  <a:pt x="3917" y="14786"/>
                </a:cubicBezTo>
                <a:cubicBezTo>
                  <a:pt x="4007" y="14677"/>
                  <a:pt x="4052" y="14548"/>
                  <a:pt x="4052" y="14401"/>
                </a:cubicBezTo>
                <a:lnTo>
                  <a:pt x="4052" y="12233"/>
                </a:lnTo>
                <a:close/>
                <a:moveTo>
                  <a:pt x="4052" y="17284"/>
                </a:moveTo>
                <a:cubicBezTo>
                  <a:pt x="4052" y="17136"/>
                  <a:pt x="4009" y="17005"/>
                  <a:pt x="3924" y="16897"/>
                </a:cubicBezTo>
                <a:cubicBezTo>
                  <a:pt x="3839" y="16791"/>
                  <a:pt x="3729" y="16736"/>
                  <a:pt x="3593" y="16736"/>
                </a:cubicBezTo>
                <a:lnTo>
                  <a:pt x="1801" y="16736"/>
                </a:lnTo>
                <a:cubicBezTo>
                  <a:pt x="1676" y="16736"/>
                  <a:pt x="1568" y="16788"/>
                  <a:pt x="1480" y="16891"/>
                </a:cubicBezTo>
                <a:cubicBezTo>
                  <a:pt x="1390" y="16995"/>
                  <a:pt x="1343" y="17124"/>
                  <a:pt x="1343" y="17284"/>
                </a:cubicBezTo>
                <a:lnTo>
                  <a:pt x="1343" y="19434"/>
                </a:lnTo>
                <a:cubicBezTo>
                  <a:pt x="1343" y="19584"/>
                  <a:pt x="1387" y="19714"/>
                  <a:pt x="1473" y="19822"/>
                </a:cubicBezTo>
                <a:cubicBezTo>
                  <a:pt x="1558" y="19929"/>
                  <a:pt x="1669" y="19984"/>
                  <a:pt x="1801" y="19984"/>
                </a:cubicBezTo>
                <a:lnTo>
                  <a:pt x="3593" y="19984"/>
                </a:lnTo>
                <a:cubicBezTo>
                  <a:pt x="3721" y="19984"/>
                  <a:pt x="3828" y="19932"/>
                  <a:pt x="3917" y="19828"/>
                </a:cubicBezTo>
                <a:cubicBezTo>
                  <a:pt x="4007" y="19726"/>
                  <a:pt x="4052" y="19596"/>
                  <a:pt x="4052" y="19434"/>
                </a:cubicBezTo>
                <a:lnTo>
                  <a:pt x="4052" y="17284"/>
                </a:lnTo>
                <a:close/>
                <a:moveTo>
                  <a:pt x="16194" y="2171"/>
                </a:moveTo>
                <a:cubicBezTo>
                  <a:pt x="16194" y="2021"/>
                  <a:pt x="16150" y="1892"/>
                  <a:pt x="16065" y="1783"/>
                </a:cubicBezTo>
                <a:cubicBezTo>
                  <a:pt x="15979" y="1677"/>
                  <a:pt x="15871" y="1621"/>
                  <a:pt x="15737" y="1621"/>
                </a:cubicBezTo>
                <a:lnTo>
                  <a:pt x="5858" y="1621"/>
                </a:lnTo>
                <a:cubicBezTo>
                  <a:pt x="5730" y="1621"/>
                  <a:pt x="5623" y="1674"/>
                  <a:pt x="5535" y="1777"/>
                </a:cubicBezTo>
                <a:cubicBezTo>
                  <a:pt x="5445" y="1880"/>
                  <a:pt x="5400" y="2012"/>
                  <a:pt x="5400" y="2171"/>
                </a:cubicBezTo>
                <a:lnTo>
                  <a:pt x="5400" y="9370"/>
                </a:lnTo>
                <a:cubicBezTo>
                  <a:pt x="5400" y="9516"/>
                  <a:pt x="5442" y="9646"/>
                  <a:pt x="5528" y="9757"/>
                </a:cubicBezTo>
                <a:cubicBezTo>
                  <a:pt x="5616" y="9863"/>
                  <a:pt x="5724" y="9916"/>
                  <a:pt x="5858" y="9916"/>
                </a:cubicBezTo>
                <a:lnTo>
                  <a:pt x="15737" y="9916"/>
                </a:lnTo>
                <a:cubicBezTo>
                  <a:pt x="15862" y="9916"/>
                  <a:pt x="15969" y="9863"/>
                  <a:pt x="16060" y="9757"/>
                </a:cubicBezTo>
                <a:cubicBezTo>
                  <a:pt x="16148" y="9646"/>
                  <a:pt x="16194" y="9516"/>
                  <a:pt x="16194" y="9370"/>
                </a:cubicBezTo>
                <a:lnTo>
                  <a:pt x="16194" y="2171"/>
                </a:lnTo>
                <a:close/>
                <a:moveTo>
                  <a:pt x="16194" y="12233"/>
                </a:moveTo>
                <a:cubicBezTo>
                  <a:pt x="16194" y="12083"/>
                  <a:pt x="16150" y="11957"/>
                  <a:pt x="16065" y="11846"/>
                </a:cubicBezTo>
                <a:cubicBezTo>
                  <a:pt x="15979" y="11740"/>
                  <a:pt x="15871" y="11686"/>
                  <a:pt x="15737" y="11686"/>
                </a:cubicBezTo>
                <a:lnTo>
                  <a:pt x="5858" y="11686"/>
                </a:lnTo>
                <a:cubicBezTo>
                  <a:pt x="5730" y="11686"/>
                  <a:pt x="5623" y="11740"/>
                  <a:pt x="5535" y="11846"/>
                </a:cubicBezTo>
                <a:cubicBezTo>
                  <a:pt x="5445" y="11957"/>
                  <a:pt x="5400" y="12083"/>
                  <a:pt x="5400" y="12233"/>
                </a:cubicBezTo>
                <a:lnTo>
                  <a:pt x="5400" y="19431"/>
                </a:lnTo>
                <a:cubicBezTo>
                  <a:pt x="5400" y="19581"/>
                  <a:pt x="5442" y="19711"/>
                  <a:pt x="5528" y="19819"/>
                </a:cubicBezTo>
                <a:cubicBezTo>
                  <a:pt x="5616" y="19926"/>
                  <a:pt x="5724" y="19981"/>
                  <a:pt x="5858" y="19981"/>
                </a:cubicBezTo>
                <a:lnTo>
                  <a:pt x="15737" y="19981"/>
                </a:lnTo>
                <a:cubicBezTo>
                  <a:pt x="15862" y="19981"/>
                  <a:pt x="15969" y="19929"/>
                  <a:pt x="16060" y="19825"/>
                </a:cubicBezTo>
                <a:cubicBezTo>
                  <a:pt x="16148" y="19723"/>
                  <a:pt x="16194" y="19593"/>
                  <a:pt x="16194" y="19431"/>
                </a:cubicBezTo>
                <a:lnTo>
                  <a:pt x="16194" y="12233"/>
                </a:lnTo>
                <a:close/>
                <a:moveTo>
                  <a:pt x="20263" y="2171"/>
                </a:moveTo>
                <a:cubicBezTo>
                  <a:pt x="20263" y="2021"/>
                  <a:pt x="20217" y="1892"/>
                  <a:pt x="20129" y="1783"/>
                </a:cubicBezTo>
                <a:cubicBezTo>
                  <a:pt x="20038" y="1677"/>
                  <a:pt x="19930" y="1621"/>
                  <a:pt x="19806" y="1621"/>
                </a:cubicBezTo>
                <a:lnTo>
                  <a:pt x="18001" y="1621"/>
                </a:lnTo>
                <a:cubicBezTo>
                  <a:pt x="17876" y="1621"/>
                  <a:pt x="17769" y="1674"/>
                  <a:pt x="17678" y="1777"/>
                </a:cubicBezTo>
                <a:cubicBezTo>
                  <a:pt x="17590" y="1880"/>
                  <a:pt x="17546" y="2012"/>
                  <a:pt x="17546" y="2171"/>
                </a:cubicBezTo>
                <a:lnTo>
                  <a:pt x="17546" y="4321"/>
                </a:lnTo>
                <a:cubicBezTo>
                  <a:pt x="17546" y="4470"/>
                  <a:pt x="17590" y="4603"/>
                  <a:pt x="17678" y="4708"/>
                </a:cubicBezTo>
                <a:cubicBezTo>
                  <a:pt x="17769" y="4817"/>
                  <a:pt x="17876" y="4867"/>
                  <a:pt x="18001" y="4867"/>
                </a:cubicBezTo>
                <a:lnTo>
                  <a:pt x="19806" y="4867"/>
                </a:lnTo>
                <a:cubicBezTo>
                  <a:pt x="19930" y="4867"/>
                  <a:pt x="20038" y="4820"/>
                  <a:pt x="20129" y="4717"/>
                </a:cubicBezTo>
                <a:cubicBezTo>
                  <a:pt x="20217" y="4614"/>
                  <a:pt x="20263" y="4482"/>
                  <a:pt x="20263" y="4321"/>
                </a:cubicBezTo>
                <a:lnTo>
                  <a:pt x="20263" y="2171"/>
                </a:lnTo>
                <a:close/>
                <a:moveTo>
                  <a:pt x="20263" y="7202"/>
                </a:moveTo>
                <a:cubicBezTo>
                  <a:pt x="20263" y="7055"/>
                  <a:pt x="20217" y="6926"/>
                  <a:pt x="20129" y="6817"/>
                </a:cubicBezTo>
                <a:cubicBezTo>
                  <a:pt x="20038" y="6709"/>
                  <a:pt x="19930" y="6656"/>
                  <a:pt x="19806" y="6656"/>
                </a:cubicBezTo>
                <a:lnTo>
                  <a:pt x="18001" y="6656"/>
                </a:lnTo>
                <a:cubicBezTo>
                  <a:pt x="17876" y="6656"/>
                  <a:pt x="17769" y="6709"/>
                  <a:pt x="17678" y="6817"/>
                </a:cubicBezTo>
                <a:cubicBezTo>
                  <a:pt x="17590" y="6926"/>
                  <a:pt x="17546" y="7055"/>
                  <a:pt x="17546" y="7202"/>
                </a:cubicBezTo>
                <a:lnTo>
                  <a:pt x="17546" y="9370"/>
                </a:lnTo>
                <a:cubicBezTo>
                  <a:pt x="17546" y="9516"/>
                  <a:pt x="17590" y="9646"/>
                  <a:pt x="17678" y="9757"/>
                </a:cubicBezTo>
                <a:cubicBezTo>
                  <a:pt x="17769" y="9863"/>
                  <a:pt x="17876" y="9916"/>
                  <a:pt x="18001" y="9916"/>
                </a:cubicBezTo>
                <a:lnTo>
                  <a:pt x="19806" y="9916"/>
                </a:lnTo>
                <a:cubicBezTo>
                  <a:pt x="19930" y="9916"/>
                  <a:pt x="20038" y="9863"/>
                  <a:pt x="20129" y="9757"/>
                </a:cubicBezTo>
                <a:cubicBezTo>
                  <a:pt x="20217" y="9646"/>
                  <a:pt x="20263" y="9516"/>
                  <a:pt x="20263" y="9370"/>
                </a:cubicBezTo>
                <a:lnTo>
                  <a:pt x="20263" y="7202"/>
                </a:lnTo>
                <a:close/>
                <a:moveTo>
                  <a:pt x="20263" y="12233"/>
                </a:moveTo>
                <a:cubicBezTo>
                  <a:pt x="20263" y="12083"/>
                  <a:pt x="20217" y="11957"/>
                  <a:pt x="20129" y="11846"/>
                </a:cubicBezTo>
                <a:cubicBezTo>
                  <a:pt x="20038" y="11740"/>
                  <a:pt x="19930" y="11686"/>
                  <a:pt x="19806" y="11686"/>
                </a:cubicBezTo>
                <a:lnTo>
                  <a:pt x="18001" y="11686"/>
                </a:lnTo>
                <a:cubicBezTo>
                  <a:pt x="17876" y="11686"/>
                  <a:pt x="17769" y="11740"/>
                  <a:pt x="17678" y="11846"/>
                </a:cubicBezTo>
                <a:cubicBezTo>
                  <a:pt x="17590" y="11957"/>
                  <a:pt x="17546" y="12083"/>
                  <a:pt x="17546" y="12233"/>
                </a:cubicBezTo>
                <a:lnTo>
                  <a:pt x="17546" y="14401"/>
                </a:lnTo>
                <a:cubicBezTo>
                  <a:pt x="17546" y="14548"/>
                  <a:pt x="17590" y="14677"/>
                  <a:pt x="17678" y="14786"/>
                </a:cubicBezTo>
                <a:cubicBezTo>
                  <a:pt x="17769" y="14894"/>
                  <a:pt x="17876" y="14947"/>
                  <a:pt x="18001" y="14947"/>
                </a:cubicBezTo>
                <a:lnTo>
                  <a:pt x="19806" y="14947"/>
                </a:lnTo>
                <a:cubicBezTo>
                  <a:pt x="19930" y="14947"/>
                  <a:pt x="20038" y="14894"/>
                  <a:pt x="20129" y="14786"/>
                </a:cubicBezTo>
                <a:cubicBezTo>
                  <a:pt x="20217" y="14677"/>
                  <a:pt x="20263" y="14548"/>
                  <a:pt x="20263" y="14401"/>
                </a:cubicBezTo>
                <a:lnTo>
                  <a:pt x="20263" y="12233"/>
                </a:lnTo>
                <a:close/>
                <a:moveTo>
                  <a:pt x="20263" y="17284"/>
                </a:moveTo>
                <a:cubicBezTo>
                  <a:pt x="20263" y="17136"/>
                  <a:pt x="20217" y="17005"/>
                  <a:pt x="20129" y="16897"/>
                </a:cubicBezTo>
                <a:cubicBezTo>
                  <a:pt x="20038" y="16791"/>
                  <a:pt x="19930" y="16736"/>
                  <a:pt x="19806" y="16736"/>
                </a:cubicBezTo>
                <a:lnTo>
                  <a:pt x="18001" y="16736"/>
                </a:lnTo>
                <a:cubicBezTo>
                  <a:pt x="17876" y="16736"/>
                  <a:pt x="17769" y="16788"/>
                  <a:pt x="17678" y="16891"/>
                </a:cubicBezTo>
                <a:cubicBezTo>
                  <a:pt x="17590" y="16995"/>
                  <a:pt x="17546" y="17124"/>
                  <a:pt x="17546" y="17284"/>
                </a:cubicBezTo>
                <a:lnTo>
                  <a:pt x="17546" y="19434"/>
                </a:lnTo>
                <a:cubicBezTo>
                  <a:pt x="17546" y="19584"/>
                  <a:pt x="17590" y="19714"/>
                  <a:pt x="17678" y="19822"/>
                </a:cubicBezTo>
                <a:cubicBezTo>
                  <a:pt x="17769" y="19929"/>
                  <a:pt x="17876" y="19984"/>
                  <a:pt x="18001" y="19984"/>
                </a:cubicBezTo>
                <a:lnTo>
                  <a:pt x="19806" y="19984"/>
                </a:lnTo>
                <a:cubicBezTo>
                  <a:pt x="19930" y="19984"/>
                  <a:pt x="20038" y="19932"/>
                  <a:pt x="20129" y="19828"/>
                </a:cubicBezTo>
                <a:cubicBezTo>
                  <a:pt x="20217" y="19726"/>
                  <a:pt x="20263" y="19596"/>
                  <a:pt x="20263" y="19434"/>
                </a:cubicBezTo>
                <a:lnTo>
                  <a:pt x="20263" y="1728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27667" name="AutoShape 19"/>
          <p:cNvSpPr/>
          <p:nvPr/>
        </p:nvSpPr>
        <p:spPr bwMode="auto">
          <a:xfrm>
            <a:off x="6629400" y="3462338"/>
            <a:ext cx="266700" cy="222250"/>
          </a:xfrm>
          <a:custGeom>
            <a:avLst/>
            <a:gdLst>
              <a:gd name="T0" fmla="*/ 133350 w 21600"/>
              <a:gd name="T1" fmla="*/ 111120 h 21579"/>
              <a:gd name="T2" fmla="*/ 133350 w 21600"/>
              <a:gd name="T3" fmla="*/ 111120 h 21579"/>
              <a:gd name="T4" fmla="*/ 133350 w 21600"/>
              <a:gd name="T5" fmla="*/ 111120 h 21579"/>
              <a:gd name="T6" fmla="*/ 133350 w 21600"/>
              <a:gd name="T7" fmla="*/ 111120 h 215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579">
                <a:moveTo>
                  <a:pt x="21600" y="9391"/>
                </a:moveTo>
                <a:cubicBezTo>
                  <a:pt x="21600" y="9887"/>
                  <a:pt x="21473" y="10321"/>
                  <a:pt x="21218" y="10697"/>
                </a:cubicBezTo>
                <a:cubicBezTo>
                  <a:pt x="20963" y="11073"/>
                  <a:pt x="20648" y="11313"/>
                  <a:pt x="20263" y="11428"/>
                </a:cubicBezTo>
                <a:lnTo>
                  <a:pt x="20263" y="16611"/>
                </a:lnTo>
                <a:cubicBezTo>
                  <a:pt x="20263" y="17201"/>
                  <a:pt x="20087" y="17708"/>
                  <a:pt x="19730" y="18128"/>
                </a:cubicBezTo>
                <a:cubicBezTo>
                  <a:pt x="19375" y="18551"/>
                  <a:pt x="18951" y="18759"/>
                  <a:pt x="18459" y="18759"/>
                </a:cubicBezTo>
                <a:cubicBezTo>
                  <a:pt x="17928" y="18122"/>
                  <a:pt x="17286" y="17506"/>
                  <a:pt x="16537" y="16904"/>
                </a:cubicBezTo>
                <a:cubicBezTo>
                  <a:pt x="15786" y="16306"/>
                  <a:pt x="14980" y="15757"/>
                  <a:pt x="14116" y="15255"/>
                </a:cubicBezTo>
                <a:cubicBezTo>
                  <a:pt x="13254" y="14756"/>
                  <a:pt x="12363" y="14325"/>
                  <a:pt x="11450" y="13969"/>
                </a:cubicBezTo>
                <a:cubicBezTo>
                  <a:pt x="10537" y="13614"/>
                  <a:pt x="9648" y="13380"/>
                  <a:pt x="8789" y="13268"/>
                </a:cubicBezTo>
                <a:cubicBezTo>
                  <a:pt x="8453" y="13379"/>
                  <a:pt x="8179" y="13564"/>
                  <a:pt x="7969" y="13829"/>
                </a:cubicBezTo>
                <a:cubicBezTo>
                  <a:pt x="7758" y="14093"/>
                  <a:pt x="7614" y="14386"/>
                  <a:pt x="7535" y="14706"/>
                </a:cubicBezTo>
                <a:cubicBezTo>
                  <a:pt x="7457" y="15029"/>
                  <a:pt x="7450" y="15361"/>
                  <a:pt x="7511" y="15698"/>
                </a:cubicBezTo>
                <a:cubicBezTo>
                  <a:pt x="7575" y="16036"/>
                  <a:pt x="7719" y="16341"/>
                  <a:pt x="7947" y="16611"/>
                </a:cubicBezTo>
                <a:cubicBezTo>
                  <a:pt x="7751" y="16992"/>
                  <a:pt x="7660" y="17347"/>
                  <a:pt x="7677" y="17673"/>
                </a:cubicBezTo>
                <a:cubicBezTo>
                  <a:pt x="7692" y="17993"/>
                  <a:pt x="7773" y="18307"/>
                  <a:pt x="7917" y="18606"/>
                </a:cubicBezTo>
                <a:cubicBezTo>
                  <a:pt x="8059" y="18909"/>
                  <a:pt x="8255" y="19193"/>
                  <a:pt x="8497" y="19469"/>
                </a:cubicBezTo>
                <a:cubicBezTo>
                  <a:pt x="8737" y="19744"/>
                  <a:pt x="8997" y="20021"/>
                  <a:pt x="9270" y="20291"/>
                </a:cubicBezTo>
                <a:cubicBezTo>
                  <a:pt x="9114" y="20696"/>
                  <a:pt x="8843" y="21001"/>
                  <a:pt x="8456" y="21213"/>
                </a:cubicBezTo>
                <a:cubicBezTo>
                  <a:pt x="8069" y="21424"/>
                  <a:pt x="7655" y="21541"/>
                  <a:pt x="7212" y="21571"/>
                </a:cubicBezTo>
                <a:cubicBezTo>
                  <a:pt x="6772" y="21599"/>
                  <a:pt x="6341" y="21549"/>
                  <a:pt x="5917" y="21424"/>
                </a:cubicBezTo>
                <a:cubicBezTo>
                  <a:pt x="5496" y="21295"/>
                  <a:pt x="5163" y="21092"/>
                  <a:pt x="4923" y="20811"/>
                </a:cubicBezTo>
                <a:cubicBezTo>
                  <a:pt x="4781" y="20241"/>
                  <a:pt x="4624" y="19657"/>
                  <a:pt x="4453" y="19056"/>
                </a:cubicBezTo>
                <a:cubicBezTo>
                  <a:pt x="4281" y="18454"/>
                  <a:pt x="4140" y="17843"/>
                  <a:pt x="4032" y="17224"/>
                </a:cubicBezTo>
                <a:cubicBezTo>
                  <a:pt x="3922" y="16599"/>
                  <a:pt x="3868" y="15953"/>
                  <a:pt x="3868" y="15281"/>
                </a:cubicBezTo>
                <a:cubicBezTo>
                  <a:pt x="3868" y="14615"/>
                  <a:pt x="3961" y="13905"/>
                  <a:pt x="4150" y="13154"/>
                </a:cubicBezTo>
                <a:lnTo>
                  <a:pt x="1803" y="13154"/>
                </a:lnTo>
                <a:cubicBezTo>
                  <a:pt x="1311" y="13154"/>
                  <a:pt x="888" y="12945"/>
                  <a:pt x="533" y="12523"/>
                </a:cubicBezTo>
                <a:cubicBezTo>
                  <a:pt x="175" y="12100"/>
                  <a:pt x="0" y="11592"/>
                  <a:pt x="0" y="10991"/>
                </a:cubicBezTo>
                <a:lnTo>
                  <a:pt x="0" y="7774"/>
                </a:lnTo>
                <a:cubicBezTo>
                  <a:pt x="0" y="7184"/>
                  <a:pt x="175" y="6677"/>
                  <a:pt x="525" y="6245"/>
                </a:cubicBezTo>
                <a:cubicBezTo>
                  <a:pt x="878" y="5820"/>
                  <a:pt x="1304" y="5605"/>
                  <a:pt x="1803" y="5605"/>
                </a:cubicBezTo>
                <a:lnTo>
                  <a:pt x="7653" y="5605"/>
                </a:lnTo>
                <a:cubicBezTo>
                  <a:pt x="8550" y="5605"/>
                  <a:pt x="9509" y="5450"/>
                  <a:pt x="10525" y="5136"/>
                </a:cubicBezTo>
                <a:cubicBezTo>
                  <a:pt x="11541" y="4822"/>
                  <a:pt x="12537" y="4399"/>
                  <a:pt x="13511" y="3874"/>
                </a:cubicBezTo>
                <a:cubicBezTo>
                  <a:pt x="14488" y="3343"/>
                  <a:pt x="15409" y="2744"/>
                  <a:pt x="16273" y="2072"/>
                </a:cubicBezTo>
                <a:cubicBezTo>
                  <a:pt x="17134" y="1406"/>
                  <a:pt x="17864" y="713"/>
                  <a:pt x="18459" y="0"/>
                </a:cubicBezTo>
                <a:cubicBezTo>
                  <a:pt x="18951" y="0"/>
                  <a:pt x="19375" y="214"/>
                  <a:pt x="19730" y="634"/>
                </a:cubicBezTo>
                <a:cubicBezTo>
                  <a:pt x="20087" y="1057"/>
                  <a:pt x="20263" y="1567"/>
                  <a:pt x="20263" y="2166"/>
                </a:cubicBezTo>
                <a:lnTo>
                  <a:pt x="20263" y="7334"/>
                </a:lnTo>
                <a:cubicBezTo>
                  <a:pt x="20648" y="7446"/>
                  <a:pt x="20963" y="7692"/>
                  <a:pt x="21218" y="8071"/>
                </a:cubicBezTo>
                <a:cubicBezTo>
                  <a:pt x="21473" y="8455"/>
                  <a:pt x="21600" y="8895"/>
                  <a:pt x="21600" y="9391"/>
                </a:cubicBezTo>
                <a:moveTo>
                  <a:pt x="18459" y="2855"/>
                </a:moveTo>
                <a:cubicBezTo>
                  <a:pt x="17864" y="3407"/>
                  <a:pt x="17215" y="3941"/>
                  <a:pt x="16513" y="4452"/>
                </a:cubicBezTo>
                <a:cubicBezTo>
                  <a:pt x="15810" y="4963"/>
                  <a:pt x="15066" y="5423"/>
                  <a:pt x="14280" y="5834"/>
                </a:cubicBezTo>
                <a:cubicBezTo>
                  <a:pt x="13494" y="6245"/>
                  <a:pt x="12694" y="6609"/>
                  <a:pt x="11878" y="6923"/>
                </a:cubicBezTo>
                <a:cubicBezTo>
                  <a:pt x="11061" y="7237"/>
                  <a:pt x="10255" y="7463"/>
                  <a:pt x="9457" y="7604"/>
                </a:cubicBezTo>
                <a:lnTo>
                  <a:pt x="9457" y="11173"/>
                </a:lnTo>
                <a:cubicBezTo>
                  <a:pt x="10255" y="11325"/>
                  <a:pt x="11061" y="11554"/>
                  <a:pt x="11878" y="11862"/>
                </a:cubicBezTo>
                <a:cubicBezTo>
                  <a:pt x="12694" y="12170"/>
                  <a:pt x="13494" y="12537"/>
                  <a:pt x="14280" y="12957"/>
                </a:cubicBezTo>
                <a:cubicBezTo>
                  <a:pt x="15066" y="13379"/>
                  <a:pt x="15813" y="13843"/>
                  <a:pt x="16525" y="14348"/>
                </a:cubicBezTo>
                <a:cubicBezTo>
                  <a:pt x="17235" y="14856"/>
                  <a:pt x="17881" y="15381"/>
                  <a:pt x="18459" y="15921"/>
                </a:cubicBezTo>
                <a:lnTo>
                  <a:pt x="18459" y="285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27668" name="AutoShape 20"/>
          <p:cNvSpPr/>
          <p:nvPr/>
        </p:nvSpPr>
        <p:spPr bwMode="auto">
          <a:xfrm>
            <a:off x="2990850" y="1963738"/>
            <a:ext cx="1333500" cy="1397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>
              <a:spcBef>
                <a:spcPts val="600"/>
              </a:spcBef>
            </a:pPr>
            <a:r>
              <a:rPr lang="zh-CN" altLang="en-US" sz="900" b="1" dirty="0" smtClean="0">
                <a:solidFill>
                  <a:srgbClr val="2C2C2C"/>
                </a:solidFill>
                <a:latin typeface="+mn-ea"/>
                <a:ea typeface="+mn-ea"/>
                <a:sym typeface="Lato Bold" panose="020F0802020204030203" pitchFamily="34" charset="0"/>
              </a:rPr>
              <a:t>社交平台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27669" name="AutoShape 21"/>
          <p:cNvSpPr/>
          <p:nvPr/>
        </p:nvSpPr>
        <p:spPr bwMode="auto">
          <a:xfrm>
            <a:off x="3000375" y="2138363"/>
            <a:ext cx="1190625" cy="1270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just" eaLnBrk="1">
              <a:spcBef>
                <a:spcPts val="600"/>
              </a:spcBef>
            </a:pPr>
            <a:r>
              <a:rPr lang="zh-CN" altLang="en-US" sz="700" dirty="0" smtClean="0">
                <a:solidFill>
                  <a:srgbClr val="32AA90"/>
                </a:solidFill>
                <a:latin typeface="+mn-ea"/>
                <a:ea typeface="+mn-ea"/>
                <a:sym typeface="Verdana" pitchFamily="34" charset="0"/>
              </a:rPr>
              <a:t>单击此处添加副标题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27670" name="AutoShape 22"/>
          <p:cNvSpPr/>
          <p:nvPr/>
        </p:nvSpPr>
        <p:spPr bwMode="auto">
          <a:xfrm>
            <a:off x="2990850" y="2279650"/>
            <a:ext cx="1495425" cy="46831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600"/>
              </a:spcBef>
            </a:pPr>
            <a:r>
              <a:rPr lang="zh-CN" altLang="en-US" sz="700" dirty="0" smtClean="0">
                <a:solidFill>
                  <a:srgbClr val="777C87"/>
                </a:solidFill>
                <a:latin typeface="+mn-ea"/>
                <a:ea typeface="+mn-ea"/>
                <a:sym typeface="Lato Regular" panose="020F0502020204030203" pitchFamily="34" charset="0"/>
              </a:rPr>
              <a:t>此处添加详细文本描述，建议与标题相关并符合整体语言风格，语言描述尽量简洁生动。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27671" name="AutoShape 23"/>
          <p:cNvSpPr/>
          <p:nvPr/>
        </p:nvSpPr>
        <p:spPr bwMode="auto">
          <a:xfrm>
            <a:off x="4724400" y="1963738"/>
            <a:ext cx="1333500" cy="1397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>
              <a:spcBef>
                <a:spcPts val="600"/>
              </a:spcBef>
            </a:pPr>
            <a:r>
              <a:rPr lang="zh-CN" altLang="en-US" sz="900" b="1" dirty="0" smtClean="0">
                <a:solidFill>
                  <a:srgbClr val="2C2C2C"/>
                </a:solidFill>
                <a:latin typeface="+mn-ea"/>
                <a:ea typeface="+mn-ea"/>
                <a:sym typeface="Lato Bold" panose="020F0802020204030203" pitchFamily="34" charset="0"/>
              </a:rPr>
              <a:t>视频创作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27672" name="AutoShape 24"/>
          <p:cNvSpPr/>
          <p:nvPr/>
        </p:nvSpPr>
        <p:spPr bwMode="auto">
          <a:xfrm>
            <a:off x="4733925" y="2138363"/>
            <a:ext cx="1190625" cy="1270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just" eaLnBrk="1">
              <a:spcBef>
                <a:spcPts val="600"/>
              </a:spcBef>
            </a:pPr>
            <a:r>
              <a:rPr lang="zh-CN" altLang="en-US" sz="700" dirty="0" smtClean="0">
                <a:solidFill>
                  <a:srgbClr val="32AA90"/>
                </a:solidFill>
                <a:latin typeface="+mn-ea"/>
                <a:ea typeface="+mn-ea"/>
                <a:sym typeface="Verdana" pitchFamily="34" charset="0"/>
              </a:rPr>
              <a:t>单击此处添加副标题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27673" name="AutoShape 25"/>
          <p:cNvSpPr/>
          <p:nvPr/>
        </p:nvSpPr>
        <p:spPr bwMode="auto">
          <a:xfrm>
            <a:off x="4724400" y="2279650"/>
            <a:ext cx="1495425" cy="46831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600"/>
              </a:spcBef>
            </a:pPr>
            <a:r>
              <a:rPr lang="zh-CN" altLang="en-US" sz="700" dirty="0" smtClean="0">
                <a:solidFill>
                  <a:srgbClr val="777C87"/>
                </a:solidFill>
                <a:latin typeface="+mn-ea"/>
                <a:ea typeface="+mn-ea"/>
                <a:sym typeface="Lato Regular" panose="020F0502020204030203" pitchFamily="34" charset="0"/>
              </a:rPr>
              <a:t>此处添加详细文本描述，建议与标题相关并符合整体语言风格，语言描述尽量简洁生动。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27674" name="AutoShape 26"/>
          <p:cNvSpPr/>
          <p:nvPr/>
        </p:nvSpPr>
        <p:spPr bwMode="auto">
          <a:xfrm>
            <a:off x="6457950" y="1963738"/>
            <a:ext cx="1333500" cy="1397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>
              <a:spcBef>
                <a:spcPts val="600"/>
              </a:spcBef>
            </a:pPr>
            <a:r>
              <a:rPr lang="zh-CN" altLang="en-US" sz="900" b="1" dirty="0" smtClean="0">
                <a:solidFill>
                  <a:srgbClr val="2C2C2C"/>
                </a:solidFill>
                <a:latin typeface="+mn-ea"/>
                <a:ea typeface="+mn-ea"/>
                <a:sym typeface="Lato Bold" panose="020F0802020204030203" pitchFamily="34" charset="0"/>
              </a:rPr>
              <a:t>平面广告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27675" name="AutoShape 27"/>
          <p:cNvSpPr/>
          <p:nvPr/>
        </p:nvSpPr>
        <p:spPr bwMode="auto">
          <a:xfrm>
            <a:off x="6467475" y="2138363"/>
            <a:ext cx="1190625" cy="1270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just" eaLnBrk="1">
              <a:spcBef>
                <a:spcPts val="600"/>
              </a:spcBef>
            </a:pPr>
            <a:r>
              <a:rPr lang="zh-CN" altLang="en-US" sz="700" dirty="0" smtClean="0">
                <a:solidFill>
                  <a:srgbClr val="32AA90"/>
                </a:solidFill>
                <a:latin typeface="+mn-ea"/>
                <a:ea typeface="+mn-ea"/>
                <a:sym typeface="Verdana" pitchFamily="34" charset="0"/>
              </a:rPr>
              <a:t>单击此处添加副标题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27676" name="AutoShape 28"/>
          <p:cNvSpPr/>
          <p:nvPr/>
        </p:nvSpPr>
        <p:spPr bwMode="auto">
          <a:xfrm>
            <a:off x="6457950" y="2279650"/>
            <a:ext cx="1495425" cy="46831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600"/>
              </a:spcBef>
            </a:pPr>
            <a:r>
              <a:rPr lang="zh-CN" altLang="en-US" sz="700" dirty="0" smtClean="0">
                <a:solidFill>
                  <a:srgbClr val="777C87"/>
                </a:solidFill>
                <a:latin typeface="+mn-ea"/>
                <a:ea typeface="+mn-ea"/>
                <a:sym typeface="Lato Regular" panose="020F0502020204030203" pitchFamily="34" charset="0"/>
              </a:rPr>
              <a:t>此处添加详细文本描述，建议与标题相关并符合整体语言风格，语言描述尽量简洁生动。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27677" name="AutoShape 29"/>
          <p:cNvSpPr/>
          <p:nvPr/>
        </p:nvSpPr>
        <p:spPr bwMode="auto">
          <a:xfrm>
            <a:off x="1200150" y="1347788"/>
            <a:ext cx="6715125" cy="3460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just" eaLnBrk="1">
              <a:lnSpc>
                <a:spcPct val="120000"/>
              </a:lnSpc>
              <a:spcBef>
                <a:spcPts val="1100"/>
              </a:spcBef>
            </a:pPr>
            <a:r>
              <a:rPr lang="zh-CN" altLang="en-US" sz="700" b="1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此处添加详细文本描述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，建议与标题相关并符合整体语言风格，语言描述尽量简洁生动。尽量将每页幻灯片的字数控制在</a:t>
            </a:r>
            <a:r>
              <a:rPr lang="en-US" altLang="zh-CN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200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字以内，据统计每页幻灯片的最好控制在</a:t>
            </a:r>
            <a:r>
              <a:rPr lang="en-US" altLang="zh-CN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5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200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字以内，据统计每页幻灯片的最好控制在</a:t>
            </a:r>
            <a:r>
              <a:rPr lang="en-US" altLang="zh-CN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5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200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字以内，据统计每页幻灯片的最好控制在</a:t>
            </a:r>
            <a:r>
              <a:rPr lang="en-US" altLang="zh-CN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5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分钟之内。</a:t>
            </a:r>
            <a:endParaRPr lang="en-US" altLang="zh-CN" sz="700" dirty="0">
              <a:solidFill>
                <a:srgbClr val="6F6F6F"/>
              </a:solidFill>
              <a:latin typeface="+mn-ea"/>
              <a:ea typeface="+mn-ea"/>
              <a:sym typeface="Lato Bold" panose="020F0802020204030203" pitchFamily="34" charset="0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3191476" y="3458368"/>
            <a:ext cx="268671" cy="268289"/>
            <a:chOff x="8782050" y="1495425"/>
            <a:chExt cx="1116013" cy="1114425"/>
          </a:xfrm>
          <a:solidFill>
            <a:schemeClr val="bg1"/>
          </a:solidFill>
        </p:grpSpPr>
        <p:sp>
          <p:nvSpPr>
            <p:cNvPr id="38" name="Oval 11"/>
            <p:cNvSpPr>
              <a:spLocks noChangeArrowheads="1"/>
            </p:cNvSpPr>
            <p:nvPr/>
          </p:nvSpPr>
          <p:spPr bwMode="auto">
            <a:xfrm>
              <a:off x="9047163" y="1809750"/>
              <a:ext cx="90488" cy="857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n-ea"/>
              </a:endParaRPr>
            </a:p>
          </p:txBody>
        </p:sp>
        <p:sp>
          <p:nvSpPr>
            <p:cNvPr id="39" name="Freeform 12"/>
            <p:cNvSpPr/>
            <p:nvPr/>
          </p:nvSpPr>
          <p:spPr bwMode="auto">
            <a:xfrm>
              <a:off x="9402763" y="2052638"/>
              <a:ext cx="74613" cy="65088"/>
            </a:xfrm>
            <a:custGeom>
              <a:avLst/>
              <a:gdLst>
                <a:gd name="T0" fmla="*/ 6 w 14"/>
                <a:gd name="T1" fmla="*/ 0 h 12"/>
                <a:gd name="T2" fmla="*/ 0 w 14"/>
                <a:gd name="T3" fmla="*/ 6 h 12"/>
                <a:gd name="T4" fmla="*/ 6 w 14"/>
                <a:gd name="T5" fmla="*/ 12 h 12"/>
                <a:gd name="T6" fmla="*/ 14 w 14"/>
                <a:gd name="T7" fmla="*/ 6 h 12"/>
                <a:gd name="T8" fmla="*/ 6 w 14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2">
                  <a:moveTo>
                    <a:pt x="6" y="0"/>
                  </a:move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11" y="12"/>
                    <a:pt x="14" y="9"/>
                    <a:pt x="14" y="6"/>
                  </a:cubicBezTo>
                  <a:cubicBezTo>
                    <a:pt x="14" y="3"/>
                    <a:pt x="11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n-ea"/>
              </a:endParaRPr>
            </a:p>
          </p:txBody>
        </p:sp>
        <p:sp>
          <p:nvSpPr>
            <p:cNvPr id="40" name="Freeform 13"/>
            <p:cNvSpPr>
              <a:spLocks noEditPoints="1"/>
            </p:cNvSpPr>
            <p:nvPr/>
          </p:nvSpPr>
          <p:spPr bwMode="auto">
            <a:xfrm>
              <a:off x="8782050" y="1495425"/>
              <a:ext cx="1116013" cy="1114425"/>
            </a:xfrm>
            <a:custGeom>
              <a:avLst/>
              <a:gdLst>
                <a:gd name="T0" fmla="*/ 207 w 207"/>
                <a:gd name="T1" fmla="*/ 31 h 206"/>
                <a:gd name="T2" fmla="*/ 175 w 207"/>
                <a:gd name="T3" fmla="*/ 0 h 206"/>
                <a:gd name="T4" fmla="*/ 31 w 207"/>
                <a:gd name="T5" fmla="*/ 0 h 206"/>
                <a:gd name="T6" fmla="*/ 0 w 207"/>
                <a:gd name="T7" fmla="*/ 31 h 206"/>
                <a:gd name="T8" fmla="*/ 0 w 207"/>
                <a:gd name="T9" fmla="*/ 175 h 206"/>
                <a:gd name="T10" fmla="*/ 31 w 207"/>
                <a:gd name="T11" fmla="*/ 206 h 206"/>
                <a:gd name="T12" fmla="*/ 175 w 207"/>
                <a:gd name="T13" fmla="*/ 206 h 206"/>
                <a:gd name="T14" fmla="*/ 207 w 207"/>
                <a:gd name="T15" fmla="*/ 175 h 206"/>
                <a:gd name="T16" fmla="*/ 207 w 207"/>
                <a:gd name="T17" fmla="*/ 31 h 206"/>
                <a:gd name="T18" fmla="*/ 78 w 207"/>
                <a:gd name="T19" fmla="*/ 137 h 206"/>
                <a:gd name="T20" fmla="*/ 57 w 207"/>
                <a:gd name="T21" fmla="*/ 134 h 206"/>
                <a:gd name="T22" fmla="*/ 35 w 207"/>
                <a:gd name="T23" fmla="*/ 145 h 206"/>
                <a:gd name="T24" fmla="*/ 42 w 207"/>
                <a:gd name="T25" fmla="*/ 126 h 206"/>
                <a:gd name="T26" fmla="*/ 17 w 207"/>
                <a:gd name="T27" fmla="*/ 85 h 206"/>
                <a:gd name="T28" fmla="*/ 78 w 207"/>
                <a:gd name="T29" fmla="*/ 32 h 206"/>
                <a:gd name="T30" fmla="*/ 140 w 207"/>
                <a:gd name="T31" fmla="*/ 75 h 206"/>
                <a:gd name="T32" fmla="*/ 135 w 207"/>
                <a:gd name="T33" fmla="*/ 75 h 206"/>
                <a:gd name="T34" fmla="*/ 82 w 207"/>
                <a:gd name="T35" fmla="*/ 124 h 206"/>
                <a:gd name="T36" fmla="*/ 84 w 207"/>
                <a:gd name="T37" fmla="*/ 137 h 206"/>
                <a:gd name="T38" fmla="*/ 78 w 207"/>
                <a:gd name="T39" fmla="*/ 137 h 206"/>
                <a:gd name="T40" fmla="*/ 169 w 207"/>
                <a:gd name="T41" fmla="*/ 158 h 206"/>
                <a:gd name="T42" fmla="*/ 174 w 207"/>
                <a:gd name="T43" fmla="*/ 174 h 206"/>
                <a:gd name="T44" fmla="*/ 157 w 207"/>
                <a:gd name="T45" fmla="*/ 165 h 206"/>
                <a:gd name="T46" fmla="*/ 138 w 207"/>
                <a:gd name="T47" fmla="*/ 168 h 206"/>
                <a:gd name="T48" fmla="*/ 86 w 207"/>
                <a:gd name="T49" fmla="*/ 123 h 206"/>
                <a:gd name="T50" fmla="*/ 138 w 207"/>
                <a:gd name="T51" fmla="*/ 78 h 206"/>
                <a:gd name="T52" fmla="*/ 191 w 207"/>
                <a:gd name="T53" fmla="*/ 123 h 206"/>
                <a:gd name="T54" fmla="*/ 169 w 207"/>
                <a:gd name="T55" fmla="*/ 158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07" h="206">
                  <a:moveTo>
                    <a:pt x="207" y="31"/>
                  </a:moveTo>
                  <a:cubicBezTo>
                    <a:pt x="207" y="14"/>
                    <a:pt x="193" y="0"/>
                    <a:pt x="175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14" y="0"/>
                    <a:pt x="0" y="14"/>
                    <a:pt x="0" y="31"/>
                  </a:cubicBezTo>
                  <a:cubicBezTo>
                    <a:pt x="0" y="175"/>
                    <a:pt x="0" y="175"/>
                    <a:pt x="0" y="175"/>
                  </a:cubicBezTo>
                  <a:cubicBezTo>
                    <a:pt x="0" y="192"/>
                    <a:pt x="14" y="206"/>
                    <a:pt x="31" y="206"/>
                  </a:cubicBezTo>
                  <a:cubicBezTo>
                    <a:pt x="175" y="206"/>
                    <a:pt x="175" y="206"/>
                    <a:pt x="175" y="206"/>
                  </a:cubicBezTo>
                  <a:cubicBezTo>
                    <a:pt x="193" y="206"/>
                    <a:pt x="207" y="192"/>
                    <a:pt x="207" y="175"/>
                  </a:cubicBezTo>
                  <a:lnTo>
                    <a:pt x="207" y="31"/>
                  </a:lnTo>
                  <a:close/>
                  <a:moveTo>
                    <a:pt x="78" y="137"/>
                  </a:moveTo>
                  <a:cubicBezTo>
                    <a:pt x="71" y="137"/>
                    <a:pt x="65" y="135"/>
                    <a:pt x="57" y="134"/>
                  </a:cubicBezTo>
                  <a:cubicBezTo>
                    <a:pt x="35" y="145"/>
                    <a:pt x="35" y="145"/>
                    <a:pt x="35" y="145"/>
                  </a:cubicBezTo>
                  <a:cubicBezTo>
                    <a:pt x="42" y="126"/>
                    <a:pt x="42" y="126"/>
                    <a:pt x="42" y="126"/>
                  </a:cubicBezTo>
                  <a:cubicBezTo>
                    <a:pt x="26" y="115"/>
                    <a:pt x="17" y="101"/>
                    <a:pt x="17" y="85"/>
                  </a:cubicBezTo>
                  <a:cubicBezTo>
                    <a:pt x="17" y="55"/>
                    <a:pt x="45" y="32"/>
                    <a:pt x="78" y="32"/>
                  </a:cubicBezTo>
                  <a:cubicBezTo>
                    <a:pt x="109" y="32"/>
                    <a:pt x="135" y="51"/>
                    <a:pt x="140" y="75"/>
                  </a:cubicBezTo>
                  <a:cubicBezTo>
                    <a:pt x="138" y="75"/>
                    <a:pt x="137" y="75"/>
                    <a:pt x="135" y="75"/>
                  </a:cubicBezTo>
                  <a:cubicBezTo>
                    <a:pt x="105" y="75"/>
                    <a:pt x="82" y="97"/>
                    <a:pt x="82" y="124"/>
                  </a:cubicBezTo>
                  <a:cubicBezTo>
                    <a:pt x="82" y="128"/>
                    <a:pt x="83" y="133"/>
                    <a:pt x="84" y="137"/>
                  </a:cubicBezTo>
                  <a:cubicBezTo>
                    <a:pt x="82" y="137"/>
                    <a:pt x="80" y="137"/>
                    <a:pt x="78" y="137"/>
                  </a:cubicBezTo>
                  <a:close/>
                  <a:moveTo>
                    <a:pt x="169" y="158"/>
                  </a:moveTo>
                  <a:cubicBezTo>
                    <a:pt x="174" y="174"/>
                    <a:pt x="174" y="174"/>
                    <a:pt x="174" y="174"/>
                  </a:cubicBezTo>
                  <a:cubicBezTo>
                    <a:pt x="157" y="165"/>
                    <a:pt x="157" y="165"/>
                    <a:pt x="157" y="165"/>
                  </a:cubicBezTo>
                  <a:cubicBezTo>
                    <a:pt x="151" y="166"/>
                    <a:pt x="145" y="168"/>
                    <a:pt x="138" y="168"/>
                  </a:cubicBezTo>
                  <a:cubicBezTo>
                    <a:pt x="109" y="168"/>
                    <a:pt x="86" y="148"/>
                    <a:pt x="86" y="123"/>
                  </a:cubicBezTo>
                  <a:cubicBezTo>
                    <a:pt x="86" y="98"/>
                    <a:pt x="109" y="78"/>
                    <a:pt x="138" y="78"/>
                  </a:cubicBezTo>
                  <a:cubicBezTo>
                    <a:pt x="166" y="78"/>
                    <a:pt x="191" y="98"/>
                    <a:pt x="191" y="123"/>
                  </a:cubicBezTo>
                  <a:cubicBezTo>
                    <a:pt x="191" y="137"/>
                    <a:pt x="181" y="149"/>
                    <a:pt x="169" y="1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n-ea"/>
              </a:endParaRPr>
            </a:p>
          </p:txBody>
        </p:sp>
        <p:sp>
          <p:nvSpPr>
            <p:cNvPr id="41" name="Freeform 14"/>
            <p:cNvSpPr/>
            <p:nvPr/>
          </p:nvSpPr>
          <p:spPr bwMode="auto">
            <a:xfrm>
              <a:off x="9585325" y="2052638"/>
              <a:ext cx="76200" cy="65088"/>
            </a:xfrm>
            <a:custGeom>
              <a:avLst/>
              <a:gdLst>
                <a:gd name="T0" fmla="*/ 6 w 14"/>
                <a:gd name="T1" fmla="*/ 0 h 12"/>
                <a:gd name="T2" fmla="*/ 0 w 14"/>
                <a:gd name="T3" fmla="*/ 6 h 12"/>
                <a:gd name="T4" fmla="*/ 6 w 14"/>
                <a:gd name="T5" fmla="*/ 12 h 12"/>
                <a:gd name="T6" fmla="*/ 14 w 14"/>
                <a:gd name="T7" fmla="*/ 6 h 12"/>
                <a:gd name="T8" fmla="*/ 6 w 14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2">
                  <a:moveTo>
                    <a:pt x="6" y="0"/>
                  </a:move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11" y="12"/>
                    <a:pt x="14" y="9"/>
                    <a:pt x="14" y="6"/>
                  </a:cubicBezTo>
                  <a:cubicBezTo>
                    <a:pt x="14" y="3"/>
                    <a:pt x="11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n-ea"/>
              </a:endParaRPr>
            </a:p>
          </p:txBody>
        </p:sp>
        <p:sp>
          <p:nvSpPr>
            <p:cNvPr id="42" name="Oval 15"/>
            <p:cNvSpPr>
              <a:spLocks noChangeArrowheads="1"/>
            </p:cNvSpPr>
            <p:nvPr/>
          </p:nvSpPr>
          <p:spPr bwMode="auto">
            <a:xfrm>
              <a:off x="9278938" y="1809750"/>
              <a:ext cx="90488" cy="857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n-ea"/>
              </a:endParaRPr>
            </a:p>
          </p:txBody>
        </p:sp>
      </p:grpSp>
      <p:sp>
        <p:nvSpPr>
          <p:cNvPr id="43" name="AutoShape 5"/>
          <p:cNvSpPr/>
          <p:nvPr/>
        </p:nvSpPr>
        <p:spPr bwMode="auto">
          <a:xfrm flipV="1">
            <a:off x="1266825" y="584392"/>
            <a:ext cx="6667500" cy="18000"/>
          </a:xfrm>
          <a:custGeom>
            <a:avLst/>
            <a:gdLst>
              <a:gd name="T0" fmla="*/ 3333750 w 21600"/>
              <a:gd name="T1" fmla="*/ 33338 h 21600"/>
              <a:gd name="T2" fmla="*/ 3333750 w 21600"/>
              <a:gd name="T3" fmla="*/ 33338 h 21600"/>
              <a:gd name="T4" fmla="*/ 3333750 w 21600"/>
              <a:gd name="T5" fmla="*/ 33338 h 21600"/>
              <a:gd name="T6" fmla="*/ 3333750 w 21600"/>
              <a:gd name="T7" fmla="*/ 33338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rgbClr val="32AA90"/>
          </a:solidFill>
          <a:ln w="25400" cap="flat" cmpd="sng">
            <a:noFill/>
            <a:prstDash val="solid"/>
            <a:miter lim="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44" name="AutoShape 16"/>
          <p:cNvSpPr/>
          <p:nvPr/>
        </p:nvSpPr>
        <p:spPr bwMode="auto">
          <a:xfrm>
            <a:off x="1243915" y="276126"/>
            <a:ext cx="4480213" cy="2794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/>
            <a:r>
              <a:rPr lang="zh-CN" altLang="en-US" sz="2000" b="1" dirty="0" smtClean="0">
                <a:solidFill>
                  <a:srgbClr val="002060"/>
                </a:solidFill>
                <a:latin typeface="+mn-ea"/>
                <a:ea typeface="+mn-ea"/>
              </a:rPr>
              <a:t>单击此处添加标题</a:t>
            </a:r>
            <a:endParaRPr lang="es-ES" altLang="zh-CN" sz="2000" b="1" dirty="0">
              <a:solidFill>
                <a:srgbClr val="002060"/>
              </a:solidFill>
              <a:latin typeface="+mn-ea"/>
              <a:ea typeface="+mn-ea"/>
            </a:endParaRPr>
          </a:p>
        </p:txBody>
      </p:sp>
      <p:sp>
        <p:nvSpPr>
          <p:cNvPr id="45" name="AutoShape 34"/>
          <p:cNvSpPr/>
          <p:nvPr/>
        </p:nvSpPr>
        <p:spPr bwMode="auto">
          <a:xfrm>
            <a:off x="3363293" y="415826"/>
            <a:ext cx="4004296" cy="1397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just" eaLnBrk="1">
              <a:spcBef>
                <a:spcPts val="600"/>
              </a:spcBef>
            </a:pPr>
            <a:r>
              <a:rPr lang="zh-CN" altLang="en-US" sz="700" dirty="0" smtClean="0">
                <a:solidFill>
                  <a:srgbClr val="3BB692"/>
                </a:solidFill>
                <a:latin typeface="+mn-ea"/>
                <a:ea typeface="+mn-ea"/>
                <a:sym typeface="Verdana" pitchFamily="34" charset="0"/>
              </a:rPr>
              <a:t>单击此处添加副标题或详细文本描述</a:t>
            </a:r>
            <a:endParaRPr lang="es-ES" altLang="zh-CN" sz="1800" dirty="0">
              <a:latin typeface="+mn-ea"/>
              <a:ea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76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76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76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76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76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76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65" grpId="0" animBg="1"/>
      <p:bldP spid="27667" grpId="0" animBg="1"/>
      <p:bldP spid="27677" grpId="0" autoUpdateAnimBg="0"/>
      <p:bldP spid="44" grpId="0" autoUpdateAnimBg="0"/>
      <p:bldP spid="45" grpId="0" autoUpdateAnimBg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775" name="Group 7"/>
          <p:cNvGrpSpPr/>
          <p:nvPr/>
        </p:nvGrpSpPr>
        <p:grpSpPr bwMode="auto">
          <a:xfrm>
            <a:off x="1138238" y="1500867"/>
            <a:ext cx="6862762" cy="2364695"/>
            <a:chOff x="0" y="135620"/>
            <a:chExt cx="6862579" cy="2364739"/>
          </a:xfrm>
        </p:grpSpPr>
        <p:sp>
          <p:nvSpPr>
            <p:cNvPr id="32776" name="AutoShape 8"/>
            <p:cNvSpPr/>
            <p:nvPr/>
          </p:nvSpPr>
          <p:spPr bwMode="auto">
            <a:xfrm>
              <a:off x="2819399" y="516620"/>
              <a:ext cx="622158" cy="622157"/>
            </a:xfrm>
            <a:custGeom>
              <a:avLst/>
              <a:gdLst>
                <a:gd name="T0" fmla="*/ 311063 w 19679"/>
                <a:gd name="T1" fmla="*/ 341445 h 19679"/>
                <a:gd name="T2" fmla="*/ 311063 w 19679"/>
                <a:gd name="T3" fmla="*/ 341445 h 19679"/>
                <a:gd name="T4" fmla="*/ 311063 w 19679"/>
                <a:gd name="T5" fmla="*/ 341445 h 19679"/>
                <a:gd name="T6" fmla="*/ 311063 w 19679"/>
                <a:gd name="T7" fmla="*/ 341445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rgbClr val="8DC9CC">
                <a:alpha val="7294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/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32777" name="AutoShape 9"/>
            <p:cNvSpPr/>
            <p:nvPr/>
          </p:nvSpPr>
          <p:spPr bwMode="auto">
            <a:xfrm>
              <a:off x="3124200" y="364220"/>
              <a:ext cx="888797" cy="888797"/>
            </a:xfrm>
            <a:custGeom>
              <a:avLst/>
              <a:gdLst>
                <a:gd name="T0" fmla="*/ 444376 w 19679"/>
                <a:gd name="T1" fmla="*/ 487779 h 19679"/>
                <a:gd name="T2" fmla="*/ 444376 w 19679"/>
                <a:gd name="T3" fmla="*/ 487779 h 19679"/>
                <a:gd name="T4" fmla="*/ 444376 w 19679"/>
                <a:gd name="T5" fmla="*/ 487779 h 19679"/>
                <a:gd name="T6" fmla="*/ 444376 w 19679"/>
                <a:gd name="T7" fmla="*/ 487779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rgbClr val="8DC9CC">
                <a:alpha val="7294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/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32778" name="AutoShape 10"/>
            <p:cNvSpPr/>
            <p:nvPr/>
          </p:nvSpPr>
          <p:spPr bwMode="auto">
            <a:xfrm>
              <a:off x="3733801" y="135620"/>
              <a:ext cx="1155435" cy="1155435"/>
            </a:xfrm>
            <a:custGeom>
              <a:avLst/>
              <a:gdLst>
                <a:gd name="T0" fmla="*/ 577688 w 19679"/>
                <a:gd name="T1" fmla="*/ 634112 h 19679"/>
                <a:gd name="T2" fmla="*/ 577688 w 19679"/>
                <a:gd name="T3" fmla="*/ 634112 h 19679"/>
                <a:gd name="T4" fmla="*/ 577688 w 19679"/>
                <a:gd name="T5" fmla="*/ 634112 h 19679"/>
                <a:gd name="T6" fmla="*/ 577688 w 19679"/>
                <a:gd name="T7" fmla="*/ 634112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rgbClr val="8DC9CC">
                <a:alpha val="7294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/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32779" name="AutoShape 11"/>
            <p:cNvSpPr/>
            <p:nvPr/>
          </p:nvSpPr>
          <p:spPr bwMode="auto">
            <a:xfrm>
              <a:off x="4495801" y="440420"/>
              <a:ext cx="622157" cy="622157"/>
            </a:xfrm>
            <a:custGeom>
              <a:avLst/>
              <a:gdLst>
                <a:gd name="T0" fmla="*/ 311063 w 19679"/>
                <a:gd name="T1" fmla="*/ 341445 h 19679"/>
                <a:gd name="T2" fmla="*/ 311063 w 19679"/>
                <a:gd name="T3" fmla="*/ 341445 h 19679"/>
                <a:gd name="T4" fmla="*/ 311063 w 19679"/>
                <a:gd name="T5" fmla="*/ 341445 h 19679"/>
                <a:gd name="T6" fmla="*/ 311063 w 19679"/>
                <a:gd name="T7" fmla="*/ 341445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rgbClr val="8DC9CC">
                <a:alpha val="7294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/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32780" name="AutoShape 12"/>
            <p:cNvSpPr/>
            <p:nvPr/>
          </p:nvSpPr>
          <p:spPr bwMode="auto">
            <a:xfrm>
              <a:off x="4953000" y="135620"/>
              <a:ext cx="1110995" cy="1110995"/>
            </a:xfrm>
            <a:custGeom>
              <a:avLst/>
              <a:gdLst>
                <a:gd name="T0" fmla="*/ 555469 w 19679"/>
                <a:gd name="T1" fmla="*/ 609723 h 19679"/>
                <a:gd name="T2" fmla="*/ 555469 w 19679"/>
                <a:gd name="T3" fmla="*/ 609723 h 19679"/>
                <a:gd name="T4" fmla="*/ 555469 w 19679"/>
                <a:gd name="T5" fmla="*/ 609723 h 19679"/>
                <a:gd name="T6" fmla="*/ 555469 w 19679"/>
                <a:gd name="T7" fmla="*/ 609723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rgbClr val="8DC9CC">
                <a:alpha val="7294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/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32781" name="AutoShape 13"/>
            <p:cNvSpPr/>
            <p:nvPr/>
          </p:nvSpPr>
          <p:spPr bwMode="auto">
            <a:xfrm rot="1351254">
              <a:off x="770835" y="431936"/>
              <a:ext cx="622157" cy="622157"/>
            </a:xfrm>
            <a:custGeom>
              <a:avLst/>
              <a:gdLst>
                <a:gd name="T0" fmla="*/ 311063 w 19679"/>
                <a:gd name="T1" fmla="*/ 341445 h 19679"/>
                <a:gd name="T2" fmla="*/ 311063 w 19679"/>
                <a:gd name="T3" fmla="*/ 341445 h 19679"/>
                <a:gd name="T4" fmla="*/ 311063 w 19679"/>
                <a:gd name="T5" fmla="*/ 341445 h 19679"/>
                <a:gd name="T6" fmla="*/ 311063 w 19679"/>
                <a:gd name="T7" fmla="*/ 341445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rgbClr val="8DC9CC">
                <a:alpha val="76862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/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32782" name="AutoShape 14"/>
            <p:cNvSpPr/>
            <p:nvPr/>
          </p:nvSpPr>
          <p:spPr bwMode="auto">
            <a:xfrm rot="1351254">
              <a:off x="1237203" y="170404"/>
              <a:ext cx="1110995" cy="1110995"/>
            </a:xfrm>
            <a:custGeom>
              <a:avLst/>
              <a:gdLst>
                <a:gd name="T0" fmla="*/ 555469 w 19679"/>
                <a:gd name="T1" fmla="*/ 609723 h 19679"/>
                <a:gd name="T2" fmla="*/ 555469 w 19679"/>
                <a:gd name="T3" fmla="*/ 609723 h 19679"/>
                <a:gd name="T4" fmla="*/ 555469 w 19679"/>
                <a:gd name="T5" fmla="*/ 609723 h 19679"/>
                <a:gd name="T6" fmla="*/ 555469 w 19679"/>
                <a:gd name="T7" fmla="*/ 609723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rgbClr val="8DC9CC">
                <a:alpha val="76862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/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32783" name="AutoShape 15"/>
            <p:cNvSpPr/>
            <p:nvPr/>
          </p:nvSpPr>
          <p:spPr bwMode="auto">
            <a:xfrm rot="1351254">
              <a:off x="2219742" y="450362"/>
              <a:ext cx="561620" cy="561621"/>
            </a:xfrm>
            <a:custGeom>
              <a:avLst/>
              <a:gdLst>
                <a:gd name="T0" fmla="*/ 280796 w 19679"/>
                <a:gd name="T1" fmla="*/ 308222 h 19679"/>
                <a:gd name="T2" fmla="*/ 280796 w 19679"/>
                <a:gd name="T3" fmla="*/ 308222 h 19679"/>
                <a:gd name="T4" fmla="*/ 280796 w 19679"/>
                <a:gd name="T5" fmla="*/ 308222 h 19679"/>
                <a:gd name="T6" fmla="*/ 280796 w 19679"/>
                <a:gd name="T7" fmla="*/ 308222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rgbClr val="8DC9CC">
                <a:alpha val="76862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/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32784" name="AutoShape 16"/>
            <p:cNvSpPr/>
            <p:nvPr/>
          </p:nvSpPr>
          <p:spPr bwMode="auto">
            <a:xfrm rot="1351254">
              <a:off x="2633870" y="597789"/>
              <a:ext cx="280811" cy="280811"/>
            </a:xfrm>
            <a:custGeom>
              <a:avLst/>
              <a:gdLst>
                <a:gd name="T0" fmla="*/ 140398 w 19679"/>
                <a:gd name="T1" fmla="*/ 154111 h 19679"/>
                <a:gd name="T2" fmla="*/ 140398 w 19679"/>
                <a:gd name="T3" fmla="*/ 154111 h 19679"/>
                <a:gd name="T4" fmla="*/ 140398 w 19679"/>
                <a:gd name="T5" fmla="*/ 154111 h 19679"/>
                <a:gd name="T6" fmla="*/ 140398 w 19679"/>
                <a:gd name="T7" fmla="*/ 154111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rgbClr val="8DC9CC">
                <a:alpha val="7294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/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32785" name="AutoShape 17"/>
            <p:cNvSpPr/>
            <p:nvPr/>
          </p:nvSpPr>
          <p:spPr bwMode="auto">
            <a:xfrm>
              <a:off x="0" y="669018"/>
              <a:ext cx="177761" cy="177761"/>
            </a:xfrm>
            <a:custGeom>
              <a:avLst/>
              <a:gdLst>
                <a:gd name="T0" fmla="*/ 88876 w 19679"/>
                <a:gd name="T1" fmla="*/ 97557 h 19679"/>
                <a:gd name="T2" fmla="*/ 88876 w 19679"/>
                <a:gd name="T3" fmla="*/ 97557 h 19679"/>
                <a:gd name="T4" fmla="*/ 88876 w 19679"/>
                <a:gd name="T5" fmla="*/ 97557 h 19679"/>
                <a:gd name="T6" fmla="*/ 88876 w 19679"/>
                <a:gd name="T7" fmla="*/ 97557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rgbClr val="8DC9CC">
                <a:alpha val="76862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/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32786" name="AutoShape 18"/>
            <p:cNvSpPr/>
            <p:nvPr/>
          </p:nvSpPr>
          <p:spPr bwMode="auto">
            <a:xfrm rot="1351254">
              <a:off x="372424" y="494192"/>
              <a:ext cx="508650" cy="508649"/>
            </a:xfrm>
            <a:custGeom>
              <a:avLst/>
              <a:gdLst>
                <a:gd name="T0" fmla="*/ 254312 w 19679"/>
                <a:gd name="T1" fmla="*/ 279151 h 19679"/>
                <a:gd name="T2" fmla="*/ 254312 w 19679"/>
                <a:gd name="T3" fmla="*/ 279151 h 19679"/>
                <a:gd name="T4" fmla="*/ 254312 w 19679"/>
                <a:gd name="T5" fmla="*/ 279151 h 19679"/>
                <a:gd name="T6" fmla="*/ 254312 w 19679"/>
                <a:gd name="T7" fmla="*/ 279151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rgbClr val="8DC9CC">
                <a:alpha val="76862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/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32787" name="AutoShape 19"/>
            <p:cNvSpPr/>
            <p:nvPr/>
          </p:nvSpPr>
          <p:spPr bwMode="auto">
            <a:xfrm rot="1351254">
              <a:off x="153906" y="604716"/>
              <a:ext cx="280811" cy="280811"/>
            </a:xfrm>
            <a:custGeom>
              <a:avLst/>
              <a:gdLst>
                <a:gd name="T0" fmla="*/ 140398 w 19679"/>
                <a:gd name="T1" fmla="*/ 154111 h 19679"/>
                <a:gd name="T2" fmla="*/ 140398 w 19679"/>
                <a:gd name="T3" fmla="*/ 154111 h 19679"/>
                <a:gd name="T4" fmla="*/ 140398 w 19679"/>
                <a:gd name="T5" fmla="*/ 154111 h 19679"/>
                <a:gd name="T6" fmla="*/ 140398 w 19679"/>
                <a:gd name="T7" fmla="*/ 154111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rgbClr val="8DC9CC">
                <a:alpha val="76862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/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32788" name="AutoShape 20"/>
            <p:cNvSpPr/>
            <p:nvPr/>
          </p:nvSpPr>
          <p:spPr bwMode="auto">
            <a:xfrm>
              <a:off x="6684818" y="592820"/>
              <a:ext cx="177761" cy="177761"/>
            </a:xfrm>
            <a:custGeom>
              <a:avLst/>
              <a:gdLst>
                <a:gd name="T0" fmla="*/ 88876 w 19679"/>
                <a:gd name="T1" fmla="*/ 97557 h 19679"/>
                <a:gd name="T2" fmla="*/ 88876 w 19679"/>
                <a:gd name="T3" fmla="*/ 97557 h 19679"/>
                <a:gd name="T4" fmla="*/ 88876 w 19679"/>
                <a:gd name="T5" fmla="*/ 97557 h 19679"/>
                <a:gd name="T6" fmla="*/ 88876 w 19679"/>
                <a:gd name="T7" fmla="*/ 97557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rgbClr val="8DC9CC">
                <a:alpha val="76862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/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32789" name="AutoShape 21"/>
            <p:cNvSpPr/>
            <p:nvPr/>
          </p:nvSpPr>
          <p:spPr bwMode="auto">
            <a:xfrm rot="1351254">
              <a:off x="6000835" y="442236"/>
              <a:ext cx="508649" cy="508649"/>
            </a:xfrm>
            <a:custGeom>
              <a:avLst/>
              <a:gdLst>
                <a:gd name="T0" fmla="*/ 254312 w 19679"/>
                <a:gd name="T1" fmla="*/ 279151 h 19679"/>
                <a:gd name="T2" fmla="*/ 254312 w 19679"/>
                <a:gd name="T3" fmla="*/ 279151 h 19679"/>
                <a:gd name="T4" fmla="*/ 254312 w 19679"/>
                <a:gd name="T5" fmla="*/ 279151 h 19679"/>
                <a:gd name="T6" fmla="*/ 254312 w 19679"/>
                <a:gd name="T7" fmla="*/ 279151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rgbClr val="8DC9CC">
                <a:alpha val="76862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/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32790" name="AutoShape 22"/>
            <p:cNvSpPr/>
            <p:nvPr/>
          </p:nvSpPr>
          <p:spPr bwMode="auto">
            <a:xfrm rot="1351254">
              <a:off x="6443871" y="559690"/>
              <a:ext cx="280811" cy="280811"/>
            </a:xfrm>
            <a:custGeom>
              <a:avLst/>
              <a:gdLst>
                <a:gd name="T0" fmla="*/ 140398 w 19679"/>
                <a:gd name="T1" fmla="*/ 154111 h 19679"/>
                <a:gd name="T2" fmla="*/ 140398 w 19679"/>
                <a:gd name="T3" fmla="*/ 154111 h 19679"/>
                <a:gd name="T4" fmla="*/ 140398 w 19679"/>
                <a:gd name="T5" fmla="*/ 154111 h 19679"/>
                <a:gd name="T6" fmla="*/ 140398 w 19679"/>
                <a:gd name="T7" fmla="*/ 154111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rgbClr val="8DC9CC">
                <a:alpha val="76862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/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32791" name="AutoShape 23"/>
            <p:cNvSpPr/>
            <p:nvPr/>
          </p:nvSpPr>
          <p:spPr bwMode="auto">
            <a:xfrm>
              <a:off x="3908321" y="452446"/>
              <a:ext cx="827065" cy="53658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45719" tIns="45719" rIns="45719" bIns="45719"/>
            <a:lstStyle>
              <a:lvl1pPr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1pPr>
              <a:lvl2pPr marL="742950" indent="-28575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2pPr>
              <a:lvl3pPr marL="11430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3pPr>
              <a:lvl4pPr marL="16002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4pPr>
              <a:lvl5pPr marL="20574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9pPr>
            </a:lstStyle>
            <a:p>
              <a:pPr algn="ctr" eaLnBrk="1"/>
              <a:r>
                <a:rPr lang="es-ES" altLang="zh-CN" sz="2800">
                  <a:solidFill>
                    <a:srgbClr val="F2F2F2"/>
                  </a:solidFill>
                  <a:latin typeface="+mn-ea"/>
                  <a:ea typeface="+mn-ea"/>
                </a:rPr>
                <a:t>60%</a:t>
              </a:r>
              <a:endParaRPr lang="es-ES" altLang="zh-CN" sz="1800">
                <a:latin typeface="+mn-ea"/>
                <a:ea typeface="+mn-ea"/>
              </a:endParaRPr>
            </a:p>
          </p:txBody>
        </p:sp>
        <p:sp>
          <p:nvSpPr>
            <p:cNvPr id="32792" name="AutoShape 24"/>
            <p:cNvSpPr/>
            <p:nvPr/>
          </p:nvSpPr>
          <p:spPr bwMode="auto">
            <a:xfrm>
              <a:off x="5154475" y="430221"/>
              <a:ext cx="825478" cy="53499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45719" tIns="45719" rIns="45719" bIns="45719"/>
            <a:lstStyle>
              <a:lvl1pPr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1pPr>
              <a:lvl2pPr marL="742950" indent="-28575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2pPr>
              <a:lvl3pPr marL="11430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3pPr>
              <a:lvl4pPr marL="16002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4pPr>
              <a:lvl5pPr marL="20574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9pPr>
            </a:lstStyle>
            <a:p>
              <a:pPr algn="ctr" eaLnBrk="1"/>
              <a:r>
                <a:rPr lang="es-ES" altLang="zh-CN" sz="2800">
                  <a:solidFill>
                    <a:srgbClr val="F2F2F2"/>
                  </a:solidFill>
                  <a:latin typeface="+mn-ea"/>
                  <a:ea typeface="+mn-ea"/>
                </a:rPr>
                <a:t>60%</a:t>
              </a:r>
              <a:endParaRPr lang="es-ES" altLang="zh-CN" sz="1800">
                <a:latin typeface="+mn-ea"/>
                <a:ea typeface="+mn-ea"/>
              </a:endParaRPr>
            </a:p>
          </p:txBody>
        </p:sp>
        <p:sp>
          <p:nvSpPr>
            <p:cNvPr id="32793" name="AutoShape 25"/>
            <p:cNvSpPr/>
            <p:nvPr/>
          </p:nvSpPr>
          <p:spPr bwMode="auto">
            <a:xfrm>
              <a:off x="1447761" y="439746"/>
              <a:ext cx="827065" cy="53658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45719" tIns="45719" rIns="45719" bIns="45719"/>
            <a:lstStyle>
              <a:lvl1pPr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1pPr>
              <a:lvl2pPr marL="742950" indent="-28575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2pPr>
              <a:lvl3pPr marL="11430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3pPr>
              <a:lvl4pPr marL="16002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4pPr>
              <a:lvl5pPr marL="20574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9pPr>
            </a:lstStyle>
            <a:p>
              <a:pPr algn="ctr" eaLnBrk="1"/>
              <a:r>
                <a:rPr lang="es-ES" altLang="zh-CN" sz="2800" dirty="0">
                  <a:solidFill>
                    <a:srgbClr val="F2F2F2"/>
                  </a:solidFill>
                  <a:latin typeface="+mn-ea"/>
                  <a:ea typeface="+mn-ea"/>
                </a:rPr>
                <a:t>60%</a:t>
              </a:r>
              <a:endParaRPr lang="es-ES" altLang="zh-CN" sz="1800" dirty="0">
                <a:latin typeface="+mn-ea"/>
                <a:ea typeface="+mn-ea"/>
              </a:endParaRPr>
            </a:p>
          </p:txBody>
        </p:sp>
        <p:sp>
          <p:nvSpPr>
            <p:cNvPr id="32794" name="AutoShape 26"/>
            <p:cNvSpPr/>
            <p:nvPr/>
          </p:nvSpPr>
          <p:spPr bwMode="auto">
            <a:xfrm>
              <a:off x="508595" y="1433864"/>
              <a:ext cx="192025" cy="192089"/>
            </a:xfrm>
            <a:custGeom>
              <a:avLst/>
              <a:gdLst>
                <a:gd name="T0" fmla="*/ 96008 w 19679"/>
                <a:gd name="T1" fmla="*/ 105420 h 19679"/>
                <a:gd name="T2" fmla="*/ 96008 w 19679"/>
                <a:gd name="T3" fmla="*/ 105420 h 19679"/>
                <a:gd name="T4" fmla="*/ 96008 w 19679"/>
                <a:gd name="T5" fmla="*/ 105420 h 19679"/>
                <a:gd name="T6" fmla="*/ 96008 w 19679"/>
                <a:gd name="T7" fmla="*/ 105420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rgbClr val="45C1A4"/>
            </a:solidFill>
            <a:ln>
              <a:noFill/>
            </a:ln>
            <a:effectLst>
              <a:outerShdw blurRad="50800" dist="50800" dir="5400000" algn="ctr" rotWithShape="0">
                <a:srgbClr val="000000">
                  <a:alpha val="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algn="ctr"/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32795" name="AutoShape 27"/>
            <p:cNvSpPr/>
            <p:nvPr/>
          </p:nvSpPr>
          <p:spPr bwMode="auto">
            <a:xfrm>
              <a:off x="1158725" y="1433864"/>
              <a:ext cx="192025" cy="192089"/>
            </a:xfrm>
            <a:custGeom>
              <a:avLst/>
              <a:gdLst>
                <a:gd name="T0" fmla="*/ 96008 w 19679"/>
                <a:gd name="T1" fmla="*/ 105420 h 19679"/>
                <a:gd name="T2" fmla="*/ 96008 w 19679"/>
                <a:gd name="T3" fmla="*/ 105420 h 19679"/>
                <a:gd name="T4" fmla="*/ 96008 w 19679"/>
                <a:gd name="T5" fmla="*/ 105420 h 19679"/>
                <a:gd name="T6" fmla="*/ 96008 w 19679"/>
                <a:gd name="T7" fmla="*/ 105420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rgbClr val="45C1A4"/>
            </a:solidFill>
            <a:ln>
              <a:noFill/>
            </a:ln>
            <a:effectLst>
              <a:outerShdw blurRad="50800" dist="50800" dir="5400000" algn="ctr" rotWithShape="0">
                <a:srgbClr val="000000">
                  <a:alpha val="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algn="ctr"/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32796" name="AutoShape 28"/>
            <p:cNvSpPr/>
            <p:nvPr/>
          </p:nvSpPr>
          <p:spPr bwMode="auto">
            <a:xfrm>
              <a:off x="1865609" y="1433864"/>
              <a:ext cx="192025" cy="192089"/>
            </a:xfrm>
            <a:custGeom>
              <a:avLst/>
              <a:gdLst>
                <a:gd name="T0" fmla="*/ 96008 w 19679"/>
                <a:gd name="T1" fmla="*/ 105420 h 19679"/>
                <a:gd name="T2" fmla="*/ 96008 w 19679"/>
                <a:gd name="T3" fmla="*/ 105420 h 19679"/>
                <a:gd name="T4" fmla="*/ 96008 w 19679"/>
                <a:gd name="T5" fmla="*/ 105420 h 19679"/>
                <a:gd name="T6" fmla="*/ 96008 w 19679"/>
                <a:gd name="T7" fmla="*/ 105420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rgbClr val="45C1A4"/>
            </a:solidFill>
            <a:ln>
              <a:noFill/>
            </a:ln>
            <a:effectLst>
              <a:outerShdw blurRad="50800" dist="50800" dir="5400000" algn="ctr" rotWithShape="0">
                <a:srgbClr val="000000">
                  <a:alpha val="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algn="ctr"/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32797" name="AutoShape 29"/>
            <p:cNvSpPr/>
            <p:nvPr/>
          </p:nvSpPr>
          <p:spPr bwMode="auto">
            <a:xfrm>
              <a:off x="2452175" y="1431020"/>
              <a:ext cx="192025" cy="192089"/>
            </a:xfrm>
            <a:custGeom>
              <a:avLst/>
              <a:gdLst>
                <a:gd name="T0" fmla="*/ 96008 w 19679"/>
                <a:gd name="T1" fmla="*/ 105420 h 19679"/>
                <a:gd name="T2" fmla="*/ 96008 w 19679"/>
                <a:gd name="T3" fmla="*/ 105420 h 19679"/>
                <a:gd name="T4" fmla="*/ 96008 w 19679"/>
                <a:gd name="T5" fmla="*/ 105420 h 19679"/>
                <a:gd name="T6" fmla="*/ 96008 w 19679"/>
                <a:gd name="T7" fmla="*/ 105420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rgbClr val="45C1A4"/>
            </a:solidFill>
            <a:ln>
              <a:noFill/>
            </a:ln>
            <a:effectLst>
              <a:outerShdw blurRad="50800" dist="50800" dir="5400000" algn="ctr" rotWithShape="0">
                <a:srgbClr val="000000">
                  <a:alpha val="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algn="ctr"/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32798" name="AutoShape 30"/>
            <p:cNvSpPr/>
            <p:nvPr/>
          </p:nvSpPr>
          <p:spPr bwMode="auto">
            <a:xfrm>
              <a:off x="3030057" y="1441653"/>
              <a:ext cx="192025" cy="192089"/>
            </a:xfrm>
            <a:custGeom>
              <a:avLst/>
              <a:gdLst>
                <a:gd name="T0" fmla="*/ 96008 w 19679"/>
                <a:gd name="T1" fmla="*/ 105420 h 19679"/>
                <a:gd name="T2" fmla="*/ 96008 w 19679"/>
                <a:gd name="T3" fmla="*/ 105420 h 19679"/>
                <a:gd name="T4" fmla="*/ 96008 w 19679"/>
                <a:gd name="T5" fmla="*/ 105420 h 19679"/>
                <a:gd name="T6" fmla="*/ 96008 w 19679"/>
                <a:gd name="T7" fmla="*/ 105420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rgbClr val="45C1A4"/>
            </a:solidFill>
            <a:ln>
              <a:noFill/>
            </a:ln>
            <a:effectLst>
              <a:outerShdw blurRad="50800" dist="50800" dir="5400000" algn="ctr" rotWithShape="0">
                <a:srgbClr val="000000">
                  <a:alpha val="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algn="ctr"/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32799" name="AutoShape 31"/>
            <p:cNvSpPr/>
            <p:nvPr/>
          </p:nvSpPr>
          <p:spPr bwMode="auto">
            <a:xfrm>
              <a:off x="3629024" y="1441653"/>
              <a:ext cx="192025" cy="192089"/>
            </a:xfrm>
            <a:custGeom>
              <a:avLst/>
              <a:gdLst>
                <a:gd name="T0" fmla="*/ 96008 w 19679"/>
                <a:gd name="T1" fmla="*/ 105420 h 19679"/>
                <a:gd name="T2" fmla="*/ 96008 w 19679"/>
                <a:gd name="T3" fmla="*/ 105420 h 19679"/>
                <a:gd name="T4" fmla="*/ 96008 w 19679"/>
                <a:gd name="T5" fmla="*/ 105420 h 19679"/>
                <a:gd name="T6" fmla="*/ 96008 w 19679"/>
                <a:gd name="T7" fmla="*/ 105420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rgbClr val="45C1A4"/>
            </a:solidFill>
            <a:ln>
              <a:noFill/>
            </a:ln>
            <a:effectLst>
              <a:outerShdw blurRad="50800" dist="50800" dir="5400000" algn="ctr" rotWithShape="0">
                <a:srgbClr val="000000">
                  <a:alpha val="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algn="ctr"/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32800" name="AutoShape 32"/>
            <p:cNvSpPr/>
            <p:nvPr/>
          </p:nvSpPr>
          <p:spPr bwMode="auto">
            <a:xfrm>
              <a:off x="4240212" y="1442728"/>
              <a:ext cx="192025" cy="192089"/>
            </a:xfrm>
            <a:custGeom>
              <a:avLst/>
              <a:gdLst>
                <a:gd name="T0" fmla="*/ 96008 w 19679"/>
                <a:gd name="T1" fmla="*/ 105420 h 19679"/>
                <a:gd name="T2" fmla="*/ 96008 w 19679"/>
                <a:gd name="T3" fmla="*/ 105420 h 19679"/>
                <a:gd name="T4" fmla="*/ 96008 w 19679"/>
                <a:gd name="T5" fmla="*/ 105420 h 19679"/>
                <a:gd name="T6" fmla="*/ 96008 w 19679"/>
                <a:gd name="T7" fmla="*/ 105420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rgbClr val="45C1A4"/>
            </a:solidFill>
            <a:ln>
              <a:noFill/>
            </a:ln>
            <a:effectLst>
              <a:outerShdw blurRad="50800" dist="50800" dir="5400000" algn="ctr" rotWithShape="0">
                <a:srgbClr val="000000">
                  <a:alpha val="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algn="ctr"/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32801" name="AutoShape 33"/>
            <p:cNvSpPr/>
            <p:nvPr/>
          </p:nvSpPr>
          <p:spPr bwMode="auto">
            <a:xfrm>
              <a:off x="4881710" y="1433864"/>
              <a:ext cx="192025" cy="192089"/>
            </a:xfrm>
            <a:custGeom>
              <a:avLst/>
              <a:gdLst>
                <a:gd name="T0" fmla="*/ 96008 w 19679"/>
                <a:gd name="T1" fmla="*/ 105420 h 19679"/>
                <a:gd name="T2" fmla="*/ 96008 w 19679"/>
                <a:gd name="T3" fmla="*/ 105420 h 19679"/>
                <a:gd name="T4" fmla="*/ 96008 w 19679"/>
                <a:gd name="T5" fmla="*/ 105420 h 19679"/>
                <a:gd name="T6" fmla="*/ 96008 w 19679"/>
                <a:gd name="T7" fmla="*/ 105420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rgbClr val="45C1A4"/>
            </a:solidFill>
            <a:ln>
              <a:noFill/>
            </a:ln>
            <a:effectLst>
              <a:outerShdw blurRad="50800" dist="50800" dir="5400000" algn="ctr" rotWithShape="0">
                <a:srgbClr val="000000">
                  <a:alpha val="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algn="ctr"/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32802" name="AutoShape 34"/>
            <p:cNvSpPr/>
            <p:nvPr/>
          </p:nvSpPr>
          <p:spPr bwMode="auto">
            <a:xfrm>
              <a:off x="5556878" y="1444497"/>
              <a:ext cx="192025" cy="192089"/>
            </a:xfrm>
            <a:custGeom>
              <a:avLst/>
              <a:gdLst>
                <a:gd name="T0" fmla="*/ 96008 w 19679"/>
                <a:gd name="T1" fmla="*/ 105420 h 19679"/>
                <a:gd name="T2" fmla="*/ 96008 w 19679"/>
                <a:gd name="T3" fmla="*/ 105420 h 19679"/>
                <a:gd name="T4" fmla="*/ 96008 w 19679"/>
                <a:gd name="T5" fmla="*/ 105420 h 19679"/>
                <a:gd name="T6" fmla="*/ 96008 w 19679"/>
                <a:gd name="T7" fmla="*/ 105420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rgbClr val="45C1A4"/>
            </a:solidFill>
            <a:ln>
              <a:noFill/>
            </a:ln>
            <a:effectLst>
              <a:outerShdw blurRad="50800" dist="50800" dir="5400000" algn="ctr" rotWithShape="0">
                <a:srgbClr val="000000">
                  <a:alpha val="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algn="ctr"/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32803" name="AutoShape 35"/>
            <p:cNvSpPr/>
            <p:nvPr/>
          </p:nvSpPr>
          <p:spPr bwMode="auto">
            <a:xfrm>
              <a:off x="6248399" y="1439883"/>
              <a:ext cx="192025" cy="192089"/>
            </a:xfrm>
            <a:custGeom>
              <a:avLst/>
              <a:gdLst>
                <a:gd name="T0" fmla="*/ 96008 w 19679"/>
                <a:gd name="T1" fmla="*/ 105420 h 19679"/>
                <a:gd name="T2" fmla="*/ 96008 w 19679"/>
                <a:gd name="T3" fmla="*/ 105420 h 19679"/>
                <a:gd name="T4" fmla="*/ 96008 w 19679"/>
                <a:gd name="T5" fmla="*/ 105420 h 19679"/>
                <a:gd name="T6" fmla="*/ 96008 w 19679"/>
                <a:gd name="T7" fmla="*/ 105420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rgbClr val="45C1A4"/>
            </a:solidFill>
            <a:ln>
              <a:noFill/>
            </a:ln>
            <a:effectLst>
              <a:outerShdw blurRad="50800" dist="50800" dir="5400000" algn="ctr" rotWithShape="0">
                <a:srgbClr val="000000">
                  <a:alpha val="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algn="ctr"/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32804" name="Line 36"/>
            <p:cNvSpPr>
              <a:spLocks noChangeShapeType="1"/>
            </p:cNvSpPr>
            <p:nvPr/>
          </p:nvSpPr>
          <p:spPr bwMode="auto">
            <a:xfrm flipH="1">
              <a:off x="596884" y="1662144"/>
              <a:ext cx="1587" cy="493721"/>
            </a:xfrm>
            <a:prstGeom prst="line">
              <a:avLst/>
            </a:prstGeom>
            <a:noFill/>
            <a:ln w="9525" cap="flat" cmpd="sng">
              <a:solidFill>
                <a:srgbClr val="A6A6A6"/>
              </a:solidFill>
              <a:prstDash val="solid"/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algn="ctr" defTabSz="457200">
                <a:defRPr/>
              </a:pPr>
              <a:endParaRPr lang="es-ES" sz="1200">
                <a:latin typeface="+mn-ea"/>
                <a:ea typeface="+mn-ea"/>
                <a:sym typeface="Helvetica" charset="0"/>
              </a:endParaRPr>
            </a:p>
          </p:txBody>
        </p:sp>
        <p:sp>
          <p:nvSpPr>
            <p:cNvPr id="32805" name="Line 37"/>
            <p:cNvSpPr>
              <a:spLocks noChangeShapeType="1"/>
            </p:cNvSpPr>
            <p:nvPr/>
          </p:nvSpPr>
          <p:spPr bwMode="auto">
            <a:xfrm flipH="1">
              <a:off x="1250917" y="1662144"/>
              <a:ext cx="1587" cy="493721"/>
            </a:xfrm>
            <a:prstGeom prst="line">
              <a:avLst/>
            </a:prstGeom>
            <a:noFill/>
            <a:ln w="9525" cap="flat" cmpd="sng">
              <a:solidFill>
                <a:srgbClr val="A6A6A6"/>
              </a:solidFill>
              <a:prstDash val="solid"/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algn="ctr" defTabSz="457200">
                <a:defRPr/>
              </a:pPr>
              <a:endParaRPr lang="es-ES" sz="1200">
                <a:latin typeface="+mn-ea"/>
                <a:ea typeface="+mn-ea"/>
                <a:sym typeface="Helvetica" charset="0"/>
              </a:endParaRPr>
            </a:p>
          </p:txBody>
        </p:sp>
        <p:sp>
          <p:nvSpPr>
            <p:cNvPr id="32806" name="Line 38"/>
            <p:cNvSpPr>
              <a:spLocks noChangeShapeType="1"/>
            </p:cNvSpPr>
            <p:nvPr/>
          </p:nvSpPr>
          <p:spPr bwMode="auto">
            <a:xfrm flipH="1">
              <a:off x="1947810" y="1662144"/>
              <a:ext cx="1588" cy="493721"/>
            </a:xfrm>
            <a:prstGeom prst="line">
              <a:avLst/>
            </a:prstGeom>
            <a:noFill/>
            <a:ln w="9525" cap="flat" cmpd="sng">
              <a:solidFill>
                <a:srgbClr val="A6A6A6"/>
              </a:solidFill>
              <a:prstDash val="solid"/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algn="ctr" defTabSz="457200">
                <a:defRPr/>
              </a:pPr>
              <a:endParaRPr lang="es-ES" sz="1200">
                <a:latin typeface="+mn-ea"/>
                <a:ea typeface="+mn-ea"/>
                <a:sym typeface="Helvetica" charset="0"/>
              </a:endParaRPr>
            </a:p>
          </p:txBody>
        </p:sp>
        <p:sp>
          <p:nvSpPr>
            <p:cNvPr id="32807" name="Line 39"/>
            <p:cNvSpPr>
              <a:spLocks noChangeShapeType="1"/>
            </p:cNvSpPr>
            <p:nvPr/>
          </p:nvSpPr>
          <p:spPr bwMode="auto">
            <a:xfrm flipH="1">
              <a:off x="2535169" y="1679606"/>
              <a:ext cx="1588" cy="493722"/>
            </a:xfrm>
            <a:prstGeom prst="line">
              <a:avLst/>
            </a:prstGeom>
            <a:noFill/>
            <a:ln w="9525" cap="flat" cmpd="sng">
              <a:solidFill>
                <a:srgbClr val="A6A6A6"/>
              </a:solidFill>
              <a:prstDash val="solid"/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algn="ctr" defTabSz="457200">
                <a:defRPr/>
              </a:pPr>
              <a:endParaRPr lang="es-ES" sz="1200">
                <a:latin typeface="+mn-ea"/>
                <a:ea typeface="+mn-ea"/>
                <a:sym typeface="Helvetica" charset="0"/>
              </a:endParaRPr>
            </a:p>
          </p:txBody>
        </p:sp>
        <p:sp>
          <p:nvSpPr>
            <p:cNvPr id="32808" name="Line 40"/>
            <p:cNvSpPr>
              <a:spLocks noChangeShapeType="1"/>
            </p:cNvSpPr>
            <p:nvPr/>
          </p:nvSpPr>
          <p:spPr bwMode="auto">
            <a:xfrm flipH="1">
              <a:off x="3122529" y="1685956"/>
              <a:ext cx="1588" cy="493722"/>
            </a:xfrm>
            <a:prstGeom prst="line">
              <a:avLst/>
            </a:prstGeom>
            <a:noFill/>
            <a:ln w="9525" cap="flat" cmpd="sng">
              <a:solidFill>
                <a:srgbClr val="A6A6A6"/>
              </a:solidFill>
              <a:prstDash val="solid"/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algn="ctr" defTabSz="457200">
                <a:defRPr/>
              </a:pPr>
              <a:endParaRPr lang="es-ES" sz="1200">
                <a:latin typeface="+mn-ea"/>
                <a:ea typeface="+mn-ea"/>
                <a:sym typeface="Helvetica" charset="0"/>
              </a:endParaRPr>
            </a:p>
          </p:txBody>
        </p:sp>
        <p:sp>
          <p:nvSpPr>
            <p:cNvPr id="32809" name="Line 41"/>
            <p:cNvSpPr>
              <a:spLocks noChangeShapeType="1"/>
            </p:cNvSpPr>
            <p:nvPr/>
          </p:nvSpPr>
          <p:spPr bwMode="auto">
            <a:xfrm flipH="1">
              <a:off x="3708301" y="1684369"/>
              <a:ext cx="0" cy="493721"/>
            </a:xfrm>
            <a:prstGeom prst="line">
              <a:avLst/>
            </a:prstGeom>
            <a:noFill/>
            <a:ln w="9525" cap="flat" cmpd="sng">
              <a:solidFill>
                <a:srgbClr val="A6A6A6"/>
              </a:solidFill>
              <a:prstDash val="solid"/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algn="ctr" defTabSz="457200">
                <a:defRPr/>
              </a:pPr>
              <a:endParaRPr lang="es-ES" sz="1200">
                <a:latin typeface="+mn-ea"/>
                <a:ea typeface="+mn-ea"/>
                <a:sym typeface="Helvetica" charset="0"/>
              </a:endParaRPr>
            </a:p>
          </p:txBody>
        </p:sp>
        <p:sp>
          <p:nvSpPr>
            <p:cNvPr id="32810" name="Line 42"/>
            <p:cNvSpPr>
              <a:spLocks noChangeShapeType="1"/>
            </p:cNvSpPr>
            <p:nvPr/>
          </p:nvSpPr>
          <p:spPr bwMode="auto">
            <a:xfrm flipH="1">
              <a:off x="4341696" y="1684369"/>
              <a:ext cx="1588" cy="493721"/>
            </a:xfrm>
            <a:prstGeom prst="line">
              <a:avLst/>
            </a:prstGeom>
            <a:noFill/>
            <a:ln w="9525" cap="flat" cmpd="sng">
              <a:solidFill>
                <a:srgbClr val="A6A6A6"/>
              </a:solidFill>
              <a:prstDash val="solid"/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algn="ctr" defTabSz="457200">
                <a:defRPr/>
              </a:pPr>
              <a:endParaRPr lang="es-ES" sz="1200">
                <a:latin typeface="+mn-ea"/>
                <a:ea typeface="+mn-ea"/>
                <a:sym typeface="Helvetica" charset="0"/>
              </a:endParaRPr>
            </a:p>
          </p:txBody>
        </p:sp>
        <p:sp>
          <p:nvSpPr>
            <p:cNvPr id="32811" name="Line 43"/>
            <p:cNvSpPr>
              <a:spLocks noChangeShapeType="1"/>
            </p:cNvSpPr>
            <p:nvPr/>
          </p:nvSpPr>
          <p:spPr bwMode="auto">
            <a:xfrm flipH="1">
              <a:off x="4962393" y="1674844"/>
              <a:ext cx="1587" cy="493721"/>
            </a:xfrm>
            <a:prstGeom prst="line">
              <a:avLst/>
            </a:prstGeom>
            <a:noFill/>
            <a:ln w="9525" cap="flat" cmpd="sng">
              <a:solidFill>
                <a:srgbClr val="A6A6A6"/>
              </a:solidFill>
              <a:prstDash val="solid"/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algn="ctr" defTabSz="457200">
                <a:defRPr/>
              </a:pPr>
              <a:endParaRPr lang="es-ES" sz="1200">
                <a:latin typeface="+mn-ea"/>
                <a:ea typeface="+mn-ea"/>
                <a:sym typeface="Helvetica" charset="0"/>
              </a:endParaRPr>
            </a:p>
          </p:txBody>
        </p:sp>
        <p:sp>
          <p:nvSpPr>
            <p:cNvPr id="32812" name="Line 44"/>
            <p:cNvSpPr>
              <a:spLocks noChangeShapeType="1"/>
            </p:cNvSpPr>
            <p:nvPr/>
          </p:nvSpPr>
          <p:spPr bwMode="auto">
            <a:xfrm flipH="1">
              <a:off x="5637062" y="1676431"/>
              <a:ext cx="1588" cy="493722"/>
            </a:xfrm>
            <a:prstGeom prst="line">
              <a:avLst/>
            </a:prstGeom>
            <a:noFill/>
            <a:ln w="9525" cap="flat" cmpd="sng">
              <a:solidFill>
                <a:srgbClr val="A6A6A6"/>
              </a:solidFill>
              <a:prstDash val="solid"/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algn="ctr" defTabSz="457200">
                <a:defRPr/>
              </a:pPr>
              <a:endParaRPr lang="es-ES" sz="1200">
                <a:latin typeface="+mn-ea"/>
                <a:ea typeface="+mn-ea"/>
                <a:sym typeface="Helvetica" charset="0"/>
              </a:endParaRPr>
            </a:p>
          </p:txBody>
        </p:sp>
        <p:sp>
          <p:nvSpPr>
            <p:cNvPr id="32813" name="Line 45"/>
            <p:cNvSpPr>
              <a:spLocks noChangeShapeType="1"/>
            </p:cNvSpPr>
            <p:nvPr/>
          </p:nvSpPr>
          <p:spPr bwMode="auto">
            <a:xfrm flipH="1">
              <a:off x="6346656" y="1676431"/>
              <a:ext cx="0" cy="493722"/>
            </a:xfrm>
            <a:prstGeom prst="line">
              <a:avLst/>
            </a:prstGeom>
            <a:noFill/>
            <a:ln w="9525" cap="flat" cmpd="sng">
              <a:solidFill>
                <a:srgbClr val="A6A6A6"/>
              </a:solidFill>
              <a:prstDash val="solid"/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algn="ctr" defTabSz="457200">
                <a:defRPr/>
              </a:pPr>
              <a:endParaRPr lang="es-ES" sz="1200">
                <a:latin typeface="+mn-ea"/>
                <a:ea typeface="+mn-ea"/>
                <a:sym typeface="Helvetica" charset="0"/>
              </a:endParaRPr>
            </a:p>
          </p:txBody>
        </p:sp>
        <p:sp>
          <p:nvSpPr>
            <p:cNvPr id="32814" name="AutoShape 46"/>
            <p:cNvSpPr/>
            <p:nvPr/>
          </p:nvSpPr>
          <p:spPr bwMode="auto">
            <a:xfrm>
              <a:off x="190495" y="2192378"/>
              <a:ext cx="711181" cy="3079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>
              <a:lvl1pPr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1pPr>
              <a:lvl2pPr marL="742950" indent="-28575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2pPr>
              <a:lvl3pPr marL="11430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3pPr>
              <a:lvl4pPr marL="16002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4pPr>
              <a:lvl5pPr marL="20574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9pPr>
            </a:lstStyle>
            <a:p>
              <a:pPr algn="ctr" eaLnBrk="1"/>
              <a:r>
                <a:rPr lang="zh-CN" altLang="en-US" sz="1000" dirty="0" smtClean="0">
                  <a:solidFill>
                    <a:srgbClr val="A6A6A6"/>
                  </a:solidFill>
                  <a:latin typeface="+mn-ea"/>
                  <a:ea typeface="+mn-ea"/>
                </a:rPr>
                <a:t>生产</a:t>
              </a:r>
              <a:endParaRPr lang="es-ES" altLang="zh-CN" sz="1800" dirty="0">
                <a:latin typeface="+mn-ea"/>
                <a:ea typeface="+mn-ea"/>
              </a:endParaRPr>
            </a:p>
          </p:txBody>
        </p:sp>
        <p:sp>
          <p:nvSpPr>
            <p:cNvPr id="32815" name="AutoShape 47"/>
            <p:cNvSpPr/>
            <p:nvPr/>
          </p:nvSpPr>
          <p:spPr bwMode="auto">
            <a:xfrm>
              <a:off x="761980" y="2192378"/>
              <a:ext cx="819128" cy="3079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>
              <a:lvl1pPr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1pPr>
              <a:lvl2pPr marL="742950" indent="-28575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2pPr>
              <a:lvl3pPr marL="11430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3pPr>
              <a:lvl4pPr marL="16002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4pPr>
              <a:lvl5pPr marL="20574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9pPr>
            </a:lstStyle>
            <a:p>
              <a:pPr algn="ctr" eaLnBrk="1"/>
              <a:r>
                <a:rPr lang="zh-CN" altLang="en-US" sz="1000" dirty="0" smtClean="0">
                  <a:solidFill>
                    <a:srgbClr val="A6A6A6"/>
                  </a:solidFill>
                  <a:latin typeface="+mn-ea"/>
                  <a:ea typeface="+mn-ea"/>
                </a:rPr>
                <a:t>视频监控</a:t>
              </a:r>
              <a:endParaRPr lang="es-ES" altLang="zh-CN" sz="1800" dirty="0">
                <a:latin typeface="+mn-ea"/>
                <a:ea typeface="+mn-ea"/>
              </a:endParaRPr>
            </a:p>
          </p:txBody>
        </p:sp>
        <p:sp>
          <p:nvSpPr>
            <p:cNvPr id="32816" name="AutoShape 48"/>
            <p:cNvSpPr/>
            <p:nvPr/>
          </p:nvSpPr>
          <p:spPr bwMode="auto">
            <a:xfrm>
              <a:off x="1498560" y="2181265"/>
              <a:ext cx="819128" cy="3079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>
              <a:lvl1pPr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1pPr>
              <a:lvl2pPr marL="742950" indent="-28575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2pPr>
              <a:lvl3pPr marL="11430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3pPr>
              <a:lvl4pPr marL="16002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4pPr>
              <a:lvl5pPr marL="20574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9pPr>
            </a:lstStyle>
            <a:p>
              <a:pPr algn="ctr" eaLnBrk="1"/>
              <a:r>
                <a:rPr lang="zh-CN" altLang="en-US" sz="1000" dirty="0" smtClean="0">
                  <a:solidFill>
                    <a:srgbClr val="A6A6A6"/>
                  </a:solidFill>
                  <a:latin typeface="+mn-ea"/>
                  <a:ea typeface="+mn-ea"/>
                </a:rPr>
                <a:t>笔记本</a:t>
              </a:r>
              <a:endParaRPr lang="es-ES" altLang="zh-CN" sz="1800" dirty="0">
                <a:latin typeface="+mn-ea"/>
                <a:ea typeface="+mn-ea"/>
              </a:endParaRPr>
            </a:p>
          </p:txBody>
        </p:sp>
        <p:sp>
          <p:nvSpPr>
            <p:cNvPr id="32817" name="AutoShape 49"/>
            <p:cNvSpPr/>
            <p:nvPr/>
          </p:nvSpPr>
          <p:spPr bwMode="auto">
            <a:xfrm>
              <a:off x="2108144" y="2191188"/>
              <a:ext cx="819128" cy="3079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>
              <a:lvl1pPr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1pPr>
              <a:lvl2pPr marL="742950" indent="-28575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2pPr>
              <a:lvl3pPr marL="11430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3pPr>
              <a:lvl4pPr marL="16002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4pPr>
              <a:lvl5pPr marL="20574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9pPr>
            </a:lstStyle>
            <a:p>
              <a:pPr algn="ctr" eaLnBrk="1"/>
              <a:r>
                <a:rPr lang="zh-CN" altLang="en-US" sz="1000" dirty="0" smtClean="0">
                  <a:solidFill>
                    <a:srgbClr val="A6A6A6"/>
                  </a:solidFill>
                  <a:latin typeface="+mn-ea"/>
                  <a:ea typeface="+mn-ea"/>
                </a:rPr>
                <a:t>设计</a:t>
              </a:r>
              <a:endParaRPr lang="es-ES" altLang="zh-CN" sz="1800" dirty="0">
                <a:latin typeface="+mn-ea"/>
                <a:ea typeface="+mn-ea"/>
              </a:endParaRPr>
            </a:p>
          </p:txBody>
        </p:sp>
        <p:sp>
          <p:nvSpPr>
            <p:cNvPr id="32818" name="AutoShape 50"/>
            <p:cNvSpPr/>
            <p:nvPr/>
          </p:nvSpPr>
          <p:spPr bwMode="auto">
            <a:xfrm>
              <a:off x="2652641" y="2181265"/>
              <a:ext cx="819128" cy="3079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>
              <a:lvl1pPr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1pPr>
              <a:lvl2pPr marL="742950" indent="-28575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2pPr>
              <a:lvl3pPr marL="11430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3pPr>
              <a:lvl4pPr marL="16002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4pPr>
              <a:lvl5pPr marL="20574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9pPr>
            </a:lstStyle>
            <a:p>
              <a:pPr algn="ctr" eaLnBrk="1"/>
              <a:r>
                <a:rPr lang="zh-CN" altLang="en-US" sz="1000" dirty="0" smtClean="0">
                  <a:solidFill>
                    <a:srgbClr val="A6A6A6"/>
                  </a:solidFill>
                  <a:latin typeface="+mn-ea"/>
                  <a:ea typeface="+mn-ea"/>
                </a:rPr>
                <a:t>市场规划</a:t>
              </a:r>
              <a:endParaRPr lang="es-ES" altLang="zh-CN" sz="1800" dirty="0">
                <a:latin typeface="+mn-ea"/>
                <a:ea typeface="+mn-ea"/>
              </a:endParaRPr>
            </a:p>
          </p:txBody>
        </p:sp>
        <p:sp>
          <p:nvSpPr>
            <p:cNvPr id="32819" name="AutoShape 51"/>
            <p:cNvSpPr/>
            <p:nvPr/>
          </p:nvSpPr>
          <p:spPr bwMode="auto">
            <a:xfrm>
              <a:off x="3316201" y="2191585"/>
              <a:ext cx="819128" cy="3079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>
              <a:lvl1pPr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1pPr>
              <a:lvl2pPr marL="742950" indent="-28575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2pPr>
              <a:lvl3pPr marL="11430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3pPr>
              <a:lvl4pPr marL="16002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4pPr>
              <a:lvl5pPr marL="20574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9pPr>
            </a:lstStyle>
            <a:p>
              <a:pPr algn="ctr" eaLnBrk="1"/>
              <a:r>
                <a:rPr lang="zh-CN" altLang="en-US" sz="1000" dirty="0" smtClean="0">
                  <a:solidFill>
                    <a:srgbClr val="A6A6A6"/>
                  </a:solidFill>
                  <a:latin typeface="+mn-ea"/>
                  <a:ea typeface="+mn-ea"/>
                </a:rPr>
                <a:t>图表</a:t>
              </a:r>
              <a:endParaRPr lang="es-ES" altLang="zh-CN" sz="1800" dirty="0">
                <a:latin typeface="+mn-ea"/>
                <a:ea typeface="+mn-ea"/>
              </a:endParaRPr>
            </a:p>
          </p:txBody>
        </p:sp>
        <p:sp>
          <p:nvSpPr>
            <p:cNvPr id="32820" name="AutoShape 52"/>
            <p:cNvSpPr/>
            <p:nvPr/>
          </p:nvSpPr>
          <p:spPr bwMode="auto">
            <a:xfrm>
              <a:off x="3933720" y="2181265"/>
              <a:ext cx="819128" cy="3079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>
              <a:lvl1pPr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1pPr>
              <a:lvl2pPr marL="742950" indent="-28575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2pPr>
              <a:lvl3pPr marL="11430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3pPr>
              <a:lvl4pPr marL="16002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4pPr>
              <a:lvl5pPr marL="20574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9pPr>
            </a:lstStyle>
            <a:p>
              <a:pPr algn="ctr" eaLnBrk="1"/>
              <a:r>
                <a:rPr lang="zh-CN" altLang="en-US" sz="1000" dirty="0" smtClean="0">
                  <a:solidFill>
                    <a:srgbClr val="A6A6A6"/>
                  </a:solidFill>
                  <a:latin typeface="+mn-ea"/>
                  <a:ea typeface="+mn-ea"/>
                </a:rPr>
                <a:t>编码</a:t>
              </a:r>
              <a:endParaRPr lang="es-ES" altLang="zh-CN" sz="1800" dirty="0">
                <a:latin typeface="+mn-ea"/>
                <a:ea typeface="+mn-ea"/>
              </a:endParaRPr>
            </a:p>
          </p:txBody>
        </p:sp>
        <p:sp>
          <p:nvSpPr>
            <p:cNvPr id="32821" name="AutoShape 53"/>
            <p:cNvSpPr/>
            <p:nvPr/>
          </p:nvSpPr>
          <p:spPr bwMode="auto">
            <a:xfrm>
              <a:off x="4590928" y="2181265"/>
              <a:ext cx="819128" cy="3079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>
              <a:lvl1pPr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1pPr>
              <a:lvl2pPr marL="742950" indent="-28575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2pPr>
              <a:lvl3pPr marL="11430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3pPr>
              <a:lvl4pPr marL="16002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4pPr>
              <a:lvl5pPr marL="20574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9pPr>
            </a:lstStyle>
            <a:p>
              <a:pPr algn="ctr" eaLnBrk="1"/>
              <a:r>
                <a:rPr lang="zh-CN" altLang="en-US" sz="1000" dirty="0" smtClean="0">
                  <a:solidFill>
                    <a:srgbClr val="A6A6A6"/>
                  </a:solidFill>
                  <a:latin typeface="+mn-ea"/>
                  <a:ea typeface="+mn-ea"/>
                </a:rPr>
                <a:t>流媒体</a:t>
              </a:r>
              <a:endParaRPr lang="es-ES" altLang="zh-CN" sz="1800" dirty="0">
                <a:latin typeface="+mn-ea"/>
                <a:ea typeface="+mn-ea"/>
              </a:endParaRPr>
            </a:p>
          </p:txBody>
        </p:sp>
        <p:sp>
          <p:nvSpPr>
            <p:cNvPr id="32822" name="AutoShape 54"/>
            <p:cNvSpPr/>
            <p:nvPr/>
          </p:nvSpPr>
          <p:spPr bwMode="auto">
            <a:xfrm>
              <a:off x="5276709" y="2181265"/>
              <a:ext cx="819128" cy="3079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>
              <a:lvl1pPr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1pPr>
              <a:lvl2pPr marL="742950" indent="-28575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2pPr>
              <a:lvl3pPr marL="11430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3pPr>
              <a:lvl4pPr marL="16002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4pPr>
              <a:lvl5pPr marL="20574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9pPr>
            </a:lstStyle>
            <a:p>
              <a:pPr algn="ctr" eaLnBrk="1"/>
              <a:r>
                <a:rPr lang="zh-CN" altLang="en-US" sz="1000" dirty="0" smtClean="0">
                  <a:solidFill>
                    <a:srgbClr val="A6A6A6"/>
                  </a:solidFill>
                  <a:latin typeface="+mn-ea"/>
                  <a:ea typeface="+mn-ea"/>
                </a:rPr>
                <a:t>数据库</a:t>
              </a:r>
              <a:endParaRPr lang="es-ES" altLang="zh-CN" sz="1800" dirty="0">
                <a:latin typeface="+mn-ea"/>
                <a:ea typeface="+mn-ea"/>
              </a:endParaRPr>
            </a:p>
          </p:txBody>
        </p:sp>
        <p:sp>
          <p:nvSpPr>
            <p:cNvPr id="32823" name="AutoShape 55"/>
            <p:cNvSpPr/>
            <p:nvPr/>
          </p:nvSpPr>
          <p:spPr bwMode="auto">
            <a:xfrm>
              <a:off x="5962491" y="2181265"/>
              <a:ext cx="819128" cy="3079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>
              <a:lvl1pPr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1pPr>
              <a:lvl2pPr marL="742950" indent="-28575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2pPr>
              <a:lvl3pPr marL="11430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3pPr>
              <a:lvl4pPr marL="16002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4pPr>
              <a:lvl5pPr marL="20574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9pPr>
            </a:lstStyle>
            <a:p>
              <a:pPr algn="ctr" eaLnBrk="1"/>
              <a:r>
                <a:rPr lang="zh-CN" altLang="en-US" sz="1000" dirty="0" smtClean="0">
                  <a:solidFill>
                    <a:srgbClr val="A6A6A6"/>
                  </a:solidFill>
                  <a:latin typeface="+mn-ea"/>
                  <a:ea typeface="+mn-ea"/>
                </a:rPr>
                <a:t>密码</a:t>
              </a:r>
              <a:endParaRPr lang="es-ES" altLang="zh-CN" sz="1800" dirty="0">
                <a:latin typeface="+mn-ea"/>
                <a:ea typeface="+mn-ea"/>
              </a:endParaRPr>
            </a:p>
          </p:txBody>
        </p:sp>
      </p:grpSp>
      <p:sp>
        <p:nvSpPr>
          <p:cNvPr id="32824" name="AutoShape 56"/>
          <p:cNvSpPr/>
          <p:nvPr/>
        </p:nvSpPr>
        <p:spPr bwMode="auto">
          <a:xfrm>
            <a:off x="570706" y="4171691"/>
            <a:ext cx="7993062" cy="58578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45719" tIns="45719" rIns="45719" bIns="45719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just" eaLnBrk="1">
              <a:lnSpc>
                <a:spcPct val="120000"/>
              </a:lnSpc>
              <a:spcBef>
                <a:spcPts val="1100"/>
              </a:spcBef>
            </a:pPr>
            <a:r>
              <a:rPr lang="zh-CN" altLang="en-US" sz="800" b="1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此处添加详细文本描述</a:t>
            </a:r>
            <a:r>
              <a:rPr lang="zh-CN" altLang="en-US" sz="8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，建议与标题相关并符合整体语言风格，语言描述尽量简洁生动。尽量将每页幻灯片的字数控制在</a:t>
            </a:r>
            <a:r>
              <a:rPr lang="en-US" altLang="zh-CN" sz="8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200</a:t>
            </a:r>
            <a:r>
              <a:rPr lang="zh-CN" altLang="en-US" sz="8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字以内，据统计每页幻灯片的最好控制在</a:t>
            </a:r>
            <a:r>
              <a:rPr lang="en-US" altLang="zh-CN" sz="8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5</a:t>
            </a:r>
            <a:r>
              <a:rPr lang="zh-CN" altLang="en-US" sz="8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8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200</a:t>
            </a:r>
            <a:r>
              <a:rPr lang="zh-CN" altLang="en-US" sz="8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字以内，据统计每页幻灯片的最好控制在</a:t>
            </a:r>
            <a:r>
              <a:rPr lang="en-US" altLang="zh-CN" sz="8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5</a:t>
            </a:r>
            <a:r>
              <a:rPr lang="zh-CN" altLang="en-US" sz="8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8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200</a:t>
            </a:r>
            <a:r>
              <a:rPr lang="zh-CN" altLang="en-US" sz="8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字以内，据统计每页幻灯片的最好控制在</a:t>
            </a:r>
            <a:r>
              <a:rPr lang="en-US" altLang="zh-CN" sz="8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5</a:t>
            </a:r>
            <a:r>
              <a:rPr lang="zh-CN" altLang="en-US" sz="8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分钟之内。</a:t>
            </a:r>
            <a:endParaRPr lang="en-US" altLang="zh-CN" sz="800" dirty="0">
              <a:solidFill>
                <a:srgbClr val="6F6F6F"/>
              </a:solidFill>
              <a:latin typeface="+mn-ea"/>
              <a:ea typeface="+mn-ea"/>
              <a:sym typeface="Lato Bold" panose="020F0802020204030203" pitchFamily="34" charset="0"/>
            </a:endParaRPr>
          </a:p>
        </p:txBody>
      </p:sp>
      <p:sp>
        <p:nvSpPr>
          <p:cNvPr id="60" name="AutoShape 5"/>
          <p:cNvSpPr/>
          <p:nvPr/>
        </p:nvSpPr>
        <p:spPr bwMode="auto">
          <a:xfrm flipV="1">
            <a:off x="1266825" y="584392"/>
            <a:ext cx="6667500" cy="18000"/>
          </a:xfrm>
          <a:custGeom>
            <a:avLst/>
            <a:gdLst>
              <a:gd name="T0" fmla="*/ 3333750 w 21600"/>
              <a:gd name="T1" fmla="*/ 33338 h 21600"/>
              <a:gd name="T2" fmla="*/ 3333750 w 21600"/>
              <a:gd name="T3" fmla="*/ 33338 h 21600"/>
              <a:gd name="T4" fmla="*/ 3333750 w 21600"/>
              <a:gd name="T5" fmla="*/ 33338 h 21600"/>
              <a:gd name="T6" fmla="*/ 3333750 w 21600"/>
              <a:gd name="T7" fmla="*/ 33338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rgbClr val="32AA90"/>
          </a:solidFill>
          <a:ln w="25400" cap="flat" cmpd="sng">
            <a:noFill/>
            <a:prstDash val="solid"/>
            <a:miter lim="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61" name="AutoShape 16"/>
          <p:cNvSpPr/>
          <p:nvPr/>
        </p:nvSpPr>
        <p:spPr bwMode="auto">
          <a:xfrm>
            <a:off x="1243915" y="276126"/>
            <a:ext cx="4480213" cy="2794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/>
            <a:r>
              <a:rPr lang="zh-CN" altLang="en-US" sz="2000" b="1" dirty="0" smtClean="0">
                <a:solidFill>
                  <a:srgbClr val="002060"/>
                </a:solidFill>
                <a:latin typeface="+mn-ea"/>
                <a:ea typeface="+mn-ea"/>
              </a:rPr>
              <a:t>单击此处添加标题</a:t>
            </a:r>
            <a:endParaRPr lang="es-ES" altLang="zh-CN" sz="2000" b="1" dirty="0">
              <a:solidFill>
                <a:srgbClr val="002060"/>
              </a:solidFill>
              <a:latin typeface="+mn-ea"/>
              <a:ea typeface="+mn-ea"/>
            </a:endParaRPr>
          </a:p>
        </p:txBody>
      </p:sp>
      <p:sp>
        <p:nvSpPr>
          <p:cNvPr id="62" name="AutoShape 34"/>
          <p:cNvSpPr/>
          <p:nvPr/>
        </p:nvSpPr>
        <p:spPr bwMode="auto">
          <a:xfrm>
            <a:off x="3363293" y="415826"/>
            <a:ext cx="4004296" cy="1397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just" eaLnBrk="1">
              <a:spcBef>
                <a:spcPts val="600"/>
              </a:spcBef>
            </a:pPr>
            <a:r>
              <a:rPr lang="zh-CN" altLang="en-US" sz="700" dirty="0" smtClean="0">
                <a:solidFill>
                  <a:srgbClr val="3BB692"/>
                </a:solidFill>
                <a:latin typeface="+mn-ea"/>
                <a:ea typeface="+mn-ea"/>
                <a:sym typeface="Verdana" pitchFamily="34" charset="0"/>
              </a:rPr>
              <a:t>单击此处添加副标题或详细文本描述</a:t>
            </a:r>
            <a:endParaRPr lang="es-ES" altLang="zh-CN" sz="1800" dirty="0">
              <a:latin typeface="+mn-ea"/>
              <a:ea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2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10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328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824" grpId="0" autoUpdateAnimBg="0"/>
      <p:bldP spid="61" grpId="0" autoUpdateAnimBg="0"/>
      <p:bldP spid="62" grpId="0" autoUpdateAnimBg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AutoShape 3"/>
          <p:cNvSpPr/>
          <p:nvPr/>
        </p:nvSpPr>
        <p:spPr bwMode="auto">
          <a:xfrm>
            <a:off x="1219200" y="962025"/>
            <a:ext cx="6677025" cy="3460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just" eaLnBrk="1">
              <a:lnSpc>
                <a:spcPct val="120000"/>
              </a:lnSpc>
              <a:spcBef>
                <a:spcPts val="1100"/>
              </a:spcBef>
            </a:pPr>
            <a:r>
              <a:rPr lang="zh-CN" altLang="en-US" sz="700" b="1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此处添加详细文本描述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，建议与标题相关并符合整体语言风格，语言描述尽量简洁生动。尽量将每页幻灯片的字数控制在</a:t>
            </a:r>
            <a:r>
              <a:rPr lang="en-US" altLang="zh-CN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200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字以内，据统计每页幻灯片的最好控制在</a:t>
            </a:r>
            <a:r>
              <a:rPr lang="en-US" altLang="zh-CN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5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200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字以内，据统计每页幻灯片的最好控制在</a:t>
            </a:r>
            <a:r>
              <a:rPr lang="en-US" altLang="zh-CN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5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200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字以内，据统计每页幻灯片的最好控制在</a:t>
            </a:r>
            <a:r>
              <a:rPr lang="en-US" altLang="zh-CN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5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分钟之内。</a:t>
            </a:r>
            <a:endParaRPr lang="en-US" altLang="zh-CN" sz="700" dirty="0">
              <a:solidFill>
                <a:srgbClr val="6F6F6F"/>
              </a:solidFill>
              <a:latin typeface="+mn-ea"/>
              <a:ea typeface="+mn-ea"/>
              <a:sym typeface="Lato Bold" panose="020F0802020204030203" pitchFamily="34" charset="0"/>
            </a:endParaRPr>
          </a:p>
        </p:txBody>
      </p:sp>
      <p:sp>
        <p:nvSpPr>
          <p:cNvPr id="33796" name="AutoShape 4"/>
          <p:cNvSpPr/>
          <p:nvPr/>
        </p:nvSpPr>
        <p:spPr bwMode="auto">
          <a:xfrm rot="-3145179">
            <a:off x="3144838" y="1695450"/>
            <a:ext cx="1571625" cy="1571625"/>
          </a:xfrm>
          <a:custGeom>
            <a:avLst/>
            <a:gdLst>
              <a:gd name="T0" fmla="*/ 785813 w 19678"/>
              <a:gd name="T1" fmla="*/ 862565 h 19678"/>
              <a:gd name="T2" fmla="*/ 785813 w 19678"/>
              <a:gd name="T3" fmla="*/ 862565 h 19678"/>
              <a:gd name="T4" fmla="*/ 785813 w 19678"/>
              <a:gd name="T5" fmla="*/ 862565 h 19678"/>
              <a:gd name="T6" fmla="*/ 785813 w 19678"/>
              <a:gd name="T7" fmla="*/ 862565 h 1967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8" h="19678">
                <a:moveTo>
                  <a:pt x="16794" y="2883"/>
                </a:moveTo>
                <a:cubicBezTo>
                  <a:pt x="20637" y="6725"/>
                  <a:pt x="20638" y="12955"/>
                  <a:pt x="16796" y="16796"/>
                </a:cubicBezTo>
                <a:cubicBezTo>
                  <a:pt x="12955" y="20638"/>
                  <a:pt x="6725" y="20637"/>
                  <a:pt x="2883" y="16794"/>
                </a:cubicBezTo>
                <a:cubicBezTo>
                  <a:pt x="-960" y="12951"/>
                  <a:pt x="-961" y="6722"/>
                  <a:pt x="2881" y="2881"/>
                </a:cubicBezTo>
                <a:cubicBezTo>
                  <a:pt x="6722" y="-961"/>
                  <a:pt x="12951" y="-960"/>
                  <a:pt x="16794" y="2883"/>
                </a:cubicBezTo>
              </a:path>
            </a:pathLst>
          </a:custGeom>
          <a:solidFill>
            <a:srgbClr val="3BB692">
              <a:alpha val="79999"/>
            </a:srgbClr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33797" name="AutoShape 5"/>
          <p:cNvSpPr/>
          <p:nvPr/>
        </p:nvSpPr>
        <p:spPr bwMode="auto">
          <a:xfrm>
            <a:off x="3211513" y="2414588"/>
            <a:ext cx="1433512" cy="1270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ctr" eaLnBrk="1"/>
            <a:r>
              <a:rPr lang="zh-CN" altLang="en-US" sz="800" dirty="0">
                <a:solidFill>
                  <a:srgbClr val="FFFFFF"/>
                </a:solidFill>
                <a:latin typeface="+mn-ea"/>
                <a:ea typeface="+mn-ea"/>
                <a:sym typeface="Lato Light" panose="020F0302020204030203" pitchFamily="34" charset="0"/>
              </a:rPr>
              <a:t>添加标题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33798" name="AutoShape 6"/>
          <p:cNvSpPr/>
          <p:nvPr/>
        </p:nvSpPr>
        <p:spPr bwMode="auto">
          <a:xfrm rot="-3145179">
            <a:off x="1881188" y="1703388"/>
            <a:ext cx="1571625" cy="1571625"/>
          </a:xfrm>
          <a:custGeom>
            <a:avLst/>
            <a:gdLst>
              <a:gd name="T0" fmla="*/ 785813 w 19678"/>
              <a:gd name="T1" fmla="*/ 862565 h 19678"/>
              <a:gd name="T2" fmla="*/ 785813 w 19678"/>
              <a:gd name="T3" fmla="*/ 862565 h 19678"/>
              <a:gd name="T4" fmla="*/ 785813 w 19678"/>
              <a:gd name="T5" fmla="*/ 862565 h 19678"/>
              <a:gd name="T6" fmla="*/ 785813 w 19678"/>
              <a:gd name="T7" fmla="*/ 862565 h 1967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8" h="19678">
                <a:moveTo>
                  <a:pt x="16794" y="2882"/>
                </a:moveTo>
                <a:cubicBezTo>
                  <a:pt x="20638" y="6725"/>
                  <a:pt x="20639" y="12956"/>
                  <a:pt x="16797" y="16797"/>
                </a:cubicBezTo>
                <a:cubicBezTo>
                  <a:pt x="12956" y="20639"/>
                  <a:pt x="6725" y="20638"/>
                  <a:pt x="2882" y="16794"/>
                </a:cubicBezTo>
                <a:cubicBezTo>
                  <a:pt x="-961" y="12951"/>
                  <a:pt x="-961" y="6721"/>
                  <a:pt x="2880" y="2880"/>
                </a:cubicBezTo>
                <a:cubicBezTo>
                  <a:pt x="6721" y="-961"/>
                  <a:pt x="12951" y="-961"/>
                  <a:pt x="16794" y="2882"/>
                </a:cubicBezTo>
              </a:path>
            </a:pathLst>
          </a:custGeom>
          <a:solidFill>
            <a:srgbClr val="4F81BD">
              <a:alpha val="79999"/>
            </a:srgbClr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33799" name="AutoShape 7"/>
          <p:cNvSpPr/>
          <p:nvPr/>
        </p:nvSpPr>
        <p:spPr bwMode="auto">
          <a:xfrm rot="-3145179">
            <a:off x="1881188" y="2825750"/>
            <a:ext cx="1571625" cy="1571625"/>
          </a:xfrm>
          <a:custGeom>
            <a:avLst/>
            <a:gdLst>
              <a:gd name="T0" fmla="*/ 785813 w 19678"/>
              <a:gd name="T1" fmla="*/ 862565 h 19678"/>
              <a:gd name="T2" fmla="*/ 785813 w 19678"/>
              <a:gd name="T3" fmla="*/ 862565 h 19678"/>
              <a:gd name="T4" fmla="*/ 785813 w 19678"/>
              <a:gd name="T5" fmla="*/ 862565 h 19678"/>
              <a:gd name="T6" fmla="*/ 785813 w 19678"/>
              <a:gd name="T7" fmla="*/ 862565 h 1967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8" h="19678">
                <a:moveTo>
                  <a:pt x="16794" y="2883"/>
                </a:moveTo>
                <a:cubicBezTo>
                  <a:pt x="20638" y="6725"/>
                  <a:pt x="20639" y="12955"/>
                  <a:pt x="16797" y="16796"/>
                </a:cubicBezTo>
                <a:cubicBezTo>
                  <a:pt x="12956" y="20638"/>
                  <a:pt x="6725" y="20637"/>
                  <a:pt x="2882" y="16794"/>
                </a:cubicBezTo>
                <a:cubicBezTo>
                  <a:pt x="-961" y="12951"/>
                  <a:pt x="-961" y="6722"/>
                  <a:pt x="2880" y="2881"/>
                </a:cubicBezTo>
                <a:cubicBezTo>
                  <a:pt x="6721" y="-961"/>
                  <a:pt x="12951" y="-960"/>
                  <a:pt x="16794" y="2883"/>
                </a:cubicBezTo>
              </a:path>
            </a:pathLst>
          </a:custGeom>
          <a:solidFill>
            <a:srgbClr val="EBB91C">
              <a:alpha val="79999"/>
            </a:srgbClr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33800" name="AutoShape 8"/>
          <p:cNvSpPr/>
          <p:nvPr/>
        </p:nvSpPr>
        <p:spPr bwMode="auto">
          <a:xfrm rot="-3145179">
            <a:off x="3144838" y="2825750"/>
            <a:ext cx="1571625" cy="1571625"/>
          </a:xfrm>
          <a:custGeom>
            <a:avLst/>
            <a:gdLst>
              <a:gd name="T0" fmla="*/ 785813 w 19678"/>
              <a:gd name="T1" fmla="*/ 862565 h 19678"/>
              <a:gd name="T2" fmla="*/ 785813 w 19678"/>
              <a:gd name="T3" fmla="*/ 862565 h 19678"/>
              <a:gd name="T4" fmla="*/ 785813 w 19678"/>
              <a:gd name="T5" fmla="*/ 862565 h 19678"/>
              <a:gd name="T6" fmla="*/ 785813 w 19678"/>
              <a:gd name="T7" fmla="*/ 862565 h 1967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8" h="19678">
                <a:moveTo>
                  <a:pt x="16794" y="2883"/>
                </a:moveTo>
                <a:cubicBezTo>
                  <a:pt x="20637" y="6725"/>
                  <a:pt x="20638" y="12955"/>
                  <a:pt x="16796" y="16796"/>
                </a:cubicBezTo>
                <a:cubicBezTo>
                  <a:pt x="12955" y="20638"/>
                  <a:pt x="6725" y="20637"/>
                  <a:pt x="2883" y="16794"/>
                </a:cubicBezTo>
                <a:cubicBezTo>
                  <a:pt x="-960" y="12951"/>
                  <a:pt x="-961" y="6722"/>
                  <a:pt x="2881" y="2881"/>
                </a:cubicBezTo>
                <a:cubicBezTo>
                  <a:pt x="6722" y="-961"/>
                  <a:pt x="12951" y="-960"/>
                  <a:pt x="16794" y="2883"/>
                </a:cubicBezTo>
              </a:path>
            </a:pathLst>
          </a:custGeom>
          <a:solidFill>
            <a:srgbClr val="A1C450">
              <a:alpha val="79999"/>
            </a:srgbClr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33801" name="AutoShape 9"/>
          <p:cNvSpPr/>
          <p:nvPr/>
        </p:nvSpPr>
        <p:spPr bwMode="auto">
          <a:xfrm>
            <a:off x="1941513" y="2400300"/>
            <a:ext cx="1431925" cy="1270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ctr" eaLnBrk="1"/>
            <a:r>
              <a:rPr lang="zh-CN" altLang="en-US" sz="800" dirty="0" smtClean="0">
                <a:solidFill>
                  <a:srgbClr val="FFFFFF"/>
                </a:solidFill>
                <a:latin typeface="+mn-ea"/>
                <a:ea typeface="+mn-ea"/>
                <a:sym typeface="Lato Light" panose="020F0302020204030203" pitchFamily="34" charset="0"/>
              </a:rPr>
              <a:t>添加标题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33802" name="AutoShape 10"/>
          <p:cNvSpPr/>
          <p:nvPr/>
        </p:nvSpPr>
        <p:spPr bwMode="auto">
          <a:xfrm>
            <a:off x="1949450" y="3544888"/>
            <a:ext cx="1431925" cy="1270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ctr" eaLnBrk="1"/>
            <a:r>
              <a:rPr lang="zh-CN" altLang="en-US" sz="800" dirty="0">
                <a:solidFill>
                  <a:srgbClr val="FFFFFF"/>
                </a:solidFill>
                <a:latin typeface="+mn-ea"/>
                <a:ea typeface="+mn-ea"/>
                <a:sym typeface="Lato Light" panose="020F0302020204030203" pitchFamily="34" charset="0"/>
              </a:rPr>
              <a:t>添加标题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33803" name="AutoShape 11"/>
          <p:cNvSpPr/>
          <p:nvPr/>
        </p:nvSpPr>
        <p:spPr bwMode="auto">
          <a:xfrm>
            <a:off x="3211513" y="3544888"/>
            <a:ext cx="1433512" cy="1270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ctr" eaLnBrk="1"/>
            <a:r>
              <a:rPr lang="zh-CN" altLang="en-US" sz="800" dirty="0">
                <a:solidFill>
                  <a:srgbClr val="FFFFFF"/>
                </a:solidFill>
                <a:latin typeface="+mn-ea"/>
                <a:ea typeface="+mn-ea"/>
                <a:sym typeface="Lato Light" panose="020F0302020204030203" pitchFamily="34" charset="0"/>
              </a:rPr>
              <a:t>添加标题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33804" name="AutoShape 12"/>
          <p:cNvSpPr/>
          <p:nvPr/>
        </p:nvSpPr>
        <p:spPr bwMode="auto">
          <a:xfrm rot="-3145179">
            <a:off x="2912269" y="2675732"/>
            <a:ext cx="742950" cy="741362"/>
          </a:xfrm>
          <a:custGeom>
            <a:avLst/>
            <a:gdLst>
              <a:gd name="T0" fmla="*/ 371475 w 19678"/>
              <a:gd name="T1" fmla="*/ 406886 h 19678"/>
              <a:gd name="T2" fmla="*/ 371475 w 19678"/>
              <a:gd name="T3" fmla="*/ 406886 h 19678"/>
              <a:gd name="T4" fmla="*/ 371475 w 19678"/>
              <a:gd name="T5" fmla="*/ 406886 h 19678"/>
              <a:gd name="T6" fmla="*/ 371475 w 19678"/>
              <a:gd name="T7" fmla="*/ 406886 h 1967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8" h="19678">
                <a:moveTo>
                  <a:pt x="16794" y="2883"/>
                </a:moveTo>
                <a:cubicBezTo>
                  <a:pt x="20637" y="6726"/>
                  <a:pt x="20638" y="12956"/>
                  <a:pt x="16796" y="16796"/>
                </a:cubicBezTo>
                <a:cubicBezTo>
                  <a:pt x="12956" y="20638"/>
                  <a:pt x="6726" y="20637"/>
                  <a:pt x="2883" y="16794"/>
                </a:cubicBezTo>
                <a:cubicBezTo>
                  <a:pt x="-960" y="12951"/>
                  <a:pt x="-961" y="6722"/>
                  <a:pt x="2881" y="2881"/>
                </a:cubicBezTo>
                <a:cubicBezTo>
                  <a:pt x="6722" y="-961"/>
                  <a:pt x="12951" y="-960"/>
                  <a:pt x="16794" y="2883"/>
                </a:cubicBezTo>
              </a:path>
            </a:pathLst>
          </a:custGeom>
          <a:solidFill>
            <a:srgbClr val="EC7747">
              <a:alpha val="79999"/>
            </a:srgbClr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33806" name="AutoShape 14"/>
          <p:cNvSpPr/>
          <p:nvPr/>
        </p:nvSpPr>
        <p:spPr bwMode="auto">
          <a:xfrm>
            <a:off x="5486400" y="1943100"/>
            <a:ext cx="1776413" cy="1397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>
              <a:spcBef>
                <a:spcPts val="600"/>
              </a:spcBef>
            </a:pPr>
            <a:r>
              <a:rPr lang="zh-CN" altLang="en-US" sz="900" b="1" dirty="0" smtClean="0">
                <a:solidFill>
                  <a:srgbClr val="2C2C2C"/>
                </a:solidFill>
                <a:latin typeface="+mn-ea"/>
                <a:ea typeface="+mn-ea"/>
                <a:sym typeface="Lato Bold" panose="020F0802020204030203" pitchFamily="34" charset="0"/>
              </a:rPr>
              <a:t>市场推广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33807" name="AutoShape 15"/>
          <p:cNvSpPr/>
          <p:nvPr/>
        </p:nvSpPr>
        <p:spPr bwMode="auto">
          <a:xfrm>
            <a:off x="5486400" y="2525713"/>
            <a:ext cx="1776413" cy="1397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>
              <a:spcBef>
                <a:spcPts val="600"/>
              </a:spcBef>
            </a:pPr>
            <a:r>
              <a:rPr lang="zh-CN" altLang="en-US" sz="900" b="1" dirty="0" smtClean="0">
                <a:solidFill>
                  <a:srgbClr val="2C2C2C"/>
                </a:solidFill>
                <a:latin typeface="+mn-ea"/>
                <a:ea typeface="+mn-ea"/>
                <a:sym typeface="Lato Bold" panose="020F0802020204030203" pitchFamily="34" charset="0"/>
              </a:rPr>
              <a:t>搜索引擎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33808" name="AutoShape 16"/>
          <p:cNvSpPr/>
          <p:nvPr/>
        </p:nvSpPr>
        <p:spPr bwMode="auto">
          <a:xfrm>
            <a:off x="5505450" y="3162300"/>
            <a:ext cx="1776413" cy="1397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>
              <a:spcBef>
                <a:spcPts val="600"/>
              </a:spcBef>
            </a:pPr>
            <a:r>
              <a:rPr lang="zh-CN" altLang="en-US" sz="900" b="1" dirty="0" smtClean="0">
                <a:solidFill>
                  <a:srgbClr val="2C2C2C"/>
                </a:solidFill>
                <a:latin typeface="+mn-ea"/>
                <a:ea typeface="+mn-ea"/>
                <a:sym typeface="Lato Bold" panose="020F0802020204030203" pitchFamily="34" charset="0"/>
              </a:rPr>
              <a:t>客户评价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33809" name="AutoShape 17"/>
          <p:cNvSpPr/>
          <p:nvPr/>
        </p:nvSpPr>
        <p:spPr bwMode="auto">
          <a:xfrm>
            <a:off x="5495925" y="2733675"/>
            <a:ext cx="1847850" cy="3048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>
              <a:spcBef>
                <a:spcPts val="600"/>
              </a:spcBef>
            </a:pPr>
            <a:r>
              <a:rPr lang="zh-CN" altLang="en-US" sz="700" dirty="0" smtClean="0">
                <a:solidFill>
                  <a:srgbClr val="777C87"/>
                </a:solidFill>
                <a:latin typeface="+mn-ea"/>
                <a:ea typeface="+mn-ea"/>
                <a:sym typeface="Lato Regular" panose="020F0502020204030203" pitchFamily="34" charset="0"/>
              </a:rPr>
              <a:t>此处添加详细文本描述，建议与标题相关并符合整体语言风格，语言描述尽量简洁生动。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33810" name="AutoShape 18"/>
          <p:cNvSpPr/>
          <p:nvPr/>
        </p:nvSpPr>
        <p:spPr bwMode="auto">
          <a:xfrm>
            <a:off x="5489575" y="2089150"/>
            <a:ext cx="1473200" cy="3048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just" eaLnBrk="1">
              <a:spcBef>
                <a:spcPts val="600"/>
              </a:spcBef>
            </a:pPr>
            <a:r>
              <a:rPr lang="zh-CN" altLang="en-US" sz="700" dirty="0" smtClean="0">
                <a:solidFill>
                  <a:srgbClr val="777C87"/>
                </a:solidFill>
                <a:latin typeface="+mn-ea"/>
                <a:ea typeface="+mn-ea"/>
                <a:sym typeface="Lato Regular" panose="020F0502020204030203" pitchFamily="34" charset="0"/>
              </a:rPr>
              <a:t>此处添加详细文本描述，建议与标题相关并符合整体语言风格，语言描述尽量简洁生动。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33811" name="AutoShape 19"/>
          <p:cNvSpPr/>
          <p:nvPr/>
        </p:nvSpPr>
        <p:spPr bwMode="auto">
          <a:xfrm>
            <a:off x="5514975" y="3335338"/>
            <a:ext cx="1566863" cy="3048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just" eaLnBrk="1">
              <a:spcBef>
                <a:spcPts val="600"/>
              </a:spcBef>
            </a:pPr>
            <a:r>
              <a:rPr lang="zh-CN" altLang="en-US" sz="700" dirty="0" smtClean="0">
                <a:solidFill>
                  <a:srgbClr val="777C87"/>
                </a:solidFill>
                <a:latin typeface="+mn-ea"/>
                <a:ea typeface="+mn-ea"/>
                <a:sym typeface="Lato Regular" panose="020F0502020204030203" pitchFamily="34" charset="0"/>
              </a:rPr>
              <a:t>此处添加详细文本描述，建议与标题相关并符合整体语言风格，语言描述尽量简洁生动。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33812" name="AutoShape 20"/>
          <p:cNvSpPr/>
          <p:nvPr/>
        </p:nvSpPr>
        <p:spPr bwMode="auto">
          <a:xfrm>
            <a:off x="5505450" y="3813175"/>
            <a:ext cx="1776413" cy="1397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>
              <a:spcBef>
                <a:spcPts val="600"/>
              </a:spcBef>
            </a:pPr>
            <a:r>
              <a:rPr lang="zh-CN" altLang="en-US" sz="900" b="1" dirty="0" smtClean="0">
                <a:solidFill>
                  <a:srgbClr val="2C2C2C"/>
                </a:solidFill>
                <a:latin typeface="+mn-ea"/>
                <a:ea typeface="+mn-ea"/>
                <a:sym typeface="Lato Bold" panose="020F0802020204030203" pitchFamily="34" charset="0"/>
              </a:rPr>
              <a:t>分享链接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33813" name="AutoShape 21"/>
          <p:cNvSpPr/>
          <p:nvPr/>
        </p:nvSpPr>
        <p:spPr bwMode="auto">
          <a:xfrm>
            <a:off x="5514975" y="3987800"/>
            <a:ext cx="1566863" cy="3048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just" eaLnBrk="1">
              <a:spcBef>
                <a:spcPts val="600"/>
              </a:spcBef>
            </a:pPr>
            <a:r>
              <a:rPr lang="zh-CN" altLang="en-US" sz="700" dirty="0" smtClean="0">
                <a:solidFill>
                  <a:srgbClr val="777C87"/>
                </a:solidFill>
                <a:latin typeface="+mn-ea"/>
                <a:ea typeface="+mn-ea"/>
                <a:sym typeface="Lato Regular" panose="020F0502020204030203" pitchFamily="34" charset="0"/>
              </a:rPr>
              <a:t>此处添加详细文本描述，建议与标题相关并符合整体语言风格，语言描述尽量简洁生动。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33814" name="AutoShape 22"/>
          <p:cNvSpPr/>
          <p:nvPr/>
        </p:nvSpPr>
        <p:spPr bwMode="auto">
          <a:xfrm>
            <a:off x="5240338" y="3805238"/>
            <a:ext cx="176212" cy="176212"/>
          </a:xfrm>
          <a:custGeom>
            <a:avLst/>
            <a:gdLst>
              <a:gd name="T0" fmla="*/ 88102 w 19679"/>
              <a:gd name="T1" fmla="*/ 96707 h 19679"/>
              <a:gd name="T2" fmla="*/ 88102 w 19679"/>
              <a:gd name="T3" fmla="*/ 96707 h 19679"/>
              <a:gd name="T4" fmla="*/ 88102 w 19679"/>
              <a:gd name="T5" fmla="*/ 96707 h 19679"/>
              <a:gd name="T6" fmla="*/ 88102 w 19679"/>
              <a:gd name="T7" fmla="*/ 96707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3"/>
                  <a:pt x="20639" y="12954"/>
                  <a:pt x="16796" y="16796"/>
                </a:cubicBezTo>
                <a:cubicBezTo>
                  <a:pt x="12954" y="20639"/>
                  <a:pt x="6723" y="20639"/>
                  <a:pt x="2881" y="16796"/>
                </a:cubicBezTo>
                <a:cubicBezTo>
                  <a:pt x="-961" y="12954"/>
                  <a:pt x="-961" y="6723"/>
                  <a:pt x="2881" y="2881"/>
                </a:cubicBezTo>
                <a:cubicBezTo>
                  <a:pt x="6723" y="-961"/>
                  <a:pt x="12954" y="-961"/>
                  <a:pt x="16796" y="2881"/>
                </a:cubicBezTo>
                <a:close/>
              </a:path>
            </a:pathLst>
          </a:custGeom>
          <a:solidFill>
            <a:srgbClr val="EBB91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33815" name="AutoShape 23"/>
          <p:cNvSpPr/>
          <p:nvPr/>
        </p:nvSpPr>
        <p:spPr bwMode="auto">
          <a:xfrm>
            <a:off x="5240338" y="3152775"/>
            <a:ext cx="176212" cy="176213"/>
          </a:xfrm>
          <a:custGeom>
            <a:avLst/>
            <a:gdLst>
              <a:gd name="T0" fmla="*/ 88102 w 19679"/>
              <a:gd name="T1" fmla="*/ 96707 h 19679"/>
              <a:gd name="T2" fmla="*/ 88102 w 19679"/>
              <a:gd name="T3" fmla="*/ 96707 h 19679"/>
              <a:gd name="T4" fmla="*/ 88102 w 19679"/>
              <a:gd name="T5" fmla="*/ 96707 h 19679"/>
              <a:gd name="T6" fmla="*/ 88102 w 19679"/>
              <a:gd name="T7" fmla="*/ 96707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3"/>
                  <a:pt x="20639" y="12954"/>
                  <a:pt x="16796" y="16796"/>
                </a:cubicBezTo>
                <a:cubicBezTo>
                  <a:pt x="12954" y="20639"/>
                  <a:pt x="6723" y="20639"/>
                  <a:pt x="2881" y="16796"/>
                </a:cubicBezTo>
                <a:cubicBezTo>
                  <a:pt x="-961" y="12954"/>
                  <a:pt x="-961" y="6723"/>
                  <a:pt x="2881" y="2881"/>
                </a:cubicBezTo>
                <a:cubicBezTo>
                  <a:pt x="6723" y="-961"/>
                  <a:pt x="12954" y="-961"/>
                  <a:pt x="16796" y="2881"/>
                </a:cubicBezTo>
                <a:close/>
              </a:path>
            </a:pathLst>
          </a:custGeom>
          <a:solidFill>
            <a:srgbClr val="A1C45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33816" name="AutoShape 24"/>
          <p:cNvSpPr/>
          <p:nvPr/>
        </p:nvSpPr>
        <p:spPr bwMode="auto">
          <a:xfrm>
            <a:off x="5240338" y="2509838"/>
            <a:ext cx="176212" cy="176212"/>
          </a:xfrm>
          <a:custGeom>
            <a:avLst/>
            <a:gdLst>
              <a:gd name="T0" fmla="*/ 88102 w 19679"/>
              <a:gd name="T1" fmla="*/ 96707 h 19679"/>
              <a:gd name="T2" fmla="*/ 88102 w 19679"/>
              <a:gd name="T3" fmla="*/ 96707 h 19679"/>
              <a:gd name="T4" fmla="*/ 88102 w 19679"/>
              <a:gd name="T5" fmla="*/ 96707 h 19679"/>
              <a:gd name="T6" fmla="*/ 88102 w 19679"/>
              <a:gd name="T7" fmla="*/ 96707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3"/>
                  <a:pt x="20639" y="12954"/>
                  <a:pt x="16796" y="16796"/>
                </a:cubicBezTo>
                <a:cubicBezTo>
                  <a:pt x="12954" y="20639"/>
                  <a:pt x="6723" y="20639"/>
                  <a:pt x="2881" y="16796"/>
                </a:cubicBezTo>
                <a:cubicBezTo>
                  <a:pt x="-961" y="12954"/>
                  <a:pt x="-961" y="6723"/>
                  <a:pt x="2881" y="2881"/>
                </a:cubicBezTo>
                <a:cubicBezTo>
                  <a:pt x="6723" y="-961"/>
                  <a:pt x="12954" y="-961"/>
                  <a:pt x="16796" y="2881"/>
                </a:cubicBezTo>
                <a:close/>
              </a:path>
            </a:pathLst>
          </a:custGeom>
          <a:solidFill>
            <a:srgbClr val="3BB69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33817" name="AutoShape 25"/>
          <p:cNvSpPr/>
          <p:nvPr/>
        </p:nvSpPr>
        <p:spPr bwMode="auto">
          <a:xfrm>
            <a:off x="5240338" y="1947863"/>
            <a:ext cx="176212" cy="176212"/>
          </a:xfrm>
          <a:custGeom>
            <a:avLst/>
            <a:gdLst>
              <a:gd name="T0" fmla="*/ 88102 w 19679"/>
              <a:gd name="T1" fmla="*/ 96707 h 19679"/>
              <a:gd name="T2" fmla="*/ 88102 w 19679"/>
              <a:gd name="T3" fmla="*/ 96707 h 19679"/>
              <a:gd name="T4" fmla="*/ 88102 w 19679"/>
              <a:gd name="T5" fmla="*/ 96707 h 19679"/>
              <a:gd name="T6" fmla="*/ 88102 w 19679"/>
              <a:gd name="T7" fmla="*/ 96707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3"/>
                  <a:pt x="20639" y="12954"/>
                  <a:pt x="16796" y="16796"/>
                </a:cubicBezTo>
                <a:cubicBezTo>
                  <a:pt x="12954" y="20639"/>
                  <a:pt x="6723" y="20639"/>
                  <a:pt x="2881" y="16796"/>
                </a:cubicBezTo>
                <a:cubicBezTo>
                  <a:pt x="-961" y="12954"/>
                  <a:pt x="-961" y="6723"/>
                  <a:pt x="2881" y="2881"/>
                </a:cubicBezTo>
                <a:cubicBezTo>
                  <a:pt x="6723" y="-961"/>
                  <a:pt x="12954" y="-961"/>
                  <a:pt x="16796" y="2881"/>
                </a:cubicBezTo>
                <a:close/>
              </a:path>
            </a:pathLst>
          </a:custGeom>
          <a:solidFill>
            <a:srgbClr val="4F81B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49" name="Freeform 5"/>
          <p:cNvSpPr/>
          <p:nvPr/>
        </p:nvSpPr>
        <p:spPr bwMode="auto">
          <a:xfrm>
            <a:off x="3102337" y="2866748"/>
            <a:ext cx="362814" cy="371452"/>
          </a:xfrm>
          <a:custGeom>
            <a:avLst/>
            <a:gdLst>
              <a:gd name="T0" fmla="*/ 70 w 504"/>
              <a:gd name="T1" fmla="*/ 215 h 516"/>
              <a:gd name="T2" fmla="*/ 81 w 504"/>
              <a:gd name="T3" fmla="*/ 187 h 516"/>
              <a:gd name="T4" fmla="*/ 87 w 504"/>
              <a:gd name="T5" fmla="*/ 165 h 516"/>
              <a:gd name="T6" fmla="*/ 92 w 504"/>
              <a:gd name="T7" fmla="*/ 131 h 516"/>
              <a:gd name="T8" fmla="*/ 107 w 504"/>
              <a:gd name="T9" fmla="*/ 94 h 516"/>
              <a:gd name="T10" fmla="*/ 129 w 504"/>
              <a:gd name="T11" fmla="*/ 60 h 516"/>
              <a:gd name="T12" fmla="*/ 167 w 504"/>
              <a:gd name="T13" fmla="*/ 26 h 516"/>
              <a:gd name="T14" fmla="*/ 210 w 504"/>
              <a:gd name="T15" fmla="*/ 7 h 516"/>
              <a:gd name="T16" fmla="*/ 262 w 504"/>
              <a:gd name="T17" fmla="*/ 0 h 516"/>
              <a:gd name="T18" fmla="*/ 317 w 504"/>
              <a:gd name="T19" fmla="*/ 6 h 516"/>
              <a:gd name="T20" fmla="*/ 368 w 504"/>
              <a:gd name="T21" fmla="*/ 26 h 516"/>
              <a:gd name="T22" fmla="*/ 399 w 504"/>
              <a:gd name="T23" fmla="*/ 51 h 516"/>
              <a:gd name="T24" fmla="*/ 423 w 504"/>
              <a:gd name="T25" fmla="*/ 87 h 516"/>
              <a:gd name="T26" fmla="*/ 436 w 504"/>
              <a:gd name="T27" fmla="*/ 126 h 516"/>
              <a:gd name="T28" fmla="*/ 444 w 504"/>
              <a:gd name="T29" fmla="*/ 168 h 516"/>
              <a:gd name="T30" fmla="*/ 458 w 504"/>
              <a:gd name="T31" fmla="*/ 197 h 516"/>
              <a:gd name="T32" fmla="*/ 459 w 504"/>
              <a:gd name="T33" fmla="*/ 219 h 516"/>
              <a:gd name="T34" fmla="*/ 463 w 504"/>
              <a:gd name="T35" fmla="*/ 246 h 516"/>
              <a:gd name="T36" fmla="*/ 489 w 504"/>
              <a:gd name="T37" fmla="*/ 293 h 516"/>
              <a:gd name="T38" fmla="*/ 501 w 504"/>
              <a:gd name="T39" fmla="*/ 331 h 516"/>
              <a:gd name="T40" fmla="*/ 501 w 504"/>
              <a:gd name="T41" fmla="*/ 372 h 516"/>
              <a:gd name="T42" fmla="*/ 493 w 504"/>
              <a:gd name="T43" fmla="*/ 396 h 516"/>
              <a:gd name="T44" fmla="*/ 482 w 504"/>
              <a:gd name="T45" fmla="*/ 403 h 516"/>
              <a:gd name="T46" fmla="*/ 471 w 504"/>
              <a:gd name="T47" fmla="*/ 397 h 516"/>
              <a:gd name="T48" fmla="*/ 455 w 504"/>
              <a:gd name="T49" fmla="*/ 368 h 516"/>
              <a:gd name="T50" fmla="*/ 444 w 504"/>
              <a:gd name="T51" fmla="*/ 388 h 516"/>
              <a:gd name="T52" fmla="*/ 421 w 504"/>
              <a:gd name="T53" fmla="*/ 427 h 516"/>
              <a:gd name="T54" fmla="*/ 442 w 504"/>
              <a:gd name="T55" fmla="*/ 448 h 516"/>
              <a:gd name="T56" fmla="*/ 460 w 504"/>
              <a:gd name="T57" fmla="*/ 467 h 516"/>
              <a:gd name="T58" fmla="*/ 460 w 504"/>
              <a:gd name="T59" fmla="*/ 481 h 516"/>
              <a:gd name="T60" fmla="*/ 448 w 504"/>
              <a:gd name="T61" fmla="*/ 496 h 516"/>
              <a:gd name="T62" fmla="*/ 419 w 504"/>
              <a:gd name="T63" fmla="*/ 508 h 516"/>
              <a:gd name="T64" fmla="*/ 372 w 504"/>
              <a:gd name="T65" fmla="*/ 513 h 516"/>
              <a:gd name="T66" fmla="*/ 317 w 504"/>
              <a:gd name="T67" fmla="*/ 506 h 516"/>
              <a:gd name="T68" fmla="*/ 276 w 504"/>
              <a:gd name="T69" fmla="*/ 494 h 516"/>
              <a:gd name="T70" fmla="*/ 248 w 504"/>
              <a:gd name="T71" fmla="*/ 495 h 516"/>
              <a:gd name="T72" fmla="*/ 209 w 504"/>
              <a:gd name="T73" fmla="*/ 512 h 516"/>
              <a:gd name="T74" fmla="*/ 172 w 504"/>
              <a:gd name="T75" fmla="*/ 516 h 516"/>
              <a:gd name="T76" fmla="*/ 110 w 504"/>
              <a:gd name="T77" fmla="*/ 512 h 516"/>
              <a:gd name="T78" fmla="*/ 74 w 504"/>
              <a:gd name="T79" fmla="*/ 499 h 516"/>
              <a:gd name="T80" fmla="*/ 63 w 504"/>
              <a:gd name="T81" fmla="*/ 487 h 516"/>
              <a:gd name="T82" fmla="*/ 61 w 504"/>
              <a:gd name="T83" fmla="*/ 471 h 516"/>
              <a:gd name="T84" fmla="*/ 66 w 504"/>
              <a:gd name="T85" fmla="*/ 454 h 516"/>
              <a:gd name="T86" fmla="*/ 80 w 504"/>
              <a:gd name="T87" fmla="*/ 444 h 516"/>
              <a:gd name="T88" fmla="*/ 103 w 504"/>
              <a:gd name="T89" fmla="*/ 439 h 516"/>
              <a:gd name="T90" fmla="*/ 96 w 504"/>
              <a:gd name="T91" fmla="*/ 430 h 516"/>
              <a:gd name="T92" fmla="*/ 69 w 504"/>
              <a:gd name="T93" fmla="*/ 400 h 516"/>
              <a:gd name="T94" fmla="*/ 55 w 504"/>
              <a:gd name="T95" fmla="*/ 368 h 516"/>
              <a:gd name="T96" fmla="*/ 50 w 504"/>
              <a:gd name="T97" fmla="*/ 361 h 516"/>
              <a:gd name="T98" fmla="*/ 42 w 504"/>
              <a:gd name="T99" fmla="*/ 376 h 516"/>
              <a:gd name="T100" fmla="*/ 22 w 504"/>
              <a:gd name="T101" fmla="*/ 395 h 516"/>
              <a:gd name="T102" fmla="*/ 8 w 504"/>
              <a:gd name="T103" fmla="*/ 396 h 516"/>
              <a:gd name="T104" fmla="*/ 1 w 504"/>
              <a:gd name="T105" fmla="*/ 374 h 516"/>
              <a:gd name="T106" fmla="*/ 3 w 504"/>
              <a:gd name="T107" fmla="*/ 332 h 516"/>
              <a:gd name="T108" fmla="*/ 18 w 504"/>
              <a:gd name="T109" fmla="*/ 293 h 516"/>
              <a:gd name="T110" fmla="*/ 46 w 504"/>
              <a:gd name="T111" fmla="*/ 254 h 516"/>
              <a:gd name="T112" fmla="*/ 72 w 504"/>
              <a:gd name="T113" fmla="*/ 232 h 5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504" h="516">
                <a:moveTo>
                  <a:pt x="72" y="232"/>
                </a:moveTo>
                <a:lnTo>
                  <a:pt x="71" y="229"/>
                </a:lnTo>
                <a:lnTo>
                  <a:pt x="70" y="225"/>
                </a:lnTo>
                <a:lnTo>
                  <a:pt x="70" y="223"/>
                </a:lnTo>
                <a:lnTo>
                  <a:pt x="70" y="221"/>
                </a:lnTo>
                <a:lnTo>
                  <a:pt x="70" y="217"/>
                </a:lnTo>
                <a:lnTo>
                  <a:pt x="70" y="215"/>
                </a:lnTo>
                <a:lnTo>
                  <a:pt x="71" y="211"/>
                </a:lnTo>
                <a:lnTo>
                  <a:pt x="72" y="207"/>
                </a:lnTo>
                <a:lnTo>
                  <a:pt x="73" y="203"/>
                </a:lnTo>
                <a:lnTo>
                  <a:pt x="74" y="199"/>
                </a:lnTo>
                <a:lnTo>
                  <a:pt x="78" y="195"/>
                </a:lnTo>
                <a:lnTo>
                  <a:pt x="81" y="190"/>
                </a:lnTo>
                <a:lnTo>
                  <a:pt x="81" y="187"/>
                </a:lnTo>
                <a:lnTo>
                  <a:pt x="81" y="184"/>
                </a:lnTo>
                <a:lnTo>
                  <a:pt x="81" y="180"/>
                </a:lnTo>
                <a:lnTo>
                  <a:pt x="83" y="176"/>
                </a:lnTo>
                <a:lnTo>
                  <a:pt x="84" y="171"/>
                </a:lnTo>
                <a:lnTo>
                  <a:pt x="85" y="169"/>
                </a:lnTo>
                <a:lnTo>
                  <a:pt x="86" y="167"/>
                </a:lnTo>
                <a:lnTo>
                  <a:pt x="87" y="165"/>
                </a:lnTo>
                <a:lnTo>
                  <a:pt x="89" y="163"/>
                </a:lnTo>
                <a:lnTo>
                  <a:pt x="89" y="159"/>
                </a:lnTo>
                <a:lnTo>
                  <a:pt x="89" y="156"/>
                </a:lnTo>
                <a:lnTo>
                  <a:pt x="89" y="151"/>
                </a:lnTo>
                <a:lnTo>
                  <a:pt x="90" y="146"/>
                </a:lnTo>
                <a:lnTo>
                  <a:pt x="91" y="140"/>
                </a:lnTo>
                <a:lnTo>
                  <a:pt x="92" y="131"/>
                </a:lnTo>
                <a:lnTo>
                  <a:pt x="94" y="123"/>
                </a:lnTo>
                <a:lnTo>
                  <a:pt x="96" y="119"/>
                </a:lnTo>
                <a:lnTo>
                  <a:pt x="98" y="114"/>
                </a:lnTo>
                <a:lnTo>
                  <a:pt x="99" y="109"/>
                </a:lnTo>
                <a:lnTo>
                  <a:pt x="102" y="104"/>
                </a:lnTo>
                <a:lnTo>
                  <a:pt x="105" y="99"/>
                </a:lnTo>
                <a:lnTo>
                  <a:pt x="107" y="94"/>
                </a:lnTo>
                <a:lnTo>
                  <a:pt x="110" y="89"/>
                </a:lnTo>
                <a:lnTo>
                  <a:pt x="114" y="83"/>
                </a:lnTo>
                <a:lnTo>
                  <a:pt x="115" y="80"/>
                </a:lnTo>
                <a:lnTo>
                  <a:pt x="117" y="77"/>
                </a:lnTo>
                <a:lnTo>
                  <a:pt x="121" y="72"/>
                </a:lnTo>
                <a:lnTo>
                  <a:pt x="125" y="66"/>
                </a:lnTo>
                <a:lnTo>
                  <a:pt x="129" y="60"/>
                </a:lnTo>
                <a:lnTo>
                  <a:pt x="135" y="54"/>
                </a:lnTo>
                <a:lnTo>
                  <a:pt x="140" y="49"/>
                </a:lnTo>
                <a:lnTo>
                  <a:pt x="145" y="44"/>
                </a:lnTo>
                <a:lnTo>
                  <a:pt x="152" y="38"/>
                </a:lnTo>
                <a:lnTo>
                  <a:pt x="156" y="33"/>
                </a:lnTo>
                <a:lnTo>
                  <a:pt x="162" y="29"/>
                </a:lnTo>
                <a:lnTo>
                  <a:pt x="167" y="26"/>
                </a:lnTo>
                <a:lnTo>
                  <a:pt x="172" y="22"/>
                </a:lnTo>
                <a:lnTo>
                  <a:pt x="178" y="19"/>
                </a:lnTo>
                <a:lnTo>
                  <a:pt x="184" y="17"/>
                </a:lnTo>
                <a:lnTo>
                  <a:pt x="191" y="14"/>
                </a:lnTo>
                <a:lnTo>
                  <a:pt x="197" y="12"/>
                </a:lnTo>
                <a:lnTo>
                  <a:pt x="204" y="9"/>
                </a:lnTo>
                <a:lnTo>
                  <a:pt x="210" y="7"/>
                </a:lnTo>
                <a:lnTo>
                  <a:pt x="217" y="5"/>
                </a:lnTo>
                <a:lnTo>
                  <a:pt x="225" y="4"/>
                </a:lnTo>
                <a:lnTo>
                  <a:pt x="232" y="2"/>
                </a:lnTo>
                <a:lnTo>
                  <a:pt x="240" y="2"/>
                </a:lnTo>
                <a:lnTo>
                  <a:pt x="248" y="1"/>
                </a:lnTo>
                <a:lnTo>
                  <a:pt x="255" y="0"/>
                </a:lnTo>
                <a:lnTo>
                  <a:pt x="262" y="0"/>
                </a:lnTo>
                <a:lnTo>
                  <a:pt x="270" y="0"/>
                </a:lnTo>
                <a:lnTo>
                  <a:pt x="279" y="0"/>
                </a:lnTo>
                <a:lnTo>
                  <a:pt x="286" y="1"/>
                </a:lnTo>
                <a:lnTo>
                  <a:pt x="294" y="2"/>
                </a:lnTo>
                <a:lnTo>
                  <a:pt x="301" y="3"/>
                </a:lnTo>
                <a:lnTo>
                  <a:pt x="309" y="4"/>
                </a:lnTo>
                <a:lnTo>
                  <a:pt x="317" y="6"/>
                </a:lnTo>
                <a:lnTo>
                  <a:pt x="324" y="8"/>
                </a:lnTo>
                <a:lnTo>
                  <a:pt x="333" y="10"/>
                </a:lnTo>
                <a:lnTo>
                  <a:pt x="340" y="13"/>
                </a:lnTo>
                <a:lnTo>
                  <a:pt x="347" y="16"/>
                </a:lnTo>
                <a:lnTo>
                  <a:pt x="354" y="19"/>
                </a:lnTo>
                <a:lnTo>
                  <a:pt x="361" y="23"/>
                </a:lnTo>
                <a:lnTo>
                  <a:pt x="368" y="26"/>
                </a:lnTo>
                <a:lnTo>
                  <a:pt x="374" y="30"/>
                </a:lnTo>
                <a:lnTo>
                  <a:pt x="380" y="34"/>
                </a:lnTo>
                <a:lnTo>
                  <a:pt x="382" y="37"/>
                </a:lnTo>
                <a:lnTo>
                  <a:pt x="385" y="39"/>
                </a:lnTo>
                <a:lnTo>
                  <a:pt x="391" y="43"/>
                </a:lnTo>
                <a:lnTo>
                  <a:pt x="395" y="47"/>
                </a:lnTo>
                <a:lnTo>
                  <a:pt x="399" y="51"/>
                </a:lnTo>
                <a:lnTo>
                  <a:pt x="403" y="56"/>
                </a:lnTo>
                <a:lnTo>
                  <a:pt x="407" y="62"/>
                </a:lnTo>
                <a:lnTo>
                  <a:pt x="411" y="66"/>
                </a:lnTo>
                <a:lnTo>
                  <a:pt x="414" y="72"/>
                </a:lnTo>
                <a:lnTo>
                  <a:pt x="416" y="76"/>
                </a:lnTo>
                <a:lnTo>
                  <a:pt x="420" y="81"/>
                </a:lnTo>
                <a:lnTo>
                  <a:pt x="423" y="87"/>
                </a:lnTo>
                <a:lnTo>
                  <a:pt x="427" y="96"/>
                </a:lnTo>
                <a:lnTo>
                  <a:pt x="429" y="101"/>
                </a:lnTo>
                <a:lnTo>
                  <a:pt x="431" y="106"/>
                </a:lnTo>
                <a:lnTo>
                  <a:pt x="432" y="112"/>
                </a:lnTo>
                <a:lnTo>
                  <a:pt x="434" y="117"/>
                </a:lnTo>
                <a:lnTo>
                  <a:pt x="435" y="121"/>
                </a:lnTo>
                <a:lnTo>
                  <a:pt x="436" y="126"/>
                </a:lnTo>
                <a:lnTo>
                  <a:pt x="439" y="134"/>
                </a:lnTo>
                <a:lnTo>
                  <a:pt x="440" y="143"/>
                </a:lnTo>
                <a:lnTo>
                  <a:pt x="441" y="150"/>
                </a:lnTo>
                <a:lnTo>
                  <a:pt x="442" y="156"/>
                </a:lnTo>
                <a:lnTo>
                  <a:pt x="443" y="165"/>
                </a:lnTo>
                <a:lnTo>
                  <a:pt x="443" y="167"/>
                </a:lnTo>
                <a:lnTo>
                  <a:pt x="444" y="168"/>
                </a:lnTo>
                <a:lnTo>
                  <a:pt x="448" y="173"/>
                </a:lnTo>
                <a:lnTo>
                  <a:pt x="450" y="176"/>
                </a:lnTo>
                <a:lnTo>
                  <a:pt x="452" y="179"/>
                </a:lnTo>
                <a:lnTo>
                  <a:pt x="454" y="183"/>
                </a:lnTo>
                <a:lnTo>
                  <a:pt x="455" y="188"/>
                </a:lnTo>
                <a:lnTo>
                  <a:pt x="457" y="192"/>
                </a:lnTo>
                <a:lnTo>
                  <a:pt x="458" y="197"/>
                </a:lnTo>
                <a:lnTo>
                  <a:pt x="459" y="202"/>
                </a:lnTo>
                <a:lnTo>
                  <a:pt x="459" y="204"/>
                </a:lnTo>
                <a:lnTo>
                  <a:pt x="460" y="207"/>
                </a:lnTo>
                <a:lnTo>
                  <a:pt x="460" y="210"/>
                </a:lnTo>
                <a:lnTo>
                  <a:pt x="459" y="213"/>
                </a:lnTo>
                <a:lnTo>
                  <a:pt x="459" y="216"/>
                </a:lnTo>
                <a:lnTo>
                  <a:pt x="459" y="219"/>
                </a:lnTo>
                <a:lnTo>
                  <a:pt x="457" y="225"/>
                </a:lnTo>
                <a:lnTo>
                  <a:pt x="456" y="228"/>
                </a:lnTo>
                <a:lnTo>
                  <a:pt x="455" y="231"/>
                </a:lnTo>
                <a:lnTo>
                  <a:pt x="455" y="232"/>
                </a:lnTo>
                <a:lnTo>
                  <a:pt x="455" y="233"/>
                </a:lnTo>
                <a:lnTo>
                  <a:pt x="457" y="236"/>
                </a:lnTo>
                <a:lnTo>
                  <a:pt x="463" y="246"/>
                </a:lnTo>
                <a:lnTo>
                  <a:pt x="468" y="253"/>
                </a:lnTo>
                <a:lnTo>
                  <a:pt x="471" y="258"/>
                </a:lnTo>
                <a:lnTo>
                  <a:pt x="475" y="265"/>
                </a:lnTo>
                <a:lnTo>
                  <a:pt x="478" y="271"/>
                </a:lnTo>
                <a:lnTo>
                  <a:pt x="482" y="277"/>
                </a:lnTo>
                <a:lnTo>
                  <a:pt x="485" y="285"/>
                </a:lnTo>
                <a:lnTo>
                  <a:pt x="489" y="293"/>
                </a:lnTo>
                <a:lnTo>
                  <a:pt x="491" y="298"/>
                </a:lnTo>
                <a:lnTo>
                  <a:pt x="493" y="303"/>
                </a:lnTo>
                <a:lnTo>
                  <a:pt x="495" y="309"/>
                </a:lnTo>
                <a:lnTo>
                  <a:pt x="496" y="313"/>
                </a:lnTo>
                <a:lnTo>
                  <a:pt x="498" y="318"/>
                </a:lnTo>
                <a:lnTo>
                  <a:pt x="499" y="323"/>
                </a:lnTo>
                <a:lnTo>
                  <a:pt x="501" y="331"/>
                </a:lnTo>
                <a:lnTo>
                  <a:pt x="503" y="341"/>
                </a:lnTo>
                <a:lnTo>
                  <a:pt x="504" y="349"/>
                </a:lnTo>
                <a:lnTo>
                  <a:pt x="504" y="354"/>
                </a:lnTo>
                <a:lnTo>
                  <a:pt x="504" y="357"/>
                </a:lnTo>
                <a:lnTo>
                  <a:pt x="504" y="361"/>
                </a:lnTo>
                <a:lnTo>
                  <a:pt x="503" y="365"/>
                </a:lnTo>
                <a:lnTo>
                  <a:pt x="501" y="372"/>
                </a:lnTo>
                <a:lnTo>
                  <a:pt x="500" y="378"/>
                </a:lnTo>
                <a:lnTo>
                  <a:pt x="498" y="385"/>
                </a:lnTo>
                <a:lnTo>
                  <a:pt x="498" y="387"/>
                </a:lnTo>
                <a:lnTo>
                  <a:pt x="496" y="390"/>
                </a:lnTo>
                <a:lnTo>
                  <a:pt x="495" y="392"/>
                </a:lnTo>
                <a:lnTo>
                  <a:pt x="494" y="394"/>
                </a:lnTo>
                <a:lnTo>
                  <a:pt x="493" y="396"/>
                </a:lnTo>
                <a:lnTo>
                  <a:pt x="491" y="398"/>
                </a:lnTo>
                <a:lnTo>
                  <a:pt x="490" y="399"/>
                </a:lnTo>
                <a:lnTo>
                  <a:pt x="488" y="401"/>
                </a:lnTo>
                <a:lnTo>
                  <a:pt x="486" y="401"/>
                </a:lnTo>
                <a:lnTo>
                  <a:pt x="485" y="402"/>
                </a:lnTo>
                <a:lnTo>
                  <a:pt x="483" y="403"/>
                </a:lnTo>
                <a:lnTo>
                  <a:pt x="482" y="403"/>
                </a:lnTo>
                <a:lnTo>
                  <a:pt x="481" y="403"/>
                </a:lnTo>
                <a:lnTo>
                  <a:pt x="480" y="402"/>
                </a:lnTo>
                <a:lnTo>
                  <a:pt x="477" y="401"/>
                </a:lnTo>
                <a:lnTo>
                  <a:pt x="476" y="400"/>
                </a:lnTo>
                <a:lnTo>
                  <a:pt x="475" y="399"/>
                </a:lnTo>
                <a:lnTo>
                  <a:pt x="473" y="398"/>
                </a:lnTo>
                <a:lnTo>
                  <a:pt x="471" y="397"/>
                </a:lnTo>
                <a:lnTo>
                  <a:pt x="469" y="394"/>
                </a:lnTo>
                <a:lnTo>
                  <a:pt x="467" y="391"/>
                </a:lnTo>
                <a:lnTo>
                  <a:pt x="465" y="387"/>
                </a:lnTo>
                <a:lnTo>
                  <a:pt x="462" y="384"/>
                </a:lnTo>
                <a:lnTo>
                  <a:pt x="461" y="380"/>
                </a:lnTo>
                <a:lnTo>
                  <a:pt x="458" y="374"/>
                </a:lnTo>
                <a:lnTo>
                  <a:pt x="455" y="368"/>
                </a:lnTo>
                <a:lnTo>
                  <a:pt x="454" y="368"/>
                </a:lnTo>
                <a:lnTo>
                  <a:pt x="454" y="368"/>
                </a:lnTo>
                <a:lnTo>
                  <a:pt x="452" y="369"/>
                </a:lnTo>
                <a:lnTo>
                  <a:pt x="452" y="370"/>
                </a:lnTo>
                <a:lnTo>
                  <a:pt x="450" y="372"/>
                </a:lnTo>
                <a:lnTo>
                  <a:pt x="448" y="378"/>
                </a:lnTo>
                <a:lnTo>
                  <a:pt x="444" y="388"/>
                </a:lnTo>
                <a:lnTo>
                  <a:pt x="440" y="398"/>
                </a:lnTo>
                <a:lnTo>
                  <a:pt x="437" y="403"/>
                </a:lnTo>
                <a:lnTo>
                  <a:pt x="433" y="409"/>
                </a:lnTo>
                <a:lnTo>
                  <a:pt x="429" y="415"/>
                </a:lnTo>
                <a:lnTo>
                  <a:pt x="425" y="421"/>
                </a:lnTo>
                <a:lnTo>
                  <a:pt x="423" y="424"/>
                </a:lnTo>
                <a:lnTo>
                  <a:pt x="421" y="427"/>
                </a:lnTo>
                <a:lnTo>
                  <a:pt x="414" y="434"/>
                </a:lnTo>
                <a:lnTo>
                  <a:pt x="414" y="434"/>
                </a:lnTo>
                <a:lnTo>
                  <a:pt x="415" y="435"/>
                </a:lnTo>
                <a:lnTo>
                  <a:pt x="419" y="437"/>
                </a:lnTo>
                <a:lnTo>
                  <a:pt x="431" y="442"/>
                </a:lnTo>
                <a:lnTo>
                  <a:pt x="437" y="446"/>
                </a:lnTo>
                <a:lnTo>
                  <a:pt x="442" y="448"/>
                </a:lnTo>
                <a:lnTo>
                  <a:pt x="448" y="452"/>
                </a:lnTo>
                <a:lnTo>
                  <a:pt x="452" y="456"/>
                </a:lnTo>
                <a:lnTo>
                  <a:pt x="455" y="459"/>
                </a:lnTo>
                <a:lnTo>
                  <a:pt x="456" y="461"/>
                </a:lnTo>
                <a:lnTo>
                  <a:pt x="458" y="463"/>
                </a:lnTo>
                <a:lnTo>
                  <a:pt x="459" y="465"/>
                </a:lnTo>
                <a:lnTo>
                  <a:pt x="460" y="467"/>
                </a:lnTo>
                <a:lnTo>
                  <a:pt x="461" y="470"/>
                </a:lnTo>
                <a:lnTo>
                  <a:pt x="461" y="472"/>
                </a:lnTo>
                <a:lnTo>
                  <a:pt x="462" y="475"/>
                </a:lnTo>
                <a:lnTo>
                  <a:pt x="461" y="476"/>
                </a:lnTo>
                <a:lnTo>
                  <a:pt x="461" y="478"/>
                </a:lnTo>
                <a:lnTo>
                  <a:pt x="461" y="480"/>
                </a:lnTo>
                <a:lnTo>
                  <a:pt x="460" y="481"/>
                </a:lnTo>
                <a:lnTo>
                  <a:pt x="460" y="484"/>
                </a:lnTo>
                <a:lnTo>
                  <a:pt x="459" y="485"/>
                </a:lnTo>
                <a:lnTo>
                  <a:pt x="457" y="488"/>
                </a:lnTo>
                <a:lnTo>
                  <a:pt x="455" y="491"/>
                </a:lnTo>
                <a:lnTo>
                  <a:pt x="453" y="492"/>
                </a:lnTo>
                <a:lnTo>
                  <a:pt x="452" y="494"/>
                </a:lnTo>
                <a:lnTo>
                  <a:pt x="448" y="496"/>
                </a:lnTo>
                <a:lnTo>
                  <a:pt x="443" y="498"/>
                </a:lnTo>
                <a:lnTo>
                  <a:pt x="439" y="500"/>
                </a:lnTo>
                <a:lnTo>
                  <a:pt x="435" y="502"/>
                </a:lnTo>
                <a:lnTo>
                  <a:pt x="430" y="504"/>
                </a:lnTo>
                <a:lnTo>
                  <a:pt x="427" y="505"/>
                </a:lnTo>
                <a:lnTo>
                  <a:pt x="425" y="506"/>
                </a:lnTo>
                <a:lnTo>
                  <a:pt x="419" y="508"/>
                </a:lnTo>
                <a:lnTo>
                  <a:pt x="413" y="509"/>
                </a:lnTo>
                <a:lnTo>
                  <a:pt x="407" y="511"/>
                </a:lnTo>
                <a:lnTo>
                  <a:pt x="400" y="512"/>
                </a:lnTo>
                <a:lnTo>
                  <a:pt x="394" y="512"/>
                </a:lnTo>
                <a:lnTo>
                  <a:pt x="386" y="513"/>
                </a:lnTo>
                <a:lnTo>
                  <a:pt x="379" y="513"/>
                </a:lnTo>
                <a:lnTo>
                  <a:pt x="372" y="513"/>
                </a:lnTo>
                <a:lnTo>
                  <a:pt x="365" y="513"/>
                </a:lnTo>
                <a:lnTo>
                  <a:pt x="356" y="512"/>
                </a:lnTo>
                <a:lnTo>
                  <a:pt x="349" y="512"/>
                </a:lnTo>
                <a:lnTo>
                  <a:pt x="342" y="511"/>
                </a:lnTo>
                <a:lnTo>
                  <a:pt x="334" y="510"/>
                </a:lnTo>
                <a:lnTo>
                  <a:pt x="325" y="509"/>
                </a:lnTo>
                <a:lnTo>
                  <a:pt x="317" y="506"/>
                </a:lnTo>
                <a:lnTo>
                  <a:pt x="310" y="504"/>
                </a:lnTo>
                <a:lnTo>
                  <a:pt x="301" y="502"/>
                </a:lnTo>
                <a:lnTo>
                  <a:pt x="294" y="500"/>
                </a:lnTo>
                <a:lnTo>
                  <a:pt x="286" y="497"/>
                </a:lnTo>
                <a:lnTo>
                  <a:pt x="282" y="496"/>
                </a:lnTo>
                <a:lnTo>
                  <a:pt x="279" y="495"/>
                </a:lnTo>
                <a:lnTo>
                  <a:pt x="276" y="494"/>
                </a:lnTo>
                <a:lnTo>
                  <a:pt x="273" y="493"/>
                </a:lnTo>
                <a:lnTo>
                  <a:pt x="270" y="493"/>
                </a:lnTo>
                <a:lnTo>
                  <a:pt x="267" y="493"/>
                </a:lnTo>
                <a:lnTo>
                  <a:pt x="260" y="493"/>
                </a:lnTo>
                <a:lnTo>
                  <a:pt x="256" y="492"/>
                </a:lnTo>
                <a:lnTo>
                  <a:pt x="251" y="492"/>
                </a:lnTo>
                <a:lnTo>
                  <a:pt x="248" y="495"/>
                </a:lnTo>
                <a:lnTo>
                  <a:pt x="243" y="497"/>
                </a:lnTo>
                <a:lnTo>
                  <a:pt x="238" y="500"/>
                </a:lnTo>
                <a:lnTo>
                  <a:pt x="232" y="503"/>
                </a:lnTo>
                <a:lnTo>
                  <a:pt x="228" y="505"/>
                </a:lnTo>
                <a:lnTo>
                  <a:pt x="224" y="508"/>
                </a:lnTo>
                <a:lnTo>
                  <a:pt x="214" y="511"/>
                </a:lnTo>
                <a:lnTo>
                  <a:pt x="209" y="512"/>
                </a:lnTo>
                <a:lnTo>
                  <a:pt x="205" y="514"/>
                </a:lnTo>
                <a:lnTo>
                  <a:pt x="198" y="515"/>
                </a:lnTo>
                <a:lnTo>
                  <a:pt x="193" y="515"/>
                </a:lnTo>
                <a:lnTo>
                  <a:pt x="188" y="516"/>
                </a:lnTo>
                <a:lnTo>
                  <a:pt x="183" y="516"/>
                </a:lnTo>
                <a:lnTo>
                  <a:pt x="178" y="516"/>
                </a:lnTo>
                <a:lnTo>
                  <a:pt x="172" y="516"/>
                </a:lnTo>
                <a:lnTo>
                  <a:pt x="167" y="516"/>
                </a:lnTo>
                <a:lnTo>
                  <a:pt x="154" y="516"/>
                </a:lnTo>
                <a:lnTo>
                  <a:pt x="141" y="516"/>
                </a:lnTo>
                <a:lnTo>
                  <a:pt x="128" y="515"/>
                </a:lnTo>
                <a:lnTo>
                  <a:pt x="122" y="514"/>
                </a:lnTo>
                <a:lnTo>
                  <a:pt x="116" y="513"/>
                </a:lnTo>
                <a:lnTo>
                  <a:pt x="110" y="512"/>
                </a:lnTo>
                <a:lnTo>
                  <a:pt x="103" y="511"/>
                </a:lnTo>
                <a:lnTo>
                  <a:pt x="98" y="509"/>
                </a:lnTo>
                <a:lnTo>
                  <a:pt x="92" y="508"/>
                </a:lnTo>
                <a:lnTo>
                  <a:pt x="87" y="505"/>
                </a:lnTo>
                <a:lnTo>
                  <a:pt x="83" y="503"/>
                </a:lnTo>
                <a:lnTo>
                  <a:pt x="78" y="501"/>
                </a:lnTo>
                <a:lnTo>
                  <a:pt x="74" y="499"/>
                </a:lnTo>
                <a:lnTo>
                  <a:pt x="70" y="496"/>
                </a:lnTo>
                <a:lnTo>
                  <a:pt x="69" y="495"/>
                </a:lnTo>
                <a:lnTo>
                  <a:pt x="67" y="493"/>
                </a:lnTo>
                <a:lnTo>
                  <a:pt x="66" y="492"/>
                </a:lnTo>
                <a:lnTo>
                  <a:pt x="64" y="490"/>
                </a:lnTo>
                <a:lnTo>
                  <a:pt x="63" y="489"/>
                </a:lnTo>
                <a:lnTo>
                  <a:pt x="63" y="487"/>
                </a:lnTo>
                <a:lnTo>
                  <a:pt x="61" y="484"/>
                </a:lnTo>
                <a:lnTo>
                  <a:pt x="61" y="481"/>
                </a:lnTo>
                <a:lnTo>
                  <a:pt x="60" y="479"/>
                </a:lnTo>
                <a:lnTo>
                  <a:pt x="60" y="477"/>
                </a:lnTo>
                <a:lnTo>
                  <a:pt x="61" y="475"/>
                </a:lnTo>
                <a:lnTo>
                  <a:pt x="61" y="473"/>
                </a:lnTo>
                <a:lnTo>
                  <a:pt x="61" y="471"/>
                </a:lnTo>
                <a:lnTo>
                  <a:pt x="61" y="470"/>
                </a:lnTo>
                <a:lnTo>
                  <a:pt x="61" y="467"/>
                </a:lnTo>
                <a:lnTo>
                  <a:pt x="62" y="465"/>
                </a:lnTo>
                <a:lnTo>
                  <a:pt x="63" y="462"/>
                </a:lnTo>
                <a:lnTo>
                  <a:pt x="63" y="460"/>
                </a:lnTo>
                <a:lnTo>
                  <a:pt x="65" y="456"/>
                </a:lnTo>
                <a:lnTo>
                  <a:pt x="66" y="454"/>
                </a:lnTo>
                <a:lnTo>
                  <a:pt x="67" y="453"/>
                </a:lnTo>
                <a:lnTo>
                  <a:pt x="69" y="450"/>
                </a:lnTo>
                <a:lnTo>
                  <a:pt x="71" y="449"/>
                </a:lnTo>
                <a:lnTo>
                  <a:pt x="73" y="448"/>
                </a:lnTo>
                <a:lnTo>
                  <a:pt x="74" y="446"/>
                </a:lnTo>
                <a:lnTo>
                  <a:pt x="78" y="446"/>
                </a:lnTo>
                <a:lnTo>
                  <a:pt x="80" y="444"/>
                </a:lnTo>
                <a:lnTo>
                  <a:pt x="83" y="443"/>
                </a:lnTo>
                <a:lnTo>
                  <a:pt x="86" y="442"/>
                </a:lnTo>
                <a:lnTo>
                  <a:pt x="89" y="441"/>
                </a:lnTo>
                <a:lnTo>
                  <a:pt x="92" y="440"/>
                </a:lnTo>
                <a:lnTo>
                  <a:pt x="95" y="440"/>
                </a:lnTo>
                <a:lnTo>
                  <a:pt x="99" y="439"/>
                </a:lnTo>
                <a:lnTo>
                  <a:pt x="103" y="439"/>
                </a:lnTo>
                <a:lnTo>
                  <a:pt x="105" y="439"/>
                </a:lnTo>
                <a:lnTo>
                  <a:pt x="105" y="439"/>
                </a:lnTo>
                <a:lnTo>
                  <a:pt x="106" y="438"/>
                </a:lnTo>
                <a:lnTo>
                  <a:pt x="106" y="438"/>
                </a:lnTo>
                <a:lnTo>
                  <a:pt x="105" y="437"/>
                </a:lnTo>
                <a:lnTo>
                  <a:pt x="102" y="436"/>
                </a:lnTo>
                <a:lnTo>
                  <a:pt x="96" y="430"/>
                </a:lnTo>
                <a:lnTo>
                  <a:pt x="93" y="427"/>
                </a:lnTo>
                <a:lnTo>
                  <a:pt x="89" y="423"/>
                </a:lnTo>
                <a:lnTo>
                  <a:pt x="84" y="419"/>
                </a:lnTo>
                <a:lnTo>
                  <a:pt x="80" y="414"/>
                </a:lnTo>
                <a:lnTo>
                  <a:pt x="74" y="407"/>
                </a:lnTo>
                <a:lnTo>
                  <a:pt x="72" y="403"/>
                </a:lnTo>
                <a:lnTo>
                  <a:pt x="69" y="400"/>
                </a:lnTo>
                <a:lnTo>
                  <a:pt x="67" y="396"/>
                </a:lnTo>
                <a:lnTo>
                  <a:pt x="65" y="392"/>
                </a:lnTo>
                <a:lnTo>
                  <a:pt x="62" y="388"/>
                </a:lnTo>
                <a:lnTo>
                  <a:pt x="60" y="382"/>
                </a:lnTo>
                <a:lnTo>
                  <a:pt x="58" y="378"/>
                </a:lnTo>
                <a:lnTo>
                  <a:pt x="56" y="372"/>
                </a:lnTo>
                <a:lnTo>
                  <a:pt x="55" y="368"/>
                </a:lnTo>
                <a:lnTo>
                  <a:pt x="53" y="361"/>
                </a:lnTo>
                <a:lnTo>
                  <a:pt x="53" y="361"/>
                </a:lnTo>
                <a:lnTo>
                  <a:pt x="53" y="361"/>
                </a:lnTo>
                <a:lnTo>
                  <a:pt x="52" y="361"/>
                </a:lnTo>
                <a:lnTo>
                  <a:pt x="52" y="361"/>
                </a:lnTo>
                <a:lnTo>
                  <a:pt x="51" y="361"/>
                </a:lnTo>
                <a:lnTo>
                  <a:pt x="50" y="361"/>
                </a:lnTo>
                <a:lnTo>
                  <a:pt x="50" y="362"/>
                </a:lnTo>
                <a:lnTo>
                  <a:pt x="50" y="364"/>
                </a:lnTo>
                <a:lnTo>
                  <a:pt x="49" y="365"/>
                </a:lnTo>
                <a:lnTo>
                  <a:pt x="48" y="367"/>
                </a:lnTo>
                <a:lnTo>
                  <a:pt x="45" y="371"/>
                </a:lnTo>
                <a:lnTo>
                  <a:pt x="44" y="374"/>
                </a:lnTo>
                <a:lnTo>
                  <a:pt x="42" y="376"/>
                </a:lnTo>
                <a:lnTo>
                  <a:pt x="39" y="379"/>
                </a:lnTo>
                <a:lnTo>
                  <a:pt x="37" y="382"/>
                </a:lnTo>
                <a:lnTo>
                  <a:pt x="34" y="386"/>
                </a:lnTo>
                <a:lnTo>
                  <a:pt x="31" y="389"/>
                </a:lnTo>
                <a:lnTo>
                  <a:pt x="28" y="391"/>
                </a:lnTo>
                <a:lnTo>
                  <a:pt x="25" y="393"/>
                </a:lnTo>
                <a:lnTo>
                  <a:pt x="22" y="395"/>
                </a:lnTo>
                <a:lnTo>
                  <a:pt x="18" y="397"/>
                </a:lnTo>
                <a:lnTo>
                  <a:pt x="14" y="398"/>
                </a:lnTo>
                <a:lnTo>
                  <a:pt x="10" y="398"/>
                </a:lnTo>
                <a:lnTo>
                  <a:pt x="10" y="398"/>
                </a:lnTo>
                <a:lnTo>
                  <a:pt x="9" y="398"/>
                </a:lnTo>
                <a:lnTo>
                  <a:pt x="8" y="398"/>
                </a:lnTo>
                <a:lnTo>
                  <a:pt x="8" y="396"/>
                </a:lnTo>
                <a:lnTo>
                  <a:pt x="7" y="395"/>
                </a:lnTo>
                <a:lnTo>
                  <a:pt x="5" y="392"/>
                </a:lnTo>
                <a:lnTo>
                  <a:pt x="4" y="390"/>
                </a:lnTo>
                <a:lnTo>
                  <a:pt x="3" y="387"/>
                </a:lnTo>
                <a:lnTo>
                  <a:pt x="3" y="384"/>
                </a:lnTo>
                <a:lnTo>
                  <a:pt x="2" y="381"/>
                </a:lnTo>
                <a:lnTo>
                  <a:pt x="1" y="374"/>
                </a:lnTo>
                <a:lnTo>
                  <a:pt x="0" y="370"/>
                </a:lnTo>
                <a:lnTo>
                  <a:pt x="0" y="367"/>
                </a:lnTo>
                <a:lnTo>
                  <a:pt x="0" y="357"/>
                </a:lnTo>
                <a:lnTo>
                  <a:pt x="1" y="348"/>
                </a:lnTo>
                <a:lnTo>
                  <a:pt x="2" y="343"/>
                </a:lnTo>
                <a:lnTo>
                  <a:pt x="3" y="338"/>
                </a:lnTo>
                <a:lnTo>
                  <a:pt x="3" y="332"/>
                </a:lnTo>
                <a:lnTo>
                  <a:pt x="5" y="327"/>
                </a:lnTo>
                <a:lnTo>
                  <a:pt x="6" y="322"/>
                </a:lnTo>
                <a:lnTo>
                  <a:pt x="8" y="316"/>
                </a:lnTo>
                <a:lnTo>
                  <a:pt x="10" y="311"/>
                </a:lnTo>
                <a:lnTo>
                  <a:pt x="12" y="304"/>
                </a:lnTo>
                <a:lnTo>
                  <a:pt x="15" y="299"/>
                </a:lnTo>
                <a:lnTo>
                  <a:pt x="18" y="293"/>
                </a:lnTo>
                <a:lnTo>
                  <a:pt x="22" y="287"/>
                </a:lnTo>
                <a:lnTo>
                  <a:pt x="26" y="281"/>
                </a:lnTo>
                <a:lnTo>
                  <a:pt x="30" y="275"/>
                </a:lnTo>
                <a:lnTo>
                  <a:pt x="34" y="269"/>
                </a:lnTo>
                <a:lnTo>
                  <a:pt x="37" y="265"/>
                </a:lnTo>
                <a:lnTo>
                  <a:pt x="42" y="260"/>
                </a:lnTo>
                <a:lnTo>
                  <a:pt x="46" y="254"/>
                </a:lnTo>
                <a:lnTo>
                  <a:pt x="49" y="252"/>
                </a:lnTo>
                <a:lnTo>
                  <a:pt x="52" y="250"/>
                </a:lnTo>
                <a:lnTo>
                  <a:pt x="56" y="246"/>
                </a:lnTo>
                <a:lnTo>
                  <a:pt x="59" y="243"/>
                </a:lnTo>
                <a:lnTo>
                  <a:pt x="66" y="238"/>
                </a:lnTo>
                <a:lnTo>
                  <a:pt x="70" y="233"/>
                </a:lnTo>
                <a:lnTo>
                  <a:pt x="72" y="23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latin typeface="+mn-ea"/>
            </a:endParaRPr>
          </a:p>
        </p:txBody>
      </p:sp>
      <p:sp>
        <p:nvSpPr>
          <p:cNvPr id="33" name="AutoShape 5"/>
          <p:cNvSpPr/>
          <p:nvPr/>
        </p:nvSpPr>
        <p:spPr bwMode="auto">
          <a:xfrm flipV="1">
            <a:off x="1266825" y="584392"/>
            <a:ext cx="6667500" cy="18000"/>
          </a:xfrm>
          <a:custGeom>
            <a:avLst/>
            <a:gdLst>
              <a:gd name="T0" fmla="*/ 3333750 w 21600"/>
              <a:gd name="T1" fmla="*/ 33338 h 21600"/>
              <a:gd name="T2" fmla="*/ 3333750 w 21600"/>
              <a:gd name="T3" fmla="*/ 33338 h 21600"/>
              <a:gd name="T4" fmla="*/ 3333750 w 21600"/>
              <a:gd name="T5" fmla="*/ 33338 h 21600"/>
              <a:gd name="T6" fmla="*/ 3333750 w 21600"/>
              <a:gd name="T7" fmla="*/ 33338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rgbClr val="32AA90"/>
          </a:solidFill>
          <a:ln w="25400" cap="flat" cmpd="sng">
            <a:noFill/>
            <a:prstDash val="solid"/>
            <a:miter lim="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34" name="AutoShape 16"/>
          <p:cNvSpPr/>
          <p:nvPr/>
        </p:nvSpPr>
        <p:spPr bwMode="auto">
          <a:xfrm>
            <a:off x="1243915" y="276126"/>
            <a:ext cx="4480213" cy="2794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/>
            <a:r>
              <a:rPr lang="zh-CN" altLang="en-US" sz="2000" b="1" dirty="0" smtClean="0">
                <a:solidFill>
                  <a:srgbClr val="002060"/>
                </a:solidFill>
                <a:latin typeface="+mn-ea"/>
                <a:ea typeface="+mn-ea"/>
              </a:rPr>
              <a:t>单击此处添加标题</a:t>
            </a:r>
            <a:endParaRPr lang="es-ES" altLang="zh-CN" sz="2000" b="1" dirty="0">
              <a:solidFill>
                <a:srgbClr val="002060"/>
              </a:solidFill>
              <a:latin typeface="+mn-ea"/>
              <a:ea typeface="+mn-ea"/>
            </a:endParaRPr>
          </a:p>
        </p:txBody>
      </p:sp>
      <p:sp>
        <p:nvSpPr>
          <p:cNvPr id="35" name="AutoShape 34"/>
          <p:cNvSpPr/>
          <p:nvPr/>
        </p:nvSpPr>
        <p:spPr bwMode="auto">
          <a:xfrm>
            <a:off x="3363293" y="415826"/>
            <a:ext cx="4004296" cy="1397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just" eaLnBrk="1">
              <a:spcBef>
                <a:spcPts val="600"/>
              </a:spcBef>
            </a:pPr>
            <a:r>
              <a:rPr lang="zh-CN" altLang="en-US" sz="700" dirty="0" smtClean="0">
                <a:solidFill>
                  <a:srgbClr val="3BB692"/>
                </a:solidFill>
                <a:latin typeface="+mn-ea"/>
                <a:ea typeface="+mn-ea"/>
                <a:sym typeface="Verdana" pitchFamily="34" charset="0"/>
              </a:rPr>
              <a:t>单击此处添加副标题或详细文本描述</a:t>
            </a:r>
            <a:endParaRPr lang="es-ES" altLang="zh-CN" sz="1800" dirty="0">
              <a:latin typeface="+mn-ea"/>
              <a:ea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38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38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38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38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38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38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38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38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38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38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38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38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38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38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38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38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5" grpId="0" autoUpdateAnimBg="0"/>
      <p:bldP spid="33806" grpId="0" autoUpdateAnimBg="0"/>
      <p:bldP spid="33807" grpId="0" autoUpdateAnimBg="0"/>
      <p:bldP spid="33808" grpId="0" autoUpdateAnimBg="0"/>
      <p:bldP spid="33809" grpId="0" autoUpdateAnimBg="0"/>
      <p:bldP spid="33810" grpId="0" autoUpdateAnimBg="0"/>
      <p:bldP spid="33811" grpId="0" autoUpdateAnimBg="0"/>
      <p:bldP spid="33812" grpId="0" autoUpdateAnimBg="0"/>
      <p:bldP spid="33813" grpId="0" autoUpdateAnimBg="0"/>
      <p:bldP spid="34" grpId="0" autoUpdateAnimBg="0"/>
      <p:bldP spid="35" grpId="0" autoUpdateAnimBg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841" name="Group 1"/>
          <p:cNvGrpSpPr/>
          <p:nvPr/>
        </p:nvGrpSpPr>
        <p:grpSpPr bwMode="auto">
          <a:xfrm>
            <a:off x="2513013" y="1123950"/>
            <a:ext cx="3944937" cy="4019550"/>
            <a:chOff x="-1" y="0"/>
            <a:chExt cx="3944939" cy="4019551"/>
          </a:xfrm>
        </p:grpSpPr>
        <p:sp>
          <p:nvSpPr>
            <p:cNvPr id="2" name="AutoShape 2"/>
            <p:cNvSpPr/>
            <p:nvPr/>
          </p:nvSpPr>
          <p:spPr bwMode="auto">
            <a:xfrm>
              <a:off x="656698" y="495094"/>
              <a:ext cx="2629028" cy="3524457"/>
            </a:xfrm>
            <a:custGeom>
              <a:avLst/>
              <a:gdLst>
                <a:gd name="T0" fmla="*/ 1314450 w 20607"/>
                <a:gd name="T1" fmla="*/ 1805588 h 21337"/>
                <a:gd name="T2" fmla="*/ 1314450 w 20607"/>
                <a:gd name="T3" fmla="*/ 1805588 h 21337"/>
                <a:gd name="T4" fmla="*/ 1314450 w 20607"/>
                <a:gd name="T5" fmla="*/ 1805588 h 21337"/>
                <a:gd name="T6" fmla="*/ 1314450 w 20607"/>
                <a:gd name="T7" fmla="*/ 1805588 h 2133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607" h="21337">
                  <a:moveTo>
                    <a:pt x="7457" y="21337"/>
                  </a:moveTo>
                  <a:cubicBezTo>
                    <a:pt x="7457" y="21337"/>
                    <a:pt x="10109" y="14324"/>
                    <a:pt x="8063" y="12640"/>
                  </a:cubicBezTo>
                  <a:cubicBezTo>
                    <a:pt x="4425" y="9779"/>
                    <a:pt x="-425" y="9050"/>
                    <a:pt x="29" y="8938"/>
                  </a:cubicBezTo>
                  <a:cubicBezTo>
                    <a:pt x="2909" y="8377"/>
                    <a:pt x="7532" y="11238"/>
                    <a:pt x="8745" y="10452"/>
                  </a:cubicBezTo>
                  <a:cubicBezTo>
                    <a:pt x="9730" y="9835"/>
                    <a:pt x="9882" y="6301"/>
                    <a:pt x="9124" y="4954"/>
                  </a:cubicBezTo>
                  <a:cubicBezTo>
                    <a:pt x="7684" y="2317"/>
                    <a:pt x="4122" y="1364"/>
                    <a:pt x="5334" y="1364"/>
                  </a:cubicBezTo>
                  <a:cubicBezTo>
                    <a:pt x="7002" y="1364"/>
                    <a:pt x="9276" y="3439"/>
                    <a:pt x="9579" y="3159"/>
                  </a:cubicBezTo>
                  <a:cubicBezTo>
                    <a:pt x="9958" y="2934"/>
                    <a:pt x="12004" y="-263"/>
                    <a:pt x="12762" y="17"/>
                  </a:cubicBezTo>
                  <a:cubicBezTo>
                    <a:pt x="12989" y="129"/>
                    <a:pt x="10867" y="1756"/>
                    <a:pt x="10867" y="4169"/>
                  </a:cubicBezTo>
                  <a:cubicBezTo>
                    <a:pt x="10867" y="6525"/>
                    <a:pt x="11246" y="11294"/>
                    <a:pt x="12534" y="10733"/>
                  </a:cubicBezTo>
                  <a:cubicBezTo>
                    <a:pt x="14732" y="9723"/>
                    <a:pt x="19052" y="7984"/>
                    <a:pt x="20568" y="8096"/>
                  </a:cubicBezTo>
                  <a:cubicBezTo>
                    <a:pt x="21175" y="8152"/>
                    <a:pt x="14429" y="10116"/>
                    <a:pt x="12989" y="12528"/>
                  </a:cubicBezTo>
                  <a:cubicBezTo>
                    <a:pt x="11777" y="14548"/>
                    <a:pt x="12459" y="20663"/>
                    <a:pt x="13065" y="21337"/>
                  </a:cubicBezTo>
                  <a:lnTo>
                    <a:pt x="7457" y="21337"/>
                  </a:lnTo>
                  <a:close/>
                </a:path>
              </a:pathLst>
            </a:custGeom>
            <a:solidFill>
              <a:srgbClr val="45C1A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35843" name="AutoShape 3"/>
            <p:cNvSpPr/>
            <p:nvPr/>
          </p:nvSpPr>
          <p:spPr bwMode="auto">
            <a:xfrm>
              <a:off x="2327418" y="1655993"/>
              <a:ext cx="251984" cy="361309"/>
            </a:xfrm>
            <a:custGeom>
              <a:avLst/>
              <a:gdLst>
                <a:gd name="T0" fmla="*/ 125992 w 9894"/>
                <a:gd name="T1" fmla="*/ 180655 h 21600"/>
                <a:gd name="T2" fmla="*/ 125992 w 9894"/>
                <a:gd name="T3" fmla="*/ 180655 h 21600"/>
                <a:gd name="T4" fmla="*/ 125992 w 9894"/>
                <a:gd name="T5" fmla="*/ 180655 h 21600"/>
                <a:gd name="T6" fmla="*/ 125992 w 9894"/>
                <a:gd name="T7" fmla="*/ 180655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9894" h="21600">
                  <a:moveTo>
                    <a:pt x="5448" y="21599"/>
                  </a:moveTo>
                  <a:cubicBezTo>
                    <a:pt x="5448" y="21599"/>
                    <a:pt x="-4783" y="19938"/>
                    <a:pt x="2795" y="0"/>
                  </a:cubicBezTo>
                  <a:cubicBezTo>
                    <a:pt x="2795" y="0"/>
                    <a:pt x="16817" y="14399"/>
                    <a:pt x="5448" y="21599"/>
                  </a:cubicBezTo>
                  <a:close/>
                </a:path>
              </a:pathLst>
            </a:custGeom>
            <a:solidFill>
              <a:srgbClr val="A0C6A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35844" name="AutoShape 4"/>
            <p:cNvSpPr/>
            <p:nvPr/>
          </p:nvSpPr>
          <p:spPr bwMode="auto">
            <a:xfrm>
              <a:off x="2754212" y="1455267"/>
              <a:ext cx="237763" cy="371345"/>
            </a:xfrm>
            <a:custGeom>
              <a:avLst/>
              <a:gdLst>
                <a:gd name="T0" fmla="*/ 118869 w 9611"/>
                <a:gd name="T1" fmla="*/ 185673 h 21600"/>
                <a:gd name="T2" fmla="*/ 118869 w 9611"/>
                <a:gd name="T3" fmla="*/ 185673 h 21600"/>
                <a:gd name="T4" fmla="*/ 118869 w 9611"/>
                <a:gd name="T5" fmla="*/ 185673 h 21600"/>
                <a:gd name="T6" fmla="*/ 118869 w 9611"/>
                <a:gd name="T7" fmla="*/ 185673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9611" h="21600">
                  <a:moveTo>
                    <a:pt x="3586" y="21599"/>
                  </a:moveTo>
                  <a:cubicBezTo>
                    <a:pt x="3586" y="21599"/>
                    <a:pt x="-5446" y="17280"/>
                    <a:pt x="5157" y="0"/>
                  </a:cubicBezTo>
                  <a:cubicBezTo>
                    <a:pt x="5157" y="0"/>
                    <a:pt x="16153" y="18900"/>
                    <a:pt x="3586" y="21599"/>
                  </a:cubicBezTo>
                  <a:close/>
                </a:path>
              </a:pathLst>
            </a:custGeom>
            <a:solidFill>
              <a:srgbClr val="45C1A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35845" name="AutoShape 5"/>
            <p:cNvSpPr/>
            <p:nvPr/>
          </p:nvSpPr>
          <p:spPr bwMode="auto">
            <a:xfrm>
              <a:off x="3093566" y="1284649"/>
              <a:ext cx="279851" cy="436583"/>
            </a:xfrm>
            <a:custGeom>
              <a:avLst/>
              <a:gdLst>
                <a:gd name="T0" fmla="*/ 139912 w 10585"/>
                <a:gd name="T1" fmla="*/ 218292 h 21600"/>
                <a:gd name="T2" fmla="*/ 139912 w 10585"/>
                <a:gd name="T3" fmla="*/ 218292 h 21600"/>
                <a:gd name="T4" fmla="*/ 139912 w 10585"/>
                <a:gd name="T5" fmla="*/ 218292 h 21600"/>
                <a:gd name="T6" fmla="*/ 139912 w 10585"/>
                <a:gd name="T7" fmla="*/ 218292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0585" h="21600">
                  <a:moveTo>
                    <a:pt x="2210" y="21599"/>
                  </a:moveTo>
                  <a:cubicBezTo>
                    <a:pt x="2210" y="21599"/>
                    <a:pt x="-5844" y="11489"/>
                    <a:pt x="8800" y="0"/>
                  </a:cubicBezTo>
                  <a:cubicBezTo>
                    <a:pt x="8800" y="0"/>
                    <a:pt x="15756" y="19761"/>
                    <a:pt x="2210" y="21599"/>
                  </a:cubicBezTo>
                  <a:close/>
                </a:path>
              </a:pathLst>
            </a:custGeom>
            <a:solidFill>
              <a:srgbClr val="45C1A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35846" name="AutoShape 6"/>
            <p:cNvSpPr/>
            <p:nvPr/>
          </p:nvSpPr>
          <p:spPr bwMode="auto">
            <a:xfrm>
              <a:off x="3490389" y="1475292"/>
              <a:ext cx="454549" cy="245126"/>
            </a:xfrm>
            <a:custGeom>
              <a:avLst/>
              <a:gdLst>
                <a:gd name="T0" fmla="*/ 227263 w 19937"/>
                <a:gd name="T1" fmla="*/ 192776 h 14258"/>
                <a:gd name="T2" fmla="*/ 227263 w 19937"/>
                <a:gd name="T3" fmla="*/ 192776 h 14258"/>
                <a:gd name="T4" fmla="*/ 227263 w 19937"/>
                <a:gd name="T5" fmla="*/ 192776 h 14258"/>
                <a:gd name="T6" fmla="*/ 227263 w 19937"/>
                <a:gd name="T7" fmla="*/ 192776 h 1425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937" h="14258">
                  <a:moveTo>
                    <a:pt x="31" y="8876"/>
                  </a:moveTo>
                  <a:cubicBezTo>
                    <a:pt x="31" y="8876"/>
                    <a:pt x="-1663" y="-4084"/>
                    <a:pt x="19936" y="1316"/>
                  </a:cubicBezTo>
                  <a:cubicBezTo>
                    <a:pt x="19936" y="1316"/>
                    <a:pt x="17819" y="4016"/>
                    <a:pt x="14854" y="9416"/>
                  </a:cubicBezTo>
                  <a:cubicBezTo>
                    <a:pt x="11889" y="14276"/>
                    <a:pt x="2995" y="17515"/>
                    <a:pt x="31" y="8876"/>
                  </a:cubicBezTo>
                  <a:close/>
                </a:path>
              </a:pathLst>
            </a:custGeom>
            <a:solidFill>
              <a:srgbClr val="45C1A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35847" name="AutoShape 7"/>
            <p:cNvSpPr/>
            <p:nvPr/>
          </p:nvSpPr>
          <p:spPr bwMode="auto">
            <a:xfrm>
              <a:off x="3344070" y="1896865"/>
              <a:ext cx="391309" cy="224290"/>
            </a:xfrm>
            <a:custGeom>
              <a:avLst/>
              <a:gdLst>
                <a:gd name="T0" fmla="*/ 195655 w 19438"/>
                <a:gd name="T1" fmla="*/ 112138 h 16645"/>
                <a:gd name="T2" fmla="*/ 195655 w 19438"/>
                <a:gd name="T3" fmla="*/ 112138 h 16645"/>
                <a:gd name="T4" fmla="*/ 195655 w 19438"/>
                <a:gd name="T5" fmla="*/ 112138 h 16645"/>
                <a:gd name="T6" fmla="*/ 195655 w 19438"/>
                <a:gd name="T7" fmla="*/ 112138 h 1664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438" h="16645">
                  <a:moveTo>
                    <a:pt x="4557" y="0"/>
                  </a:moveTo>
                  <a:cubicBezTo>
                    <a:pt x="4557" y="0"/>
                    <a:pt x="17038" y="2090"/>
                    <a:pt x="19438" y="13935"/>
                  </a:cubicBezTo>
                  <a:cubicBezTo>
                    <a:pt x="19438" y="13935"/>
                    <a:pt x="11277" y="21599"/>
                    <a:pt x="2157" y="11148"/>
                  </a:cubicBezTo>
                  <a:cubicBezTo>
                    <a:pt x="-2162" y="5574"/>
                    <a:pt x="717" y="696"/>
                    <a:pt x="4557" y="0"/>
                  </a:cubicBezTo>
                  <a:close/>
                </a:path>
              </a:pathLst>
            </a:custGeom>
            <a:solidFill>
              <a:srgbClr val="45C1A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35848" name="AutoShape 8"/>
            <p:cNvSpPr/>
            <p:nvPr/>
          </p:nvSpPr>
          <p:spPr bwMode="auto">
            <a:xfrm>
              <a:off x="3073907" y="2095393"/>
              <a:ext cx="320938" cy="303289"/>
            </a:xfrm>
            <a:custGeom>
              <a:avLst/>
              <a:gdLst>
                <a:gd name="T0" fmla="*/ 160461 w 20049"/>
                <a:gd name="T1" fmla="*/ 199618 h 18650"/>
                <a:gd name="T2" fmla="*/ 160461 w 20049"/>
                <a:gd name="T3" fmla="*/ 199618 h 18650"/>
                <a:gd name="T4" fmla="*/ 160461 w 20049"/>
                <a:gd name="T5" fmla="*/ 199618 h 18650"/>
                <a:gd name="T6" fmla="*/ 160461 w 20049"/>
                <a:gd name="T7" fmla="*/ 199618 h 1865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049" h="18650">
                  <a:moveTo>
                    <a:pt x="2048" y="1597"/>
                  </a:moveTo>
                  <a:cubicBezTo>
                    <a:pt x="2048" y="1597"/>
                    <a:pt x="8649" y="-2950"/>
                    <a:pt x="14648" y="3302"/>
                  </a:cubicBezTo>
                  <a:cubicBezTo>
                    <a:pt x="20049" y="8986"/>
                    <a:pt x="18848" y="15807"/>
                    <a:pt x="20049" y="18649"/>
                  </a:cubicBezTo>
                  <a:cubicBezTo>
                    <a:pt x="20049" y="18649"/>
                    <a:pt x="6848" y="16944"/>
                    <a:pt x="1448" y="10123"/>
                  </a:cubicBezTo>
                  <a:cubicBezTo>
                    <a:pt x="-1551" y="6144"/>
                    <a:pt x="848" y="3302"/>
                    <a:pt x="2048" y="1597"/>
                  </a:cubicBezTo>
                  <a:close/>
                </a:path>
              </a:pathLst>
            </a:custGeom>
            <a:solidFill>
              <a:srgbClr val="45C1A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35849" name="AutoShape 9"/>
            <p:cNvSpPr/>
            <p:nvPr/>
          </p:nvSpPr>
          <p:spPr bwMode="auto">
            <a:xfrm>
              <a:off x="2793924" y="2294843"/>
              <a:ext cx="338977" cy="287527"/>
            </a:xfrm>
            <a:custGeom>
              <a:avLst/>
              <a:gdLst>
                <a:gd name="T0" fmla="*/ 169489 w 16064"/>
                <a:gd name="T1" fmla="*/ 180436 h 17680"/>
                <a:gd name="T2" fmla="*/ 169489 w 16064"/>
                <a:gd name="T3" fmla="*/ 180436 h 17680"/>
                <a:gd name="T4" fmla="*/ 169489 w 16064"/>
                <a:gd name="T5" fmla="*/ 180436 h 17680"/>
                <a:gd name="T6" fmla="*/ 169489 w 16064"/>
                <a:gd name="T7" fmla="*/ 180436 h 1768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6064" h="17680">
                  <a:moveTo>
                    <a:pt x="1357" y="587"/>
                  </a:moveTo>
                  <a:cubicBezTo>
                    <a:pt x="1357" y="587"/>
                    <a:pt x="8710" y="-2255"/>
                    <a:pt x="12387" y="4566"/>
                  </a:cubicBezTo>
                  <a:cubicBezTo>
                    <a:pt x="16063" y="10818"/>
                    <a:pt x="14685" y="15366"/>
                    <a:pt x="16063" y="17639"/>
                  </a:cubicBezTo>
                  <a:cubicBezTo>
                    <a:pt x="16063" y="17639"/>
                    <a:pt x="-5536" y="19345"/>
                    <a:pt x="1357" y="587"/>
                  </a:cubicBezTo>
                  <a:close/>
                </a:path>
              </a:pathLst>
            </a:custGeom>
            <a:solidFill>
              <a:srgbClr val="45C1A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35850" name="AutoShape 10"/>
            <p:cNvSpPr/>
            <p:nvPr/>
          </p:nvSpPr>
          <p:spPr bwMode="auto">
            <a:xfrm>
              <a:off x="1161198" y="1655993"/>
              <a:ext cx="237511" cy="334195"/>
            </a:xfrm>
            <a:custGeom>
              <a:avLst/>
              <a:gdLst>
                <a:gd name="T0" fmla="*/ 118756 w 12554"/>
                <a:gd name="T1" fmla="*/ 167089 h 19439"/>
                <a:gd name="T2" fmla="*/ 118756 w 12554"/>
                <a:gd name="T3" fmla="*/ 167089 h 19439"/>
                <a:gd name="T4" fmla="*/ 118756 w 12554"/>
                <a:gd name="T5" fmla="*/ 167089 h 19439"/>
                <a:gd name="T6" fmla="*/ 118756 w 12554"/>
                <a:gd name="T7" fmla="*/ 167089 h 1943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2554" h="19439">
                  <a:moveTo>
                    <a:pt x="3104" y="18900"/>
                  </a:moveTo>
                  <a:cubicBezTo>
                    <a:pt x="3104" y="18900"/>
                    <a:pt x="-8210" y="10260"/>
                    <a:pt x="12361" y="0"/>
                  </a:cubicBezTo>
                  <a:cubicBezTo>
                    <a:pt x="12361" y="0"/>
                    <a:pt x="11847" y="4320"/>
                    <a:pt x="12361" y="9180"/>
                  </a:cubicBezTo>
                  <a:cubicBezTo>
                    <a:pt x="13389" y="13500"/>
                    <a:pt x="10304" y="21599"/>
                    <a:pt x="3104" y="18900"/>
                  </a:cubicBezTo>
                  <a:close/>
                </a:path>
              </a:pathLst>
            </a:custGeom>
            <a:solidFill>
              <a:srgbClr val="45C1A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35851" name="AutoShape 11"/>
            <p:cNvSpPr/>
            <p:nvPr/>
          </p:nvSpPr>
          <p:spPr bwMode="auto">
            <a:xfrm>
              <a:off x="864495" y="1490395"/>
              <a:ext cx="236626" cy="379186"/>
            </a:xfrm>
            <a:custGeom>
              <a:avLst/>
              <a:gdLst>
                <a:gd name="T0" fmla="*/ 118304 w 13741"/>
                <a:gd name="T1" fmla="*/ 189584 h 20925"/>
                <a:gd name="T2" fmla="*/ 118304 w 13741"/>
                <a:gd name="T3" fmla="*/ 189584 h 20925"/>
                <a:gd name="T4" fmla="*/ 118304 w 13741"/>
                <a:gd name="T5" fmla="*/ 189584 h 20925"/>
                <a:gd name="T6" fmla="*/ 118304 w 13741"/>
                <a:gd name="T7" fmla="*/ 189584 h 2092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3741" h="20925">
                  <a:moveTo>
                    <a:pt x="1989" y="18514"/>
                  </a:moveTo>
                  <a:cubicBezTo>
                    <a:pt x="1989" y="18514"/>
                    <a:pt x="-4263" y="10800"/>
                    <a:pt x="5400" y="3085"/>
                  </a:cubicBezTo>
                  <a:cubicBezTo>
                    <a:pt x="7673" y="1542"/>
                    <a:pt x="11652" y="0"/>
                    <a:pt x="11652" y="0"/>
                  </a:cubicBezTo>
                  <a:cubicBezTo>
                    <a:pt x="11652" y="0"/>
                    <a:pt x="17337" y="15942"/>
                    <a:pt x="9947" y="20057"/>
                  </a:cubicBezTo>
                  <a:cubicBezTo>
                    <a:pt x="7105" y="21599"/>
                    <a:pt x="3694" y="21085"/>
                    <a:pt x="1989" y="18514"/>
                  </a:cubicBezTo>
                  <a:close/>
                </a:path>
              </a:pathLst>
            </a:custGeom>
            <a:solidFill>
              <a:srgbClr val="45C1A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35852" name="AutoShape 12"/>
            <p:cNvSpPr/>
            <p:nvPr/>
          </p:nvSpPr>
          <p:spPr bwMode="auto">
            <a:xfrm>
              <a:off x="476106" y="1435194"/>
              <a:ext cx="246387" cy="387717"/>
            </a:xfrm>
            <a:custGeom>
              <a:avLst/>
              <a:gdLst>
                <a:gd name="T0" fmla="*/ 123193 w 14722"/>
                <a:gd name="T1" fmla="*/ 193849 h 21125"/>
                <a:gd name="T2" fmla="*/ 123193 w 14722"/>
                <a:gd name="T3" fmla="*/ 193849 h 21125"/>
                <a:gd name="T4" fmla="*/ 123193 w 14722"/>
                <a:gd name="T5" fmla="*/ 193849 h 21125"/>
                <a:gd name="T6" fmla="*/ 123193 w 14722"/>
                <a:gd name="T7" fmla="*/ 193849 h 2112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4722" h="21125">
                  <a:moveTo>
                    <a:pt x="7999" y="21097"/>
                  </a:moveTo>
                  <a:cubicBezTo>
                    <a:pt x="2162" y="21600"/>
                    <a:pt x="-3092" y="15069"/>
                    <a:pt x="2162" y="7534"/>
                  </a:cubicBezTo>
                  <a:cubicBezTo>
                    <a:pt x="6832" y="0"/>
                    <a:pt x="6832" y="0"/>
                    <a:pt x="6832" y="0"/>
                  </a:cubicBezTo>
                  <a:cubicBezTo>
                    <a:pt x="6832" y="0"/>
                    <a:pt x="9167" y="3516"/>
                    <a:pt x="10918" y="5525"/>
                  </a:cubicBezTo>
                  <a:cubicBezTo>
                    <a:pt x="14421" y="10046"/>
                    <a:pt x="18507" y="21097"/>
                    <a:pt x="7999" y="21097"/>
                  </a:cubicBezTo>
                  <a:close/>
                </a:path>
              </a:pathLst>
            </a:custGeom>
            <a:solidFill>
              <a:srgbClr val="45C1A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35853" name="AutoShape 13"/>
            <p:cNvSpPr/>
            <p:nvPr/>
          </p:nvSpPr>
          <p:spPr bwMode="auto">
            <a:xfrm>
              <a:off x="-1" y="1791533"/>
              <a:ext cx="472804" cy="229415"/>
            </a:xfrm>
            <a:custGeom>
              <a:avLst/>
              <a:gdLst>
                <a:gd name="T0" fmla="*/ 236391 w 21189"/>
                <a:gd name="T1" fmla="*/ 195048 h 15674"/>
                <a:gd name="T2" fmla="*/ 236391 w 21189"/>
                <a:gd name="T3" fmla="*/ 195048 h 15674"/>
                <a:gd name="T4" fmla="*/ 236391 w 21189"/>
                <a:gd name="T5" fmla="*/ 195048 h 15674"/>
                <a:gd name="T6" fmla="*/ 236391 w 21189"/>
                <a:gd name="T7" fmla="*/ 195048 h 1567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189" h="15674">
                  <a:moveTo>
                    <a:pt x="21168" y="9758"/>
                  </a:moveTo>
                  <a:cubicBezTo>
                    <a:pt x="21168" y="9758"/>
                    <a:pt x="12959" y="-5489"/>
                    <a:pt x="3888" y="2134"/>
                  </a:cubicBezTo>
                  <a:cubicBezTo>
                    <a:pt x="3888" y="2134"/>
                    <a:pt x="1296" y="5311"/>
                    <a:pt x="0" y="6581"/>
                  </a:cubicBezTo>
                  <a:cubicBezTo>
                    <a:pt x="0" y="6581"/>
                    <a:pt x="4320" y="14840"/>
                    <a:pt x="9935" y="15475"/>
                  </a:cubicBezTo>
                  <a:cubicBezTo>
                    <a:pt x="15119" y="16111"/>
                    <a:pt x="21599" y="15475"/>
                    <a:pt x="21168" y="9758"/>
                  </a:cubicBezTo>
                  <a:close/>
                </a:path>
              </a:pathLst>
            </a:custGeom>
            <a:solidFill>
              <a:srgbClr val="45C1A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35854" name="AutoShape 14"/>
            <p:cNvSpPr/>
            <p:nvPr/>
          </p:nvSpPr>
          <p:spPr bwMode="auto">
            <a:xfrm>
              <a:off x="398160" y="2080516"/>
              <a:ext cx="370449" cy="338242"/>
            </a:xfrm>
            <a:custGeom>
              <a:avLst/>
              <a:gdLst>
                <a:gd name="T0" fmla="*/ 185224 w 20364"/>
                <a:gd name="T1" fmla="*/ 177136 h 21100"/>
                <a:gd name="T2" fmla="*/ 185224 w 20364"/>
                <a:gd name="T3" fmla="*/ 177136 h 21100"/>
                <a:gd name="T4" fmla="*/ 185224 w 20364"/>
                <a:gd name="T5" fmla="*/ 177136 h 21100"/>
                <a:gd name="T6" fmla="*/ 185224 w 20364"/>
                <a:gd name="T7" fmla="*/ 177136 h 211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364" h="21100">
                  <a:moveTo>
                    <a:pt x="14751" y="83"/>
                  </a:moveTo>
                  <a:cubicBezTo>
                    <a:pt x="12117" y="83"/>
                    <a:pt x="4214" y="2418"/>
                    <a:pt x="3687" y="10591"/>
                  </a:cubicBezTo>
                  <a:cubicBezTo>
                    <a:pt x="2634" y="18181"/>
                    <a:pt x="0" y="21099"/>
                    <a:pt x="0" y="21099"/>
                  </a:cubicBezTo>
                  <a:cubicBezTo>
                    <a:pt x="0" y="21099"/>
                    <a:pt x="18439" y="19932"/>
                    <a:pt x="20019" y="11175"/>
                  </a:cubicBezTo>
                  <a:cubicBezTo>
                    <a:pt x="21599" y="1835"/>
                    <a:pt x="17385" y="-500"/>
                    <a:pt x="14751" y="83"/>
                  </a:cubicBezTo>
                  <a:close/>
                </a:path>
              </a:pathLst>
            </a:custGeom>
            <a:solidFill>
              <a:srgbClr val="45C1A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35855" name="AutoShape 15"/>
            <p:cNvSpPr/>
            <p:nvPr/>
          </p:nvSpPr>
          <p:spPr bwMode="auto">
            <a:xfrm>
              <a:off x="823190" y="2259866"/>
              <a:ext cx="319384" cy="359619"/>
            </a:xfrm>
            <a:custGeom>
              <a:avLst/>
              <a:gdLst>
                <a:gd name="T0" fmla="*/ 159678 w 11653"/>
                <a:gd name="T1" fmla="*/ 226667 h 19110"/>
                <a:gd name="T2" fmla="*/ 159678 w 11653"/>
                <a:gd name="T3" fmla="*/ 226667 h 19110"/>
                <a:gd name="T4" fmla="*/ 159678 w 11653"/>
                <a:gd name="T5" fmla="*/ 226667 h 19110"/>
                <a:gd name="T6" fmla="*/ 159678 w 11653"/>
                <a:gd name="T7" fmla="*/ 226667 h 1911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1653" h="19110">
                  <a:moveTo>
                    <a:pt x="8112" y="946"/>
                  </a:moveTo>
                  <a:cubicBezTo>
                    <a:pt x="3863" y="-2490"/>
                    <a:pt x="-2510" y="3400"/>
                    <a:pt x="1030" y="19110"/>
                  </a:cubicBezTo>
                  <a:cubicBezTo>
                    <a:pt x="1030" y="19110"/>
                    <a:pt x="19090" y="10273"/>
                    <a:pt x="8112" y="946"/>
                  </a:cubicBezTo>
                  <a:close/>
                </a:path>
              </a:pathLst>
            </a:custGeom>
            <a:solidFill>
              <a:srgbClr val="A0C6A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35856" name="AutoShape 16"/>
            <p:cNvSpPr/>
            <p:nvPr/>
          </p:nvSpPr>
          <p:spPr bwMode="auto">
            <a:xfrm>
              <a:off x="2241968" y="0"/>
              <a:ext cx="285356" cy="425078"/>
            </a:xfrm>
            <a:custGeom>
              <a:avLst/>
              <a:gdLst>
                <a:gd name="T0" fmla="*/ 142667 w 13523"/>
                <a:gd name="T1" fmla="*/ 212539 h 18670"/>
                <a:gd name="T2" fmla="*/ 142667 w 13523"/>
                <a:gd name="T3" fmla="*/ 212539 h 18670"/>
                <a:gd name="T4" fmla="*/ 142667 w 13523"/>
                <a:gd name="T5" fmla="*/ 212539 h 18670"/>
                <a:gd name="T6" fmla="*/ 142667 w 13523"/>
                <a:gd name="T7" fmla="*/ 212539 h 1867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3523" h="18670">
                  <a:moveTo>
                    <a:pt x="2888" y="17932"/>
                  </a:moveTo>
                  <a:cubicBezTo>
                    <a:pt x="2888" y="17932"/>
                    <a:pt x="-7682" y="8558"/>
                    <a:pt x="11620" y="0"/>
                  </a:cubicBezTo>
                  <a:cubicBezTo>
                    <a:pt x="11620" y="0"/>
                    <a:pt x="12998" y="3260"/>
                    <a:pt x="13458" y="6928"/>
                  </a:cubicBezTo>
                  <a:cubicBezTo>
                    <a:pt x="13917" y="10596"/>
                    <a:pt x="12079" y="21599"/>
                    <a:pt x="2888" y="17932"/>
                  </a:cubicBezTo>
                  <a:close/>
                </a:path>
              </a:pathLst>
            </a:custGeom>
            <a:solidFill>
              <a:srgbClr val="45C1A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35857" name="AutoShape 17"/>
            <p:cNvSpPr/>
            <p:nvPr/>
          </p:nvSpPr>
          <p:spPr bwMode="auto">
            <a:xfrm>
              <a:off x="1891430" y="140508"/>
              <a:ext cx="256120" cy="402820"/>
            </a:xfrm>
            <a:custGeom>
              <a:avLst/>
              <a:gdLst>
                <a:gd name="T0" fmla="*/ 128060 w 16246"/>
                <a:gd name="T1" fmla="*/ 201400 h 20641"/>
                <a:gd name="T2" fmla="*/ 128060 w 16246"/>
                <a:gd name="T3" fmla="*/ 201400 h 20641"/>
                <a:gd name="T4" fmla="*/ 128060 w 16246"/>
                <a:gd name="T5" fmla="*/ 201400 h 20641"/>
                <a:gd name="T6" fmla="*/ 128060 w 16246"/>
                <a:gd name="T7" fmla="*/ 201400 h 2064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6246" h="20641">
                  <a:moveTo>
                    <a:pt x="14468" y="19252"/>
                  </a:moveTo>
                  <a:cubicBezTo>
                    <a:pt x="14468" y="19252"/>
                    <a:pt x="21257" y="11739"/>
                    <a:pt x="8296" y="5165"/>
                  </a:cubicBezTo>
                  <a:cubicBezTo>
                    <a:pt x="1508" y="1408"/>
                    <a:pt x="274" y="0"/>
                    <a:pt x="274" y="0"/>
                  </a:cubicBezTo>
                  <a:cubicBezTo>
                    <a:pt x="274" y="0"/>
                    <a:pt x="-343" y="6573"/>
                    <a:pt x="274" y="8921"/>
                  </a:cubicBezTo>
                  <a:cubicBezTo>
                    <a:pt x="274" y="11269"/>
                    <a:pt x="-343" y="17843"/>
                    <a:pt x="5828" y="20191"/>
                  </a:cubicBezTo>
                  <a:cubicBezTo>
                    <a:pt x="10148" y="21600"/>
                    <a:pt x="14468" y="19252"/>
                    <a:pt x="14468" y="19252"/>
                  </a:cubicBezTo>
                  <a:close/>
                </a:path>
              </a:pathLst>
            </a:custGeom>
            <a:solidFill>
              <a:srgbClr val="A0C6A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35858" name="AutoShape 18"/>
            <p:cNvSpPr/>
            <p:nvPr/>
          </p:nvSpPr>
          <p:spPr bwMode="auto">
            <a:xfrm>
              <a:off x="2349568" y="506353"/>
              <a:ext cx="416606" cy="227810"/>
            </a:xfrm>
            <a:custGeom>
              <a:avLst/>
              <a:gdLst>
                <a:gd name="T0" fmla="*/ 208292 w 19743"/>
                <a:gd name="T1" fmla="*/ 248925 h 11814"/>
                <a:gd name="T2" fmla="*/ 208292 w 19743"/>
                <a:gd name="T3" fmla="*/ 248925 h 11814"/>
                <a:gd name="T4" fmla="*/ 208292 w 19743"/>
                <a:gd name="T5" fmla="*/ 248925 h 11814"/>
                <a:gd name="T6" fmla="*/ 208292 w 19743"/>
                <a:gd name="T7" fmla="*/ 248925 h 1181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743" h="11814">
                  <a:moveTo>
                    <a:pt x="900" y="3077"/>
                  </a:moveTo>
                  <a:cubicBezTo>
                    <a:pt x="900" y="3077"/>
                    <a:pt x="12389" y="-7002"/>
                    <a:pt x="19742" y="9318"/>
                  </a:cubicBezTo>
                  <a:cubicBezTo>
                    <a:pt x="19742" y="9318"/>
                    <a:pt x="11011" y="14598"/>
                    <a:pt x="2279" y="9798"/>
                  </a:cubicBezTo>
                  <a:cubicBezTo>
                    <a:pt x="-1857" y="7878"/>
                    <a:pt x="900" y="4038"/>
                    <a:pt x="900" y="3077"/>
                  </a:cubicBezTo>
                  <a:close/>
                </a:path>
              </a:pathLst>
            </a:custGeom>
            <a:solidFill>
              <a:srgbClr val="A0C6A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35859" name="AutoShape 19"/>
            <p:cNvSpPr/>
            <p:nvPr/>
          </p:nvSpPr>
          <p:spPr bwMode="auto">
            <a:xfrm>
              <a:off x="2146486" y="863760"/>
              <a:ext cx="446800" cy="214027"/>
            </a:xfrm>
            <a:custGeom>
              <a:avLst/>
              <a:gdLst>
                <a:gd name="T0" fmla="*/ 223400 w 21174"/>
                <a:gd name="T1" fmla="*/ 182909 h 12449"/>
                <a:gd name="T2" fmla="*/ 223400 w 21174"/>
                <a:gd name="T3" fmla="*/ 182909 h 12449"/>
                <a:gd name="T4" fmla="*/ 223400 w 21174"/>
                <a:gd name="T5" fmla="*/ 182909 h 12449"/>
                <a:gd name="T6" fmla="*/ 223400 w 21174"/>
                <a:gd name="T7" fmla="*/ 182909 h 1244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174" h="12449">
                  <a:moveTo>
                    <a:pt x="33" y="6385"/>
                  </a:moveTo>
                  <a:cubicBezTo>
                    <a:pt x="-426" y="3685"/>
                    <a:pt x="3710" y="-4415"/>
                    <a:pt x="21173" y="3144"/>
                  </a:cubicBezTo>
                  <a:cubicBezTo>
                    <a:pt x="21173" y="3144"/>
                    <a:pt x="17037" y="6925"/>
                    <a:pt x="14739" y="8544"/>
                  </a:cubicBezTo>
                  <a:cubicBezTo>
                    <a:pt x="12442" y="10704"/>
                    <a:pt x="493" y="17184"/>
                    <a:pt x="33" y="6385"/>
                  </a:cubicBezTo>
                  <a:close/>
                </a:path>
              </a:pathLst>
            </a:custGeom>
            <a:solidFill>
              <a:srgbClr val="45C1A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35860" name="AutoShape 20"/>
            <p:cNvSpPr/>
            <p:nvPr/>
          </p:nvSpPr>
          <p:spPr bwMode="auto">
            <a:xfrm>
              <a:off x="2166289" y="1204359"/>
              <a:ext cx="395564" cy="307183"/>
            </a:xfrm>
            <a:custGeom>
              <a:avLst/>
              <a:gdLst>
                <a:gd name="T0" fmla="*/ 197782 w 21180"/>
                <a:gd name="T1" fmla="*/ 153583 h 18889"/>
                <a:gd name="T2" fmla="*/ 197782 w 21180"/>
                <a:gd name="T3" fmla="*/ 153583 h 18889"/>
                <a:gd name="T4" fmla="*/ 197782 w 21180"/>
                <a:gd name="T5" fmla="*/ 153583 h 18889"/>
                <a:gd name="T6" fmla="*/ 197782 w 21180"/>
                <a:gd name="T7" fmla="*/ 153583 h 1888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180" h="18889">
                  <a:moveTo>
                    <a:pt x="94" y="10800"/>
                  </a:moveTo>
                  <a:cubicBezTo>
                    <a:pt x="-420" y="7957"/>
                    <a:pt x="608" y="0"/>
                    <a:pt x="17580" y="0"/>
                  </a:cubicBezTo>
                  <a:cubicBezTo>
                    <a:pt x="17580" y="0"/>
                    <a:pt x="20151" y="568"/>
                    <a:pt x="21179" y="0"/>
                  </a:cubicBezTo>
                  <a:cubicBezTo>
                    <a:pt x="21179" y="0"/>
                    <a:pt x="18094" y="13073"/>
                    <a:pt x="11922" y="17621"/>
                  </a:cubicBezTo>
                  <a:cubicBezTo>
                    <a:pt x="5751" y="21599"/>
                    <a:pt x="608" y="15347"/>
                    <a:pt x="94" y="10800"/>
                  </a:cubicBezTo>
                  <a:close/>
                </a:path>
              </a:pathLst>
            </a:custGeom>
            <a:solidFill>
              <a:srgbClr val="45C1A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35861" name="AutoShape 21"/>
            <p:cNvSpPr/>
            <p:nvPr/>
          </p:nvSpPr>
          <p:spPr bwMode="auto">
            <a:xfrm>
              <a:off x="1335935" y="1369503"/>
              <a:ext cx="444268" cy="256984"/>
            </a:xfrm>
            <a:custGeom>
              <a:avLst/>
              <a:gdLst>
                <a:gd name="T0" fmla="*/ 222123 w 20815"/>
                <a:gd name="T1" fmla="*/ 153124 h 18748"/>
                <a:gd name="T2" fmla="*/ 222123 w 20815"/>
                <a:gd name="T3" fmla="*/ 153124 h 18748"/>
                <a:gd name="T4" fmla="*/ 222123 w 20815"/>
                <a:gd name="T5" fmla="*/ 153124 h 18748"/>
                <a:gd name="T6" fmla="*/ 222123 w 20815"/>
                <a:gd name="T7" fmla="*/ 153124 h 1874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815" h="18748">
                  <a:moveTo>
                    <a:pt x="20699" y="10353"/>
                  </a:moveTo>
                  <a:cubicBezTo>
                    <a:pt x="20699" y="10353"/>
                    <a:pt x="19799" y="-1797"/>
                    <a:pt x="6749" y="227"/>
                  </a:cubicBezTo>
                  <a:cubicBezTo>
                    <a:pt x="6749" y="227"/>
                    <a:pt x="899" y="2252"/>
                    <a:pt x="0" y="1577"/>
                  </a:cubicBezTo>
                  <a:cubicBezTo>
                    <a:pt x="0" y="1577"/>
                    <a:pt x="4499" y="16428"/>
                    <a:pt x="10800" y="18453"/>
                  </a:cubicBezTo>
                  <a:cubicBezTo>
                    <a:pt x="17099" y="19803"/>
                    <a:pt x="21600" y="16428"/>
                    <a:pt x="20699" y="10353"/>
                  </a:cubicBezTo>
                  <a:close/>
                </a:path>
              </a:pathLst>
            </a:custGeom>
            <a:solidFill>
              <a:srgbClr val="45C1A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35862" name="AutoShape 22"/>
            <p:cNvSpPr/>
            <p:nvPr/>
          </p:nvSpPr>
          <p:spPr bwMode="auto">
            <a:xfrm>
              <a:off x="1131614" y="998918"/>
              <a:ext cx="403300" cy="200351"/>
            </a:xfrm>
            <a:custGeom>
              <a:avLst/>
              <a:gdLst>
                <a:gd name="T0" fmla="*/ 201640 w 20033"/>
                <a:gd name="T1" fmla="*/ 135607 h 15680"/>
                <a:gd name="T2" fmla="*/ 201640 w 20033"/>
                <a:gd name="T3" fmla="*/ 135607 h 15680"/>
                <a:gd name="T4" fmla="*/ 201640 w 20033"/>
                <a:gd name="T5" fmla="*/ 135607 h 15680"/>
                <a:gd name="T6" fmla="*/ 201640 w 20033"/>
                <a:gd name="T7" fmla="*/ 135607 h 1568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033" h="15680">
                  <a:moveTo>
                    <a:pt x="19679" y="5146"/>
                  </a:moveTo>
                  <a:cubicBezTo>
                    <a:pt x="17760" y="826"/>
                    <a:pt x="10559" y="-2773"/>
                    <a:pt x="3359" y="2986"/>
                  </a:cubicBezTo>
                  <a:cubicBezTo>
                    <a:pt x="479" y="5866"/>
                    <a:pt x="0" y="10187"/>
                    <a:pt x="0" y="10187"/>
                  </a:cubicBezTo>
                  <a:cubicBezTo>
                    <a:pt x="0" y="10187"/>
                    <a:pt x="6239" y="12346"/>
                    <a:pt x="9119" y="14507"/>
                  </a:cubicBezTo>
                  <a:cubicBezTo>
                    <a:pt x="15360" y="18827"/>
                    <a:pt x="21600" y="10187"/>
                    <a:pt x="19679" y="5146"/>
                  </a:cubicBezTo>
                  <a:close/>
                </a:path>
              </a:pathLst>
            </a:custGeom>
            <a:solidFill>
              <a:srgbClr val="45C1A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35863" name="AutoShape 23"/>
            <p:cNvSpPr/>
            <p:nvPr/>
          </p:nvSpPr>
          <p:spPr bwMode="auto">
            <a:xfrm>
              <a:off x="1020314" y="371344"/>
              <a:ext cx="277784" cy="328365"/>
            </a:xfrm>
            <a:custGeom>
              <a:avLst/>
              <a:gdLst>
                <a:gd name="T0" fmla="*/ 138892 w 15070"/>
                <a:gd name="T1" fmla="*/ 164174 h 19631"/>
                <a:gd name="T2" fmla="*/ 138892 w 15070"/>
                <a:gd name="T3" fmla="*/ 164174 h 19631"/>
                <a:gd name="T4" fmla="*/ 138892 w 15070"/>
                <a:gd name="T5" fmla="*/ 164174 h 19631"/>
                <a:gd name="T6" fmla="*/ 138892 w 15070"/>
                <a:gd name="T7" fmla="*/ 164174 h 1963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5070" h="19631">
                  <a:moveTo>
                    <a:pt x="13316" y="18830"/>
                  </a:moveTo>
                  <a:cubicBezTo>
                    <a:pt x="13316" y="18830"/>
                    <a:pt x="19111" y="9415"/>
                    <a:pt x="9629" y="4984"/>
                  </a:cubicBezTo>
                  <a:cubicBezTo>
                    <a:pt x="2780" y="1661"/>
                    <a:pt x="1726" y="0"/>
                    <a:pt x="1726" y="0"/>
                  </a:cubicBezTo>
                  <a:cubicBezTo>
                    <a:pt x="1726" y="0"/>
                    <a:pt x="-2488" y="8307"/>
                    <a:pt x="2253" y="14953"/>
                  </a:cubicBezTo>
                  <a:cubicBezTo>
                    <a:pt x="6994" y="21599"/>
                    <a:pt x="11736" y="19384"/>
                    <a:pt x="13316" y="18830"/>
                  </a:cubicBezTo>
                  <a:close/>
                </a:path>
              </a:pathLst>
            </a:custGeom>
            <a:solidFill>
              <a:srgbClr val="45C1A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35864" name="AutoShape 24"/>
            <p:cNvSpPr/>
            <p:nvPr/>
          </p:nvSpPr>
          <p:spPr bwMode="auto">
            <a:xfrm>
              <a:off x="1451808" y="331198"/>
              <a:ext cx="294625" cy="404604"/>
            </a:xfrm>
            <a:custGeom>
              <a:avLst/>
              <a:gdLst>
                <a:gd name="T0" fmla="*/ 147313 w 15376"/>
                <a:gd name="T1" fmla="*/ 202292 h 20489"/>
                <a:gd name="T2" fmla="*/ 147313 w 15376"/>
                <a:gd name="T3" fmla="*/ 202292 h 20489"/>
                <a:gd name="T4" fmla="*/ 147313 w 15376"/>
                <a:gd name="T5" fmla="*/ 202292 h 20489"/>
                <a:gd name="T6" fmla="*/ 147313 w 15376"/>
                <a:gd name="T7" fmla="*/ 202292 h 2048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5376" h="20489">
                  <a:moveTo>
                    <a:pt x="3445" y="19252"/>
                  </a:moveTo>
                  <a:cubicBezTo>
                    <a:pt x="3445" y="19252"/>
                    <a:pt x="-3587" y="13147"/>
                    <a:pt x="2440" y="7982"/>
                  </a:cubicBezTo>
                  <a:cubicBezTo>
                    <a:pt x="8468" y="2347"/>
                    <a:pt x="11985" y="1878"/>
                    <a:pt x="11985" y="0"/>
                  </a:cubicBezTo>
                  <a:cubicBezTo>
                    <a:pt x="11985" y="0"/>
                    <a:pt x="18013" y="14086"/>
                    <a:pt x="13994" y="17843"/>
                  </a:cubicBezTo>
                  <a:cubicBezTo>
                    <a:pt x="10478" y="21599"/>
                    <a:pt x="5957" y="20660"/>
                    <a:pt x="3445" y="19252"/>
                  </a:cubicBezTo>
                  <a:close/>
                </a:path>
              </a:pathLst>
            </a:custGeom>
            <a:solidFill>
              <a:srgbClr val="45C1A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35865" name="AutoShape 25"/>
            <p:cNvSpPr/>
            <p:nvPr/>
          </p:nvSpPr>
          <p:spPr bwMode="auto">
            <a:xfrm>
              <a:off x="2787365" y="843051"/>
              <a:ext cx="327520" cy="405683"/>
            </a:xfrm>
            <a:custGeom>
              <a:avLst/>
              <a:gdLst>
                <a:gd name="T0" fmla="*/ 163750 w 16671"/>
                <a:gd name="T1" fmla="*/ 202832 h 20543"/>
                <a:gd name="T2" fmla="*/ 163750 w 16671"/>
                <a:gd name="T3" fmla="*/ 202832 h 20543"/>
                <a:gd name="T4" fmla="*/ 163750 w 16671"/>
                <a:gd name="T5" fmla="*/ 202832 h 20543"/>
                <a:gd name="T6" fmla="*/ 163750 w 16671"/>
                <a:gd name="T7" fmla="*/ 202832 h 2054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6671" h="20543">
                  <a:moveTo>
                    <a:pt x="982" y="17843"/>
                  </a:moveTo>
                  <a:cubicBezTo>
                    <a:pt x="982" y="17843"/>
                    <a:pt x="-2945" y="8921"/>
                    <a:pt x="4909" y="5634"/>
                  </a:cubicBezTo>
                  <a:cubicBezTo>
                    <a:pt x="13255" y="2347"/>
                    <a:pt x="15709" y="0"/>
                    <a:pt x="15709" y="0"/>
                  </a:cubicBezTo>
                  <a:cubicBezTo>
                    <a:pt x="15709" y="0"/>
                    <a:pt x="18654" y="15026"/>
                    <a:pt x="14236" y="18313"/>
                  </a:cubicBezTo>
                  <a:cubicBezTo>
                    <a:pt x="9327" y="21130"/>
                    <a:pt x="3436" y="21599"/>
                    <a:pt x="982" y="17843"/>
                  </a:cubicBezTo>
                  <a:close/>
                </a:path>
              </a:pathLst>
            </a:custGeom>
            <a:solidFill>
              <a:srgbClr val="45C1A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35866" name="AutoShape 26"/>
            <p:cNvSpPr/>
            <p:nvPr/>
          </p:nvSpPr>
          <p:spPr bwMode="auto">
            <a:xfrm>
              <a:off x="2793924" y="265964"/>
              <a:ext cx="247618" cy="381381"/>
            </a:xfrm>
            <a:custGeom>
              <a:avLst/>
              <a:gdLst>
                <a:gd name="T0" fmla="*/ 123809 w 19262"/>
                <a:gd name="T1" fmla="*/ 190691 h 21600"/>
                <a:gd name="T2" fmla="*/ 123809 w 19262"/>
                <a:gd name="T3" fmla="*/ 190691 h 21600"/>
                <a:gd name="T4" fmla="*/ 123809 w 19262"/>
                <a:gd name="T5" fmla="*/ 190691 h 21600"/>
                <a:gd name="T6" fmla="*/ 123809 w 19262"/>
                <a:gd name="T7" fmla="*/ 190691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262" h="21600">
                  <a:moveTo>
                    <a:pt x="9083" y="21600"/>
                  </a:moveTo>
                  <a:cubicBezTo>
                    <a:pt x="9083" y="21600"/>
                    <a:pt x="-1344" y="16331"/>
                    <a:pt x="145" y="11063"/>
                  </a:cubicBezTo>
                  <a:cubicBezTo>
                    <a:pt x="1635" y="5795"/>
                    <a:pt x="9828" y="1580"/>
                    <a:pt x="9828" y="0"/>
                  </a:cubicBezTo>
                  <a:cubicBezTo>
                    <a:pt x="9828" y="0"/>
                    <a:pt x="18021" y="6848"/>
                    <a:pt x="18766" y="10536"/>
                  </a:cubicBezTo>
                  <a:cubicBezTo>
                    <a:pt x="20256" y="13697"/>
                    <a:pt x="18766" y="21073"/>
                    <a:pt x="9083" y="21600"/>
                  </a:cubicBezTo>
                  <a:close/>
                </a:path>
              </a:pathLst>
            </a:custGeom>
            <a:solidFill>
              <a:srgbClr val="45C1A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35867" name="AutoShape 27"/>
            <p:cNvSpPr/>
            <p:nvPr/>
          </p:nvSpPr>
          <p:spPr bwMode="auto">
            <a:xfrm>
              <a:off x="633379" y="983559"/>
              <a:ext cx="262803" cy="386402"/>
            </a:xfrm>
            <a:custGeom>
              <a:avLst/>
              <a:gdLst>
                <a:gd name="T0" fmla="*/ 131402 w 12174"/>
                <a:gd name="T1" fmla="*/ 193201 h 21600"/>
                <a:gd name="T2" fmla="*/ 131402 w 12174"/>
                <a:gd name="T3" fmla="*/ 193201 h 21600"/>
                <a:gd name="T4" fmla="*/ 131402 w 12174"/>
                <a:gd name="T5" fmla="*/ 193201 h 21600"/>
                <a:gd name="T6" fmla="*/ 131402 w 12174"/>
                <a:gd name="T7" fmla="*/ 193201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2174" h="21600">
                  <a:moveTo>
                    <a:pt x="7422" y="21599"/>
                  </a:moveTo>
                  <a:cubicBezTo>
                    <a:pt x="7422" y="21599"/>
                    <a:pt x="-6528" y="17485"/>
                    <a:pt x="3821" y="0"/>
                  </a:cubicBezTo>
                  <a:cubicBezTo>
                    <a:pt x="3821" y="0"/>
                    <a:pt x="5622" y="3085"/>
                    <a:pt x="8772" y="5657"/>
                  </a:cubicBezTo>
                  <a:cubicBezTo>
                    <a:pt x="11921" y="8228"/>
                    <a:pt x="15071" y="21599"/>
                    <a:pt x="7422" y="21599"/>
                  </a:cubicBezTo>
                  <a:close/>
                </a:path>
              </a:pathLst>
            </a:custGeom>
            <a:solidFill>
              <a:srgbClr val="45C1A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35868" name="AutoShape 28"/>
            <p:cNvSpPr/>
            <p:nvPr/>
          </p:nvSpPr>
          <p:spPr bwMode="auto">
            <a:xfrm>
              <a:off x="130693" y="1063850"/>
              <a:ext cx="308108" cy="406474"/>
            </a:xfrm>
            <a:custGeom>
              <a:avLst/>
              <a:gdLst>
                <a:gd name="T0" fmla="*/ 154054 w 11872"/>
                <a:gd name="T1" fmla="*/ 203237 h 21600"/>
                <a:gd name="T2" fmla="*/ 154054 w 11872"/>
                <a:gd name="T3" fmla="*/ 203237 h 21600"/>
                <a:gd name="T4" fmla="*/ 154054 w 11872"/>
                <a:gd name="T5" fmla="*/ 203237 h 21600"/>
                <a:gd name="T6" fmla="*/ 154054 w 11872"/>
                <a:gd name="T7" fmla="*/ 203237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1872" h="21600">
                  <a:moveTo>
                    <a:pt x="5050" y="21599"/>
                  </a:moveTo>
                  <a:cubicBezTo>
                    <a:pt x="5050" y="21599"/>
                    <a:pt x="-4632" y="15218"/>
                    <a:pt x="2816" y="0"/>
                  </a:cubicBezTo>
                  <a:cubicBezTo>
                    <a:pt x="2816" y="0"/>
                    <a:pt x="4305" y="2454"/>
                    <a:pt x="5795" y="3436"/>
                  </a:cubicBezTo>
                  <a:cubicBezTo>
                    <a:pt x="10636" y="7363"/>
                    <a:pt x="16968" y="17181"/>
                    <a:pt x="5050" y="21599"/>
                  </a:cubicBezTo>
                  <a:close/>
                </a:path>
              </a:pathLst>
            </a:custGeom>
            <a:solidFill>
              <a:srgbClr val="A0C6A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35869" name="AutoShape 29"/>
            <p:cNvSpPr/>
            <p:nvPr/>
          </p:nvSpPr>
          <p:spPr bwMode="auto">
            <a:xfrm>
              <a:off x="678641" y="501816"/>
              <a:ext cx="255444" cy="351272"/>
            </a:xfrm>
            <a:custGeom>
              <a:avLst/>
              <a:gdLst>
                <a:gd name="T0" fmla="*/ 127722 w 11448"/>
                <a:gd name="T1" fmla="*/ 175636 h 21600"/>
                <a:gd name="T2" fmla="*/ 127722 w 11448"/>
                <a:gd name="T3" fmla="*/ 175636 h 21600"/>
                <a:gd name="T4" fmla="*/ 127722 w 11448"/>
                <a:gd name="T5" fmla="*/ 175636 h 21600"/>
                <a:gd name="T6" fmla="*/ 127722 w 11448"/>
                <a:gd name="T7" fmla="*/ 175636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1448" h="21600">
                  <a:moveTo>
                    <a:pt x="7668" y="21599"/>
                  </a:moveTo>
                  <a:cubicBezTo>
                    <a:pt x="7668" y="21599"/>
                    <a:pt x="-5291" y="21599"/>
                    <a:pt x="2485" y="0"/>
                  </a:cubicBezTo>
                  <a:cubicBezTo>
                    <a:pt x="2485" y="0"/>
                    <a:pt x="4212" y="3978"/>
                    <a:pt x="5940" y="5115"/>
                  </a:cubicBezTo>
                  <a:cubicBezTo>
                    <a:pt x="7668" y="6252"/>
                    <a:pt x="16308" y="17621"/>
                    <a:pt x="7668" y="21599"/>
                  </a:cubicBezTo>
                  <a:close/>
                </a:path>
              </a:pathLst>
            </a:custGeom>
            <a:solidFill>
              <a:srgbClr val="45C1A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</p:grpSp>
      <p:grpSp>
        <p:nvGrpSpPr>
          <p:cNvPr id="35876" name="Group 36"/>
          <p:cNvGrpSpPr/>
          <p:nvPr/>
        </p:nvGrpSpPr>
        <p:grpSpPr bwMode="auto">
          <a:xfrm>
            <a:off x="715963" y="1581150"/>
            <a:ext cx="1798637" cy="2884488"/>
            <a:chOff x="0" y="0"/>
            <a:chExt cx="1798392" cy="2885440"/>
          </a:xfrm>
        </p:grpSpPr>
        <p:sp>
          <p:nvSpPr>
            <p:cNvPr id="35877" name="AutoShape 37"/>
            <p:cNvSpPr/>
            <p:nvPr/>
          </p:nvSpPr>
          <p:spPr bwMode="auto">
            <a:xfrm>
              <a:off x="76190" y="0"/>
              <a:ext cx="1722202" cy="82736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45719" tIns="45719" rIns="45719" bIns="45719"/>
            <a:lstStyle>
              <a:lvl1pPr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1pPr>
              <a:lvl2pPr marL="742950" indent="-28575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2pPr>
              <a:lvl3pPr marL="11430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3pPr>
              <a:lvl4pPr marL="16002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4pPr>
              <a:lvl5pPr marL="20574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9pPr>
            </a:lstStyle>
            <a:p>
              <a:pPr algn="r" eaLnBrk="1">
                <a:spcBef>
                  <a:spcPts val="200"/>
                </a:spcBef>
              </a:pPr>
              <a:r>
                <a:rPr lang="zh-CN" altLang="en-US" sz="1200" b="1" dirty="0" smtClean="0">
                  <a:solidFill>
                    <a:srgbClr val="1C9FB6"/>
                  </a:solidFill>
                  <a:latin typeface="+mn-ea"/>
                  <a:ea typeface="+mn-ea"/>
                </a:rPr>
                <a:t>战略规范</a:t>
              </a:r>
              <a:br>
                <a:rPr lang="es-ES" altLang="zh-CN" sz="1200" b="1" dirty="0">
                  <a:solidFill>
                    <a:srgbClr val="1C9FB6"/>
                  </a:solidFill>
                  <a:latin typeface="+mn-ea"/>
                  <a:ea typeface="+mn-ea"/>
                </a:rPr>
              </a:br>
              <a:r>
                <a:rPr lang="zh-CN" altLang="en-US" sz="900" dirty="0" smtClean="0">
                  <a:solidFill>
                    <a:srgbClr val="808080"/>
                  </a:solidFill>
                  <a:latin typeface="+mn-ea"/>
                  <a:ea typeface="+mn-ea"/>
                </a:rPr>
                <a:t>此处添加详细文本描述，建议与标题相关并符合整体语言风格，语言描述尽量简洁生动。</a:t>
              </a:r>
              <a:endParaRPr lang="es-ES" altLang="zh-CN" sz="1800" dirty="0">
                <a:latin typeface="+mn-ea"/>
                <a:ea typeface="+mn-ea"/>
              </a:endParaRPr>
            </a:p>
          </p:txBody>
        </p:sp>
        <p:sp>
          <p:nvSpPr>
            <p:cNvPr id="35878" name="AutoShape 38"/>
            <p:cNvSpPr/>
            <p:nvPr/>
          </p:nvSpPr>
          <p:spPr bwMode="auto">
            <a:xfrm>
              <a:off x="30158" y="1002044"/>
              <a:ext cx="1722203" cy="82736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45719" tIns="45719" rIns="45719" bIns="45719"/>
            <a:lstStyle>
              <a:lvl1pPr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1pPr>
              <a:lvl2pPr marL="742950" indent="-28575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2pPr>
              <a:lvl3pPr marL="11430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3pPr>
              <a:lvl4pPr marL="16002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4pPr>
              <a:lvl5pPr marL="20574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9pPr>
            </a:lstStyle>
            <a:p>
              <a:pPr algn="r" eaLnBrk="1">
                <a:spcBef>
                  <a:spcPts val="200"/>
                </a:spcBef>
              </a:pPr>
              <a:r>
                <a:rPr lang="zh-CN" altLang="en-US" sz="1200" b="1" dirty="0" smtClean="0">
                  <a:solidFill>
                    <a:srgbClr val="1C9FB6"/>
                  </a:solidFill>
                  <a:latin typeface="+mn-ea"/>
                  <a:ea typeface="+mn-ea"/>
                </a:rPr>
                <a:t>产品开发</a:t>
              </a:r>
              <a:br>
                <a:rPr lang="es-ES" altLang="zh-CN" sz="1200" b="1" dirty="0">
                  <a:solidFill>
                    <a:srgbClr val="1C9FB6"/>
                  </a:solidFill>
                  <a:latin typeface="+mn-ea"/>
                  <a:ea typeface="+mn-ea"/>
                </a:rPr>
              </a:br>
              <a:r>
                <a:rPr lang="zh-CN" altLang="en-US" sz="900" dirty="0" smtClean="0">
                  <a:solidFill>
                    <a:srgbClr val="808080"/>
                  </a:solidFill>
                  <a:latin typeface="+mn-ea"/>
                  <a:ea typeface="+mn-ea"/>
                </a:rPr>
                <a:t>此处添加详细文本描述，建议与标题相关并符合整体语言风格，语言描述尽量简洁生动。</a:t>
              </a:r>
              <a:endParaRPr lang="es-ES" altLang="zh-CN" sz="1800" dirty="0">
                <a:latin typeface="+mn-ea"/>
                <a:ea typeface="+mn-ea"/>
              </a:endParaRPr>
            </a:p>
          </p:txBody>
        </p:sp>
        <p:sp>
          <p:nvSpPr>
            <p:cNvPr id="35879" name="AutoShape 39"/>
            <p:cNvSpPr/>
            <p:nvPr/>
          </p:nvSpPr>
          <p:spPr bwMode="auto">
            <a:xfrm>
              <a:off x="0" y="2058079"/>
              <a:ext cx="1722202" cy="82736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45719" tIns="45719" rIns="45719" bIns="45719"/>
            <a:lstStyle>
              <a:lvl1pPr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1pPr>
              <a:lvl2pPr marL="742950" indent="-28575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2pPr>
              <a:lvl3pPr marL="11430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3pPr>
              <a:lvl4pPr marL="16002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4pPr>
              <a:lvl5pPr marL="20574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9pPr>
            </a:lstStyle>
            <a:p>
              <a:pPr algn="r" eaLnBrk="1">
                <a:spcBef>
                  <a:spcPts val="200"/>
                </a:spcBef>
              </a:pPr>
              <a:r>
                <a:rPr lang="zh-CN" altLang="en-US" sz="1200" b="1" dirty="0" smtClean="0">
                  <a:solidFill>
                    <a:srgbClr val="1C9FB6"/>
                  </a:solidFill>
                  <a:latin typeface="+mn-ea"/>
                  <a:ea typeface="+mn-ea"/>
                </a:rPr>
                <a:t>产品开发</a:t>
              </a:r>
              <a:br>
                <a:rPr lang="es-ES" altLang="zh-CN" sz="1200" b="1" dirty="0">
                  <a:solidFill>
                    <a:srgbClr val="1C9FB6"/>
                  </a:solidFill>
                  <a:latin typeface="+mn-ea"/>
                  <a:ea typeface="+mn-ea"/>
                </a:rPr>
              </a:br>
              <a:r>
                <a:rPr lang="zh-CN" altLang="en-US" sz="900" dirty="0" smtClean="0">
                  <a:solidFill>
                    <a:srgbClr val="808080"/>
                  </a:solidFill>
                  <a:latin typeface="+mn-ea"/>
                  <a:ea typeface="+mn-ea"/>
                </a:rPr>
                <a:t>此处添加详细文本描述，建议与标题相关并符合整体语言风格，语言描述尽量简洁生动。</a:t>
              </a:r>
              <a:endParaRPr lang="es-ES" altLang="zh-CN" sz="1800" dirty="0">
                <a:latin typeface="+mn-ea"/>
                <a:ea typeface="+mn-ea"/>
              </a:endParaRPr>
            </a:p>
          </p:txBody>
        </p:sp>
      </p:grpSp>
      <p:grpSp>
        <p:nvGrpSpPr>
          <p:cNvPr id="35880" name="Group 40"/>
          <p:cNvGrpSpPr/>
          <p:nvPr/>
        </p:nvGrpSpPr>
        <p:grpSpPr bwMode="auto">
          <a:xfrm>
            <a:off x="6477000" y="1657350"/>
            <a:ext cx="1730375" cy="2884488"/>
            <a:chOff x="0" y="0"/>
            <a:chExt cx="1731335" cy="2885440"/>
          </a:xfrm>
        </p:grpSpPr>
        <p:sp>
          <p:nvSpPr>
            <p:cNvPr id="35881" name="AutoShape 41"/>
            <p:cNvSpPr/>
            <p:nvPr/>
          </p:nvSpPr>
          <p:spPr bwMode="auto">
            <a:xfrm>
              <a:off x="36533" y="0"/>
              <a:ext cx="1685271" cy="82736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45719" tIns="45719" rIns="45719" bIns="45719"/>
            <a:lstStyle>
              <a:lvl1pPr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1pPr>
              <a:lvl2pPr marL="742950" indent="-28575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2pPr>
              <a:lvl3pPr marL="11430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3pPr>
              <a:lvl4pPr marL="16002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4pPr>
              <a:lvl5pPr marL="20574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9pPr>
            </a:lstStyle>
            <a:p>
              <a:pPr eaLnBrk="1">
                <a:spcBef>
                  <a:spcPts val="200"/>
                </a:spcBef>
              </a:pPr>
              <a:r>
                <a:rPr lang="zh-CN" altLang="en-US" sz="1200" b="1" dirty="0" smtClean="0">
                  <a:solidFill>
                    <a:srgbClr val="1C9FB6"/>
                  </a:solidFill>
                  <a:latin typeface="+mn-ea"/>
                  <a:ea typeface="+mn-ea"/>
                </a:rPr>
                <a:t>数据安全</a:t>
              </a:r>
              <a:br>
                <a:rPr lang="es-ES" altLang="zh-CN" sz="1200" b="1" dirty="0">
                  <a:solidFill>
                    <a:srgbClr val="1C9FB6"/>
                  </a:solidFill>
                  <a:latin typeface="+mn-ea"/>
                  <a:ea typeface="+mn-ea"/>
                </a:rPr>
              </a:br>
              <a:r>
                <a:rPr lang="zh-CN" altLang="en-US" sz="900" dirty="0" smtClean="0">
                  <a:solidFill>
                    <a:srgbClr val="808080"/>
                  </a:solidFill>
                  <a:latin typeface="+mn-ea"/>
                  <a:ea typeface="+mn-ea"/>
                </a:rPr>
                <a:t>此处添加详细文本描述，建议与标题相关并符合整体语言风格，语言描述尽量简洁生动。</a:t>
              </a:r>
              <a:endParaRPr lang="es-ES" altLang="zh-CN" sz="1800" dirty="0">
                <a:latin typeface="+mn-ea"/>
                <a:ea typeface="+mn-ea"/>
              </a:endParaRPr>
            </a:p>
          </p:txBody>
        </p:sp>
        <p:sp>
          <p:nvSpPr>
            <p:cNvPr id="35882" name="AutoShape 42"/>
            <p:cNvSpPr/>
            <p:nvPr/>
          </p:nvSpPr>
          <p:spPr bwMode="auto">
            <a:xfrm>
              <a:off x="46064" y="1003631"/>
              <a:ext cx="1685271" cy="82736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45719" tIns="45719" rIns="45719" bIns="45719"/>
            <a:lstStyle>
              <a:lvl1pPr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1pPr>
              <a:lvl2pPr marL="742950" indent="-28575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2pPr>
              <a:lvl3pPr marL="11430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3pPr>
              <a:lvl4pPr marL="16002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4pPr>
              <a:lvl5pPr marL="20574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9pPr>
            </a:lstStyle>
            <a:p>
              <a:pPr eaLnBrk="1">
                <a:spcBef>
                  <a:spcPts val="200"/>
                </a:spcBef>
              </a:pPr>
              <a:r>
                <a:rPr lang="zh-CN" altLang="en-US" sz="1200" b="1" dirty="0" smtClean="0">
                  <a:solidFill>
                    <a:srgbClr val="1C9FB6"/>
                  </a:solidFill>
                  <a:latin typeface="+mn-ea"/>
                  <a:ea typeface="+mn-ea"/>
                </a:rPr>
                <a:t>头脑风暴</a:t>
              </a:r>
              <a:br>
                <a:rPr lang="es-ES" altLang="zh-CN" sz="1200" b="1" dirty="0">
                  <a:solidFill>
                    <a:srgbClr val="1C9FB6"/>
                  </a:solidFill>
                  <a:latin typeface="+mn-ea"/>
                  <a:ea typeface="+mn-ea"/>
                </a:rPr>
              </a:br>
              <a:r>
                <a:rPr lang="zh-CN" altLang="en-US" sz="900" dirty="0" smtClean="0">
                  <a:solidFill>
                    <a:srgbClr val="808080"/>
                  </a:solidFill>
                  <a:latin typeface="+mn-ea"/>
                  <a:ea typeface="+mn-ea"/>
                </a:rPr>
                <a:t>此处添加详细文本描述，建议与标题相关并符合整体语言风格，语言描述尽量简洁生动。</a:t>
              </a:r>
              <a:endParaRPr lang="es-ES" altLang="zh-CN" sz="1800" dirty="0">
                <a:latin typeface="+mn-ea"/>
                <a:ea typeface="+mn-ea"/>
              </a:endParaRPr>
            </a:p>
          </p:txBody>
        </p:sp>
        <p:sp>
          <p:nvSpPr>
            <p:cNvPr id="35883" name="AutoShape 43"/>
            <p:cNvSpPr/>
            <p:nvPr/>
          </p:nvSpPr>
          <p:spPr bwMode="auto">
            <a:xfrm>
              <a:off x="0" y="2058079"/>
              <a:ext cx="1685272" cy="82736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45719" tIns="45719" rIns="45719" bIns="45719"/>
            <a:lstStyle>
              <a:lvl1pPr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1pPr>
              <a:lvl2pPr marL="742950" indent="-28575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2pPr>
              <a:lvl3pPr marL="11430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3pPr>
              <a:lvl4pPr marL="16002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4pPr>
              <a:lvl5pPr marL="20574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9pPr>
            </a:lstStyle>
            <a:p>
              <a:pPr eaLnBrk="1">
                <a:spcBef>
                  <a:spcPts val="200"/>
                </a:spcBef>
              </a:pPr>
              <a:r>
                <a:rPr lang="zh-CN" altLang="en-US" sz="1200" b="1" dirty="0" smtClean="0">
                  <a:solidFill>
                    <a:srgbClr val="1C9FB6"/>
                  </a:solidFill>
                  <a:latin typeface="+mn-ea"/>
                  <a:ea typeface="+mn-ea"/>
                </a:rPr>
                <a:t>分销策略</a:t>
              </a:r>
              <a:br>
                <a:rPr lang="es-ES" altLang="zh-CN" sz="1200" b="1" dirty="0">
                  <a:solidFill>
                    <a:srgbClr val="1C9FB6"/>
                  </a:solidFill>
                  <a:latin typeface="+mn-ea"/>
                  <a:ea typeface="+mn-ea"/>
                </a:rPr>
              </a:br>
              <a:r>
                <a:rPr lang="zh-CN" altLang="en-US" sz="900" dirty="0" smtClean="0">
                  <a:solidFill>
                    <a:srgbClr val="808080"/>
                  </a:solidFill>
                  <a:latin typeface="+mn-ea"/>
                  <a:ea typeface="+mn-ea"/>
                </a:rPr>
                <a:t>此处添加详细文本描述，建议与标题相关并符合整体语言风格，语言描述尽量简洁生动。</a:t>
              </a:r>
              <a:endParaRPr lang="es-ES" altLang="zh-CN" sz="1800" dirty="0">
                <a:latin typeface="+mn-ea"/>
                <a:ea typeface="+mn-ea"/>
              </a:endParaRPr>
            </a:p>
          </p:txBody>
        </p:sp>
      </p:grpSp>
      <p:sp>
        <p:nvSpPr>
          <p:cNvPr id="47" name="AutoShape 5"/>
          <p:cNvSpPr/>
          <p:nvPr/>
        </p:nvSpPr>
        <p:spPr bwMode="auto">
          <a:xfrm flipV="1">
            <a:off x="1266825" y="584392"/>
            <a:ext cx="6667500" cy="18000"/>
          </a:xfrm>
          <a:custGeom>
            <a:avLst/>
            <a:gdLst>
              <a:gd name="T0" fmla="*/ 3333750 w 21600"/>
              <a:gd name="T1" fmla="*/ 33338 h 21600"/>
              <a:gd name="T2" fmla="*/ 3333750 w 21600"/>
              <a:gd name="T3" fmla="*/ 33338 h 21600"/>
              <a:gd name="T4" fmla="*/ 3333750 w 21600"/>
              <a:gd name="T5" fmla="*/ 33338 h 21600"/>
              <a:gd name="T6" fmla="*/ 3333750 w 21600"/>
              <a:gd name="T7" fmla="*/ 33338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rgbClr val="32AA90"/>
          </a:solidFill>
          <a:ln w="25400" cap="flat" cmpd="sng">
            <a:noFill/>
            <a:prstDash val="solid"/>
            <a:miter lim="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48" name="AutoShape 16"/>
          <p:cNvSpPr/>
          <p:nvPr/>
        </p:nvSpPr>
        <p:spPr bwMode="auto">
          <a:xfrm>
            <a:off x="1243915" y="276126"/>
            <a:ext cx="4480213" cy="2794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/>
            <a:r>
              <a:rPr lang="zh-CN" altLang="en-US" sz="2000" b="1" dirty="0" smtClean="0">
                <a:solidFill>
                  <a:srgbClr val="002060"/>
                </a:solidFill>
                <a:latin typeface="+mn-ea"/>
                <a:ea typeface="+mn-ea"/>
              </a:rPr>
              <a:t>单击此处添加标题</a:t>
            </a:r>
            <a:endParaRPr lang="es-ES" altLang="zh-CN" sz="2000" b="1" dirty="0">
              <a:solidFill>
                <a:srgbClr val="002060"/>
              </a:solidFill>
              <a:latin typeface="+mn-ea"/>
              <a:ea typeface="+mn-ea"/>
            </a:endParaRPr>
          </a:p>
        </p:txBody>
      </p:sp>
      <p:sp>
        <p:nvSpPr>
          <p:cNvPr id="49" name="AutoShape 34"/>
          <p:cNvSpPr/>
          <p:nvPr/>
        </p:nvSpPr>
        <p:spPr bwMode="auto">
          <a:xfrm>
            <a:off x="3363293" y="415826"/>
            <a:ext cx="4004296" cy="1397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just" eaLnBrk="1">
              <a:spcBef>
                <a:spcPts val="600"/>
              </a:spcBef>
            </a:pPr>
            <a:r>
              <a:rPr lang="zh-CN" altLang="en-US" sz="700" dirty="0" smtClean="0">
                <a:solidFill>
                  <a:srgbClr val="3BB692"/>
                </a:solidFill>
                <a:latin typeface="+mn-ea"/>
                <a:ea typeface="+mn-ea"/>
                <a:sym typeface="Verdana" pitchFamily="34" charset="0"/>
              </a:rPr>
              <a:t>单击此处添加副标题或详细文本描述</a:t>
            </a:r>
            <a:endParaRPr lang="es-ES" altLang="zh-CN" sz="1800" dirty="0">
              <a:latin typeface="+mn-ea"/>
              <a:ea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-2065912312" presetClass="entr" presetSubtype="0" fill="hold" nodeType="after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700"/>
                            </p:stCondLst>
                            <p:childTnLst>
                              <p:par>
                                <p:cTn id="18" presetID="-2065912312" presetClass="entr" presetSubtype="0" fill="hold" nodeType="after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utoUpdateAnimBg="0"/>
      <p:bldP spid="49" grpId="0" autoUpdateAnimBg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937" name="Group 1"/>
          <p:cNvGrpSpPr/>
          <p:nvPr/>
        </p:nvGrpSpPr>
        <p:grpSpPr bwMode="auto">
          <a:xfrm>
            <a:off x="-42863" y="1146175"/>
            <a:ext cx="3694113" cy="1196975"/>
            <a:chOff x="-1" y="0"/>
            <a:chExt cx="3696297" cy="1197175"/>
          </a:xfrm>
        </p:grpSpPr>
        <p:sp>
          <p:nvSpPr>
            <p:cNvPr id="2" name="AutoShape 2"/>
            <p:cNvSpPr/>
            <p:nvPr/>
          </p:nvSpPr>
          <p:spPr bwMode="auto">
            <a:xfrm>
              <a:off x="-1" y="0"/>
              <a:ext cx="774503" cy="1117998"/>
            </a:xfrm>
            <a:custGeom>
              <a:avLst/>
              <a:gdLst>
                <a:gd name="T0" fmla="*/ 387252 w 21600"/>
                <a:gd name="T1" fmla="*/ 558999 h 21600"/>
                <a:gd name="T2" fmla="*/ 387252 w 21600"/>
                <a:gd name="T3" fmla="*/ 558999 h 21600"/>
                <a:gd name="T4" fmla="*/ 387252 w 21600"/>
                <a:gd name="T5" fmla="*/ 558999 h 21600"/>
                <a:gd name="T6" fmla="*/ 387252 w 21600"/>
                <a:gd name="T7" fmla="*/ 558999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416" y="21600"/>
                  </a:moveTo>
                  <a:lnTo>
                    <a:pt x="21599" y="15405"/>
                  </a:lnTo>
                  <a:lnTo>
                    <a:pt x="138" y="0"/>
                  </a:lnTo>
                  <a:lnTo>
                    <a:pt x="0" y="12197"/>
                  </a:lnTo>
                  <a:lnTo>
                    <a:pt x="21416" y="21600"/>
                  </a:lnTo>
                  <a:close/>
                </a:path>
              </a:pathLst>
            </a:custGeom>
            <a:solidFill>
              <a:srgbClr val="113F6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3" name="AutoShape 3"/>
            <p:cNvSpPr/>
            <p:nvPr/>
          </p:nvSpPr>
          <p:spPr bwMode="auto">
            <a:xfrm>
              <a:off x="767953" y="726876"/>
              <a:ext cx="2928343" cy="470299"/>
            </a:xfrm>
            <a:custGeom>
              <a:avLst/>
              <a:gdLst>
                <a:gd name="T0" fmla="*/ 1464172 w 21600"/>
                <a:gd name="T1" fmla="*/ 235150 h 21600"/>
                <a:gd name="T2" fmla="*/ 1464172 w 21600"/>
                <a:gd name="T3" fmla="*/ 235150 h 21600"/>
                <a:gd name="T4" fmla="*/ 1464172 w 21600"/>
                <a:gd name="T5" fmla="*/ 235150 h 21600"/>
                <a:gd name="T6" fmla="*/ 1464172 w 21600"/>
                <a:gd name="T7" fmla="*/ 235150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3474"/>
                  </a:moveTo>
                  <a:lnTo>
                    <a:pt x="20022" y="3474"/>
                  </a:lnTo>
                  <a:lnTo>
                    <a:pt x="20022" y="0"/>
                  </a:lnTo>
                  <a:lnTo>
                    <a:pt x="21600" y="10800"/>
                  </a:lnTo>
                  <a:lnTo>
                    <a:pt x="20022" y="21599"/>
                  </a:lnTo>
                  <a:lnTo>
                    <a:pt x="20022" y="17974"/>
                  </a:lnTo>
                  <a:lnTo>
                    <a:pt x="0" y="17974"/>
                  </a:lnTo>
                  <a:lnTo>
                    <a:pt x="0" y="3474"/>
                  </a:lnTo>
                  <a:close/>
                </a:path>
              </a:pathLst>
            </a:custGeom>
            <a:solidFill>
              <a:srgbClr val="4F81B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</p:grpSp>
      <p:grpSp>
        <p:nvGrpSpPr>
          <p:cNvPr id="39938" name="Group 4"/>
          <p:cNvGrpSpPr/>
          <p:nvPr/>
        </p:nvGrpSpPr>
        <p:grpSpPr bwMode="auto">
          <a:xfrm>
            <a:off x="-42863" y="2033588"/>
            <a:ext cx="4478338" cy="865187"/>
            <a:chOff x="0" y="-1"/>
            <a:chExt cx="4480918" cy="864990"/>
          </a:xfrm>
        </p:grpSpPr>
        <p:sp>
          <p:nvSpPr>
            <p:cNvPr id="4" name="AutoShape 5"/>
            <p:cNvSpPr/>
            <p:nvPr/>
          </p:nvSpPr>
          <p:spPr bwMode="auto">
            <a:xfrm>
              <a:off x="0" y="-1"/>
              <a:ext cx="774502" cy="785814"/>
            </a:xfrm>
            <a:custGeom>
              <a:avLst/>
              <a:gdLst>
                <a:gd name="T0" fmla="*/ 387251 w 21600"/>
                <a:gd name="T1" fmla="*/ 392907 h 21600"/>
                <a:gd name="T2" fmla="*/ 387251 w 21600"/>
                <a:gd name="T3" fmla="*/ 392907 h 21600"/>
                <a:gd name="T4" fmla="*/ 387251 w 21600"/>
                <a:gd name="T5" fmla="*/ 392907 h 21600"/>
                <a:gd name="T6" fmla="*/ 387251 w 21600"/>
                <a:gd name="T7" fmla="*/ 392907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417" y="21600"/>
                  </a:moveTo>
                  <a:lnTo>
                    <a:pt x="21600" y="12923"/>
                  </a:lnTo>
                  <a:lnTo>
                    <a:pt x="0" y="0"/>
                  </a:lnTo>
                  <a:lnTo>
                    <a:pt x="0" y="16719"/>
                  </a:lnTo>
                  <a:lnTo>
                    <a:pt x="21417" y="21600"/>
                  </a:lnTo>
                  <a:close/>
                </a:path>
              </a:pathLst>
            </a:custGeom>
            <a:solidFill>
              <a:srgbClr val="2F9277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39942" name="AutoShape 6"/>
            <p:cNvSpPr/>
            <p:nvPr/>
          </p:nvSpPr>
          <p:spPr bwMode="auto">
            <a:xfrm>
              <a:off x="767953" y="389334"/>
              <a:ext cx="3712965" cy="475655"/>
            </a:xfrm>
            <a:custGeom>
              <a:avLst/>
              <a:gdLst>
                <a:gd name="T0" fmla="*/ 1856483 w 21600"/>
                <a:gd name="T1" fmla="*/ 237828 h 21600"/>
                <a:gd name="T2" fmla="*/ 1856483 w 21600"/>
                <a:gd name="T3" fmla="*/ 237828 h 21600"/>
                <a:gd name="T4" fmla="*/ 1856483 w 21600"/>
                <a:gd name="T5" fmla="*/ 237828 h 21600"/>
                <a:gd name="T6" fmla="*/ 1856483 w 21600"/>
                <a:gd name="T7" fmla="*/ 237828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3661"/>
                  </a:moveTo>
                  <a:lnTo>
                    <a:pt x="20355" y="3661"/>
                  </a:lnTo>
                  <a:lnTo>
                    <a:pt x="20355" y="0"/>
                  </a:lnTo>
                  <a:lnTo>
                    <a:pt x="21600" y="10911"/>
                  </a:lnTo>
                  <a:lnTo>
                    <a:pt x="20355" y="21599"/>
                  </a:lnTo>
                  <a:lnTo>
                    <a:pt x="20355" y="18011"/>
                  </a:lnTo>
                  <a:lnTo>
                    <a:pt x="0" y="18011"/>
                  </a:lnTo>
                  <a:lnTo>
                    <a:pt x="0" y="3661"/>
                  </a:lnTo>
                  <a:close/>
                </a:path>
              </a:pathLst>
            </a:custGeom>
            <a:solidFill>
              <a:srgbClr val="3BB69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</p:grpSp>
      <p:grpSp>
        <p:nvGrpSpPr>
          <p:cNvPr id="39939" name="Group 7"/>
          <p:cNvGrpSpPr/>
          <p:nvPr/>
        </p:nvGrpSpPr>
        <p:grpSpPr bwMode="auto">
          <a:xfrm>
            <a:off x="-42863" y="2889250"/>
            <a:ext cx="5394326" cy="615950"/>
            <a:chOff x="-1" y="0"/>
            <a:chExt cx="5395914" cy="615553"/>
          </a:xfrm>
        </p:grpSpPr>
        <p:sp>
          <p:nvSpPr>
            <p:cNvPr id="39944" name="AutoShape 8"/>
            <p:cNvSpPr/>
            <p:nvPr/>
          </p:nvSpPr>
          <p:spPr bwMode="auto">
            <a:xfrm>
              <a:off x="-1" y="0"/>
              <a:ext cx="774503" cy="615553"/>
            </a:xfrm>
            <a:custGeom>
              <a:avLst/>
              <a:gdLst>
                <a:gd name="T0" fmla="*/ 387252 w 21600"/>
                <a:gd name="T1" fmla="*/ 307777 h 21600"/>
                <a:gd name="T2" fmla="*/ 387252 w 21600"/>
                <a:gd name="T3" fmla="*/ 307777 h 21600"/>
                <a:gd name="T4" fmla="*/ 387252 w 21600"/>
                <a:gd name="T5" fmla="*/ 307777 h 21600"/>
                <a:gd name="T6" fmla="*/ 387252 w 21600"/>
                <a:gd name="T7" fmla="*/ 307777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416" y="4678"/>
                  </a:moveTo>
                  <a:lnTo>
                    <a:pt x="21599" y="15939"/>
                  </a:lnTo>
                  <a:lnTo>
                    <a:pt x="0" y="21599"/>
                  </a:lnTo>
                  <a:lnTo>
                    <a:pt x="138" y="0"/>
                  </a:lnTo>
                  <a:lnTo>
                    <a:pt x="21416" y="4678"/>
                  </a:lnTo>
                  <a:close/>
                </a:path>
              </a:pathLst>
            </a:custGeom>
            <a:solidFill>
              <a:srgbClr val="839F4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39945" name="AutoShape 9"/>
            <p:cNvSpPr/>
            <p:nvPr/>
          </p:nvSpPr>
          <p:spPr bwMode="auto">
            <a:xfrm>
              <a:off x="767953" y="52438"/>
              <a:ext cx="4627960" cy="470753"/>
            </a:xfrm>
            <a:custGeom>
              <a:avLst/>
              <a:gdLst>
                <a:gd name="T0" fmla="*/ 2313980 w 21600"/>
                <a:gd name="T1" fmla="*/ 235377 h 21600"/>
                <a:gd name="T2" fmla="*/ 2313980 w 21600"/>
                <a:gd name="T3" fmla="*/ 235377 h 21600"/>
                <a:gd name="T4" fmla="*/ 2313980 w 21600"/>
                <a:gd name="T5" fmla="*/ 235377 h 21600"/>
                <a:gd name="T6" fmla="*/ 2313980 w 21600"/>
                <a:gd name="T7" fmla="*/ 235377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3926"/>
                  </a:moveTo>
                  <a:lnTo>
                    <a:pt x="20579" y="3926"/>
                  </a:lnTo>
                  <a:lnTo>
                    <a:pt x="20579" y="0"/>
                  </a:lnTo>
                  <a:lnTo>
                    <a:pt x="21600" y="10800"/>
                  </a:lnTo>
                  <a:lnTo>
                    <a:pt x="20579" y="21600"/>
                  </a:lnTo>
                  <a:lnTo>
                    <a:pt x="20579" y="18427"/>
                  </a:lnTo>
                  <a:lnTo>
                    <a:pt x="0" y="18427"/>
                  </a:lnTo>
                  <a:lnTo>
                    <a:pt x="0" y="3926"/>
                  </a:lnTo>
                  <a:close/>
                </a:path>
              </a:pathLst>
            </a:custGeom>
            <a:solidFill>
              <a:srgbClr val="A1C45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</p:grpSp>
      <p:grpSp>
        <p:nvGrpSpPr>
          <p:cNvPr id="39940" name="Group 10"/>
          <p:cNvGrpSpPr/>
          <p:nvPr/>
        </p:nvGrpSpPr>
        <p:grpSpPr bwMode="auto">
          <a:xfrm>
            <a:off x="-42863" y="4054475"/>
            <a:ext cx="3694113" cy="1187450"/>
            <a:chOff x="-1" y="0"/>
            <a:chExt cx="3696297" cy="1187648"/>
          </a:xfrm>
        </p:grpSpPr>
        <p:sp>
          <p:nvSpPr>
            <p:cNvPr id="39947" name="AutoShape 11"/>
            <p:cNvSpPr/>
            <p:nvPr/>
          </p:nvSpPr>
          <p:spPr bwMode="auto">
            <a:xfrm>
              <a:off x="-1" y="75642"/>
              <a:ext cx="774503" cy="1112006"/>
            </a:xfrm>
            <a:custGeom>
              <a:avLst/>
              <a:gdLst>
                <a:gd name="T0" fmla="*/ 387252 w 21600"/>
                <a:gd name="T1" fmla="*/ 556003 h 21600"/>
                <a:gd name="T2" fmla="*/ 387252 w 21600"/>
                <a:gd name="T3" fmla="*/ 556003 h 21600"/>
                <a:gd name="T4" fmla="*/ 387252 w 21600"/>
                <a:gd name="T5" fmla="*/ 556003 h 21600"/>
                <a:gd name="T6" fmla="*/ 387252 w 21600"/>
                <a:gd name="T7" fmla="*/ 556003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416" y="0"/>
                  </a:moveTo>
                  <a:lnTo>
                    <a:pt x="21599" y="6135"/>
                  </a:lnTo>
                  <a:lnTo>
                    <a:pt x="138" y="21599"/>
                  </a:lnTo>
                  <a:lnTo>
                    <a:pt x="0" y="9458"/>
                  </a:lnTo>
                  <a:lnTo>
                    <a:pt x="21416" y="0"/>
                  </a:lnTo>
                  <a:close/>
                </a:path>
              </a:pathLst>
            </a:custGeom>
            <a:solidFill>
              <a:srgbClr val="CD683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39948" name="AutoShape 12"/>
            <p:cNvSpPr/>
            <p:nvPr/>
          </p:nvSpPr>
          <p:spPr bwMode="auto">
            <a:xfrm>
              <a:off x="767953" y="0"/>
              <a:ext cx="2928343" cy="477085"/>
            </a:xfrm>
            <a:custGeom>
              <a:avLst/>
              <a:gdLst>
                <a:gd name="T0" fmla="*/ 1464172 w 21600"/>
                <a:gd name="T1" fmla="*/ 238542 h 21600"/>
                <a:gd name="T2" fmla="*/ 1464172 w 21600"/>
                <a:gd name="T3" fmla="*/ 238542 h 21600"/>
                <a:gd name="T4" fmla="*/ 1464172 w 21600"/>
                <a:gd name="T5" fmla="*/ 238542 h 21600"/>
                <a:gd name="T6" fmla="*/ 1464172 w 21600"/>
                <a:gd name="T7" fmla="*/ 238542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3649"/>
                  </a:moveTo>
                  <a:lnTo>
                    <a:pt x="20022" y="3649"/>
                  </a:lnTo>
                  <a:lnTo>
                    <a:pt x="20022" y="0"/>
                  </a:lnTo>
                  <a:lnTo>
                    <a:pt x="21600" y="10949"/>
                  </a:lnTo>
                  <a:lnTo>
                    <a:pt x="20022" y="21600"/>
                  </a:lnTo>
                  <a:lnTo>
                    <a:pt x="20022" y="17727"/>
                  </a:lnTo>
                  <a:lnTo>
                    <a:pt x="0" y="17727"/>
                  </a:lnTo>
                  <a:lnTo>
                    <a:pt x="0" y="3649"/>
                  </a:lnTo>
                  <a:close/>
                </a:path>
              </a:pathLst>
            </a:custGeom>
            <a:solidFill>
              <a:srgbClr val="EC7747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</p:grpSp>
      <p:grpSp>
        <p:nvGrpSpPr>
          <p:cNvPr id="39941" name="Group 13"/>
          <p:cNvGrpSpPr/>
          <p:nvPr/>
        </p:nvGrpSpPr>
        <p:grpSpPr bwMode="auto">
          <a:xfrm>
            <a:off x="-42863" y="3503613"/>
            <a:ext cx="4478338" cy="865187"/>
            <a:chOff x="0" y="-1"/>
            <a:chExt cx="4480918" cy="864991"/>
          </a:xfrm>
        </p:grpSpPr>
        <p:sp>
          <p:nvSpPr>
            <p:cNvPr id="39950" name="AutoShape 14"/>
            <p:cNvSpPr/>
            <p:nvPr/>
          </p:nvSpPr>
          <p:spPr bwMode="auto">
            <a:xfrm>
              <a:off x="0" y="78581"/>
              <a:ext cx="774502" cy="786409"/>
            </a:xfrm>
            <a:custGeom>
              <a:avLst/>
              <a:gdLst>
                <a:gd name="T0" fmla="*/ 387251 w 21600"/>
                <a:gd name="T1" fmla="*/ 393204 h 21600"/>
                <a:gd name="T2" fmla="*/ 387251 w 21600"/>
                <a:gd name="T3" fmla="*/ 393204 h 21600"/>
                <a:gd name="T4" fmla="*/ 387251 w 21600"/>
                <a:gd name="T5" fmla="*/ 393204 h 21600"/>
                <a:gd name="T6" fmla="*/ 387251 w 21600"/>
                <a:gd name="T7" fmla="*/ 393204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417" y="0"/>
                  </a:moveTo>
                  <a:lnTo>
                    <a:pt x="21600" y="8811"/>
                  </a:lnTo>
                  <a:lnTo>
                    <a:pt x="0" y="21600"/>
                  </a:lnTo>
                  <a:lnTo>
                    <a:pt x="0" y="4879"/>
                  </a:lnTo>
                  <a:lnTo>
                    <a:pt x="21417" y="0"/>
                  </a:lnTo>
                  <a:close/>
                </a:path>
              </a:pathLst>
            </a:custGeom>
            <a:solidFill>
              <a:srgbClr val="CFA31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39951" name="AutoShape 15"/>
            <p:cNvSpPr/>
            <p:nvPr/>
          </p:nvSpPr>
          <p:spPr bwMode="auto">
            <a:xfrm>
              <a:off x="767953" y="-1"/>
              <a:ext cx="3712965" cy="475061"/>
            </a:xfrm>
            <a:custGeom>
              <a:avLst/>
              <a:gdLst>
                <a:gd name="T0" fmla="*/ 1856483 w 21600"/>
                <a:gd name="T1" fmla="*/ 237531 h 21600"/>
                <a:gd name="T2" fmla="*/ 1856483 w 21600"/>
                <a:gd name="T3" fmla="*/ 237531 h 21600"/>
                <a:gd name="T4" fmla="*/ 1856483 w 21600"/>
                <a:gd name="T5" fmla="*/ 237531 h 21600"/>
                <a:gd name="T6" fmla="*/ 1856483 w 21600"/>
                <a:gd name="T7" fmla="*/ 237531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3587"/>
                  </a:moveTo>
                  <a:lnTo>
                    <a:pt x="20355" y="3587"/>
                  </a:lnTo>
                  <a:lnTo>
                    <a:pt x="20355" y="0"/>
                  </a:lnTo>
                  <a:lnTo>
                    <a:pt x="21600" y="10911"/>
                  </a:lnTo>
                  <a:lnTo>
                    <a:pt x="20355" y="21599"/>
                  </a:lnTo>
                  <a:lnTo>
                    <a:pt x="20355" y="17937"/>
                  </a:lnTo>
                  <a:lnTo>
                    <a:pt x="0" y="17937"/>
                  </a:lnTo>
                  <a:lnTo>
                    <a:pt x="0" y="3587"/>
                  </a:lnTo>
                  <a:close/>
                </a:path>
              </a:pathLst>
            </a:custGeom>
            <a:solidFill>
              <a:srgbClr val="EBB91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</p:grpSp>
      <p:sp>
        <p:nvSpPr>
          <p:cNvPr id="39952" name="AutoShape 16"/>
          <p:cNvSpPr/>
          <p:nvPr/>
        </p:nvSpPr>
        <p:spPr bwMode="auto">
          <a:xfrm>
            <a:off x="3933825" y="1917700"/>
            <a:ext cx="1776413" cy="1397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>
              <a:spcBef>
                <a:spcPts val="600"/>
              </a:spcBef>
            </a:pPr>
            <a:r>
              <a:rPr lang="zh-CN" altLang="en-US" sz="900" b="1" dirty="0" smtClean="0">
                <a:solidFill>
                  <a:srgbClr val="2C2C2C"/>
                </a:solidFill>
                <a:latin typeface="+mn-ea"/>
                <a:ea typeface="+mn-ea"/>
                <a:sym typeface="Lato Bold" panose="020F0802020204030203" pitchFamily="34" charset="0"/>
              </a:rPr>
              <a:t>需求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39953" name="AutoShape 17"/>
          <p:cNvSpPr/>
          <p:nvPr/>
        </p:nvSpPr>
        <p:spPr bwMode="auto">
          <a:xfrm>
            <a:off x="3943350" y="2112963"/>
            <a:ext cx="1952625" cy="3048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just" eaLnBrk="1">
              <a:spcBef>
                <a:spcPts val="600"/>
              </a:spcBef>
            </a:pPr>
            <a:r>
              <a:rPr lang="zh-CN" altLang="en-US" sz="700" dirty="0" smtClean="0">
                <a:solidFill>
                  <a:srgbClr val="777C87"/>
                </a:solidFill>
                <a:latin typeface="+mn-ea"/>
                <a:ea typeface="+mn-ea"/>
                <a:sym typeface="Lato Regular" panose="020F0502020204030203" pitchFamily="34" charset="0"/>
              </a:rPr>
              <a:t>此处添加详细文本描述，建议与标题相关并符合整体语言风格，语言描述尽量简洁生动。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39954" name="AutoShape 18"/>
          <p:cNvSpPr/>
          <p:nvPr/>
        </p:nvSpPr>
        <p:spPr bwMode="auto">
          <a:xfrm>
            <a:off x="4714875" y="2466975"/>
            <a:ext cx="1776413" cy="1397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>
              <a:spcBef>
                <a:spcPts val="600"/>
              </a:spcBef>
            </a:pPr>
            <a:r>
              <a:rPr lang="zh-CN" altLang="en-US" sz="900" b="1" dirty="0" smtClean="0">
                <a:solidFill>
                  <a:srgbClr val="2C2C2C"/>
                </a:solidFill>
                <a:latin typeface="+mn-ea"/>
                <a:ea typeface="+mn-ea"/>
                <a:sym typeface="Lato Bold" panose="020F0802020204030203" pitchFamily="34" charset="0"/>
              </a:rPr>
              <a:t>商务交流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39955" name="AutoShape 19"/>
          <p:cNvSpPr/>
          <p:nvPr/>
        </p:nvSpPr>
        <p:spPr bwMode="auto">
          <a:xfrm>
            <a:off x="4724400" y="2660650"/>
            <a:ext cx="1952625" cy="3048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just" eaLnBrk="1">
              <a:spcBef>
                <a:spcPts val="600"/>
              </a:spcBef>
            </a:pPr>
            <a:r>
              <a:rPr lang="zh-CN" altLang="en-US" sz="700" dirty="0" smtClean="0">
                <a:solidFill>
                  <a:srgbClr val="777C87"/>
                </a:solidFill>
                <a:latin typeface="+mn-ea"/>
                <a:ea typeface="+mn-ea"/>
                <a:sym typeface="Lato Regular" panose="020F0502020204030203" pitchFamily="34" charset="0"/>
              </a:rPr>
              <a:t>此处添加详细文本描述，建议与标题相关并符合整体语言风格，语言描述尽量简洁生动。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39956" name="AutoShape 20"/>
          <p:cNvSpPr/>
          <p:nvPr/>
        </p:nvSpPr>
        <p:spPr bwMode="auto">
          <a:xfrm>
            <a:off x="5695950" y="2990850"/>
            <a:ext cx="1776413" cy="1397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>
              <a:spcBef>
                <a:spcPts val="600"/>
              </a:spcBef>
            </a:pPr>
            <a:r>
              <a:rPr lang="zh-CN" altLang="en-US" sz="900" b="1" dirty="0" smtClean="0">
                <a:solidFill>
                  <a:srgbClr val="2C2C2C"/>
                </a:solidFill>
                <a:latin typeface="+mn-ea"/>
                <a:ea typeface="+mn-ea"/>
                <a:sym typeface="Lato Bold" panose="020F0802020204030203" pitchFamily="34" charset="0"/>
              </a:rPr>
              <a:t>搜索引擎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39957" name="AutoShape 21"/>
          <p:cNvSpPr/>
          <p:nvPr/>
        </p:nvSpPr>
        <p:spPr bwMode="auto">
          <a:xfrm>
            <a:off x="5705475" y="3184525"/>
            <a:ext cx="1952625" cy="3048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just" eaLnBrk="1">
              <a:spcBef>
                <a:spcPts val="600"/>
              </a:spcBef>
            </a:pPr>
            <a:r>
              <a:rPr lang="zh-CN" altLang="en-US" sz="700" dirty="0" smtClean="0">
                <a:solidFill>
                  <a:srgbClr val="777C87"/>
                </a:solidFill>
                <a:latin typeface="+mn-ea"/>
                <a:ea typeface="+mn-ea"/>
                <a:sym typeface="Lato Regular" panose="020F0502020204030203" pitchFamily="34" charset="0"/>
              </a:rPr>
              <a:t>此处添加详细文本描述，建议与标题相关并符合整体语言风格，语言描述尽量简洁生动。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39958" name="AutoShape 22"/>
          <p:cNvSpPr/>
          <p:nvPr/>
        </p:nvSpPr>
        <p:spPr bwMode="auto">
          <a:xfrm>
            <a:off x="4718050" y="3581400"/>
            <a:ext cx="1778000" cy="1397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>
              <a:spcBef>
                <a:spcPts val="600"/>
              </a:spcBef>
            </a:pPr>
            <a:r>
              <a:rPr lang="zh-CN" altLang="en-US" sz="900" b="1" dirty="0" smtClean="0">
                <a:solidFill>
                  <a:srgbClr val="2C2C2C"/>
                </a:solidFill>
                <a:latin typeface="+mn-ea"/>
                <a:ea typeface="+mn-ea"/>
                <a:sym typeface="Lato Bold" panose="020F0802020204030203" pitchFamily="34" charset="0"/>
              </a:rPr>
              <a:t>生产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39959" name="AutoShape 23"/>
          <p:cNvSpPr/>
          <p:nvPr/>
        </p:nvSpPr>
        <p:spPr bwMode="auto">
          <a:xfrm>
            <a:off x="4727575" y="3775075"/>
            <a:ext cx="1952625" cy="3048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just" eaLnBrk="1">
              <a:spcBef>
                <a:spcPts val="600"/>
              </a:spcBef>
            </a:pPr>
            <a:r>
              <a:rPr lang="zh-CN" altLang="en-US" sz="700" dirty="0" smtClean="0">
                <a:solidFill>
                  <a:srgbClr val="777C87"/>
                </a:solidFill>
                <a:latin typeface="+mn-ea"/>
                <a:ea typeface="+mn-ea"/>
                <a:sym typeface="Lato Regular" panose="020F0502020204030203" pitchFamily="34" charset="0"/>
              </a:rPr>
              <a:t>此处添加详细文本描述，建议与标题相关并符合整体语言风格，语言描述尽量简洁生动。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39960" name="AutoShape 24"/>
          <p:cNvSpPr/>
          <p:nvPr/>
        </p:nvSpPr>
        <p:spPr bwMode="auto">
          <a:xfrm>
            <a:off x="3943350" y="4133850"/>
            <a:ext cx="1776413" cy="1397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>
              <a:spcBef>
                <a:spcPts val="600"/>
              </a:spcBef>
            </a:pPr>
            <a:r>
              <a:rPr lang="zh-CN" altLang="en-US" sz="900" b="1" dirty="0" smtClean="0">
                <a:solidFill>
                  <a:srgbClr val="2C2C2C"/>
                </a:solidFill>
                <a:latin typeface="+mn-ea"/>
                <a:ea typeface="+mn-ea"/>
                <a:sym typeface="Lato Bold" panose="020F0802020204030203" pitchFamily="34" charset="0"/>
              </a:rPr>
              <a:t>发布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39961" name="AutoShape 25"/>
          <p:cNvSpPr/>
          <p:nvPr/>
        </p:nvSpPr>
        <p:spPr bwMode="auto">
          <a:xfrm>
            <a:off x="3952875" y="4327525"/>
            <a:ext cx="1952625" cy="3048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just" eaLnBrk="1">
              <a:spcBef>
                <a:spcPts val="600"/>
              </a:spcBef>
            </a:pPr>
            <a:r>
              <a:rPr lang="zh-CN" altLang="en-US" sz="700" dirty="0" smtClean="0">
                <a:solidFill>
                  <a:srgbClr val="777C87"/>
                </a:solidFill>
                <a:latin typeface="+mn-ea"/>
                <a:ea typeface="+mn-ea"/>
                <a:sym typeface="Lato Regular" panose="020F0502020204030203" pitchFamily="34" charset="0"/>
              </a:rPr>
              <a:t>此处添加详细文本描述，建议与标题相关并符合整体语言风格，语言描述尽量简洁生动。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39964" name="AutoShape 28"/>
          <p:cNvSpPr/>
          <p:nvPr/>
        </p:nvSpPr>
        <p:spPr bwMode="auto">
          <a:xfrm>
            <a:off x="1219200" y="962025"/>
            <a:ext cx="6677025" cy="3460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just" eaLnBrk="1">
              <a:lnSpc>
                <a:spcPct val="120000"/>
              </a:lnSpc>
              <a:spcBef>
                <a:spcPts val="1100"/>
              </a:spcBef>
            </a:pPr>
            <a:r>
              <a:rPr lang="zh-CN" altLang="en-US" sz="700" b="1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此处添加详细文本描述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，建议与标题相关并符合整体语言风格，语言描述尽量简洁生动。尽量将每页幻灯片的字数控制在</a:t>
            </a:r>
            <a:r>
              <a:rPr lang="en-US" altLang="zh-CN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200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字以内，据统计每页幻灯片的最好控制在</a:t>
            </a:r>
            <a:r>
              <a:rPr lang="en-US" altLang="zh-CN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5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200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字以内，据统计每页幻灯片的最好控制在</a:t>
            </a:r>
            <a:r>
              <a:rPr lang="en-US" altLang="zh-CN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5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200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字以内，据统计每页幻灯片的最好控制在</a:t>
            </a:r>
            <a:r>
              <a:rPr lang="en-US" altLang="zh-CN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5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分钟之内。</a:t>
            </a:r>
            <a:endParaRPr lang="en-US" altLang="zh-CN" sz="700" dirty="0">
              <a:solidFill>
                <a:srgbClr val="6F6F6F"/>
              </a:solidFill>
              <a:latin typeface="+mn-ea"/>
              <a:ea typeface="+mn-ea"/>
              <a:sym typeface="Lato Bold" panose="020F0802020204030203" pitchFamily="34" charset="0"/>
            </a:endParaRPr>
          </a:p>
        </p:txBody>
      </p:sp>
      <p:sp>
        <p:nvSpPr>
          <p:cNvPr id="36" name="AutoShape 5"/>
          <p:cNvSpPr/>
          <p:nvPr/>
        </p:nvSpPr>
        <p:spPr bwMode="auto">
          <a:xfrm flipV="1">
            <a:off x="1266825" y="584392"/>
            <a:ext cx="6667500" cy="18000"/>
          </a:xfrm>
          <a:custGeom>
            <a:avLst/>
            <a:gdLst>
              <a:gd name="T0" fmla="*/ 3333750 w 21600"/>
              <a:gd name="T1" fmla="*/ 33338 h 21600"/>
              <a:gd name="T2" fmla="*/ 3333750 w 21600"/>
              <a:gd name="T3" fmla="*/ 33338 h 21600"/>
              <a:gd name="T4" fmla="*/ 3333750 w 21600"/>
              <a:gd name="T5" fmla="*/ 33338 h 21600"/>
              <a:gd name="T6" fmla="*/ 3333750 w 21600"/>
              <a:gd name="T7" fmla="*/ 33338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rgbClr val="32AA90"/>
          </a:solidFill>
          <a:ln w="25400" cap="flat" cmpd="sng">
            <a:noFill/>
            <a:prstDash val="solid"/>
            <a:miter lim="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37" name="AutoShape 16"/>
          <p:cNvSpPr/>
          <p:nvPr/>
        </p:nvSpPr>
        <p:spPr bwMode="auto">
          <a:xfrm>
            <a:off x="1243915" y="276126"/>
            <a:ext cx="4480213" cy="2794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/>
            <a:r>
              <a:rPr lang="zh-CN" altLang="en-US" sz="2000" b="1" dirty="0" smtClean="0">
                <a:solidFill>
                  <a:srgbClr val="002060"/>
                </a:solidFill>
                <a:latin typeface="+mn-ea"/>
                <a:ea typeface="+mn-ea"/>
              </a:rPr>
              <a:t>单击此处添加标题</a:t>
            </a:r>
            <a:endParaRPr lang="es-ES" altLang="zh-CN" sz="2000" b="1" dirty="0">
              <a:solidFill>
                <a:srgbClr val="002060"/>
              </a:solidFill>
              <a:latin typeface="+mn-ea"/>
              <a:ea typeface="+mn-ea"/>
            </a:endParaRPr>
          </a:p>
        </p:txBody>
      </p:sp>
      <p:sp>
        <p:nvSpPr>
          <p:cNvPr id="38" name="AutoShape 34"/>
          <p:cNvSpPr/>
          <p:nvPr/>
        </p:nvSpPr>
        <p:spPr bwMode="auto">
          <a:xfrm>
            <a:off x="3363293" y="415826"/>
            <a:ext cx="4004296" cy="1397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just" eaLnBrk="1">
              <a:spcBef>
                <a:spcPts val="600"/>
              </a:spcBef>
            </a:pPr>
            <a:r>
              <a:rPr lang="zh-CN" altLang="en-US" sz="700" dirty="0" smtClean="0">
                <a:solidFill>
                  <a:srgbClr val="3BB692"/>
                </a:solidFill>
                <a:latin typeface="+mn-ea"/>
                <a:ea typeface="+mn-ea"/>
                <a:sym typeface="Verdana" pitchFamily="34" charset="0"/>
              </a:rPr>
              <a:t>单击此处添加副标题或详细文本描述</a:t>
            </a:r>
            <a:endParaRPr lang="es-ES" altLang="zh-CN" sz="1800" dirty="0">
              <a:latin typeface="+mn-ea"/>
              <a:ea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9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9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9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9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00"/>
                            </p:stCondLst>
                            <p:childTnLst>
                              <p:par>
                                <p:cTn id="3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9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9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500"/>
                            </p:stCondLst>
                            <p:childTnLst>
                              <p:par>
                                <p:cTn id="3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9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9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500"/>
                            </p:stCondLst>
                            <p:childTnLst>
                              <p:par>
                                <p:cTn id="4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9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000"/>
                            </p:stCondLst>
                            <p:childTnLst>
                              <p:par>
                                <p:cTn id="4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99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99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52" grpId="0" autoUpdateAnimBg="0"/>
      <p:bldP spid="39953" grpId="0" autoUpdateAnimBg="0"/>
      <p:bldP spid="39954" grpId="0" autoUpdateAnimBg="0"/>
      <p:bldP spid="39955" grpId="0" autoUpdateAnimBg="0"/>
      <p:bldP spid="39956" grpId="0" autoUpdateAnimBg="0"/>
      <p:bldP spid="39957" grpId="0" autoUpdateAnimBg="0"/>
      <p:bldP spid="39958" grpId="0" autoUpdateAnimBg="0"/>
      <p:bldP spid="39959" grpId="0" autoUpdateAnimBg="0"/>
      <p:bldP spid="39960" grpId="0" autoUpdateAnimBg="0"/>
      <p:bldP spid="39961" grpId="0" autoUpdateAnimBg="0"/>
      <p:bldP spid="39964" grpId="0" autoUpdateAnimBg="0"/>
      <p:bldP spid="37" grpId="0" autoUpdateAnimBg="0"/>
      <p:bldP spid="38" grpId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97670" y="41216"/>
            <a:ext cx="3139984" cy="5089421"/>
          </a:xfrm>
          <a:prstGeom prst="rect">
            <a:avLst/>
          </a:prstGeom>
        </p:spPr>
      </p:pic>
      <p:sp>
        <p:nvSpPr>
          <p:cNvPr id="18" name="Rectangle 17"/>
          <p:cNvSpPr/>
          <p:nvPr/>
        </p:nvSpPr>
        <p:spPr bwMode="auto">
          <a:xfrm>
            <a:off x="0" y="3323312"/>
            <a:ext cx="9144000" cy="1458237"/>
          </a:xfrm>
          <a:prstGeom prst="rect">
            <a:avLst/>
          </a:prstGeom>
          <a:solidFill>
            <a:schemeClr val="accent1">
              <a:alpha val="75000"/>
            </a:scheme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sz="56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+mn-ea"/>
              <a:ea typeface="+mn-ea"/>
              <a:cs typeface="ヒラギノ角ゴ ProN W3" charset="0"/>
              <a:sym typeface="Gill Sans" charset="0"/>
            </a:endParaRPr>
          </a:p>
        </p:txBody>
      </p:sp>
      <p:sp>
        <p:nvSpPr>
          <p:cNvPr id="22532" name="Rectangle 4"/>
          <p:cNvSpPr/>
          <p:nvPr/>
        </p:nvSpPr>
        <p:spPr bwMode="auto">
          <a:xfrm>
            <a:off x="5519738" y="1566466"/>
            <a:ext cx="2788705" cy="471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r"/>
            <a:r>
              <a:rPr lang="zh-CN" altLang="en-US" sz="2800" b="1" dirty="0" smtClean="0">
                <a:solidFill>
                  <a:schemeClr val="tx1"/>
                </a:solidFill>
                <a:latin typeface="+mn-ea"/>
                <a:ea typeface="+mn-ea"/>
                <a:cs typeface="Bebas Neue" charset="0"/>
                <a:sym typeface="Bebas Neue" charset="0"/>
              </a:rPr>
              <a:t>关于我们</a:t>
            </a:r>
            <a:endParaRPr lang="en-US" sz="2800" b="1" dirty="0">
              <a:solidFill>
                <a:schemeClr val="tx1"/>
              </a:solidFill>
              <a:latin typeface="+mn-ea"/>
              <a:ea typeface="+mn-ea"/>
              <a:cs typeface="Bebas Neue" charset="0"/>
              <a:sym typeface="Bebas Neue" charset="0"/>
            </a:endParaRPr>
          </a:p>
        </p:txBody>
      </p:sp>
      <p:sp>
        <p:nvSpPr>
          <p:cNvPr id="22533" name="Rectangle 5"/>
          <p:cNvSpPr/>
          <p:nvPr/>
        </p:nvSpPr>
        <p:spPr bwMode="auto">
          <a:xfrm>
            <a:off x="5519738" y="1992710"/>
            <a:ext cx="2788706" cy="939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r">
              <a:lnSpc>
                <a:spcPct val="125000"/>
              </a:lnSpc>
            </a:pPr>
            <a:r>
              <a:rPr lang="zh-CN" altLang="en-US" sz="800" dirty="0" smtClean="0">
                <a:latin typeface="+mn-ea"/>
                <a:ea typeface="+mn-ea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800" dirty="0" smtClean="0">
                <a:latin typeface="+mn-ea"/>
                <a:ea typeface="+mn-ea"/>
              </a:rPr>
              <a:t>200</a:t>
            </a:r>
            <a:r>
              <a:rPr lang="zh-CN" altLang="en-US" sz="800" dirty="0" smtClean="0">
                <a:latin typeface="+mn-ea"/>
                <a:ea typeface="+mn-ea"/>
              </a:rPr>
              <a:t>字以内，据统计每页幻灯片的最好控制在</a:t>
            </a:r>
            <a:r>
              <a:rPr lang="en-US" altLang="zh-CN" sz="800" dirty="0" smtClean="0">
                <a:latin typeface="+mn-ea"/>
                <a:ea typeface="+mn-ea"/>
              </a:rPr>
              <a:t>5</a:t>
            </a:r>
            <a:r>
              <a:rPr lang="zh-CN" altLang="en-US" sz="800" dirty="0" smtClean="0">
                <a:latin typeface="+mn-ea"/>
                <a:ea typeface="+mn-ea"/>
              </a:rPr>
              <a:t>分钟</a:t>
            </a:r>
            <a:r>
              <a:rPr lang="zh-CN" altLang="en-US" sz="800" dirty="0">
                <a:latin typeface="+mn-ea"/>
                <a:ea typeface="+mn-ea"/>
              </a:rPr>
              <a:t>之内。此处添加详细文本描述，建议与标题相关并符合整体语言风格，语言描述尽量简洁生动。</a:t>
            </a:r>
            <a:endParaRPr lang="en-US" sz="800" dirty="0">
              <a:solidFill>
                <a:schemeClr val="tx1"/>
              </a:solidFill>
              <a:latin typeface="+mn-ea"/>
              <a:ea typeface="+mn-ea"/>
              <a:cs typeface="Lato Light" charset="0"/>
              <a:sym typeface="Lato Light" charset="0"/>
            </a:endParaRPr>
          </a:p>
        </p:txBody>
      </p:sp>
      <p:grpSp>
        <p:nvGrpSpPr>
          <p:cNvPr id="110" name="Group 11"/>
          <p:cNvGrpSpPr/>
          <p:nvPr/>
        </p:nvGrpSpPr>
        <p:grpSpPr bwMode="auto">
          <a:xfrm>
            <a:off x="912689" y="3514262"/>
            <a:ext cx="3371257" cy="870348"/>
            <a:chOff x="145" y="0"/>
            <a:chExt cx="5663" cy="1462"/>
          </a:xfrm>
        </p:grpSpPr>
        <p:sp>
          <p:nvSpPr>
            <p:cNvPr id="111" name="Rectangle 12"/>
            <p:cNvSpPr/>
            <p:nvPr/>
          </p:nvSpPr>
          <p:spPr bwMode="auto">
            <a:xfrm>
              <a:off x="1132" y="438"/>
              <a:ext cx="4676" cy="10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l">
                <a:lnSpc>
                  <a:spcPct val="125000"/>
                </a:lnSpc>
              </a:pPr>
              <a:r>
                <a:rPr lang="zh-CN" altLang="en-US" sz="800" dirty="0" smtClean="0">
                  <a:solidFill>
                    <a:schemeClr val="bg1"/>
                  </a:solidFill>
                  <a:latin typeface="+mn-ea"/>
                  <a:ea typeface="+mn-ea"/>
                  <a:cs typeface="Lato Light" charset="0"/>
                  <a:sym typeface="Lato Light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800" dirty="0" smtClean="0">
                  <a:solidFill>
                    <a:schemeClr val="bg1"/>
                  </a:solidFill>
                  <a:latin typeface="+mn-ea"/>
                  <a:ea typeface="+mn-ea"/>
                  <a:cs typeface="Lato Light" charset="0"/>
                  <a:sym typeface="Lato Light" charset="0"/>
                </a:rPr>
                <a:t>200</a:t>
              </a:r>
              <a:r>
                <a:rPr lang="zh-CN" altLang="en-US" sz="800" dirty="0" smtClean="0">
                  <a:solidFill>
                    <a:schemeClr val="bg1"/>
                  </a:solidFill>
                  <a:latin typeface="+mn-ea"/>
                  <a:ea typeface="+mn-ea"/>
                  <a:cs typeface="Lato Light" charset="0"/>
                  <a:sym typeface="Lato Light" charset="0"/>
                </a:rPr>
                <a:t>字以内，据统计每页幻灯片的最好控制在</a:t>
              </a:r>
              <a:r>
                <a:rPr lang="en-US" altLang="zh-CN" sz="800" dirty="0" smtClean="0">
                  <a:solidFill>
                    <a:schemeClr val="bg1"/>
                  </a:solidFill>
                  <a:latin typeface="+mn-ea"/>
                  <a:ea typeface="+mn-ea"/>
                  <a:cs typeface="Lato Light" charset="0"/>
                  <a:sym typeface="Lato Light" charset="0"/>
                </a:rPr>
                <a:t>5</a:t>
              </a:r>
              <a:r>
                <a:rPr lang="zh-CN" altLang="en-US" sz="800" dirty="0" smtClean="0">
                  <a:solidFill>
                    <a:schemeClr val="bg1"/>
                  </a:solidFill>
                  <a:latin typeface="+mn-ea"/>
                  <a:ea typeface="+mn-ea"/>
                  <a:cs typeface="Lato Light" charset="0"/>
                  <a:sym typeface="Lato Light" charset="0"/>
                </a:rPr>
                <a:t>分钟之内。此处添加详细文本描述</a:t>
              </a:r>
              <a:endParaRPr lang="en-US" sz="800" dirty="0">
                <a:solidFill>
                  <a:schemeClr val="bg1"/>
                </a:solidFill>
                <a:latin typeface="+mn-ea"/>
                <a:ea typeface="+mn-ea"/>
                <a:cs typeface="Lato Light" charset="0"/>
                <a:sym typeface="Lato Light" charset="0"/>
              </a:endParaRPr>
            </a:p>
          </p:txBody>
        </p:sp>
        <p:sp>
          <p:nvSpPr>
            <p:cNvPr id="112" name="Rectangle 13"/>
            <p:cNvSpPr/>
            <p:nvPr/>
          </p:nvSpPr>
          <p:spPr bwMode="auto">
            <a:xfrm>
              <a:off x="1132" y="0"/>
              <a:ext cx="4464" cy="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l"/>
              <a:r>
                <a:rPr lang="zh-CN" altLang="en-US" sz="1500" dirty="0" smtClean="0">
                  <a:solidFill>
                    <a:schemeClr val="bg1"/>
                  </a:solidFill>
                  <a:latin typeface="+mn-ea"/>
                  <a:ea typeface="+mn-ea"/>
                  <a:cs typeface="Bebas Neue" charset="0"/>
                  <a:sym typeface="Bebas Neue" charset="0"/>
                </a:rPr>
                <a:t>单击此处添加标题</a:t>
              </a:r>
              <a:endParaRPr lang="en-US" sz="1500" dirty="0">
                <a:solidFill>
                  <a:schemeClr val="bg1"/>
                </a:solidFill>
                <a:latin typeface="+mn-ea"/>
                <a:ea typeface="+mn-ea"/>
                <a:cs typeface="Bebas Neue" charset="0"/>
                <a:sym typeface="Bebas Neue" charset="0"/>
              </a:endParaRPr>
            </a:p>
          </p:txBody>
        </p:sp>
        <p:sp>
          <p:nvSpPr>
            <p:cNvPr id="113" name="Oval 14"/>
            <p:cNvSpPr/>
            <p:nvPr/>
          </p:nvSpPr>
          <p:spPr bwMode="auto">
            <a:xfrm>
              <a:off x="145" y="105"/>
              <a:ext cx="720" cy="72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  <p:sp>
          <p:nvSpPr>
            <p:cNvPr id="114" name="Rectangle 15"/>
            <p:cNvSpPr/>
            <p:nvPr/>
          </p:nvSpPr>
          <p:spPr bwMode="auto">
            <a:xfrm>
              <a:off x="264" y="69"/>
              <a:ext cx="720" cy="7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r>
                <a:rPr lang="en-US" sz="2800" b="1" dirty="0" smtClean="0">
                  <a:solidFill>
                    <a:schemeClr val="tx1"/>
                  </a:solidFill>
                  <a:latin typeface="+mn-ea"/>
                  <a:ea typeface="+mn-ea"/>
                  <a:cs typeface="Bebas Neue" charset="0"/>
                  <a:sym typeface="Bebas Neue" charset="0"/>
                </a:rPr>
                <a:t>1</a:t>
              </a:r>
              <a:endParaRPr lang="en-US" sz="2800" b="1" dirty="0">
                <a:solidFill>
                  <a:schemeClr val="tx1"/>
                </a:solidFill>
                <a:latin typeface="+mn-ea"/>
                <a:ea typeface="+mn-ea"/>
                <a:cs typeface="Bebas Neue" charset="0"/>
                <a:sym typeface="Bebas Neue" charset="0"/>
              </a:endParaRPr>
            </a:p>
          </p:txBody>
        </p:sp>
      </p:grpSp>
      <p:grpSp>
        <p:nvGrpSpPr>
          <p:cNvPr id="115" name="Group 11"/>
          <p:cNvGrpSpPr/>
          <p:nvPr/>
        </p:nvGrpSpPr>
        <p:grpSpPr bwMode="auto">
          <a:xfrm>
            <a:off x="4875396" y="3514262"/>
            <a:ext cx="3533183" cy="870348"/>
            <a:chOff x="1132" y="0"/>
            <a:chExt cx="5935" cy="1462"/>
          </a:xfrm>
        </p:grpSpPr>
        <p:sp>
          <p:nvSpPr>
            <p:cNvPr id="116" name="Rectangle 12"/>
            <p:cNvSpPr/>
            <p:nvPr/>
          </p:nvSpPr>
          <p:spPr bwMode="auto">
            <a:xfrm>
              <a:off x="1132" y="438"/>
              <a:ext cx="4676" cy="10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r">
                <a:lnSpc>
                  <a:spcPct val="125000"/>
                </a:lnSpc>
              </a:pPr>
              <a:r>
                <a:rPr lang="zh-CN" altLang="en-US" sz="800" dirty="0" smtClean="0">
                  <a:solidFill>
                    <a:schemeClr val="bg1"/>
                  </a:solidFill>
                  <a:latin typeface="+mn-ea"/>
                  <a:ea typeface="+mn-ea"/>
                  <a:cs typeface="Lato Light" charset="0"/>
                  <a:sym typeface="Lato Light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800" dirty="0" smtClean="0">
                  <a:solidFill>
                    <a:schemeClr val="bg1"/>
                  </a:solidFill>
                  <a:latin typeface="+mn-ea"/>
                  <a:ea typeface="+mn-ea"/>
                  <a:cs typeface="Lato Light" charset="0"/>
                  <a:sym typeface="Lato Light" charset="0"/>
                </a:rPr>
                <a:t>200</a:t>
              </a:r>
              <a:r>
                <a:rPr lang="zh-CN" altLang="en-US" sz="800" dirty="0" smtClean="0">
                  <a:solidFill>
                    <a:schemeClr val="bg1"/>
                  </a:solidFill>
                  <a:latin typeface="+mn-ea"/>
                  <a:ea typeface="+mn-ea"/>
                  <a:cs typeface="Lato Light" charset="0"/>
                  <a:sym typeface="Lato Light" charset="0"/>
                </a:rPr>
                <a:t>字以内，据统计每页幻灯片的最好控制在</a:t>
              </a:r>
              <a:r>
                <a:rPr lang="en-US" altLang="zh-CN" sz="800" dirty="0" smtClean="0">
                  <a:solidFill>
                    <a:schemeClr val="bg1"/>
                  </a:solidFill>
                  <a:latin typeface="+mn-ea"/>
                  <a:ea typeface="+mn-ea"/>
                  <a:cs typeface="Lato Light" charset="0"/>
                  <a:sym typeface="Lato Light" charset="0"/>
                </a:rPr>
                <a:t>5</a:t>
              </a:r>
              <a:r>
                <a:rPr lang="zh-CN" altLang="en-US" sz="800" dirty="0" smtClean="0">
                  <a:solidFill>
                    <a:schemeClr val="bg1"/>
                  </a:solidFill>
                  <a:latin typeface="+mn-ea"/>
                  <a:ea typeface="+mn-ea"/>
                  <a:cs typeface="Lato Light" charset="0"/>
                  <a:sym typeface="Lato Light" charset="0"/>
                </a:rPr>
                <a:t>分钟之内。此处添加详细文本描述</a:t>
              </a:r>
              <a:endParaRPr lang="en-US" sz="800" dirty="0">
                <a:solidFill>
                  <a:schemeClr val="bg1"/>
                </a:solidFill>
                <a:latin typeface="+mn-ea"/>
                <a:ea typeface="+mn-ea"/>
                <a:cs typeface="Lato Light" charset="0"/>
                <a:sym typeface="Lato Light" charset="0"/>
              </a:endParaRPr>
            </a:p>
          </p:txBody>
        </p:sp>
        <p:sp>
          <p:nvSpPr>
            <p:cNvPr id="117" name="Rectangle 13"/>
            <p:cNvSpPr/>
            <p:nvPr/>
          </p:nvSpPr>
          <p:spPr bwMode="auto">
            <a:xfrm>
              <a:off x="1342" y="0"/>
              <a:ext cx="4464" cy="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r"/>
              <a:r>
                <a:rPr lang="zh-CN" altLang="en-US" sz="1500" dirty="0" smtClean="0">
                  <a:solidFill>
                    <a:schemeClr val="bg1"/>
                  </a:solidFill>
                  <a:latin typeface="+mn-ea"/>
                  <a:ea typeface="+mn-ea"/>
                  <a:cs typeface="Bebas Neue" charset="0"/>
                  <a:sym typeface="Bebas Neue" charset="0"/>
                </a:rPr>
                <a:t>单击此处添加标题</a:t>
              </a:r>
              <a:endParaRPr lang="en-US" sz="1500" dirty="0">
                <a:solidFill>
                  <a:schemeClr val="bg1"/>
                </a:solidFill>
                <a:latin typeface="+mn-ea"/>
                <a:ea typeface="+mn-ea"/>
                <a:cs typeface="Bebas Neue" charset="0"/>
                <a:sym typeface="Bebas Neue" charset="0"/>
              </a:endParaRPr>
            </a:p>
          </p:txBody>
        </p:sp>
        <p:sp>
          <p:nvSpPr>
            <p:cNvPr id="118" name="Oval 14"/>
            <p:cNvSpPr/>
            <p:nvPr/>
          </p:nvSpPr>
          <p:spPr bwMode="auto">
            <a:xfrm>
              <a:off x="6129" y="105"/>
              <a:ext cx="720" cy="72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  <p:sp>
          <p:nvSpPr>
            <p:cNvPr id="119" name="Rectangle 15"/>
            <p:cNvSpPr/>
            <p:nvPr/>
          </p:nvSpPr>
          <p:spPr bwMode="auto">
            <a:xfrm>
              <a:off x="6347" y="90"/>
              <a:ext cx="720" cy="7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r>
                <a:rPr lang="en-US" sz="2800" b="1" dirty="0">
                  <a:solidFill>
                    <a:schemeClr val="tx1"/>
                  </a:solidFill>
                  <a:latin typeface="+mn-ea"/>
                  <a:ea typeface="+mn-ea"/>
                  <a:cs typeface="Bebas Neue" charset="0"/>
                  <a:sym typeface="Bebas Neue" charset="0"/>
                </a:rPr>
                <a:t>2</a:t>
              </a:r>
              <a:endParaRPr lang="en-US" sz="2800" b="1" dirty="0">
                <a:solidFill>
                  <a:schemeClr val="tx1"/>
                </a:solidFill>
                <a:latin typeface="+mn-ea"/>
                <a:ea typeface="+mn-ea"/>
                <a:cs typeface="Bebas Neue" charset="0"/>
                <a:sym typeface="Bebas Neue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2532" grpId="0"/>
      <p:bldP spid="22533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985" name="Group 1"/>
          <p:cNvGrpSpPr/>
          <p:nvPr/>
        </p:nvGrpSpPr>
        <p:grpSpPr bwMode="auto">
          <a:xfrm>
            <a:off x="2393950" y="1116013"/>
            <a:ext cx="3894138" cy="3892550"/>
            <a:chOff x="0" y="-1"/>
            <a:chExt cx="3893345" cy="3893346"/>
          </a:xfrm>
        </p:grpSpPr>
        <p:grpSp>
          <p:nvGrpSpPr>
            <p:cNvPr id="2" name="Group 2"/>
            <p:cNvGrpSpPr/>
            <p:nvPr/>
          </p:nvGrpSpPr>
          <p:grpSpPr bwMode="auto">
            <a:xfrm>
              <a:off x="0" y="-1"/>
              <a:ext cx="3893345" cy="3893346"/>
              <a:chOff x="0" y="-1"/>
              <a:chExt cx="3893345" cy="3893346"/>
            </a:xfrm>
          </p:grpSpPr>
          <p:sp>
            <p:nvSpPr>
              <p:cNvPr id="41987" name="AutoShape 3"/>
              <p:cNvSpPr/>
              <p:nvPr/>
            </p:nvSpPr>
            <p:spPr bwMode="auto">
              <a:xfrm>
                <a:off x="0" y="-1"/>
                <a:ext cx="1945483" cy="1947864"/>
              </a:xfrm>
              <a:custGeom>
                <a:avLst/>
                <a:gdLst>
                  <a:gd name="T0" fmla="*/ 972742 w 21600"/>
                  <a:gd name="T1" fmla="*/ 973932 h 21600"/>
                  <a:gd name="T2" fmla="*/ 972742 w 21600"/>
                  <a:gd name="T3" fmla="*/ 973932 h 21600"/>
                  <a:gd name="T4" fmla="*/ 972742 w 21600"/>
                  <a:gd name="T5" fmla="*/ 973932 h 21600"/>
                  <a:gd name="T6" fmla="*/ 972742 w 21600"/>
                  <a:gd name="T7" fmla="*/ 973932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599" y="17961"/>
                    </a:moveTo>
                    <a:cubicBezTo>
                      <a:pt x="21599" y="17961"/>
                      <a:pt x="21599" y="17961"/>
                      <a:pt x="21599" y="17961"/>
                    </a:cubicBezTo>
                    <a:cubicBezTo>
                      <a:pt x="21599" y="0"/>
                      <a:pt x="21599" y="0"/>
                      <a:pt x="21599" y="0"/>
                    </a:cubicBezTo>
                    <a:cubicBezTo>
                      <a:pt x="21282" y="0"/>
                      <a:pt x="20964" y="202"/>
                      <a:pt x="20733" y="606"/>
                    </a:cubicBezTo>
                    <a:cubicBezTo>
                      <a:pt x="19636" y="2367"/>
                      <a:pt x="19636" y="2367"/>
                      <a:pt x="19636" y="2367"/>
                    </a:cubicBezTo>
                    <a:cubicBezTo>
                      <a:pt x="19174" y="3147"/>
                      <a:pt x="18192" y="3320"/>
                      <a:pt x="17499" y="2714"/>
                    </a:cubicBezTo>
                    <a:cubicBezTo>
                      <a:pt x="15940" y="1357"/>
                      <a:pt x="15940" y="1357"/>
                      <a:pt x="15940" y="1357"/>
                    </a:cubicBezTo>
                    <a:cubicBezTo>
                      <a:pt x="15218" y="750"/>
                      <a:pt x="14496" y="981"/>
                      <a:pt x="14265" y="1905"/>
                    </a:cubicBezTo>
                    <a:cubicBezTo>
                      <a:pt x="13803" y="3898"/>
                      <a:pt x="13803" y="3898"/>
                      <a:pt x="13803" y="3898"/>
                    </a:cubicBezTo>
                    <a:cubicBezTo>
                      <a:pt x="13601" y="4822"/>
                      <a:pt x="12705" y="5255"/>
                      <a:pt x="11868" y="4880"/>
                    </a:cubicBezTo>
                    <a:cubicBezTo>
                      <a:pt x="9962" y="4100"/>
                      <a:pt x="9962" y="4100"/>
                      <a:pt x="9962" y="4100"/>
                    </a:cubicBezTo>
                    <a:cubicBezTo>
                      <a:pt x="9096" y="3725"/>
                      <a:pt x="8460" y="4187"/>
                      <a:pt x="8547" y="5111"/>
                    </a:cubicBezTo>
                    <a:cubicBezTo>
                      <a:pt x="8720" y="7190"/>
                      <a:pt x="8720" y="7190"/>
                      <a:pt x="8720" y="7190"/>
                    </a:cubicBezTo>
                    <a:cubicBezTo>
                      <a:pt x="8807" y="8114"/>
                      <a:pt x="8114" y="8807"/>
                      <a:pt x="7190" y="8720"/>
                    </a:cubicBezTo>
                    <a:cubicBezTo>
                      <a:pt x="5111" y="8547"/>
                      <a:pt x="5111" y="8547"/>
                      <a:pt x="5111" y="8547"/>
                    </a:cubicBezTo>
                    <a:cubicBezTo>
                      <a:pt x="4187" y="8460"/>
                      <a:pt x="3725" y="9096"/>
                      <a:pt x="4100" y="9962"/>
                    </a:cubicBezTo>
                    <a:cubicBezTo>
                      <a:pt x="4880" y="11868"/>
                      <a:pt x="4880" y="11868"/>
                      <a:pt x="4880" y="11868"/>
                    </a:cubicBezTo>
                    <a:cubicBezTo>
                      <a:pt x="5255" y="12734"/>
                      <a:pt x="4793" y="13601"/>
                      <a:pt x="3898" y="13803"/>
                    </a:cubicBezTo>
                    <a:cubicBezTo>
                      <a:pt x="1877" y="14265"/>
                      <a:pt x="1877" y="14265"/>
                      <a:pt x="1877" y="14265"/>
                    </a:cubicBezTo>
                    <a:cubicBezTo>
                      <a:pt x="981" y="14496"/>
                      <a:pt x="750" y="15247"/>
                      <a:pt x="1357" y="15940"/>
                    </a:cubicBezTo>
                    <a:cubicBezTo>
                      <a:pt x="2714" y="17499"/>
                      <a:pt x="2714" y="17499"/>
                      <a:pt x="2714" y="17499"/>
                    </a:cubicBezTo>
                    <a:cubicBezTo>
                      <a:pt x="3320" y="18192"/>
                      <a:pt x="3147" y="19174"/>
                      <a:pt x="2367" y="19636"/>
                    </a:cubicBezTo>
                    <a:cubicBezTo>
                      <a:pt x="606" y="20733"/>
                      <a:pt x="606" y="20733"/>
                      <a:pt x="606" y="20733"/>
                    </a:cubicBezTo>
                    <a:cubicBezTo>
                      <a:pt x="202" y="20964"/>
                      <a:pt x="0" y="21282"/>
                      <a:pt x="0" y="21600"/>
                    </a:cubicBezTo>
                    <a:cubicBezTo>
                      <a:pt x="17961" y="21600"/>
                      <a:pt x="17961" y="21600"/>
                      <a:pt x="17961" y="21600"/>
                    </a:cubicBezTo>
                    <a:cubicBezTo>
                      <a:pt x="17961" y="19578"/>
                      <a:pt x="19578" y="17961"/>
                      <a:pt x="21599" y="17961"/>
                    </a:cubicBezTo>
                  </a:path>
                </a:pathLst>
              </a:custGeom>
              <a:solidFill>
                <a:srgbClr val="465866">
                  <a:alpha val="25098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41988" name="AutoShape 4"/>
              <p:cNvSpPr/>
              <p:nvPr/>
            </p:nvSpPr>
            <p:spPr bwMode="auto">
              <a:xfrm>
                <a:off x="0" y="1947862"/>
                <a:ext cx="1945483" cy="1945483"/>
              </a:xfrm>
              <a:custGeom>
                <a:avLst/>
                <a:gdLst>
                  <a:gd name="T0" fmla="*/ 972742 w 21600"/>
                  <a:gd name="T1" fmla="*/ 972742 h 21600"/>
                  <a:gd name="T2" fmla="*/ 972742 w 21600"/>
                  <a:gd name="T3" fmla="*/ 972742 h 21600"/>
                  <a:gd name="T4" fmla="*/ 972742 w 21600"/>
                  <a:gd name="T5" fmla="*/ 972742 h 21600"/>
                  <a:gd name="T6" fmla="*/ 972742 w 21600"/>
                  <a:gd name="T7" fmla="*/ 972742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599" y="3638"/>
                    </a:moveTo>
                    <a:cubicBezTo>
                      <a:pt x="21599" y="3638"/>
                      <a:pt x="21599" y="3638"/>
                      <a:pt x="21599" y="3638"/>
                    </a:cubicBezTo>
                    <a:cubicBezTo>
                      <a:pt x="19578" y="3638"/>
                      <a:pt x="17961" y="1992"/>
                      <a:pt x="17961" y="0"/>
                    </a:cubicBezTo>
                    <a:cubicBezTo>
                      <a:pt x="17961" y="0"/>
                      <a:pt x="17961" y="0"/>
                      <a:pt x="1796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317"/>
                      <a:pt x="202" y="635"/>
                      <a:pt x="606" y="866"/>
                    </a:cubicBezTo>
                    <a:cubicBezTo>
                      <a:pt x="2367" y="1934"/>
                      <a:pt x="2367" y="1934"/>
                      <a:pt x="2367" y="1934"/>
                    </a:cubicBezTo>
                    <a:cubicBezTo>
                      <a:pt x="3147" y="2425"/>
                      <a:pt x="3320" y="3378"/>
                      <a:pt x="2714" y="4071"/>
                    </a:cubicBezTo>
                    <a:cubicBezTo>
                      <a:pt x="1357" y="5659"/>
                      <a:pt x="1357" y="5659"/>
                      <a:pt x="1357" y="5659"/>
                    </a:cubicBezTo>
                    <a:cubicBezTo>
                      <a:pt x="750" y="6352"/>
                      <a:pt x="981" y="7103"/>
                      <a:pt x="1877" y="7305"/>
                    </a:cubicBezTo>
                    <a:cubicBezTo>
                      <a:pt x="3898" y="7796"/>
                      <a:pt x="3898" y="7796"/>
                      <a:pt x="3898" y="7796"/>
                    </a:cubicBezTo>
                    <a:cubicBezTo>
                      <a:pt x="4793" y="7998"/>
                      <a:pt x="5255" y="8865"/>
                      <a:pt x="4880" y="9731"/>
                    </a:cubicBezTo>
                    <a:cubicBezTo>
                      <a:pt x="4100" y="11637"/>
                      <a:pt x="4100" y="11637"/>
                      <a:pt x="4100" y="11637"/>
                    </a:cubicBezTo>
                    <a:cubicBezTo>
                      <a:pt x="3725" y="12474"/>
                      <a:pt x="4187" y="13110"/>
                      <a:pt x="5111" y="13052"/>
                    </a:cubicBezTo>
                    <a:cubicBezTo>
                      <a:pt x="7190" y="12879"/>
                      <a:pt x="7190" y="12879"/>
                      <a:pt x="7190" y="12879"/>
                    </a:cubicBezTo>
                    <a:cubicBezTo>
                      <a:pt x="8114" y="12792"/>
                      <a:pt x="8807" y="13485"/>
                      <a:pt x="8720" y="14409"/>
                    </a:cubicBezTo>
                    <a:cubicBezTo>
                      <a:pt x="8547" y="16459"/>
                      <a:pt x="8547" y="16459"/>
                      <a:pt x="8547" y="16459"/>
                    </a:cubicBezTo>
                    <a:cubicBezTo>
                      <a:pt x="8460" y="17383"/>
                      <a:pt x="9096" y="17845"/>
                      <a:pt x="9962" y="17499"/>
                    </a:cubicBezTo>
                    <a:cubicBezTo>
                      <a:pt x="11868" y="16690"/>
                      <a:pt x="11868" y="16690"/>
                      <a:pt x="11868" y="16690"/>
                    </a:cubicBezTo>
                    <a:cubicBezTo>
                      <a:pt x="12705" y="16344"/>
                      <a:pt x="13601" y="16777"/>
                      <a:pt x="13803" y="17672"/>
                    </a:cubicBezTo>
                    <a:cubicBezTo>
                      <a:pt x="14265" y="19694"/>
                      <a:pt x="14265" y="19694"/>
                      <a:pt x="14265" y="19694"/>
                    </a:cubicBezTo>
                    <a:cubicBezTo>
                      <a:pt x="14496" y="20589"/>
                      <a:pt x="15218" y="20849"/>
                      <a:pt x="15940" y="20242"/>
                    </a:cubicBezTo>
                    <a:cubicBezTo>
                      <a:pt x="17499" y="18885"/>
                      <a:pt x="17499" y="18885"/>
                      <a:pt x="17499" y="18885"/>
                    </a:cubicBezTo>
                    <a:cubicBezTo>
                      <a:pt x="18192" y="18279"/>
                      <a:pt x="19174" y="18423"/>
                      <a:pt x="19636" y="19232"/>
                    </a:cubicBezTo>
                    <a:cubicBezTo>
                      <a:pt x="20733" y="20993"/>
                      <a:pt x="20733" y="20993"/>
                      <a:pt x="20733" y="20993"/>
                    </a:cubicBezTo>
                    <a:cubicBezTo>
                      <a:pt x="20964" y="21397"/>
                      <a:pt x="21282" y="21599"/>
                      <a:pt x="21599" y="21599"/>
                    </a:cubicBezTo>
                    <a:cubicBezTo>
                      <a:pt x="21599" y="3638"/>
                      <a:pt x="21599" y="3638"/>
                      <a:pt x="21599" y="3638"/>
                    </a:cubicBezTo>
                  </a:path>
                </a:pathLst>
              </a:custGeom>
              <a:solidFill>
                <a:srgbClr val="8DC9CC">
                  <a:alpha val="25098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41989" name="AutoShape 5"/>
              <p:cNvSpPr/>
              <p:nvPr/>
            </p:nvSpPr>
            <p:spPr bwMode="auto">
              <a:xfrm>
                <a:off x="1945482" y="-1"/>
                <a:ext cx="1947863" cy="1947864"/>
              </a:xfrm>
              <a:custGeom>
                <a:avLst/>
                <a:gdLst>
                  <a:gd name="T0" fmla="*/ 973932 w 21600"/>
                  <a:gd name="T1" fmla="*/ 973932 h 21600"/>
                  <a:gd name="T2" fmla="*/ 973932 w 21600"/>
                  <a:gd name="T3" fmla="*/ 973932 h 21600"/>
                  <a:gd name="T4" fmla="*/ 973932 w 21600"/>
                  <a:gd name="T5" fmla="*/ 973932 h 21600"/>
                  <a:gd name="T6" fmla="*/ 973932 w 21600"/>
                  <a:gd name="T7" fmla="*/ 973932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993" y="20733"/>
                    </a:moveTo>
                    <a:cubicBezTo>
                      <a:pt x="19232" y="19636"/>
                      <a:pt x="19232" y="19636"/>
                      <a:pt x="19232" y="19636"/>
                    </a:cubicBezTo>
                    <a:cubicBezTo>
                      <a:pt x="18423" y="19174"/>
                      <a:pt x="18279" y="18192"/>
                      <a:pt x="18885" y="17499"/>
                    </a:cubicBezTo>
                    <a:cubicBezTo>
                      <a:pt x="20242" y="15940"/>
                      <a:pt x="20242" y="15940"/>
                      <a:pt x="20242" y="15940"/>
                    </a:cubicBezTo>
                    <a:cubicBezTo>
                      <a:pt x="20849" y="15247"/>
                      <a:pt x="20589" y="14496"/>
                      <a:pt x="19694" y="14265"/>
                    </a:cubicBezTo>
                    <a:cubicBezTo>
                      <a:pt x="17672" y="13803"/>
                      <a:pt x="17672" y="13803"/>
                      <a:pt x="17672" y="13803"/>
                    </a:cubicBezTo>
                    <a:cubicBezTo>
                      <a:pt x="16777" y="13601"/>
                      <a:pt x="16344" y="12734"/>
                      <a:pt x="16690" y="11868"/>
                    </a:cubicBezTo>
                    <a:cubicBezTo>
                      <a:pt x="17499" y="9962"/>
                      <a:pt x="17499" y="9962"/>
                      <a:pt x="17499" y="9962"/>
                    </a:cubicBezTo>
                    <a:cubicBezTo>
                      <a:pt x="17845" y="9096"/>
                      <a:pt x="17383" y="8460"/>
                      <a:pt x="16459" y="8547"/>
                    </a:cubicBezTo>
                    <a:cubicBezTo>
                      <a:pt x="14409" y="8720"/>
                      <a:pt x="14409" y="8720"/>
                      <a:pt x="14409" y="8720"/>
                    </a:cubicBezTo>
                    <a:cubicBezTo>
                      <a:pt x="13485" y="8807"/>
                      <a:pt x="12792" y="8114"/>
                      <a:pt x="12879" y="7190"/>
                    </a:cubicBezTo>
                    <a:cubicBezTo>
                      <a:pt x="13052" y="5111"/>
                      <a:pt x="13052" y="5111"/>
                      <a:pt x="13052" y="5111"/>
                    </a:cubicBezTo>
                    <a:cubicBezTo>
                      <a:pt x="13110" y="4187"/>
                      <a:pt x="12474" y="3725"/>
                      <a:pt x="11637" y="4100"/>
                    </a:cubicBezTo>
                    <a:cubicBezTo>
                      <a:pt x="9731" y="4880"/>
                      <a:pt x="9731" y="4880"/>
                      <a:pt x="9731" y="4880"/>
                    </a:cubicBezTo>
                    <a:cubicBezTo>
                      <a:pt x="8865" y="5255"/>
                      <a:pt x="7998" y="4822"/>
                      <a:pt x="7796" y="3898"/>
                    </a:cubicBezTo>
                    <a:cubicBezTo>
                      <a:pt x="7305" y="1905"/>
                      <a:pt x="7305" y="1905"/>
                      <a:pt x="7305" y="1905"/>
                    </a:cubicBezTo>
                    <a:cubicBezTo>
                      <a:pt x="7103" y="981"/>
                      <a:pt x="6352" y="750"/>
                      <a:pt x="5659" y="1357"/>
                    </a:cubicBezTo>
                    <a:cubicBezTo>
                      <a:pt x="4071" y="2714"/>
                      <a:pt x="4071" y="2714"/>
                      <a:pt x="4071" y="2714"/>
                    </a:cubicBezTo>
                    <a:cubicBezTo>
                      <a:pt x="3378" y="3320"/>
                      <a:pt x="2425" y="3147"/>
                      <a:pt x="1934" y="2367"/>
                    </a:cubicBezTo>
                    <a:cubicBezTo>
                      <a:pt x="866" y="606"/>
                      <a:pt x="866" y="606"/>
                      <a:pt x="866" y="606"/>
                    </a:cubicBezTo>
                    <a:cubicBezTo>
                      <a:pt x="635" y="202"/>
                      <a:pt x="317" y="0"/>
                      <a:pt x="0" y="0"/>
                    </a:cubicBezTo>
                    <a:cubicBezTo>
                      <a:pt x="0" y="17961"/>
                      <a:pt x="0" y="17961"/>
                      <a:pt x="0" y="17961"/>
                    </a:cubicBezTo>
                    <a:cubicBezTo>
                      <a:pt x="1992" y="17961"/>
                      <a:pt x="3638" y="19578"/>
                      <a:pt x="3638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21282"/>
                      <a:pt x="21397" y="20964"/>
                      <a:pt x="20993" y="20733"/>
                    </a:cubicBezTo>
                  </a:path>
                </a:pathLst>
              </a:custGeom>
              <a:solidFill>
                <a:srgbClr val="45C1A4">
                  <a:alpha val="25098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41990" name="AutoShape 6"/>
              <p:cNvSpPr/>
              <p:nvPr/>
            </p:nvSpPr>
            <p:spPr bwMode="auto">
              <a:xfrm>
                <a:off x="1945482" y="1947862"/>
                <a:ext cx="1947863" cy="1945483"/>
              </a:xfrm>
              <a:custGeom>
                <a:avLst/>
                <a:gdLst>
                  <a:gd name="T0" fmla="*/ 973932 w 21600"/>
                  <a:gd name="T1" fmla="*/ 972742 h 21600"/>
                  <a:gd name="T2" fmla="*/ 973932 w 21600"/>
                  <a:gd name="T3" fmla="*/ 972742 h 21600"/>
                  <a:gd name="T4" fmla="*/ 973932 w 21600"/>
                  <a:gd name="T5" fmla="*/ 972742 h 21600"/>
                  <a:gd name="T6" fmla="*/ 973932 w 21600"/>
                  <a:gd name="T7" fmla="*/ 972742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7672" y="7796"/>
                    </a:moveTo>
                    <a:cubicBezTo>
                      <a:pt x="19694" y="7305"/>
                      <a:pt x="19694" y="7305"/>
                      <a:pt x="19694" y="7305"/>
                    </a:cubicBezTo>
                    <a:cubicBezTo>
                      <a:pt x="20589" y="7103"/>
                      <a:pt x="20849" y="6352"/>
                      <a:pt x="20242" y="5659"/>
                    </a:cubicBezTo>
                    <a:cubicBezTo>
                      <a:pt x="18885" y="4071"/>
                      <a:pt x="18885" y="4071"/>
                      <a:pt x="18885" y="4071"/>
                    </a:cubicBezTo>
                    <a:cubicBezTo>
                      <a:pt x="18279" y="3378"/>
                      <a:pt x="18423" y="2425"/>
                      <a:pt x="19232" y="1934"/>
                    </a:cubicBezTo>
                    <a:cubicBezTo>
                      <a:pt x="20993" y="866"/>
                      <a:pt x="20993" y="866"/>
                      <a:pt x="20993" y="866"/>
                    </a:cubicBezTo>
                    <a:cubicBezTo>
                      <a:pt x="21397" y="635"/>
                      <a:pt x="21600" y="317"/>
                      <a:pt x="21600" y="0"/>
                    </a:cubicBezTo>
                    <a:cubicBezTo>
                      <a:pt x="3638" y="0"/>
                      <a:pt x="3638" y="0"/>
                      <a:pt x="3638" y="0"/>
                    </a:cubicBezTo>
                    <a:cubicBezTo>
                      <a:pt x="3638" y="0"/>
                      <a:pt x="3638" y="0"/>
                      <a:pt x="3638" y="0"/>
                    </a:cubicBezTo>
                    <a:cubicBezTo>
                      <a:pt x="3638" y="1992"/>
                      <a:pt x="1992" y="3638"/>
                      <a:pt x="0" y="3638"/>
                    </a:cubicBezTo>
                    <a:cubicBezTo>
                      <a:pt x="0" y="21599"/>
                      <a:pt x="0" y="21599"/>
                      <a:pt x="0" y="21599"/>
                    </a:cubicBezTo>
                    <a:cubicBezTo>
                      <a:pt x="317" y="21599"/>
                      <a:pt x="635" y="21397"/>
                      <a:pt x="866" y="20993"/>
                    </a:cubicBezTo>
                    <a:cubicBezTo>
                      <a:pt x="1934" y="19232"/>
                      <a:pt x="1934" y="19232"/>
                      <a:pt x="1934" y="19232"/>
                    </a:cubicBezTo>
                    <a:cubicBezTo>
                      <a:pt x="2425" y="18423"/>
                      <a:pt x="3378" y="18279"/>
                      <a:pt x="4071" y="18885"/>
                    </a:cubicBezTo>
                    <a:cubicBezTo>
                      <a:pt x="5659" y="20242"/>
                      <a:pt x="5659" y="20242"/>
                      <a:pt x="5659" y="20242"/>
                    </a:cubicBezTo>
                    <a:cubicBezTo>
                      <a:pt x="6352" y="20849"/>
                      <a:pt x="7103" y="20589"/>
                      <a:pt x="7305" y="19694"/>
                    </a:cubicBezTo>
                    <a:cubicBezTo>
                      <a:pt x="7796" y="17672"/>
                      <a:pt x="7796" y="17672"/>
                      <a:pt x="7796" y="17672"/>
                    </a:cubicBezTo>
                    <a:cubicBezTo>
                      <a:pt x="7998" y="16777"/>
                      <a:pt x="8865" y="16344"/>
                      <a:pt x="9731" y="16690"/>
                    </a:cubicBezTo>
                    <a:cubicBezTo>
                      <a:pt x="11637" y="17499"/>
                      <a:pt x="11637" y="17499"/>
                      <a:pt x="11637" y="17499"/>
                    </a:cubicBezTo>
                    <a:cubicBezTo>
                      <a:pt x="12474" y="17845"/>
                      <a:pt x="13110" y="17383"/>
                      <a:pt x="13052" y="16459"/>
                    </a:cubicBezTo>
                    <a:cubicBezTo>
                      <a:pt x="12879" y="14409"/>
                      <a:pt x="12879" y="14409"/>
                      <a:pt x="12879" y="14409"/>
                    </a:cubicBezTo>
                    <a:cubicBezTo>
                      <a:pt x="12792" y="13485"/>
                      <a:pt x="13485" y="12792"/>
                      <a:pt x="14409" y="12879"/>
                    </a:cubicBezTo>
                    <a:cubicBezTo>
                      <a:pt x="16459" y="13052"/>
                      <a:pt x="16459" y="13052"/>
                      <a:pt x="16459" y="13052"/>
                    </a:cubicBezTo>
                    <a:cubicBezTo>
                      <a:pt x="17383" y="13110"/>
                      <a:pt x="17845" y="12474"/>
                      <a:pt x="17499" y="11637"/>
                    </a:cubicBezTo>
                    <a:cubicBezTo>
                      <a:pt x="16690" y="9731"/>
                      <a:pt x="16690" y="9731"/>
                      <a:pt x="16690" y="9731"/>
                    </a:cubicBezTo>
                    <a:cubicBezTo>
                      <a:pt x="16344" y="8865"/>
                      <a:pt x="16777" y="7998"/>
                      <a:pt x="17672" y="7796"/>
                    </a:cubicBezTo>
                  </a:path>
                </a:pathLst>
              </a:custGeom>
              <a:solidFill>
                <a:srgbClr val="1C9FB6">
                  <a:alpha val="25098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</p:grpSp>
        <p:grpSp>
          <p:nvGrpSpPr>
            <p:cNvPr id="42045" name="Group 7"/>
            <p:cNvGrpSpPr/>
            <p:nvPr/>
          </p:nvGrpSpPr>
          <p:grpSpPr bwMode="auto">
            <a:xfrm>
              <a:off x="2186273" y="1260592"/>
              <a:ext cx="357189" cy="303286"/>
              <a:chOff x="0" y="0"/>
              <a:chExt cx="357189" cy="303286"/>
            </a:xfrm>
          </p:grpSpPr>
          <p:sp>
            <p:nvSpPr>
              <p:cNvPr id="41992" name="AutoShape 8"/>
              <p:cNvSpPr/>
              <p:nvPr/>
            </p:nvSpPr>
            <p:spPr bwMode="auto">
              <a:xfrm>
                <a:off x="163513" y="54048"/>
                <a:ext cx="14289" cy="41276"/>
              </a:xfrm>
              <a:custGeom>
                <a:avLst/>
                <a:gdLst>
                  <a:gd name="T0" fmla="*/ 7145 w 21600"/>
                  <a:gd name="T1" fmla="*/ 20638 h 21600"/>
                  <a:gd name="T2" fmla="*/ 7145 w 21600"/>
                  <a:gd name="T3" fmla="*/ 20638 h 21600"/>
                  <a:gd name="T4" fmla="*/ 7145 w 21600"/>
                  <a:gd name="T5" fmla="*/ 20638 h 21600"/>
                  <a:gd name="T6" fmla="*/ 7145 w 21600"/>
                  <a:gd name="T7" fmla="*/ 20638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599" y="0"/>
                    </a:moveTo>
                    <a:lnTo>
                      <a:pt x="0" y="16615"/>
                    </a:lnTo>
                    <a:lnTo>
                      <a:pt x="4800" y="21599"/>
                    </a:lnTo>
                    <a:lnTo>
                      <a:pt x="21599" y="19107"/>
                    </a:lnTo>
                    <a:lnTo>
                      <a:pt x="2159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41993" name="AutoShape 9"/>
              <p:cNvSpPr/>
              <p:nvPr/>
            </p:nvSpPr>
            <p:spPr bwMode="auto">
              <a:xfrm>
                <a:off x="174045" y="50873"/>
                <a:ext cx="11240" cy="7542"/>
              </a:xfrm>
              <a:custGeom>
                <a:avLst/>
                <a:gdLst>
                  <a:gd name="T0" fmla="*/ 5620 w 19114"/>
                  <a:gd name="T1" fmla="*/ 3771 h 20520"/>
                  <a:gd name="T2" fmla="*/ 5620 w 19114"/>
                  <a:gd name="T3" fmla="*/ 3771 h 20520"/>
                  <a:gd name="T4" fmla="*/ 5620 w 19114"/>
                  <a:gd name="T5" fmla="*/ 3771 h 20520"/>
                  <a:gd name="T6" fmla="*/ 5620 w 19114"/>
                  <a:gd name="T7" fmla="*/ 3771 h 2052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114" h="20520">
                    <a:moveTo>
                      <a:pt x="16800" y="4320"/>
                    </a:moveTo>
                    <a:cubicBezTo>
                      <a:pt x="19885" y="4320"/>
                      <a:pt x="19885" y="4320"/>
                      <a:pt x="16800" y="8640"/>
                    </a:cubicBezTo>
                    <a:cubicBezTo>
                      <a:pt x="7543" y="17280"/>
                      <a:pt x="7543" y="17280"/>
                      <a:pt x="7543" y="17280"/>
                    </a:cubicBezTo>
                    <a:cubicBezTo>
                      <a:pt x="7543" y="21599"/>
                      <a:pt x="4457" y="21599"/>
                      <a:pt x="4457" y="17280"/>
                    </a:cubicBezTo>
                    <a:cubicBezTo>
                      <a:pt x="1371" y="4320"/>
                      <a:pt x="1371" y="4320"/>
                      <a:pt x="1371" y="4320"/>
                    </a:cubicBezTo>
                    <a:cubicBezTo>
                      <a:pt x="-1714" y="0"/>
                      <a:pt x="1371" y="0"/>
                      <a:pt x="1371" y="0"/>
                    </a:cubicBezTo>
                    <a:cubicBezTo>
                      <a:pt x="16800" y="4320"/>
                      <a:pt x="16800" y="4320"/>
                      <a:pt x="16800" y="432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41994" name="AutoShape 10"/>
              <p:cNvSpPr/>
              <p:nvPr/>
            </p:nvSpPr>
            <p:spPr bwMode="auto">
              <a:xfrm>
                <a:off x="165117" y="0"/>
                <a:ext cx="36844" cy="44596"/>
              </a:xfrm>
              <a:custGeom>
                <a:avLst/>
                <a:gdLst>
                  <a:gd name="T0" fmla="*/ 18422 w 20052"/>
                  <a:gd name="T1" fmla="*/ 23813 h 20226"/>
                  <a:gd name="T2" fmla="*/ 18422 w 20052"/>
                  <a:gd name="T3" fmla="*/ 23813 h 20226"/>
                  <a:gd name="T4" fmla="*/ 18422 w 20052"/>
                  <a:gd name="T5" fmla="*/ 23813 h 20226"/>
                  <a:gd name="T6" fmla="*/ 18422 w 20052"/>
                  <a:gd name="T7" fmla="*/ 23813 h 2022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0052" h="20226">
                    <a:moveTo>
                      <a:pt x="19745" y="10884"/>
                    </a:moveTo>
                    <a:cubicBezTo>
                      <a:pt x="18763" y="16284"/>
                      <a:pt x="11890" y="20912"/>
                      <a:pt x="8945" y="20141"/>
                    </a:cubicBezTo>
                    <a:cubicBezTo>
                      <a:pt x="5017" y="20141"/>
                      <a:pt x="-873" y="14741"/>
                      <a:pt x="108" y="9341"/>
                    </a:cubicBezTo>
                    <a:cubicBezTo>
                      <a:pt x="1090" y="3941"/>
                      <a:pt x="3054" y="-687"/>
                      <a:pt x="10908" y="84"/>
                    </a:cubicBezTo>
                    <a:cubicBezTo>
                      <a:pt x="19745" y="855"/>
                      <a:pt x="20727" y="5484"/>
                      <a:pt x="19745" y="10884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41995" name="AutoShape 11"/>
              <p:cNvSpPr/>
              <p:nvPr/>
            </p:nvSpPr>
            <p:spPr bwMode="auto">
              <a:xfrm>
                <a:off x="0" y="17535"/>
                <a:ext cx="22225" cy="12701"/>
              </a:xfrm>
              <a:custGeom>
                <a:avLst/>
                <a:gdLst>
                  <a:gd name="T0" fmla="*/ 11113 w 21600"/>
                  <a:gd name="T1" fmla="*/ 6351 h 21600"/>
                  <a:gd name="T2" fmla="*/ 11113 w 21600"/>
                  <a:gd name="T3" fmla="*/ 6351 h 21600"/>
                  <a:gd name="T4" fmla="*/ 11113 w 21600"/>
                  <a:gd name="T5" fmla="*/ 6351 h 21600"/>
                  <a:gd name="T6" fmla="*/ 11113 w 21600"/>
                  <a:gd name="T7" fmla="*/ 6351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41996" name="AutoShape 12"/>
              <p:cNvSpPr/>
              <p:nvPr/>
            </p:nvSpPr>
            <p:spPr bwMode="auto">
              <a:xfrm>
                <a:off x="0" y="74685"/>
                <a:ext cx="22225" cy="14289"/>
              </a:xfrm>
              <a:custGeom>
                <a:avLst/>
                <a:gdLst>
                  <a:gd name="T0" fmla="*/ 11113 w 21600"/>
                  <a:gd name="T1" fmla="*/ 7145 h 21600"/>
                  <a:gd name="T2" fmla="*/ 11113 w 21600"/>
                  <a:gd name="T3" fmla="*/ 7145 h 21600"/>
                  <a:gd name="T4" fmla="*/ 11113 w 21600"/>
                  <a:gd name="T5" fmla="*/ 7145 h 21600"/>
                  <a:gd name="T6" fmla="*/ 11113 w 21600"/>
                  <a:gd name="T7" fmla="*/ 7145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599"/>
                    </a:lnTo>
                    <a:lnTo>
                      <a:pt x="0" y="2159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41997" name="AutoShape 13"/>
              <p:cNvSpPr/>
              <p:nvPr/>
            </p:nvSpPr>
            <p:spPr bwMode="auto">
              <a:xfrm>
                <a:off x="0" y="133423"/>
                <a:ext cx="22225" cy="12701"/>
              </a:xfrm>
              <a:custGeom>
                <a:avLst/>
                <a:gdLst>
                  <a:gd name="T0" fmla="*/ 11113 w 21600"/>
                  <a:gd name="T1" fmla="*/ 6351 h 21600"/>
                  <a:gd name="T2" fmla="*/ 11113 w 21600"/>
                  <a:gd name="T3" fmla="*/ 6351 h 21600"/>
                  <a:gd name="T4" fmla="*/ 11113 w 21600"/>
                  <a:gd name="T5" fmla="*/ 6351 h 21600"/>
                  <a:gd name="T6" fmla="*/ 11113 w 21600"/>
                  <a:gd name="T7" fmla="*/ 6351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41998" name="AutoShape 14"/>
              <p:cNvSpPr/>
              <p:nvPr/>
            </p:nvSpPr>
            <p:spPr bwMode="auto">
              <a:xfrm>
                <a:off x="0" y="192160"/>
                <a:ext cx="22225" cy="12701"/>
              </a:xfrm>
              <a:custGeom>
                <a:avLst/>
                <a:gdLst>
                  <a:gd name="T0" fmla="*/ 11113 w 21600"/>
                  <a:gd name="T1" fmla="*/ 6351 h 21600"/>
                  <a:gd name="T2" fmla="*/ 11113 w 21600"/>
                  <a:gd name="T3" fmla="*/ 6351 h 21600"/>
                  <a:gd name="T4" fmla="*/ 11113 w 21600"/>
                  <a:gd name="T5" fmla="*/ 6351 h 21600"/>
                  <a:gd name="T6" fmla="*/ 11113 w 21600"/>
                  <a:gd name="T7" fmla="*/ 6351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41999" name="AutoShape 15"/>
              <p:cNvSpPr/>
              <p:nvPr/>
            </p:nvSpPr>
            <p:spPr bwMode="auto">
              <a:xfrm>
                <a:off x="0" y="250898"/>
                <a:ext cx="22225" cy="12701"/>
              </a:xfrm>
              <a:custGeom>
                <a:avLst/>
                <a:gdLst>
                  <a:gd name="T0" fmla="*/ 11113 w 21600"/>
                  <a:gd name="T1" fmla="*/ 6351 h 21600"/>
                  <a:gd name="T2" fmla="*/ 11113 w 21600"/>
                  <a:gd name="T3" fmla="*/ 6351 h 21600"/>
                  <a:gd name="T4" fmla="*/ 11113 w 21600"/>
                  <a:gd name="T5" fmla="*/ 6351 h 21600"/>
                  <a:gd name="T6" fmla="*/ 11113 w 21600"/>
                  <a:gd name="T7" fmla="*/ 6351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42000" name="AutoShape 16"/>
              <p:cNvSpPr/>
              <p:nvPr/>
            </p:nvSpPr>
            <p:spPr bwMode="auto">
              <a:xfrm>
                <a:off x="285750" y="281060"/>
                <a:ext cx="12700" cy="22226"/>
              </a:xfrm>
              <a:custGeom>
                <a:avLst/>
                <a:gdLst>
                  <a:gd name="T0" fmla="*/ 6350 w 21600"/>
                  <a:gd name="T1" fmla="*/ 11113 h 21600"/>
                  <a:gd name="T2" fmla="*/ 6350 w 21600"/>
                  <a:gd name="T3" fmla="*/ 11113 h 21600"/>
                  <a:gd name="T4" fmla="*/ 6350 w 21600"/>
                  <a:gd name="T5" fmla="*/ 11113 h 21600"/>
                  <a:gd name="T6" fmla="*/ 6350 w 21600"/>
                  <a:gd name="T7" fmla="*/ 11113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42001" name="AutoShape 17"/>
              <p:cNvSpPr/>
              <p:nvPr/>
            </p:nvSpPr>
            <p:spPr bwMode="auto">
              <a:xfrm>
                <a:off x="344488" y="281060"/>
                <a:ext cx="12701" cy="22226"/>
              </a:xfrm>
              <a:custGeom>
                <a:avLst/>
                <a:gdLst>
                  <a:gd name="T0" fmla="*/ 6351 w 21600"/>
                  <a:gd name="T1" fmla="*/ 11113 h 21600"/>
                  <a:gd name="T2" fmla="*/ 6351 w 21600"/>
                  <a:gd name="T3" fmla="*/ 11113 h 21600"/>
                  <a:gd name="T4" fmla="*/ 6351 w 21600"/>
                  <a:gd name="T5" fmla="*/ 11113 h 21600"/>
                  <a:gd name="T6" fmla="*/ 6351 w 21600"/>
                  <a:gd name="T7" fmla="*/ 11113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42002" name="AutoShape 18"/>
              <p:cNvSpPr/>
              <p:nvPr/>
            </p:nvSpPr>
            <p:spPr bwMode="auto">
              <a:xfrm>
                <a:off x="227013" y="281060"/>
                <a:ext cx="12701" cy="22226"/>
              </a:xfrm>
              <a:custGeom>
                <a:avLst/>
                <a:gdLst>
                  <a:gd name="T0" fmla="*/ 6351 w 21600"/>
                  <a:gd name="T1" fmla="*/ 11113 h 21600"/>
                  <a:gd name="T2" fmla="*/ 6351 w 21600"/>
                  <a:gd name="T3" fmla="*/ 11113 h 21600"/>
                  <a:gd name="T4" fmla="*/ 6351 w 21600"/>
                  <a:gd name="T5" fmla="*/ 11113 h 21600"/>
                  <a:gd name="T6" fmla="*/ 6351 w 21600"/>
                  <a:gd name="T7" fmla="*/ 11113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42003" name="AutoShape 19"/>
              <p:cNvSpPr/>
              <p:nvPr/>
            </p:nvSpPr>
            <p:spPr bwMode="auto">
              <a:xfrm>
                <a:off x="109537" y="281060"/>
                <a:ext cx="12701" cy="22226"/>
              </a:xfrm>
              <a:custGeom>
                <a:avLst/>
                <a:gdLst>
                  <a:gd name="T0" fmla="*/ 6351 w 21600"/>
                  <a:gd name="T1" fmla="*/ 11113 h 21600"/>
                  <a:gd name="T2" fmla="*/ 6351 w 21600"/>
                  <a:gd name="T3" fmla="*/ 11113 h 21600"/>
                  <a:gd name="T4" fmla="*/ 6351 w 21600"/>
                  <a:gd name="T5" fmla="*/ 11113 h 21600"/>
                  <a:gd name="T6" fmla="*/ 6351 w 21600"/>
                  <a:gd name="T7" fmla="*/ 11113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42004" name="AutoShape 20"/>
              <p:cNvSpPr/>
              <p:nvPr/>
            </p:nvSpPr>
            <p:spPr bwMode="auto">
              <a:xfrm>
                <a:off x="50800" y="281060"/>
                <a:ext cx="12700" cy="22226"/>
              </a:xfrm>
              <a:custGeom>
                <a:avLst/>
                <a:gdLst>
                  <a:gd name="T0" fmla="*/ 6350 w 21600"/>
                  <a:gd name="T1" fmla="*/ 11113 h 21600"/>
                  <a:gd name="T2" fmla="*/ 6350 w 21600"/>
                  <a:gd name="T3" fmla="*/ 11113 h 21600"/>
                  <a:gd name="T4" fmla="*/ 6350 w 21600"/>
                  <a:gd name="T5" fmla="*/ 11113 h 21600"/>
                  <a:gd name="T6" fmla="*/ 6350 w 21600"/>
                  <a:gd name="T7" fmla="*/ 11113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</p:grpSp>
        <p:sp>
          <p:nvSpPr>
            <p:cNvPr id="42005" name="AutoShape 21"/>
            <p:cNvSpPr/>
            <p:nvPr/>
          </p:nvSpPr>
          <p:spPr bwMode="auto">
            <a:xfrm>
              <a:off x="1263936" y="2298889"/>
              <a:ext cx="347664" cy="325439"/>
            </a:xfrm>
            <a:custGeom>
              <a:avLst/>
              <a:gdLst>
                <a:gd name="T0" fmla="*/ 173832 w 21600"/>
                <a:gd name="T1" fmla="*/ 162720 h 21600"/>
                <a:gd name="T2" fmla="*/ 173832 w 21600"/>
                <a:gd name="T3" fmla="*/ 162720 h 21600"/>
                <a:gd name="T4" fmla="*/ 173832 w 21600"/>
                <a:gd name="T5" fmla="*/ 162720 h 21600"/>
                <a:gd name="T6" fmla="*/ 173832 w 21600"/>
                <a:gd name="T7" fmla="*/ 162720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6615" y="11097"/>
                  </a:moveTo>
                  <a:cubicBezTo>
                    <a:pt x="16615" y="10899"/>
                    <a:pt x="16615" y="10899"/>
                    <a:pt x="16615" y="10700"/>
                  </a:cubicBezTo>
                  <a:cubicBezTo>
                    <a:pt x="16984" y="10502"/>
                    <a:pt x="17538" y="9710"/>
                    <a:pt x="17538" y="9511"/>
                  </a:cubicBezTo>
                  <a:cubicBezTo>
                    <a:pt x="17353" y="9313"/>
                    <a:pt x="16615" y="8917"/>
                    <a:pt x="16246" y="9115"/>
                  </a:cubicBezTo>
                  <a:cubicBezTo>
                    <a:pt x="16061" y="8917"/>
                    <a:pt x="16061" y="8719"/>
                    <a:pt x="16061" y="8521"/>
                  </a:cubicBezTo>
                  <a:cubicBezTo>
                    <a:pt x="16246" y="8322"/>
                    <a:pt x="16615" y="7332"/>
                    <a:pt x="16615" y="7133"/>
                  </a:cubicBezTo>
                  <a:cubicBezTo>
                    <a:pt x="16430" y="6935"/>
                    <a:pt x="15507" y="6935"/>
                    <a:pt x="15138" y="7133"/>
                  </a:cubicBezTo>
                  <a:cubicBezTo>
                    <a:pt x="15138" y="6935"/>
                    <a:pt x="14953" y="6737"/>
                    <a:pt x="14953" y="6737"/>
                  </a:cubicBezTo>
                  <a:cubicBezTo>
                    <a:pt x="15138" y="6341"/>
                    <a:pt x="15323" y="5350"/>
                    <a:pt x="15138" y="5152"/>
                  </a:cubicBezTo>
                  <a:cubicBezTo>
                    <a:pt x="14953" y="5152"/>
                    <a:pt x="14030" y="5152"/>
                    <a:pt x="13846" y="5548"/>
                  </a:cubicBezTo>
                  <a:cubicBezTo>
                    <a:pt x="13661" y="5350"/>
                    <a:pt x="13476" y="5350"/>
                    <a:pt x="13476" y="5152"/>
                  </a:cubicBezTo>
                  <a:cubicBezTo>
                    <a:pt x="13661" y="4755"/>
                    <a:pt x="13476" y="3765"/>
                    <a:pt x="13292" y="3765"/>
                  </a:cubicBezTo>
                  <a:cubicBezTo>
                    <a:pt x="13107" y="3566"/>
                    <a:pt x="12369" y="3963"/>
                    <a:pt x="12000" y="4359"/>
                  </a:cubicBezTo>
                  <a:cubicBezTo>
                    <a:pt x="12000" y="4359"/>
                    <a:pt x="11815" y="4161"/>
                    <a:pt x="11630" y="4161"/>
                  </a:cubicBezTo>
                  <a:cubicBezTo>
                    <a:pt x="11630" y="3765"/>
                    <a:pt x="11261" y="2774"/>
                    <a:pt x="11076" y="2774"/>
                  </a:cubicBezTo>
                  <a:cubicBezTo>
                    <a:pt x="10892" y="2774"/>
                    <a:pt x="10153" y="3368"/>
                    <a:pt x="10153" y="3765"/>
                  </a:cubicBezTo>
                  <a:cubicBezTo>
                    <a:pt x="9969" y="3765"/>
                    <a:pt x="9784" y="3566"/>
                    <a:pt x="9600" y="3566"/>
                  </a:cubicBezTo>
                  <a:cubicBezTo>
                    <a:pt x="9600" y="3170"/>
                    <a:pt x="9046" y="2377"/>
                    <a:pt x="8861" y="2377"/>
                  </a:cubicBezTo>
                  <a:cubicBezTo>
                    <a:pt x="8676" y="2377"/>
                    <a:pt x="8123" y="3170"/>
                    <a:pt x="8123" y="3566"/>
                  </a:cubicBezTo>
                  <a:cubicBezTo>
                    <a:pt x="7938" y="3566"/>
                    <a:pt x="7753" y="3765"/>
                    <a:pt x="7569" y="3765"/>
                  </a:cubicBezTo>
                  <a:cubicBezTo>
                    <a:pt x="7384" y="3368"/>
                    <a:pt x="6830" y="2774"/>
                    <a:pt x="6461" y="2774"/>
                  </a:cubicBezTo>
                  <a:cubicBezTo>
                    <a:pt x="6276" y="2774"/>
                    <a:pt x="5907" y="3765"/>
                    <a:pt x="6092" y="4161"/>
                  </a:cubicBezTo>
                  <a:cubicBezTo>
                    <a:pt x="5907" y="4161"/>
                    <a:pt x="5723" y="4359"/>
                    <a:pt x="5723" y="4359"/>
                  </a:cubicBezTo>
                  <a:cubicBezTo>
                    <a:pt x="5353" y="3963"/>
                    <a:pt x="4615" y="3566"/>
                    <a:pt x="4430" y="3765"/>
                  </a:cubicBezTo>
                  <a:cubicBezTo>
                    <a:pt x="4246" y="3765"/>
                    <a:pt x="4061" y="4755"/>
                    <a:pt x="4246" y="5152"/>
                  </a:cubicBezTo>
                  <a:cubicBezTo>
                    <a:pt x="4061" y="5350"/>
                    <a:pt x="4061" y="5350"/>
                    <a:pt x="3876" y="5548"/>
                  </a:cubicBezTo>
                  <a:cubicBezTo>
                    <a:pt x="3507" y="5152"/>
                    <a:pt x="2769" y="5152"/>
                    <a:pt x="2584" y="5152"/>
                  </a:cubicBezTo>
                  <a:cubicBezTo>
                    <a:pt x="2400" y="5350"/>
                    <a:pt x="2584" y="6341"/>
                    <a:pt x="2769" y="6737"/>
                  </a:cubicBezTo>
                  <a:cubicBezTo>
                    <a:pt x="2769" y="6737"/>
                    <a:pt x="2584" y="6935"/>
                    <a:pt x="2584" y="7133"/>
                  </a:cubicBezTo>
                  <a:cubicBezTo>
                    <a:pt x="2215" y="6935"/>
                    <a:pt x="1292" y="6935"/>
                    <a:pt x="1107" y="7133"/>
                  </a:cubicBezTo>
                  <a:cubicBezTo>
                    <a:pt x="1107" y="7332"/>
                    <a:pt x="1292" y="8322"/>
                    <a:pt x="1661" y="8521"/>
                  </a:cubicBezTo>
                  <a:cubicBezTo>
                    <a:pt x="1661" y="8719"/>
                    <a:pt x="1661" y="8917"/>
                    <a:pt x="1476" y="9115"/>
                  </a:cubicBezTo>
                  <a:cubicBezTo>
                    <a:pt x="1107" y="8917"/>
                    <a:pt x="369" y="9313"/>
                    <a:pt x="184" y="9511"/>
                  </a:cubicBezTo>
                  <a:cubicBezTo>
                    <a:pt x="184" y="9710"/>
                    <a:pt x="738" y="10502"/>
                    <a:pt x="1107" y="10700"/>
                  </a:cubicBezTo>
                  <a:cubicBezTo>
                    <a:pt x="1107" y="10899"/>
                    <a:pt x="1107" y="10899"/>
                    <a:pt x="1107" y="11097"/>
                  </a:cubicBezTo>
                  <a:cubicBezTo>
                    <a:pt x="738" y="11097"/>
                    <a:pt x="0" y="11691"/>
                    <a:pt x="0" y="12088"/>
                  </a:cubicBezTo>
                  <a:cubicBezTo>
                    <a:pt x="0" y="12286"/>
                    <a:pt x="738" y="12880"/>
                    <a:pt x="1107" y="12880"/>
                  </a:cubicBezTo>
                  <a:cubicBezTo>
                    <a:pt x="1107" y="13078"/>
                    <a:pt x="1107" y="13277"/>
                    <a:pt x="1107" y="13277"/>
                  </a:cubicBezTo>
                  <a:cubicBezTo>
                    <a:pt x="738" y="13475"/>
                    <a:pt x="184" y="14267"/>
                    <a:pt x="184" y="14466"/>
                  </a:cubicBezTo>
                  <a:cubicBezTo>
                    <a:pt x="369" y="14664"/>
                    <a:pt x="1107" y="15060"/>
                    <a:pt x="1476" y="15060"/>
                  </a:cubicBezTo>
                  <a:cubicBezTo>
                    <a:pt x="1661" y="15060"/>
                    <a:pt x="1661" y="15258"/>
                    <a:pt x="1661" y="15456"/>
                  </a:cubicBezTo>
                  <a:cubicBezTo>
                    <a:pt x="1292" y="15655"/>
                    <a:pt x="1107" y="16645"/>
                    <a:pt x="1107" y="16844"/>
                  </a:cubicBezTo>
                  <a:cubicBezTo>
                    <a:pt x="1292" y="17042"/>
                    <a:pt x="2215" y="17042"/>
                    <a:pt x="2584" y="16844"/>
                  </a:cubicBezTo>
                  <a:cubicBezTo>
                    <a:pt x="2584" y="17042"/>
                    <a:pt x="2769" y="17240"/>
                    <a:pt x="2769" y="17240"/>
                  </a:cubicBezTo>
                  <a:cubicBezTo>
                    <a:pt x="2584" y="17636"/>
                    <a:pt x="2400" y="18627"/>
                    <a:pt x="2584" y="18825"/>
                  </a:cubicBezTo>
                  <a:cubicBezTo>
                    <a:pt x="2769" y="19023"/>
                    <a:pt x="3692" y="18825"/>
                    <a:pt x="3876" y="18429"/>
                  </a:cubicBezTo>
                  <a:cubicBezTo>
                    <a:pt x="4061" y="18627"/>
                    <a:pt x="4061" y="18825"/>
                    <a:pt x="4246" y="18825"/>
                  </a:cubicBezTo>
                  <a:cubicBezTo>
                    <a:pt x="4061" y="19222"/>
                    <a:pt x="4246" y="20212"/>
                    <a:pt x="4430" y="20212"/>
                  </a:cubicBezTo>
                  <a:cubicBezTo>
                    <a:pt x="4615" y="20411"/>
                    <a:pt x="5353" y="20014"/>
                    <a:pt x="5723" y="19618"/>
                  </a:cubicBezTo>
                  <a:cubicBezTo>
                    <a:pt x="5723" y="19816"/>
                    <a:pt x="5907" y="19816"/>
                    <a:pt x="6092" y="19816"/>
                  </a:cubicBezTo>
                  <a:cubicBezTo>
                    <a:pt x="5907" y="20212"/>
                    <a:pt x="6276" y="21203"/>
                    <a:pt x="6461" y="21203"/>
                  </a:cubicBezTo>
                  <a:cubicBezTo>
                    <a:pt x="6830" y="21401"/>
                    <a:pt x="7384" y="20807"/>
                    <a:pt x="7569" y="20212"/>
                  </a:cubicBezTo>
                  <a:cubicBezTo>
                    <a:pt x="7753" y="20411"/>
                    <a:pt x="7938" y="20411"/>
                    <a:pt x="8123" y="20411"/>
                  </a:cubicBezTo>
                  <a:cubicBezTo>
                    <a:pt x="8123" y="20807"/>
                    <a:pt x="8676" y="21600"/>
                    <a:pt x="8861" y="21600"/>
                  </a:cubicBezTo>
                  <a:cubicBezTo>
                    <a:pt x="9046" y="21600"/>
                    <a:pt x="9600" y="20807"/>
                    <a:pt x="9600" y="20411"/>
                  </a:cubicBezTo>
                  <a:cubicBezTo>
                    <a:pt x="9784" y="20411"/>
                    <a:pt x="9969" y="20411"/>
                    <a:pt x="10153" y="20411"/>
                  </a:cubicBezTo>
                  <a:cubicBezTo>
                    <a:pt x="10153" y="20807"/>
                    <a:pt x="10892" y="21401"/>
                    <a:pt x="11076" y="21203"/>
                  </a:cubicBezTo>
                  <a:cubicBezTo>
                    <a:pt x="11261" y="21203"/>
                    <a:pt x="11630" y="20212"/>
                    <a:pt x="11630" y="19816"/>
                  </a:cubicBezTo>
                  <a:cubicBezTo>
                    <a:pt x="11815" y="19816"/>
                    <a:pt x="12000" y="19816"/>
                    <a:pt x="12000" y="19618"/>
                  </a:cubicBezTo>
                  <a:cubicBezTo>
                    <a:pt x="12369" y="20014"/>
                    <a:pt x="13107" y="20411"/>
                    <a:pt x="13292" y="20212"/>
                  </a:cubicBezTo>
                  <a:cubicBezTo>
                    <a:pt x="13476" y="20212"/>
                    <a:pt x="13661" y="19222"/>
                    <a:pt x="13476" y="18825"/>
                  </a:cubicBezTo>
                  <a:cubicBezTo>
                    <a:pt x="13476" y="18825"/>
                    <a:pt x="13661" y="18627"/>
                    <a:pt x="13846" y="18429"/>
                  </a:cubicBezTo>
                  <a:cubicBezTo>
                    <a:pt x="14030" y="18825"/>
                    <a:pt x="14953" y="19023"/>
                    <a:pt x="15138" y="18825"/>
                  </a:cubicBezTo>
                  <a:cubicBezTo>
                    <a:pt x="15323" y="18627"/>
                    <a:pt x="15138" y="17636"/>
                    <a:pt x="14953" y="17240"/>
                  </a:cubicBezTo>
                  <a:cubicBezTo>
                    <a:pt x="14953" y="17240"/>
                    <a:pt x="15138" y="17042"/>
                    <a:pt x="15138" y="16844"/>
                  </a:cubicBezTo>
                  <a:cubicBezTo>
                    <a:pt x="15507" y="17042"/>
                    <a:pt x="16430" y="17042"/>
                    <a:pt x="16615" y="16844"/>
                  </a:cubicBezTo>
                  <a:cubicBezTo>
                    <a:pt x="16615" y="16645"/>
                    <a:pt x="16246" y="15655"/>
                    <a:pt x="16061" y="15456"/>
                  </a:cubicBezTo>
                  <a:cubicBezTo>
                    <a:pt x="16061" y="15258"/>
                    <a:pt x="16061" y="15060"/>
                    <a:pt x="16246" y="15060"/>
                  </a:cubicBezTo>
                  <a:cubicBezTo>
                    <a:pt x="16615" y="15060"/>
                    <a:pt x="17353" y="14664"/>
                    <a:pt x="17538" y="14466"/>
                  </a:cubicBezTo>
                  <a:cubicBezTo>
                    <a:pt x="17538" y="14267"/>
                    <a:pt x="16984" y="13475"/>
                    <a:pt x="16615" y="13277"/>
                  </a:cubicBezTo>
                  <a:cubicBezTo>
                    <a:pt x="16615" y="13277"/>
                    <a:pt x="16615" y="13078"/>
                    <a:pt x="16615" y="12880"/>
                  </a:cubicBezTo>
                  <a:cubicBezTo>
                    <a:pt x="16984" y="12880"/>
                    <a:pt x="17723" y="12286"/>
                    <a:pt x="17723" y="12088"/>
                  </a:cubicBezTo>
                  <a:cubicBezTo>
                    <a:pt x="17723" y="11691"/>
                    <a:pt x="16984" y="11097"/>
                    <a:pt x="16615" y="11097"/>
                  </a:cubicBezTo>
                  <a:close/>
                  <a:moveTo>
                    <a:pt x="10707" y="19420"/>
                  </a:moveTo>
                  <a:cubicBezTo>
                    <a:pt x="10338" y="19618"/>
                    <a:pt x="10153" y="19618"/>
                    <a:pt x="9784" y="19618"/>
                  </a:cubicBezTo>
                  <a:cubicBezTo>
                    <a:pt x="9969" y="18033"/>
                    <a:pt x="10892" y="15853"/>
                    <a:pt x="10338" y="14664"/>
                  </a:cubicBezTo>
                  <a:cubicBezTo>
                    <a:pt x="11076" y="15853"/>
                    <a:pt x="13107" y="16051"/>
                    <a:pt x="14584" y="16645"/>
                  </a:cubicBezTo>
                  <a:cubicBezTo>
                    <a:pt x="13661" y="18033"/>
                    <a:pt x="12369" y="19023"/>
                    <a:pt x="10707" y="19420"/>
                  </a:cubicBezTo>
                  <a:close/>
                  <a:moveTo>
                    <a:pt x="3138" y="16645"/>
                  </a:moveTo>
                  <a:cubicBezTo>
                    <a:pt x="4430" y="16051"/>
                    <a:pt x="6646" y="15853"/>
                    <a:pt x="7384" y="14664"/>
                  </a:cubicBezTo>
                  <a:cubicBezTo>
                    <a:pt x="6830" y="15853"/>
                    <a:pt x="7753" y="18033"/>
                    <a:pt x="7938" y="19618"/>
                  </a:cubicBezTo>
                  <a:cubicBezTo>
                    <a:pt x="6092" y="19420"/>
                    <a:pt x="4246" y="18429"/>
                    <a:pt x="3138" y="16645"/>
                  </a:cubicBezTo>
                  <a:close/>
                  <a:moveTo>
                    <a:pt x="2215" y="8917"/>
                  </a:moveTo>
                  <a:cubicBezTo>
                    <a:pt x="3507" y="9908"/>
                    <a:pt x="4800" y="11889"/>
                    <a:pt x="5907" y="12088"/>
                  </a:cubicBezTo>
                  <a:cubicBezTo>
                    <a:pt x="4800" y="12088"/>
                    <a:pt x="3507" y="14069"/>
                    <a:pt x="2215" y="15060"/>
                  </a:cubicBezTo>
                  <a:cubicBezTo>
                    <a:pt x="2030" y="14664"/>
                    <a:pt x="2030" y="14267"/>
                    <a:pt x="1846" y="14069"/>
                  </a:cubicBezTo>
                  <a:cubicBezTo>
                    <a:pt x="1476" y="12286"/>
                    <a:pt x="1661" y="10502"/>
                    <a:pt x="2215" y="8917"/>
                  </a:cubicBezTo>
                  <a:close/>
                  <a:moveTo>
                    <a:pt x="7015" y="4557"/>
                  </a:moveTo>
                  <a:cubicBezTo>
                    <a:pt x="7384" y="4359"/>
                    <a:pt x="7569" y="4359"/>
                    <a:pt x="7938" y="4359"/>
                  </a:cubicBezTo>
                  <a:cubicBezTo>
                    <a:pt x="7753" y="5944"/>
                    <a:pt x="6830" y="8124"/>
                    <a:pt x="7384" y="9313"/>
                  </a:cubicBezTo>
                  <a:cubicBezTo>
                    <a:pt x="6646" y="8124"/>
                    <a:pt x="4430" y="7926"/>
                    <a:pt x="3138" y="7332"/>
                  </a:cubicBezTo>
                  <a:cubicBezTo>
                    <a:pt x="4061" y="5944"/>
                    <a:pt x="5353" y="4954"/>
                    <a:pt x="7015" y="4557"/>
                  </a:cubicBezTo>
                  <a:close/>
                  <a:moveTo>
                    <a:pt x="14584" y="7332"/>
                  </a:moveTo>
                  <a:cubicBezTo>
                    <a:pt x="13107" y="7926"/>
                    <a:pt x="11076" y="8124"/>
                    <a:pt x="10338" y="9313"/>
                  </a:cubicBezTo>
                  <a:cubicBezTo>
                    <a:pt x="10892" y="8124"/>
                    <a:pt x="9969" y="5944"/>
                    <a:pt x="9784" y="4359"/>
                  </a:cubicBezTo>
                  <a:cubicBezTo>
                    <a:pt x="11630" y="4557"/>
                    <a:pt x="13476" y="5746"/>
                    <a:pt x="14584" y="7332"/>
                  </a:cubicBezTo>
                  <a:close/>
                  <a:moveTo>
                    <a:pt x="9969" y="13871"/>
                  </a:moveTo>
                  <a:cubicBezTo>
                    <a:pt x="9969" y="14069"/>
                    <a:pt x="10153" y="14267"/>
                    <a:pt x="10153" y="14466"/>
                  </a:cubicBezTo>
                  <a:cubicBezTo>
                    <a:pt x="10153" y="14267"/>
                    <a:pt x="9969" y="14069"/>
                    <a:pt x="9784" y="14069"/>
                  </a:cubicBezTo>
                  <a:cubicBezTo>
                    <a:pt x="9415" y="14664"/>
                    <a:pt x="8307" y="14664"/>
                    <a:pt x="7938" y="14069"/>
                  </a:cubicBezTo>
                  <a:cubicBezTo>
                    <a:pt x="7753" y="14069"/>
                    <a:pt x="7569" y="14267"/>
                    <a:pt x="7569" y="14466"/>
                  </a:cubicBezTo>
                  <a:cubicBezTo>
                    <a:pt x="7569" y="14267"/>
                    <a:pt x="7569" y="14069"/>
                    <a:pt x="7753" y="13871"/>
                  </a:cubicBezTo>
                  <a:cubicBezTo>
                    <a:pt x="6830" y="13871"/>
                    <a:pt x="6461" y="12880"/>
                    <a:pt x="6830" y="12286"/>
                  </a:cubicBezTo>
                  <a:cubicBezTo>
                    <a:pt x="6646" y="12088"/>
                    <a:pt x="6461" y="12088"/>
                    <a:pt x="6276" y="12088"/>
                  </a:cubicBezTo>
                  <a:cubicBezTo>
                    <a:pt x="6461" y="12088"/>
                    <a:pt x="6646" y="11889"/>
                    <a:pt x="6830" y="11889"/>
                  </a:cubicBezTo>
                  <a:cubicBezTo>
                    <a:pt x="6461" y="11097"/>
                    <a:pt x="6830" y="10106"/>
                    <a:pt x="7753" y="10106"/>
                  </a:cubicBezTo>
                  <a:cubicBezTo>
                    <a:pt x="7569" y="9908"/>
                    <a:pt x="7569" y="9710"/>
                    <a:pt x="7569" y="9511"/>
                  </a:cubicBezTo>
                  <a:cubicBezTo>
                    <a:pt x="7569" y="9710"/>
                    <a:pt x="7753" y="9908"/>
                    <a:pt x="7938" y="9908"/>
                  </a:cubicBezTo>
                  <a:cubicBezTo>
                    <a:pt x="8307" y="9313"/>
                    <a:pt x="9415" y="9313"/>
                    <a:pt x="9784" y="9908"/>
                  </a:cubicBezTo>
                  <a:cubicBezTo>
                    <a:pt x="9969" y="9908"/>
                    <a:pt x="10153" y="9710"/>
                    <a:pt x="10153" y="9511"/>
                  </a:cubicBezTo>
                  <a:cubicBezTo>
                    <a:pt x="10153" y="9710"/>
                    <a:pt x="9969" y="9908"/>
                    <a:pt x="9969" y="10106"/>
                  </a:cubicBezTo>
                  <a:cubicBezTo>
                    <a:pt x="10892" y="10106"/>
                    <a:pt x="11261" y="11097"/>
                    <a:pt x="10892" y="11889"/>
                  </a:cubicBezTo>
                  <a:cubicBezTo>
                    <a:pt x="11076" y="11889"/>
                    <a:pt x="11261" y="12088"/>
                    <a:pt x="11446" y="12088"/>
                  </a:cubicBezTo>
                  <a:cubicBezTo>
                    <a:pt x="11261" y="12088"/>
                    <a:pt x="11076" y="12088"/>
                    <a:pt x="10892" y="12286"/>
                  </a:cubicBezTo>
                  <a:cubicBezTo>
                    <a:pt x="11261" y="12880"/>
                    <a:pt x="10892" y="13871"/>
                    <a:pt x="9969" y="13871"/>
                  </a:cubicBezTo>
                  <a:close/>
                  <a:moveTo>
                    <a:pt x="15507" y="15060"/>
                  </a:moveTo>
                  <a:cubicBezTo>
                    <a:pt x="14215" y="14069"/>
                    <a:pt x="12923" y="12088"/>
                    <a:pt x="11630" y="12088"/>
                  </a:cubicBezTo>
                  <a:cubicBezTo>
                    <a:pt x="12923" y="11889"/>
                    <a:pt x="14215" y="9908"/>
                    <a:pt x="15507" y="8917"/>
                  </a:cubicBezTo>
                  <a:cubicBezTo>
                    <a:pt x="15692" y="9313"/>
                    <a:pt x="15692" y="9710"/>
                    <a:pt x="15876" y="9908"/>
                  </a:cubicBezTo>
                  <a:cubicBezTo>
                    <a:pt x="16246" y="11691"/>
                    <a:pt x="16061" y="13475"/>
                    <a:pt x="15507" y="15060"/>
                  </a:cubicBezTo>
                  <a:close/>
                  <a:moveTo>
                    <a:pt x="8861" y="9710"/>
                  </a:moveTo>
                  <a:cubicBezTo>
                    <a:pt x="7753" y="9710"/>
                    <a:pt x="6830" y="10700"/>
                    <a:pt x="6830" y="12088"/>
                  </a:cubicBezTo>
                  <a:cubicBezTo>
                    <a:pt x="6830" y="13277"/>
                    <a:pt x="7753" y="14267"/>
                    <a:pt x="8861" y="14267"/>
                  </a:cubicBezTo>
                  <a:cubicBezTo>
                    <a:pt x="9969" y="14267"/>
                    <a:pt x="10892" y="13277"/>
                    <a:pt x="10892" y="12088"/>
                  </a:cubicBezTo>
                  <a:cubicBezTo>
                    <a:pt x="10892" y="10700"/>
                    <a:pt x="9969" y="9710"/>
                    <a:pt x="8861" y="9710"/>
                  </a:cubicBezTo>
                  <a:close/>
                  <a:moveTo>
                    <a:pt x="8861" y="13277"/>
                  </a:moveTo>
                  <a:cubicBezTo>
                    <a:pt x="8123" y="13277"/>
                    <a:pt x="7753" y="12682"/>
                    <a:pt x="7753" y="12088"/>
                  </a:cubicBezTo>
                  <a:cubicBezTo>
                    <a:pt x="7753" y="11295"/>
                    <a:pt x="8123" y="10700"/>
                    <a:pt x="8861" y="10700"/>
                  </a:cubicBezTo>
                  <a:cubicBezTo>
                    <a:pt x="9415" y="10700"/>
                    <a:pt x="9969" y="11295"/>
                    <a:pt x="9969" y="12088"/>
                  </a:cubicBezTo>
                  <a:cubicBezTo>
                    <a:pt x="9969" y="12682"/>
                    <a:pt x="9415" y="13277"/>
                    <a:pt x="8861" y="13277"/>
                  </a:cubicBezTo>
                  <a:close/>
                  <a:moveTo>
                    <a:pt x="21599" y="3566"/>
                  </a:moveTo>
                  <a:cubicBezTo>
                    <a:pt x="21599" y="3368"/>
                    <a:pt x="21230" y="3170"/>
                    <a:pt x="21046" y="3170"/>
                  </a:cubicBezTo>
                  <a:cubicBezTo>
                    <a:pt x="21046" y="3170"/>
                    <a:pt x="21046" y="2972"/>
                    <a:pt x="21046" y="2972"/>
                  </a:cubicBezTo>
                  <a:cubicBezTo>
                    <a:pt x="21230" y="2972"/>
                    <a:pt x="21415" y="2576"/>
                    <a:pt x="21415" y="2576"/>
                  </a:cubicBezTo>
                  <a:cubicBezTo>
                    <a:pt x="21415" y="2576"/>
                    <a:pt x="21046" y="2377"/>
                    <a:pt x="20861" y="2377"/>
                  </a:cubicBezTo>
                  <a:cubicBezTo>
                    <a:pt x="20861" y="2377"/>
                    <a:pt x="20861" y="2179"/>
                    <a:pt x="20861" y="2179"/>
                  </a:cubicBezTo>
                  <a:cubicBezTo>
                    <a:pt x="21046" y="2179"/>
                    <a:pt x="21046" y="1783"/>
                    <a:pt x="21046" y="1783"/>
                  </a:cubicBezTo>
                  <a:cubicBezTo>
                    <a:pt x="21046" y="1585"/>
                    <a:pt x="20676" y="1585"/>
                    <a:pt x="20676" y="1585"/>
                  </a:cubicBezTo>
                  <a:cubicBezTo>
                    <a:pt x="20492" y="1585"/>
                    <a:pt x="20492" y="1585"/>
                    <a:pt x="20492" y="1585"/>
                  </a:cubicBezTo>
                  <a:cubicBezTo>
                    <a:pt x="20492" y="1387"/>
                    <a:pt x="20676" y="990"/>
                    <a:pt x="20492" y="990"/>
                  </a:cubicBezTo>
                  <a:cubicBezTo>
                    <a:pt x="20492" y="990"/>
                    <a:pt x="20123" y="990"/>
                    <a:pt x="20123" y="1188"/>
                  </a:cubicBezTo>
                  <a:cubicBezTo>
                    <a:pt x="19938" y="990"/>
                    <a:pt x="19938" y="990"/>
                    <a:pt x="19938" y="990"/>
                  </a:cubicBezTo>
                  <a:cubicBezTo>
                    <a:pt x="19938" y="792"/>
                    <a:pt x="19938" y="396"/>
                    <a:pt x="19938" y="396"/>
                  </a:cubicBezTo>
                  <a:cubicBezTo>
                    <a:pt x="19753" y="396"/>
                    <a:pt x="19569" y="594"/>
                    <a:pt x="19384" y="594"/>
                  </a:cubicBezTo>
                  <a:cubicBezTo>
                    <a:pt x="19384" y="594"/>
                    <a:pt x="19384" y="594"/>
                    <a:pt x="19200" y="594"/>
                  </a:cubicBezTo>
                  <a:cubicBezTo>
                    <a:pt x="19384" y="396"/>
                    <a:pt x="19200" y="198"/>
                    <a:pt x="19015" y="0"/>
                  </a:cubicBezTo>
                  <a:cubicBezTo>
                    <a:pt x="19015" y="0"/>
                    <a:pt x="18830" y="198"/>
                    <a:pt x="18646" y="396"/>
                  </a:cubicBezTo>
                  <a:cubicBezTo>
                    <a:pt x="18646" y="396"/>
                    <a:pt x="18646" y="396"/>
                    <a:pt x="18461" y="396"/>
                  </a:cubicBezTo>
                  <a:cubicBezTo>
                    <a:pt x="18461" y="198"/>
                    <a:pt x="18276" y="0"/>
                    <a:pt x="18276" y="0"/>
                  </a:cubicBezTo>
                  <a:cubicBezTo>
                    <a:pt x="18092" y="0"/>
                    <a:pt x="17907" y="198"/>
                    <a:pt x="17907" y="396"/>
                  </a:cubicBezTo>
                  <a:cubicBezTo>
                    <a:pt x="17907" y="396"/>
                    <a:pt x="17907" y="396"/>
                    <a:pt x="17723" y="396"/>
                  </a:cubicBezTo>
                  <a:cubicBezTo>
                    <a:pt x="17723" y="198"/>
                    <a:pt x="17538" y="0"/>
                    <a:pt x="17353" y="0"/>
                  </a:cubicBezTo>
                  <a:cubicBezTo>
                    <a:pt x="17353" y="198"/>
                    <a:pt x="17169" y="396"/>
                    <a:pt x="17169" y="594"/>
                  </a:cubicBezTo>
                  <a:cubicBezTo>
                    <a:pt x="17169" y="594"/>
                    <a:pt x="17169" y="594"/>
                    <a:pt x="17169" y="594"/>
                  </a:cubicBezTo>
                  <a:cubicBezTo>
                    <a:pt x="16984" y="594"/>
                    <a:pt x="16615" y="396"/>
                    <a:pt x="16615" y="396"/>
                  </a:cubicBezTo>
                  <a:cubicBezTo>
                    <a:pt x="16615" y="396"/>
                    <a:pt x="16430" y="792"/>
                    <a:pt x="16615" y="990"/>
                  </a:cubicBezTo>
                  <a:cubicBezTo>
                    <a:pt x="16615" y="990"/>
                    <a:pt x="16430" y="990"/>
                    <a:pt x="16430" y="1188"/>
                  </a:cubicBezTo>
                  <a:cubicBezTo>
                    <a:pt x="16246" y="990"/>
                    <a:pt x="16061" y="990"/>
                    <a:pt x="15876" y="990"/>
                  </a:cubicBezTo>
                  <a:cubicBezTo>
                    <a:pt x="15876" y="990"/>
                    <a:pt x="15876" y="1387"/>
                    <a:pt x="16061" y="1585"/>
                  </a:cubicBezTo>
                  <a:cubicBezTo>
                    <a:pt x="16061" y="1585"/>
                    <a:pt x="15876" y="1585"/>
                    <a:pt x="15876" y="1585"/>
                  </a:cubicBezTo>
                  <a:cubicBezTo>
                    <a:pt x="15876" y="1585"/>
                    <a:pt x="15507" y="1585"/>
                    <a:pt x="15507" y="1783"/>
                  </a:cubicBezTo>
                  <a:cubicBezTo>
                    <a:pt x="15323" y="1783"/>
                    <a:pt x="15507" y="2179"/>
                    <a:pt x="15692" y="2179"/>
                  </a:cubicBezTo>
                  <a:cubicBezTo>
                    <a:pt x="15692" y="2179"/>
                    <a:pt x="15507" y="2377"/>
                    <a:pt x="15507" y="2377"/>
                  </a:cubicBezTo>
                  <a:cubicBezTo>
                    <a:pt x="15507" y="2377"/>
                    <a:pt x="15138" y="2576"/>
                    <a:pt x="15138" y="2576"/>
                  </a:cubicBezTo>
                  <a:cubicBezTo>
                    <a:pt x="15138" y="2576"/>
                    <a:pt x="15323" y="2972"/>
                    <a:pt x="15507" y="2972"/>
                  </a:cubicBezTo>
                  <a:cubicBezTo>
                    <a:pt x="15323" y="2972"/>
                    <a:pt x="15323" y="3170"/>
                    <a:pt x="15323" y="3170"/>
                  </a:cubicBezTo>
                  <a:cubicBezTo>
                    <a:pt x="15323" y="3170"/>
                    <a:pt x="14953" y="3368"/>
                    <a:pt x="14953" y="3566"/>
                  </a:cubicBezTo>
                  <a:cubicBezTo>
                    <a:pt x="14953" y="3566"/>
                    <a:pt x="15323" y="3765"/>
                    <a:pt x="15323" y="3765"/>
                  </a:cubicBezTo>
                  <a:cubicBezTo>
                    <a:pt x="15323" y="3765"/>
                    <a:pt x="15323" y="3963"/>
                    <a:pt x="15507" y="3963"/>
                  </a:cubicBezTo>
                  <a:cubicBezTo>
                    <a:pt x="15323" y="3963"/>
                    <a:pt x="15138" y="4359"/>
                    <a:pt x="15138" y="4359"/>
                  </a:cubicBezTo>
                  <a:cubicBezTo>
                    <a:pt x="15138" y="4557"/>
                    <a:pt x="15507" y="4557"/>
                    <a:pt x="15507" y="4557"/>
                  </a:cubicBezTo>
                  <a:cubicBezTo>
                    <a:pt x="15507" y="4557"/>
                    <a:pt x="15692" y="4755"/>
                    <a:pt x="15692" y="4755"/>
                  </a:cubicBezTo>
                  <a:cubicBezTo>
                    <a:pt x="15507" y="4755"/>
                    <a:pt x="15323" y="5152"/>
                    <a:pt x="15507" y="5152"/>
                  </a:cubicBezTo>
                  <a:cubicBezTo>
                    <a:pt x="15507" y="5350"/>
                    <a:pt x="15876" y="5350"/>
                    <a:pt x="15876" y="5350"/>
                  </a:cubicBezTo>
                  <a:cubicBezTo>
                    <a:pt x="15876" y="5350"/>
                    <a:pt x="16061" y="5350"/>
                    <a:pt x="16061" y="5350"/>
                  </a:cubicBezTo>
                  <a:cubicBezTo>
                    <a:pt x="15876" y="5548"/>
                    <a:pt x="15876" y="5944"/>
                    <a:pt x="15876" y="5944"/>
                  </a:cubicBezTo>
                  <a:cubicBezTo>
                    <a:pt x="16061" y="5944"/>
                    <a:pt x="16246" y="5944"/>
                    <a:pt x="16430" y="5944"/>
                  </a:cubicBezTo>
                  <a:cubicBezTo>
                    <a:pt x="16430" y="5944"/>
                    <a:pt x="16615" y="5944"/>
                    <a:pt x="16615" y="5944"/>
                  </a:cubicBezTo>
                  <a:cubicBezTo>
                    <a:pt x="16430" y="6143"/>
                    <a:pt x="16615" y="6539"/>
                    <a:pt x="16615" y="6539"/>
                  </a:cubicBezTo>
                  <a:cubicBezTo>
                    <a:pt x="16615" y="6539"/>
                    <a:pt x="16984" y="6341"/>
                    <a:pt x="17169" y="6341"/>
                  </a:cubicBezTo>
                  <a:cubicBezTo>
                    <a:pt x="17169" y="6341"/>
                    <a:pt x="17169" y="6341"/>
                    <a:pt x="17169" y="6341"/>
                  </a:cubicBezTo>
                  <a:cubicBezTo>
                    <a:pt x="17169" y="6539"/>
                    <a:pt x="17353" y="6935"/>
                    <a:pt x="17353" y="6935"/>
                  </a:cubicBezTo>
                  <a:cubicBezTo>
                    <a:pt x="17538" y="6935"/>
                    <a:pt x="17723" y="6737"/>
                    <a:pt x="17723" y="6539"/>
                  </a:cubicBezTo>
                  <a:cubicBezTo>
                    <a:pt x="17907" y="6539"/>
                    <a:pt x="17907" y="6539"/>
                    <a:pt x="17907" y="6539"/>
                  </a:cubicBezTo>
                  <a:cubicBezTo>
                    <a:pt x="17907" y="6737"/>
                    <a:pt x="18092" y="6935"/>
                    <a:pt x="18276" y="6935"/>
                  </a:cubicBezTo>
                  <a:cubicBezTo>
                    <a:pt x="18276" y="6935"/>
                    <a:pt x="18461" y="6737"/>
                    <a:pt x="18461" y="6539"/>
                  </a:cubicBezTo>
                  <a:cubicBezTo>
                    <a:pt x="18646" y="6539"/>
                    <a:pt x="18646" y="6539"/>
                    <a:pt x="18646" y="6539"/>
                  </a:cubicBezTo>
                  <a:cubicBezTo>
                    <a:pt x="18830" y="6737"/>
                    <a:pt x="19015" y="6935"/>
                    <a:pt x="19015" y="6935"/>
                  </a:cubicBezTo>
                  <a:cubicBezTo>
                    <a:pt x="19200" y="6935"/>
                    <a:pt x="19384" y="6539"/>
                    <a:pt x="19200" y="6341"/>
                  </a:cubicBezTo>
                  <a:cubicBezTo>
                    <a:pt x="19384" y="6341"/>
                    <a:pt x="19384" y="6341"/>
                    <a:pt x="19384" y="6341"/>
                  </a:cubicBezTo>
                  <a:cubicBezTo>
                    <a:pt x="19569" y="6341"/>
                    <a:pt x="19753" y="6539"/>
                    <a:pt x="19938" y="6539"/>
                  </a:cubicBezTo>
                  <a:cubicBezTo>
                    <a:pt x="19938" y="6539"/>
                    <a:pt x="19938" y="6143"/>
                    <a:pt x="19938" y="5944"/>
                  </a:cubicBezTo>
                  <a:cubicBezTo>
                    <a:pt x="19938" y="5944"/>
                    <a:pt x="19938" y="5944"/>
                    <a:pt x="20123" y="5944"/>
                  </a:cubicBezTo>
                  <a:cubicBezTo>
                    <a:pt x="20123" y="5944"/>
                    <a:pt x="20492" y="5944"/>
                    <a:pt x="20492" y="5944"/>
                  </a:cubicBezTo>
                  <a:cubicBezTo>
                    <a:pt x="20676" y="5944"/>
                    <a:pt x="20492" y="5548"/>
                    <a:pt x="20492" y="5350"/>
                  </a:cubicBezTo>
                  <a:cubicBezTo>
                    <a:pt x="20492" y="5350"/>
                    <a:pt x="20492" y="5350"/>
                    <a:pt x="20676" y="5350"/>
                  </a:cubicBezTo>
                  <a:cubicBezTo>
                    <a:pt x="20676" y="5350"/>
                    <a:pt x="21046" y="5350"/>
                    <a:pt x="21046" y="5152"/>
                  </a:cubicBezTo>
                  <a:cubicBezTo>
                    <a:pt x="21046" y="5152"/>
                    <a:pt x="21046" y="4755"/>
                    <a:pt x="20861" y="4755"/>
                  </a:cubicBezTo>
                  <a:cubicBezTo>
                    <a:pt x="20861" y="4755"/>
                    <a:pt x="20861" y="4557"/>
                    <a:pt x="20861" y="4557"/>
                  </a:cubicBezTo>
                  <a:cubicBezTo>
                    <a:pt x="21046" y="4557"/>
                    <a:pt x="21415" y="4557"/>
                    <a:pt x="21415" y="4359"/>
                  </a:cubicBezTo>
                  <a:cubicBezTo>
                    <a:pt x="21415" y="4359"/>
                    <a:pt x="21230" y="3963"/>
                    <a:pt x="21046" y="3963"/>
                  </a:cubicBezTo>
                  <a:cubicBezTo>
                    <a:pt x="21046" y="3963"/>
                    <a:pt x="21046" y="3765"/>
                    <a:pt x="21046" y="3765"/>
                  </a:cubicBezTo>
                  <a:cubicBezTo>
                    <a:pt x="21230" y="3765"/>
                    <a:pt x="21599" y="3566"/>
                    <a:pt x="21599" y="3566"/>
                  </a:cubicBezTo>
                  <a:close/>
                  <a:moveTo>
                    <a:pt x="19015" y="6143"/>
                  </a:moveTo>
                  <a:cubicBezTo>
                    <a:pt x="18830" y="6341"/>
                    <a:pt x="18646" y="6341"/>
                    <a:pt x="18646" y="6341"/>
                  </a:cubicBezTo>
                  <a:cubicBezTo>
                    <a:pt x="18646" y="5746"/>
                    <a:pt x="19015" y="4954"/>
                    <a:pt x="18830" y="4359"/>
                  </a:cubicBezTo>
                  <a:cubicBezTo>
                    <a:pt x="19015" y="4954"/>
                    <a:pt x="19753" y="4954"/>
                    <a:pt x="20307" y="5152"/>
                  </a:cubicBezTo>
                  <a:cubicBezTo>
                    <a:pt x="19938" y="5746"/>
                    <a:pt x="19569" y="6143"/>
                    <a:pt x="19015" y="6143"/>
                  </a:cubicBezTo>
                  <a:close/>
                  <a:moveTo>
                    <a:pt x="16061" y="5152"/>
                  </a:moveTo>
                  <a:cubicBezTo>
                    <a:pt x="16615" y="4954"/>
                    <a:pt x="17538" y="4954"/>
                    <a:pt x="17723" y="4359"/>
                  </a:cubicBezTo>
                  <a:cubicBezTo>
                    <a:pt x="17538" y="4954"/>
                    <a:pt x="17907" y="5746"/>
                    <a:pt x="17907" y="6341"/>
                  </a:cubicBezTo>
                  <a:cubicBezTo>
                    <a:pt x="17169" y="6143"/>
                    <a:pt x="16615" y="5746"/>
                    <a:pt x="16061" y="5152"/>
                  </a:cubicBezTo>
                  <a:close/>
                  <a:moveTo>
                    <a:pt x="15692" y="4161"/>
                  </a:moveTo>
                  <a:cubicBezTo>
                    <a:pt x="15507" y="3566"/>
                    <a:pt x="15507" y="2972"/>
                    <a:pt x="15876" y="2377"/>
                  </a:cubicBezTo>
                  <a:cubicBezTo>
                    <a:pt x="16246" y="2774"/>
                    <a:pt x="16800" y="3566"/>
                    <a:pt x="17169" y="3566"/>
                  </a:cubicBezTo>
                  <a:cubicBezTo>
                    <a:pt x="16800" y="3566"/>
                    <a:pt x="16246" y="4161"/>
                    <a:pt x="15876" y="4557"/>
                  </a:cubicBezTo>
                  <a:cubicBezTo>
                    <a:pt x="15692" y="4557"/>
                    <a:pt x="15692" y="4359"/>
                    <a:pt x="15692" y="4161"/>
                  </a:cubicBezTo>
                  <a:close/>
                  <a:moveTo>
                    <a:pt x="17538" y="792"/>
                  </a:moveTo>
                  <a:cubicBezTo>
                    <a:pt x="17723" y="792"/>
                    <a:pt x="17723" y="594"/>
                    <a:pt x="17907" y="594"/>
                  </a:cubicBezTo>
                  <a:cubicBezTo>
                    <a:pt x="17907" y="1387"/>
                    <a:pt x="17538" y="2179"/>
                    <a:pt x="17723" y="2576"/>
                  </a:cubicBezTo>
                  <a:cubicBezTo>
                    <a:pt x="17538" y="2179"/>
                    <a:pt x="16615" y="1981"/>
                    <a:pt x="16061" y="1783"/>
                  </a:cubicBezTo>
                  <a:cubicBezTo>
                    <a:pt x="16430" y="1188"/>
                    <a:pt x="16984" y="990"/>
                    <a:pt x="17538" y="792"/>
                  </a:cubicBezTo>
                  <a:close/>
                  <a:moveTo>
                    <a:pt x="20307" y="1783"/>
                  </a:moveTo>
                  <a:cubicBezTo>
                    <a:pt x="19753" y="1981"/>
                    <a:pt x="19015" y="2179"/>
                    <a:pt x="18830" y="2576"/>
                  </a:cubicBezTo>
                  <a:cubicBezTo>
                    <a:pt x="19015" y="2179"/>
                    <a:pt x="18646" y="1387"/>
                    <a:pt x="18646" y="594"/>
                  </a:cubicBezTo>
                  <a:cubicBezTo>
                    <a:pt x="19200" y="792"/>
                    <a:pt x="19938" y="1188"/>
                    <a:pt x="20307" y="1783"/>
                  </a:cubicBezTo>
                  <a:close/>
                  <a:moveTo>
                    <a:pt x="18646" y="4161"/>
                  </a:moveTo>
                  <a:cubicBezTo>
                    <a:pt x="18646" y="4161"/>
                    <a:pt x="18646" y="4359"/>
                    <a:pt x="18830" y="4359"/>
                  </a:cubicBezTo>
                  <a:cubicBezTo>
                    <a:pt x="18646" y="4359"/>
                    <a:pt x="18646" y="4359"/>
                    <a:pt x="18646" y="4161"/>
                  </a:cubicBezTo>
                  <a:cubicBezTo>
                    <a:pt x="18461" y="4557"/>
                    <a:pt x="18092" y="4557"/>
                    <a:pt x="17907" y="4161"/>
                  </a:cubicBezTo>
                  <a:cubicBezTo>
                    <a:pt x="17907" y="4359"/>
                    <a:pt x="17723" y="4359"/>
                    <a:pt x="17723" y="4359"/>
                  </a:cubicBezTo>
                  <a:cubicBezTo>
                    <a:pt x="17723" y="4359"/>
                    <a:pt x="17907" y="4161"/>
                    <a:pt x="17907" y="4161"/>
                  </a:cubicBezTo>
                  <a:cubicBezTo>
                    <a:pt x="17538" y="4161"/>
                    <a:pt x="17353" y="3765"/>
                    <a:pt x="17538" y="3566"/>
                  </a:cubicBezTo>
                  <a:cubicBezTo>
                    <a:pt x="17353" y="3566"/>
                    <a:pt x="17353" y="3566"/>
                    <a:pt x="17353" y="3566"/>
                  </a:cubicBezTo>
                  <a:cubicBezTo>
                    <a:pt x="17353" y="3566"/>
                    <a:pt x="17353" y="3368"/>
                    <a:pt x="17538" y="3368"/>
                  </a:cubicBezTo>
                  <a:cubicBezTo>
                    <a:pt x="17353" y="3170"/>
                    <a:pt x="17538" y="2774"/>
                    <a:pt x="17907" y="2774"/>
                  </a:cubicBezTo>
                  <a:cubicBezTo>
                    <a:pt x="17907" y="2774"/>
                    <a:pt x="17723" y="2576"/>
                    <a:pt x="17723" y="2576"/>
                  </a:cubicBezTo>
                  <a:cubicBezTo>
                    <a:pt x="17723" y="2576"/>
                    <a:pt x="17907" y="2774"/>
                    <a:pt x="17907" y="2774"/>
                  </a:cubicBezTo>
                  <a:cubicBezTo>
                    <a:pt x="18092" y="2576"/>
                    <a:pt x="18461" y="2576"/>
                    <a:pt x="18646" y="2774"/>
                  </a:cubicBezTo>
                  <a:cubicBezTo>
                    <a:pt x="18646" y="2774"/>
                    <a:pt x="18646" y="2576"/>
                    <a:pt x="18830" y="2576"/>
                  </a:cubicBezTo>
                  <a:cubicBezTo>
                    <a:pt x="18646" y="2576"/>
                    <a:pt x="18646" y="2774"/>
                    <a:pt x="18646" y="2774"/>
                  </a:cubicBezTo>
                  <a:cubicBezTo>
                    <a:pt x="19015" y="2774"/>
                    <a:pt x="19200" y="3170"/>
                    <a:pt x="19015" y="3368"/>
                  </a:cubicBezTo>
                  <a:cubicBezTo>
                    <a:pt x="19015" y="3368"/>
                    <a:pt x="19200" y="3566"/>
                    <a:pt x="19200" y="3566"/>
                  </a:cubicBezTo>
                  <a:cubicBezTo>
                    <a:pt x="19200" y="3566"/>
                    <a:pt x="19015" y="3566"/>
                    <a:pt x="19015" y="3566"/>
                  </a:cubicBezTo>
                  <a:cubicBezTo>
                    <a:pt x="19200" y="3765"/>
                    <a:pt x="19015" y="4161"/>
                    <a:pt x="18646" y="4161"/>
                  </a:cubicBezTo>
                  <a:close/>
                  <a:moveTo>
                    <a:pt x="20676" y="4557"/>
                  </a:moveTo>
                  <a:cubicBezTo>
                    <a:pt x="20307" y="4161"/>
                    <a:pt x="19753" y="3566"/>
                    <a:pt x="19200" y="3566"/>
                  </a:cubicBezTo>
                  <a:cubicBezTo>
                    <a:pt x="19753" y="3566"/>
                    <a:pt x="20307" y="2774"/>
                    <a:pt x="20676" y="2377"/>
                  </a:cubicBezTo>
                  <a:cubicBezTo>
                    <a:pt x="20676" y="2576"/>
                    <a:pt x="20861" y="2576"/>
                    <a:pt x="20861" y="2774"/>
                  </a:cubicBezTo>
                  <a:cubicBezTo>
                    <a:pt x="21046" y="3368"/>
                    <a:pt x="20861" y="3963"/>
                    <a:pt x="20676" y="4557"/>
                  </a:cubicBezTo>
                  <a:close/>
                  <a:moveTo>
                    <a:pt x="18276" y="2576"/>
                  </a:moveTo>
                  <a:cubicBezTo>
                    <a:pt x="17907" y="2576"/>
                    <a:pt x="17538" y="2972"/>
                    <a:pt x="17538" y="3566"/>
                  </a:cubicBezTo>
                  <a:cubicBezTo>
                    <a:pt x="17538" y="3963"/>
                    <a:pt x="17907" y="4359"/>
                    <a:pt x="18276" y="4359"/>
                  </a:cubicBezTo>
                  <a:cubicBezTo>
                    <a:pt x="18646" y="4359"/>
                    <a:pt x="19015" y="3963"/>
                    <a:pt x="19015" y="3566"/>
                  </a:cubicBezTo>
                  <a:cubicBezTo>
                    <a:pt x="19015" y="2972"/>
                    <a:pt x="18646" y="2576"/>
                    <a:pt x="18276" y="2576"/>
                  </a:cubicBezTo>
                  <a:close/>
                  <a:moveTo>
                    <a:pt x="18276" y="3963"/>
                  </a:moveTo>
                  <a:cubicBezTo>
                    <a:pt x="18092" y="3963"/>
                    <a:pt x="17907" y="3765"/>
                    <a:pt x="17907" y="3566"/>
                  </a:cubicBezTo>
                  <a:cubicBezTo>
                    <a:pt x="17907" y="3170"/>
                    <a:pt x="18092" y="2972"/>
                    <a:pt x="18276" y="2972"/>
                  </a:cubicBezTo>
                  <a:cubicBezTo>
                    <a:pt x="18461" y="2972"/>
                    <a:pt x="18646" y="3170"/>
                    <a:pt x="18646" y="3566"/>
                  </a:cubicBezTo>
                  <a:cubicBezTo>
                    <a:pt x="18646" y="3765"/>
                    <a:pt x="18461" y="3963"/>
                    <a:pt x="18276" y="3963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42006" name="AutoShape 22"/>
            <p:cNvSpPr/>
            <p:nvPr/>
          </p:nvSpPr>
          <p:spPr bwMode="auto">
            <a:xfrm>
              <a:off x="2209350" y="2211838"/>
              <a:ext cx="344418" cy="40965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45719" tIns="45719" rIns="45719" bIns="45719"/>
            <a:lstStyle>
              <a:lvl1pPr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1pPr>
              <a:lvl2pPr marL="742950" indent="-28575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2pPr>
              <a:lvl3pPr marL="11430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3pPr>
              <a:lvl4pPr marL="16002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4pPr>
              <a:lvl5pPr marL="20574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9pPr>
            </a:lstStyle>
            <a:p>
              <a:pPr eaLnBrk="1"/>
              <a:r>
                <a:rPr lang="es-ES" altLang="zh-CN">
                  <a:solidFill>
                    <a:srgbClr val="F2F2F2"/>
                  </a:solidFill>
                  <a:latin typeface="+mn-ea"/>
                  <a:ea typeface="+mn-ea"/>
                  <a:sym typeface="FontAwesome" pitchFamily="2" charset="0"/>
                </a:rPr>
                <a:t></a:t>
              </a:r>
              <a:endParaRPr lang="es-ES" altLang="zh-CN" sz="1800">
                <a:latin typeface="+mn-ea"/>
                <a:ea typeface="+mn-ea"/>
              </a:endParaRPr>
            </a:p>
          </p:txBody>
        </p:sp>
      </p:grpSp>
      <p:pic>
        <p:nvPicPr>
          <p:cNvPr id="42013" name="Picture 29" descr="image10.png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9563" y="2727325"/>
            <a:ext cx="503237" cy="742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grpSp>
        <p:nvGrpSpPr>
          <p:cNvPr id="42014" name="Group 30"/>
          <p:cNvGrpSpPr/>
          <p:nvPr/>
        </p:nvGrpSpPr>
        <p:grpSpPr bwMode="auto">
          <a:xfrm>
            <a:off x="3048000" y="1758950"/>
            <a:ext cx="2595563" cy="2595563"/>
            <a:chOff x="0" y="0"/>
            <a:chExt cx="2595564" cy="2595564"/>
          </a:xfrm>
        </p:grpSpPr>
        <p:sp>
          <p:nvSpPr>
            <p:cNvPr id="42015" name="AutoShape 31"/>
            <p:cNvSpPr/>
            <p:nvPr/>
          </p:nvSpPr>
          <p:spPr bwMode="auto">
            <a:xfrm>
              <a:off x="0" y="0"/>
              <a:ext cx="1296989" cy="1298576"/>
            </a:xfrm>
            <a:custGeom>
              <a:avLst/>
              <a:gdLst>
                <a:gd name="T0" fmla="*/ 648495 w 21600"/>
                <a:gd name="T1" fmla="*/ 649288 h 21600"/>
                <a:gd name="T2" fmla="*/ 648495 w 21600"/>
                <a:gd name="T3" fmla="*/ 649288 h 21600"/>
                <a:gd name="T4" fmla="*/ 648495 w 21600"/>
                <a:gd name="T5" fmla="*/ 649288 h 21600"/>
                <a:gd name="T6" fmla="*/ 648495 w 21600"/>
                <a:gd name="T7" fmla="*/ 649288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17961"/>
                  </a:moveTo>
                  <a:cubicBezTo>
                    <a:pt x="21600" y="17961"/>
                    <a:pt x="21600" y="17961"/>
                    <a:pt x="21600" y="17961"/>
                  </a:cubicBezTo>
                  <a:cubicBezTo>
                    <a:pt x="21600" y="0"/>
                    <a:pt x="21600" y="0"/>
                    <a:pt x="21600" y="0"/>
                  </a:cubicBezTo>
                  <a:cubicBezTo>
                    <a:pt x="21282" y="0"/>
                    <a:pt x="20964" y="202"/>
                    <a:pt x="20733" y="606"/>
                  </a:cubicBezTo>
                  <a:cubicBezTo>
                    <a:pt x="19636" y="2367"/>
                    <a:pt x="19636" y="2367"/>
                    <a:pt x="19636" y="2367"/>
                  </a:cubicBezTo>
                  <a:cubicBezTo>
                    <a:pt x="19174" y="3147"/>
                    <a:pt x="18192" y="3320"/>
                    <a:pt x="17499" y="2714"/>
                  </a:cubicBezTo>
                  <a:cubicBezTo>
                    <a:pt x="15940" y="1357"/>
                    <a:pt x="15940" y="1357"/>
                    <a:pt x="15940" y="1357"/>
                  </a:cubicBezTo>
                  <a:cubicBezTo>
                    <a:pt x="15218" y="750"/>
                    <a:pt x="14496" y="981"/>
                    <a:pt x="14265" y="1905"/>
                  </a:cubicBezTo>
                  <a:cubicBezTo>
                    <a:pt x="13803" y="3898"/>
                    <a:pt x="13803" y="3898"/>
                    <a:pt x="13803" y="3898"/>
                  </a:cubicBezTo>
                  <a:cubicBezTo>
                    <a:pt x="13601" y="4822"/>
                    <a:pt x="12705" y="5255"/>
                    <a:pt x="11868" y="4880"/>
                  </a:cubicBezTo>
                  <a:cubicBezTo>
                    <a:pt x="9962" y="4100"/>
                    <a:pt x="9962" y="4100"/>
                    <a:pt x="9962" y="4100"/>
                  </a:cubicBezTo>
                  <a:cubicBezTo>
                    <a:pt x="9096" y="3725"/>
                    <a:pt x="8460" y="4187"/>
                    <a:pt x="8547" y="5111"/>
                  </a:cubicBezTo>
                  <a:cubicBezTo>
                    <a:pt x="8720" y="7190"/>
                    <a:pt x="8720" y="7190"/>
                    <a:pt x="8720" y="7190"/>
                  </a:cubicBezTo>
                  <a:cubicBezTo>
                    <a:pt x="8807" y="8114"/>
                    <a:pt x="8114" y="8807"/>
                    <a:pt x="7190" y="8720"/>
                  </a:cubicBezTo>
                  <a:cubicBezTo>
                    <a:pt x="5111" y="8547"/>
                    <a:pt x="5111" y="8547"/>
                    <a:pt x="5111" y="8547"/>
                  </a:cubicBezTo>
                  <a:cubicBezTo>
                    <a:pt x="4187" y="8460"/>
                    <a:pt x="3725" y="9096"/>
                    <a:pt x="4100" y="9962"/>
                  </a:cubicBezTo>
                  <a:cubicBezTo>
                    <a:pt x="4880" y="11868"/>
                    <a:pt x="4880" y="11868"/>
                    <a:pt x="4880" y="11868"/>
                  </a:cubicBezTo>
                  <a:cubicBezTo>
                    <a:pt x="5255" y="12734"/>
                    <a:pt x="4793" y="13601"/>
                    <a:pt x="3898" y="13803"/>
                  </a:cubicBezTo>
                  <a:cubicBezTo>
                    <a:pt x="1877" y="14265"/>
                    <a:pt x="1877" y="14265"/>
                    <a:pt x="1877" y="14265"/>
                  </a:cubicBezTo>
                  <a:cubicBezTo>
                    <a:pt x="981" y="14496"/>
                    <a:pt x="750" y="15247"/>
                    <a:pt x="1357" y="15940"/>
                  </a:cubicBezTo>
                  <a:cubicBezTo>
                    <a:pt x="2714" y="17499"/>
                    <a:pt x="2714" y="17499"/>
                    <a:pt x="2714" y="17499"/>
                  </a:cubicBezTo>
                  <a:cubicBezTo>
                    <a:pt x="3320" y="18192"/>
                    <a:pt x="3147" y="19174"/>
                    <a:pt x="2367" y="19636"/>
                  </a:cubicBezTo>
                  <a:cubicBezTo>
                    <a:pt x="606" y="20733"/>
                    <a:pt x="606" y="20733"/>
                    <a:pt x="606" y="20733"/>
                  </a:cubicBezTo>
                  <a:cubicBezTo>
                    <a:pt x="202" y="20964"/>
                    <a:pt x="0" y="21282"/>
                    <a:pt x="0" y="21600"/>
                  </a:cubicBezTo>
                  <a:cubicBezTo>
                    <a:pt x="17961" y="21600"/>
                    <a:pt x="17961" y="21600"/>
                    <a:pt x="17961" y="21600"/>
                  </a:cubicBezTo>
                  <a:cubicBezTo>
                    <a:pt x="17961" y="19578"/>
                    <a:pt x="19578" y="17961"/>
                    <a:pt x="21600" y="17961"/>
                  </a:cubicBezTo>
                </a:path>
              </a:pathLst>
            </a:custGeom>
            <a:solidFill>
              <a:srgbClr val="46586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42016" name="AutoShape 32"/>
            <p:cNvSpPr/>
            <p:nvPr/>
          </p:nvSpPr>
          <p:spPr bwMode="auto">
            <a:xfrm>
              <a:off x="0" y="1298575"/>
              <a:ext cx="1296989" cy="1296989"/>
            </a:xfrm>
            <a:custGeom>
              <a:avLst/>
              <a:gdLst>
                <a:gd name="T0" fmla="*/ 648495 w 21600"/>
                <a:gd name="T1" fmla="*/ 648495 h 21600"/>
                <a:gd name="T2" fmla="*/ 648495 w 21600"/>
                <a:gd name="T3" fmla="*/ 648495 h 21600"/>
                <a:gd name="T4" fmla="*/ 648495 w 21600"/>
                <a:gd name="T5" fmla="*/ 648495 h 21600"/>
                <a:gd name="T6" fmla="*/ 648495 w 21600"/>
                <a:gd name="T7" fmla="*/ 648495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3638"/>
                  </a:moveTo>
                  <a:cubicBezTo>
                    <a:pt x="21600" y="3638"/>
                    <a:pt x="21600" y="3638"/>
                    <a:pt x="21600" y="3638"/>
                  </a:cubicBezTo>
                  <a:cubicBezTo>
                    <a:pt x="19578" y="3638"/>
                    <a:pt x="17961" y="1992"/>
                    <a:pt x="17961" y="0"/>
                  </a:cubicBezTo>
                  <a:cubicBezTo>
                    <a:pt x="17961" y="0"/>
                    <a:pt x="17961" y="0"/>
                    <a:pt x="1796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7"/>
                    <a:pt x="202" y="635"/>
                    <a:pt x="606" y="866"/>
                  </a:cubicBezTo>
                  <a:cubicBezTo>
                    <a:pt x="2367" y="1934"/>
                    <a:pt x="2367" y="1934"/>
                    <a:pt x="2367" y="1934"/>
                  </a:cubicBezTo>
                  <a:cubicBezTo>
                    <a:pt x="3147" y="2425"/>
                    <a:pt x="3320" y="3378"/>
                    <a:pt x="2714" y="4071"/>
                  </a:cubicBezTo>
                  <a:cubicBezTo>
                    <a:pt x="1357" y="5659"/>
                    <a:pt x="1357" y="5659"/>
                    <a:pt x="1357" y="5659"/>
                  </a:cubicBezTo>
                  <a:cubicBezTo>
                    <a:pt x="750" y="6352"/>
                    <a:pt x="981" y="7103"/>
                    <a:pt x="1877" y="7305"/>
                  </a:cubicBezTo>
                  <a:cubicBezTo>
                    <a:pt x="3898" y="7796"/>
                    <a:pt x="3898" y="7796"/>
                    <a:pt x="3898" y="7796"/>
                  </a:cubicBezTo>
                  <a:cubicBezTo>
                    <a:pt x="4793" y="7998"/>
                    <a:pt x="5255" y="8865"/>
                    <a:pt x="4880" y="9731"/>
                  </a:cubicBezTo>
                  <a:cubicBezTo>
                    <a:pt x="4100" y="11637"/>
                    <a:pt x="4100" y="11637"/>
                    <a:pt x="4100" y="11637"/>
                  </a:cubicBezTo>
                  <a:cubicBezTo>
                    <a:pt x="3725" y="12474"/>
                    <a:pt x="4187" y="13110"/>
                    <a:pt x="5111" y="13052"/>
                  </a:cubicBezTo>
                  <a:cubicBezTo>
                    <a:pt x="7190" y="12879"/>
                    <a:pt x="7190" y="12879"/>
                    <a:pt x="7190" y="12879"/>
                  </a:cubicBezTo>
                  <a:cubicBezTo>
                    <a:pt x="8114" y="12792"/>
                    <a:pt x="8807" y="13485"/>
                    <a:pt x="8720" y="14409"/>
                  </a:cubicBezTo>
                  <a:cubicBezTo>
                    <a:pt x="8547" y="16459"/>
                    <a:pt x="8547" y="16459"/>
                    <a:pt x="8547" y="16459"/>
                  </a:cubicBezTo>
                  <a:cubicBezTo>
                    <a:pt x="8460" y="17383"/>
                    <a:pt x="9096" y="17845"/>
                    <a:pt x="9962" y="17499"/>
                  </a:cubicBezTo>
                  <a:cubicBezTo>
                    <a:pt x="11868" y="16690"/>
                    <a:pt x="11868" y="16690"/>
                    <a:pt x="11868" y="16690"/>
                  </a:cubicBezTo>
                  <a:cubicBezTo>
                    <a:pt x="12705" y="16344"/>
                    <a:pt x="13601" y="16777"/>
                    <a:pt x="13803" y="17672"/>
                  </a:cubicBezTo>
                  <a:cubicBezTo>
                    <a:pt x="14265" y="19694"/>
                    <a:pt x="14265" y="19694"/>
                    <a:pt x="14265" y="19694"/>
                  </a:cubicBezTo>
                  <a:cubicBezTo>
                    <a:pt x="14496" y="20589"/>
                    <a:pt x="15218" y="20849"/>
                    <a:pt x="15940" y="20242"/>
                  </a:cubicBezTo>
                  <a:cubicBezTo>
                    <a:pt x="17499" y="18885"/>
                    <a:pt x="17499" y="18885"/>
                    <a:pt x="17499" y="18885"/>
                  </a:cubicBezTo>
                  <a:cubicBezTo>
                    <a:pt x="18192" y="18279"/>
                    <a:pt x="19174" y="18423"/>
                    <a:pt x="19636" y="19232"/>
                  </a:cubicBezTo>
                  <a:cubicBezTo>
                    <a:pt x="20733" y="20993"/>
                    <a:pt x="20733" y="20993"/>
                    <a:pt x="20733" y="20993"/>
                  </a:cubicBezTo>
                  <a:cubicBezTo>
                    <a:pt x="20964" y="21397"/>
                    <a:pt x="21282" y="21600"/>
                    <a:pt x="21600" y="21600"/>
                  </a:cubicBezTo>
                  <a:cubicBezTo>
                    <a:pt x="21600" y="3638"/>
                    <a:pt x="21600" y="3638"/>
                    <a:pt x="21600" y="3638"/>
                  </a:cubicBezTo>
                </a:path>
              </a:pathLst>
            </a:custGeom>
            <a:solidFill>
              <a:srgbClr val="8DC9C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42017" name="AutoShape 33"/>
            <p:cNvSpPr/>
            <p:nvPr/>
          </p:nvSpPr>
          <p:spPr bwMode="auto">
            <a:xfrm>
              <a:off x="1296988" y="0"/>
              <a:ext cx="1298576" cy="1298576"/>
            </a:xfrm>
            <a:custGeom>
              <a:avLst/>
              <a:gdLst>
                <a:gd name="T0" fmla="*/ 649288 w 21600"/>
                <a:gd name="T1" fmla="*/ 649288 h 21600"/>
                <a:gd name="T2" fmla="*/ 649288 w 21600"/>
                <a:gd name="T3" fmla="*/ 649288 h 21600"/>
                <a:gd name="T4" fmla="*/ 649288 w 21600"/>
                <a:gd name="T5" fmla="*/ 649288 h 21600"/>
                <a:gd name="T6" fmla="*/ 649288 w 21600"/>
                <a:gd name="T7" fmla="*/ 649288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0993" y="20733"/>
                  </a:moveTo>
                  <a:cubicBezTo>
                    <a:pt x="19232" y="19636"/>
                    <a:pt x="19232" y="19636"/>
                    <a:pt x="19232" y="19636"/>
                  </a:cubicBezTo>
                  <a:cubicBezTo>
                    <a:pt x="18423" y="19174"/>
                    <a:pt x="18279" y="18192"/>
                    <a:pt x="18885" y="17499"/>
                  </a:cubicBezTo>
                  <a:cubicBezTo>
                    <a:pt x="20242" y="15940"/>
                    <a:pt x="20242" y="15940"/>
                    <a:pt x="20242" y="15940"/>
                  </a:cubicBezTo>
                  <a:cubicBezTo>
                    <a:pt x="20849" y="15247"/>
                    <a:pt x="20589" y="14496"/>
                    <a:pt x="19694" y="14265"/>
                  </a:cubicBezTo>
                  <a:cubicBezTo>
                    <a:pt x="17672" y="13803"/>
                    <a:pt x="17672" y="13803"/>
                    <a:pt x="17672" y="13803"/>
                  </a:cubicBezTo>
                  <a:cubicBezTo>
                    <a:pt x="16777" y="13601"/>
                    <a:pt x="16344" y="12734"/>
                    <a:pt x="16690" y="11868"/>
                  </a:cubicBezTo>
                  <a:cubicBezTo>
                    <a:pt x="17499" y="9962"/>
                    <a:pt x="17499" y="9962"/>
                    <a:pt x="17499" y="9962"/>
                  </a:cubicBezTo>
                  <a:cubicBezTo>
                    <a:pt x="17845" y="9096"/>
                    <a:pt x="17383" y="8460"/>
                    <a:pt x="16459" y="8547"/>
                  </a:cubicBezTo>
                  <a:cubicBezTo>
                    <a:pt x="14409" y="8720"/>
                    <a:pt x="14409" y="8720"/>
                    <a:pt x="14409" y="8720"/>
                  </a:cubicBezTo>
                  <a:cubicBezTo>
                    <a:pt x="13485" y="8807"/>
                    <a:pt x="12792" y="8114"/>
                    <a:pt x="12879" y="7190"/>
                  </a:cubicBezTo>
                  <a:cubicBezTo>
                    <a:pt x="13052" y="5111"/>
                    <a:pt x="13052" y="5111"/>
                    <a:pt x="13052" y="5111"/>
                  </a:cubicBezTo>
                  <a:cubicBezTo>
                    <a:pt x="13110" y="4187"/>
                    <a:pt x="12474" y="3725"/>
                    <a:pt x="11637" y="4100"/>
                  </a:cubicBezTo>
                  <a:cubicBezTo>
                    <a:pt x="9731" y="4880"/>
                    <a:pt x="9731" y="4880"/>
                    <a:pt x="9731" y="4880"/>
                  </a:cubicBezTo>
                  <a:cubicBezTo>
                    <a:pt x="8865" y="5255"/>
                    <a:pt x="7998" y="4822"/>
                    <a:pt x="7796" y="3898"/>
                  </a:cubicBezTo>
                  <a:cubicBezTo>
                    <a:pt x="7305" y="1905"/>
                    <a:pt x="7305" y="1905"/>
                    <a:pt x="7305" y="1905"/>
                  </a:cubicBezTo>
                  <a:cubicBezTo>
                    <a:pt x="7103" y="981"/>
                    <a:pt x="6352" y="750"/>
                    <a:pt x="5659" y="1357"/>
                  </a:cubicBezTo>
                  <a:cubicBezTo>
                    <a:pt x="4071" y="2714"/>
                    <a:pt x="4071" y="2714"/>
                    <a:pt x="4071" y="2714"/>
                  </a:cubicBezTo>
                  <a:cubicBezTo>
                    <a:pt x="3378" y="3320"/>
                    <a:pt x="2425" y="3147"/>
                    <a:pt x="1934" y="2367"/>
                  </a:cubicBezTo>
                  <a:cubicBezTo>
                    <a:pt x="866" y="606"/>
                    <a:pt x="866" y="606"/>
                    <a:pt x="866" y="606"/>
                  </a:cubicBezTo>
                  <a:cubicBezTo>
                    <a:pt x="635" y="202"/>
                    <a:pt x="317" y="0"/>
                    <a:pt x="0" y="0"/>
                  </a:cubicBezTo>
                  <a:cubicBezTo>
                    <a:pt x="0" y="17961"/>
                    <a:pt x="0" y="17961"/>
                    <a:pt x="0" y="17961"/>
                  </a:cubicBezTo>
                  <a:cubicBezTo>
                    <a:pt x="1992" y="17961"/>
                    <a:pt x="3638" y="19578"/>
                    <a:pt x="3638" y="21600"/>
                  </a:cubicBezTo>
                  <a:cubicBezTo>
                    <a:pt x="21600" y="21600"/>
                    <a:pt x="21600" y="21600"/>
                    <a:pt x="21600" y="21600"/>
                  </a:cubicBezTo>
                  <a:cubicBezTo>
                    <a:pt x="21600" y="21282"/>
                    <a:pt x="21397" y="20964"/>
                    <a:pt x="20993" y="20733"/>
                  </a:cubicBezTo>
                </a:path>
              </a:pathLst>
            </a:custGeom>
            <a:solidFill>
              <a:srgbClr val="45C1A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4" name="AutoShape 34"/>
            <p:cNvSpPr/>
            <p:nvPr/>
          </p:nvSpPr>
          <p:spPr bwMode="auto">
            <a:xfrm>
              <a:off x="1296988" y="1298575"/>
              <a:ext cx="1298576" cy="1296989"/>
            </a:xfrm>
            <a:custGeom>
              <a:avLst/>
              <a:gdLst>
                <a:gd name="T0" fmla="*/ 649288 w 21600"/>
                <a:gd name="T1" fmla="*/ 648495 h 21600"/>
                <a:gd name="T2" fmla="*/ 649288 w 21600"/>
                <a:gd name="T3" fmla="*/ 648495 h 21600"/>
                <a:gd name="T4" fmla="*/ 649288 w 21600"/>
                <a:gd name="T5" fmla="*/ 648495 h 21600"/>
                <a:gd name="T6" fmla="*/ 649288 w 21600"/>
                <a:gd name="T7" fmla="*/ 648495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7672" y="7796"/>
                  </a:moveTo>
                  <a:cubicBezTo>
                    <a:pt x="19694" y="7305"/>
                    <a:pt x="19694" y="7305"/>
                    <a:pt x="19694" y="7305"/>
                  </a:cubicBezTo>
                  <a:cubicBezTo>
                    <a:pt x="20589" y="7103"/>
                    <a:pt x="20849" y="6352"/>
                    <a:pt x="20242" y="5659"/>
                  </a:cubicBezTo>
                  <a:cubicBezTo>
                    <a:pt x="18885" y="4071"/>
                    <a:pt x="18885" y="4071"/>
                    <a:pt x="18885" y="4071"/>
                  </a:cubicBezTo>
                  <a:cubicBezTo>
                    <a:pt x="18279" y="3378"/>
                    <a:pt x="18423" y="2425"/>
                    <a:pt x="19232" y="1934"/>
                  </a:cubicBezTo>
                  <a:cubicBezTo>
                    <a:pt x="20993" y="866"/>
                    <a:pt x="20993" y="866"/>
                    <a:pt x="20993" y="866"/>
                  </a:cubicBezTo>
                  <a:cubicBezTo>
                    <a:pt x="21397" y="635"/>
                    <a:pt x="21600" y="317"/>
                    <a:pt x="21600" y="0"/>
                  </a:cubicBezTo>
                  <a:cubicBezTo>
                    <a:pt x="3638" y="0"/>
                    <a:pt x="3638" y="0"/>
                    <a:pt x="3638" y="0"/>
                  </a:cubicBezTo>
                  <a:cubicBezTo>
                    <a:pt x="3638" y="0"/>
                    <a:pt x="3638" y="0"/>
                    <a:pt x="3638" y="0"/>
                  </a:cubicBezTo>
                  <a:cubicBezTo>
                    <a:pt x="3638" y="1992"/>
                    <a:pt x="1992" y="3638"/>
                    <a:pt x="0" y="3638"/>
                  </a:cubicBezTo>
                  <a:cubicBezTo>
                    <a:pt x="0" y="21600"/>
                    <a:pt x="0" y="21600"/>
                    <a:pt x="0" y="21600"/>
                  </a:cubicBezTo>
                  <a:cubicBezTo>
                    <a:pt x="317" y="21600"/>
                    <a:pt x="635" y="21397"/>
                    <a:pt x="866" y="20993"/>
                  </a:cubicBezTo>
                  <a:cubicBezTo>
                    <a:pt x="1934" y="19232"/>
                    <a:pt x="1934" y="19232"/>
                    <a:pt x="1934" y="19232"/>
                  </a:cubicBezTo>
                  <a:cubicBezTo>
                    <a:pt x="2425" y="18423"/>
                    <a:pt x="3378" y="18279"/>
                    <a:pt x="4071" y="18885"/>
                  </a:cubicBezTo>
                  <a:cubicBezTo>
                    <a:pt x="5659" y="20242"/>
                    <a:pt x="5659" y="20242"/>
                    <a:pt x="5659" y="20242"/>
                  </a:cubicBezTo>
                  <a:cubicBezTo>
                    <a:pt x="6352" y="20849"/>
                    <a:pt x="7103" y="20589"/>
                    <a:pt x="7305" y="19694"/>
                  </a:cubicBezTo>
                  <a:cubicBezTo>
                    <a:pt x="7796" y="17672"/>
                    <a:pt x="7796" y="17672"/>
                    <a:pt x="7796" y="17672"/>
                  </a:cubicBezTo>
                  <a:cubicBezTo>
                    <a:pt x="7998" y="16777"/>
                    <a:pt x="8865" y="16344"/>
                    <a:pt x="9731" y="16690"/>
                  </a:cubicBezTo>
                  <a:cubicBezTo>
                    <a:pt x="11637" y="17499"/>
                    <a:pt x="11637" y="17499"/>
                    <a:pt x="11637" y="17499"/>
                  </a:cubicBezTo>
                  <a:cubicBezTo>
                    <a:pt x="12474" y="17845"/>
                    <a:pt x="13110" y="17383"/>
                    <a:pt x="13052" y="16459"/>
                  </a:cubicBezTo>
                  <a:cubicBezTo>
                    <a:pt x="12879" y="14409"/>
                    <a:pt x="12879" y="14409"/>
                    <a:pt x="12879" y="14409"/>
                  </a:cubicBezTo>
                  <a:cubicBezTo>
                    <a:pt x="12792" y="13485"/>
                    <a:pt x="13485" y="12792"/>
                    <a:pt x="14409" y="12879"/>
                  </a:cubicBezTo>
                  <a:cubicBezTo>
                    <a:pt x="16459" y="13052"/>
                    <a:pt x="16459" y="13052"/>
                    <a:pt x="16459" y="13052"/>
                  </a:cubicBezTo>
                  <a:cubicBezTo>
                    <a:pt x="17383" y="13110"/>
                    <a:pt x="17845" y="12474"/>
                    <a:pt x="17499" y="11637"/>
                  </a:cubicBezTo>
                  <a:cubicBezTo>
                    <a:pt x="16690" y="9731"/>
                    <a:pt x="16690" y="9731"/>
                    <a:pt x="16690" y="9731"/>
                  </a:cubicBezTo>
                  <a:cubicBezTo>
                    <a:pt x="16344" y="8865"/>
                    <a:pt x="16777" y="7998"/>
                    <a:pt x="17672" y="7796"/>
                  </a:cubicBezTo>
                </a:path>
              </a:pathLst>
            </a:custGeom>
            <a:solidFill>
              <a:srgbClr val="1C9FB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</p:grpSp>
      <p:grpSp>
        <p:nvGrpSpPr>
          <p:cNvPr id="42019" name="Group 35"/>
          <p:cNvGrpSpPr/>
          <p:nvPr/>
        </p:nvGrpSpPr>
        <p:grpSpPr bwMode="auto">
          <a:xfrm>
            <a:off x="1293813" y="3867150"/>
            <a:ext cx="1830387" cy="749300"/>
            <a:chOff x="-1" y="0"/>
            <a:chExt cx="1828801" cy="750039"/>
          </a:xfrm>
        </p:grpSpPr>
        <p:sp>
          <p:nvSpPr>
            <p:cNvPr id="42020" name="AutoShape 36"/>
            <p:cNvSpPr/>
            <p:nvPr/>
          </p:nvSpPr>
          <p:spPr bwMode="auto">
            <a:xfrm flipH="1">
              <a:off x="457200" y="0"/>
              <a:ext cx="1371600" cy="457201"/>
            </a:xfrm>
            <a:custGeom>
              <a:avLst/>
              <a:gdLst>
                <a:gd name="T0" fmla="*/ 685800 w 21600"/>
                <a:gd name="T1" fmla="*/ 228600 h 21600"/>
                <a:gd name="T2" fmla="*/ 685800 w 21600"/>
                <a:gd name="T3" fmla="*/ 228600 h 21600"/>
                <a:gd name="T4" fmla="*/ 685800 w 21600"/>
                <a:gd name="T5" fmla="*/ 228600 h 21600"/>
                <a:gd name="T6" fmla="*/ 685800 w 21600"/>
                <a:gd name="T7" fmla="*/ 228600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10800" y="0"/>
                  </a:lnTo>
                  <a:lnTo>
                    <a:pt x="10800" y="21600"/>
                  </a:lnTo>
                  <a:lnTo>
                    <a:pt x="21600" y="21600"/>
                  </a:lnTo>
                </a:path>
              </a:pathLst>
            </a:custGeom>
            <a:noFill/>
            <a:ln w="9525" cap="flat" cmpd="sng">
              <a:solidFill>
                <a:srgbClr val="BFBFBF"/>
              </a:solidFill>
              <a:prstDash val="solid"/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grpSp>
          <p:nvGrpSpPr>
            <p:cNvPr id="42018" name="Group 37"/>
            <p:cNvGrpSpPr/>
            <p:nvPr/>
          </p:nvGrpSpPr>
          <p:grpSpPr bwMode="auto">
            <a:xfrm>
              <a:off x="-1" y="152400"/>
              <a:ext cx="594230" cy="597639"/>
              <a:chOff x="-1" y="0"/>
              <a:chExt cx="594230" cy="597639"/>
            </a:xfrm>
          </p:grpSpPr>
          <p:sp>
            <p:nvSpPr>
              <p:cNvPr id="42022" name="AutoShape 38"/>
              <p:cNvSpPr/>
              <p:nvPr/>
            </p:nvSpPr>
            <p:spPr bwMode="auto">
              <a:xfrm>
                <a:off x="-1" y="0"/>
                <a:ext cx="594230" cy="597639"/>
              </a:xfrm>
              <a:custGeom>
                <a:avLst/>
                <a:gdLst>
                  <a:gd name="T0" fmla="*/ 297100 w 19679"/>
                  <a:gd name="T1" fmla="*/ 327989 h 19679"/>
                  <a:gd name="T2" fmla="*/ 297100 w 19679"/>
                  <a:gd name="T3" fmla="*/ 327989 h 19679"/>
                  <a:gd name="T4" fmla="*/ 297100 w 19679"/>
                  <a:gd name="T5" fmla="*/ 327989 h 19679"/>
                  <a:gd name="T6" fmla="*/ 297100 w 19679"/>
                  <a:gd name="T7" fmla="*/ 327989 h 1967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679" h="19679">
                    <a:moveTo>
                      <a:pt x="16796" y="2881"/>
                    </a:moveTo>
                    <a:cubicBezTo>
                      <a:pt x="20638" y="6724"/>
                      <a:pt x="20638" y="12953"/>
                      <a:pt x="16796" y="16796"/>
                    </a:cubicBezTo>
                    <a:cubicBezTo>
                      <a:pt x="12953" y="20639"/>
                      <a:pt x="6724" y="20639"/>
                      <a:pt x="2881" y="16796"/>
                    </a:cubicBezTo>
                    <a:cubicBezTo>
                      <a:pt x="-961" y="12953"/>
                      <a:pt x="-961" y="6724"/>
                      <a:pt x="2881" y="2881"/>
                    </a:cubicBezTo>
                    <a:cubicBezTo>
                      <a:pt x="6724" y="-961"/>
                      <a:pt x="12953" y="-961"/>
                      <a:pt x="16796" y="2881"/>
                    </a:cubicBezTo>
                  </a:path>
                </a:pathLst>
              </a:custGeom>
              <a:solidFill>
                <a:srgbClr val="45C1A4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grpSp>
            <p:nvGrpSpPr>
              <p:cNvPr id="5" name="Group 39"/>
              <p:cNvGrpSpPr/>
              <p:nvPr/>
            </p:nvGrpSpPr>
            <p:grpSpPr bwMode="auto">
              <a:xfrm>
                <a:off x="152399" y="152400"/>
                <a:ext cx="320400" cy="309478"/>
                <a:chOff x="-1" y="0"/>
                <a:chExt cx="320400" cy="309478"/>
              </a:xfrm>
            </p:grpSpPr>
            <p:sp>
              <p:nvSpPr>
                <p:cNvPr id="42024" name="AutoShape 40"/>
                <p:cNvSpPr/>
                <p:nvPr/>
              </p:nvSpPr>
              <p:spPr bwMode="auto">
                <a:xfrm>
                  <a:off x="114688" y="123790"/>
                  <a:ext cx="34590" cy="32769"/>
                </a:xfrm>
                <a:custGeom>
                  <a:avLst/>
                  <a:gdLst>
                    <a:gd name="T0" fmla="*/ 17295 w 21600"/>
                    <a:gd name="T1" fmla="*/ 16385 h 21600"/>
                    <a:gd name="T2" fmla="*/ 17295 w 21600"/>
                    <a:gd name="T3" fmla="*/ 16385 h 21600"/>
                    <a:gd name="T4" fmla="*/ 17295 w 21600"/>
                    <a:gd name="T5" fmla="*/ 16385 h 21600"/>
                    <a:gd name="T6" fmla="*/ 17295 w 21600"/>
                    <a:gd name="T7" fmla="*/ 16385 h 21600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0" y="0"/>
                      </a:moveTo>
                      <a:lnTo>
                        <a:pt x="21599" y="0"/>
                      </a:lnTo>
                      <a:lnTo>
                        <a:pt x="21599" y="21600"/>
                      </a:lnTo>
                      <a:lnTo>
                        <a:pt x="0" y="2160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7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0" tIns="0" rIns="0" bIns="0"/>
                <a:lstStyle/>
                <a:p>
                  <a:endParaRPr lang="zh-CN" altLang="en-US">
                    <a:latin typeface="+mn-ea"/>
                    <a:ea typeface="+mn-ea"/>
                  </a:endParaRPr>
                </a:p>
              </p:txBody>
            </p:sp>
            <p:sp>
              <p:nvSpPr>
                <p:cNvPr id="42025" name="AutoShape 41"/>
                <p:cNvSpPr/>
                <p:nvPr/>
              </p:nvSpPr>
              <p:spPr bwMode="auto">
                <a:xfrm>
                  <a:off x="169301" y="123790"/>
                  <a:ext cx="36410" cy="32769"/>
                </a:xfrm>
                <a:custGeom>
                  <a:avLst/>
                  <a:gdLst>
                    <a:gd name="T0" fmla="*/ 18205 w 21600"/>
                    <a:gd name="T1" fmla="*/ 16385 h 21600"/>
                    <a:gd name="T2" fmla="*/ 18205 w 21600"/>
                    <a:gd name="T3" fmla="*/ 16385 h 21600"/>
                    <a:gd name="T4" fmla="*/ 18205 w 21600"/>
                    <a:gd name="T5" fmla="*/ 16385 h 21600"/>
                    <a:gd name="T6" fmla="*/ 18205 w 21600"/>
                    <a:gd name="T7" fmla="*/ 16385 h 21600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0" y="0"/>
                      </a:moveTo>
                      <a:lnTo>
                        <a:pt x="21599" y="0"/>
                      </a:lnTo>
                      <a:lnTo>
                        <a:pt x="21599" y="21600"/>
                      </a:lnTo>
                      <a:lnTo>
                        <a:pt x="0" y="2160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7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0" tIns="0" rIns="0" bIns="0"/>
                <a:lstStyle/>
                <a:p>
                  <a:endParaRPr lang="zh-CN" altLang="en-US">
                    <a:latin typeface="+mn-ea"/>
                    <a:ea typeface="+mn-ea"/>
                  </a:endParaRPr>
                </a:p>
              </p:txBody>
            </p:sp>
            <p:sp>
              <p:nvSpPr>
                <p:cNvPr id="42026" name="AutoShape 42"/>
                <p:cNvSpPr/>
                <p:nvPr/>
              </p:nvSpPr>
              <p:spPr bwMode="auto">
                <a:xfrm>
                  <a:off x="225736" y="123790"/>
                  <a:ext cx="36410" cy="32769"/>
                </a:xfrm>
                <a:custGeom>
                  <a:avLst/>
                  <a:gdLst>
                    <a:gd name="T0" fmla="*/ 18205 w 21600"/>
                    <a:gd name="T1" fmla="*/ 16385 h 21600"/>
                    <a:gd name="T2" fmla="*/ 18205 w 21600"/>
                    <a:gd name="T3" fmla="*/ 16385 h 21600"/>
                    <a:gd name="T4" fmla="*/ 18205 w 21600"/>
                    <a:gd name="T5" fmla="*/ 16385 h 21600"/>
                    <a:gd name="T6" fmla="*/ 18205 w 21600"/>
                    <a:gd name="T7" fmla="*/ 16385 h 21600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0" y="0"/>
                      </a:moveTo>
                      <a:lnTo>
                        <a:pt x="21599" y="0"/>
                      </a:lnTo>
                      <a:lnTo>
                        <a:pt x="21599" y="21600"/>
                      </a:lnTo>
                      <a:lnTo>
                        <a:pt x="0" y="2160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7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0" tIns="0" rIns="0" bIns="0"/>
                <a:lstStyle/>
                <a:p>
                  <a:endParaRPr lang="zh-CN" altLang="en-US">
                    <a:latin typeface="+mn-ea"/>
                    <a:ea typeface="+mn-ea"/>
                  </a:endParaRPr>
                </a:p>
              </p:txBody>
            </p:sp>
            <p:sp>
              <p:nvSpPr>
                <p:cNvPr id="42027" name="AutoShape 43"/>
                <p:cNvSpPr/>
                <p:nvPr/>
              </p:nvSpPr>
              <p:spPr bwMode="auto">
                <a:xfrm>
                  <a:off x="114688" y="172942"/>
                  <a:ext cx="34590" cy="34590"/>
                </a:xfrm>
                <a:custGeom>
                  <a:avLst/>
                  <a:gdLst>
                    <a:gd name="T0" fmla="*/ 17295 w 21600"/>
                    <a:gd name="T1" fmla="*/ 17295 h 21600"/>
                    <a:gd name="T2" fmla="*/ 17295 w 21600"/>
                    <a:gd name="T3" fmla="*/ 17295 h 21600"/>
                    <a:gd name="T4" fmla="*/ 17295 w 21600"/>
                    <a:gd name="T5" fmla="*/ 17295 h 21600"/>
                    <a:gd name="T6" fmla="*/ 17295 w 21600"/>
                    <a:gd name="T7" fmla="*/ 17295 h 21600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0" y="0"/>
                      </a:moveTo>
                      <a:lnTo>
                        <a:pt x="21599" y="0"/>
                      </a:lnTo>
                      <a:lnTo>
                        <a:pt x="21599" y="21599"/>
                      </a:lnTo>
                      <a:lnTo>
                        <a:pt x="0" y="2159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7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0" tIns="0" rIns="0" bIns="0"/>
                <a:lstStyle/>
                <a:p>
                  <a:endParaRPr lang="zh-CN" altLang="en-US">
                    <a:latin typeface="+mn-ea"/>
                    <a:ea typeface="+mn-ea"/>
                  </a:endParaRPr>
                </a:p>
              </p:txBody>
            </p:sp>
            <p:sp>
              <p:nvSpPr>
                <p:cNvPr id="42028" name="AutoShape 44"/>
                <p:cNvSpPr/>
                <p:nvPr/>
              </p:nvSpPr>
              <p:spPr bwMode="auto">
                <a:xfrm>
                  <a:off x="169301" y="172942"/>
                  <a:ext cx="36410" cy="34590"/>
                </a:xfrm>
                <a:custGeom>
                  <a:avLst/>
                  <a:gdLst>
                    <a:gd name="T0" fmla="*/ 18205 w 21600"/>
                    <a:gd name="T1" fmla="*/ 17295 h 21600"/>
                    <a:gd name="T2" fmla="*/ 18205 w 21600"/>
                    <a:gd name="T3" fmla="*/ 17295 h 21600"/>
                    <a:gd name="T4" fmla="*/ 18205 w 21600"/>
                    <a:gd name="T5" fmla="*/ 17295 h 21600"/>
                    <a:gd name="T6" fmla="*/ 18205 w 21600"/>
                    <a:gd name="T7" fmla="*/ 17295 h 21600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0" y="0"/>
                      </a:moveTo>
                      <a:lnTo>
                        <a:pt x="21599" y="0"/>
                      </a:lnTo>
                      <a:lnTo>
                        <a:pt x="21599" y="21599"/>
                      </a:lnTo>
                      <a:lnTo>
                        <a:pt x="0" y="2159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7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0" tIns="0" rIns="0" bIns="0"/>
                <a:lstStyle/>
                <a:p>
                  <a:endParaRPr lang="zh-CN" altLang="en-US">
                    <a:latin typeface="+mn-ea"/>
                    <a:ea typeface="+mn-ea"/>
                  </a:endParaRPr>
                </a:p>
              </p:txBody>
            </p:sp>
            <p:sp>
              <p:nvSpPr>
                <p:cNvPr id="42029" name="AutoShape 45"/>
                <p:cNvSpPr/>
                <p:nvPr/>
              </p:nvSpPr>
              <p:spPr bwMode="auto">
                <a:xfrm>
                  <a:off x="225736" y="172942"/>
                  <a:ext cx="36410" cy="34590"/>
                </a:xfrm>
                <a:custGeom>
                  <a:avLst/>
                  <a:gdLst>
                    <a:gd name="T0" fmla="*/ 18205 w 21600"/>
                    <a:gd name="T1" fmla="*/ 17295 h 21600"/>
                    <a:gd name="T2" fmla="*/ 18205 w 21600"/>
                    <a:gd name="T3" fmla="*/ 17295 h 21600"/>
                    <a:gd name="T4" fmla="*/ 18205 w 21600"/>
                    <a:gd name="T5" fmla="*/ 17295 h 21600"/>
                    <a:gd name="T6" fmla="*/ 18205 w 21600"/>
                    <a:gd name="T7" fmla="*/ 17295 h 21600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0" y="0"/>
                      </a:moveTo>
                      <a:lnTo>
                        <a:pt x="21599" y="0"/>
                      </a:lnTo>
                      <a:lnTo>
                        <a:pt x="21599" y="21599"/>
                      </a:lnTo>
                      <a:lnTo>
                        <a:pt x="0" y="2159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7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0" tIns="0" rIns="0" bIns="0"/>
                <a:lstStyle/>
                <a:p>
                  <a:endParaRPr lang="zh-CN" altLang="en-US">
                    <a:latin typeface="+mn-ea"/>
                    <a:ea typeface="+mn-ea"/>
                  </a:endParaRPr>
                </a:p>
              </p:txBody>
            </p:sp>
            <p:sp>
              <p:nvSpPr>
                <p:cNvPr id="42030" name="AutoShape 46"/>
                <p:cNvSpPr/>
                <p:nvPr/>
              </p:nvSpPr>
              <p:spPr bwMode="auto">
                <a:xfrm>
                  <a:off x="114688" y="225736"/>
                  <a:ext cx="34590" cy="32769"/>
                </a:xfrm>
                <a:custGeom>
                  <a:avLst/>
                  <a:gdLst>
                    <a:gd name="T0" fmla="*/ 17295 w 21600"/>
                    <a:gd name="T1" fmla="*/ 16385 h 21600"/>
                    <a:gd name="T2" fmla="*/ 17295 w 21600"/>
                    <a:gd name="T3" fmla="*/ 16385 h 21600"/>
                    <a:gd name="T4" fmla="*/ 17295 w 21600"/>
                    <a:gd name="T5" fmla="*/ 16385 h 21600"/>
                    <a:gd name="T6" fmla="*/ 17295 w 21600"/>
                    <a:gd name="T7" fmla="*/ 16385 h 21600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0" y="0"/>
                      </a:moveTo>
                      <a:lnTo>
                        <a:pt x="21599" y="0"/>
                      </a:lnTo>
                      <a:lnTo>
                        <a:pt x="21599" y="21600"/>
                      </a:lnTo>
                      <a:lnTo>
                        <a:pt x="0" y="2160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7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0" tIns="0" rIns="0" bIns="0"/>
                <a:lstStyle/>
                <a:p>
                  <a:endParaRPr lang="zh-CN" altLang="en-US">
                    <a:latin typeface="+mn-ea"/>
                    <a:ea typeface="+mn-ea"/>
                  </a:endParaRPr>
                </a:p>
              </p:txBody>
            </p:sp>
            <p:sp>
              <p:nvSpPr>
                <p:cNvPr id="42031" name="AutoShape 47"/>
                <p:cNvSpPr/>
                <p:nvPr/>
              </p:nvSpPr>
              <p:spPr bwMode="auto">
                <a:xfrm>
                  <a:off x="58254" y="172942"/>
                  <a:ext cx="36410" cy="34590"/>
                </a:xfrm>
                <a:custGeom>
                  <a:avLst/>
                  <a:gdLst>
                    <a:gd name="T0" fmla="*/ 18205 w 21600"/>
                    <a:gd name="T1" fmla="*/ 17295 h 21600"/>
                    <a:gd name="T2" fmla="*/ 18205 w 21600"/>
                    <a:gd name="T3" fmla="*/ 17295 h 21600"/>
                    <a:gd name="T4" fmla="*/ 18205 w 21600"/>
                    <a:gd name="T5" fmla="*/ 17295 h 21600"/>
                    <a:gd name="T6" fmla="*/ 18205 w 21600"/>
                    <a:gd name="T7" fmla="*/ 17295 h 21600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0" y="0"/>
                      </a:moveTo>
                      <a:lnTo>
                        <a:pt x="21599" y="0"/>
                      </a:lnTo>
                      <a:lnTo>
                        <a:pt x="21599" y="21599"/>
                      </a:lnTo>
                      <a:lnTo>
                        <a:pt x="0" y="2159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7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0" tIns="0" rIns="0" bIns="0"/>
                <a:lstStyle/>
                <a:p>
                  <a:endParaRPr lang="zh-CN" altLang="en-US">
                    <a:latin typeface="+mn-ea"/>
                    <a:ea typeface="+mn-ea"/>
                  </a:endParaRPr>
                </a:p>
              </p:txBody>
            </p:sp>
            <p:sp>
              <p:nvSpPr>
                <p:cNvPr id="42032" name="AutoShape 48"/>
                <p:cNvSpPr/>
                <p:nvPr/>
              </p:nvSpPr>
              <p:spPr bwMode="auto">
                <a:xfrm>
                  <a:off x="58254" y="225736"/>
                  <a:ext cx="36410" cy="32769"/>
                </a:xfrm>
                <a:custGeom>
                  <a:avLst/>
                  <a:gdLst>
                    <a:gd name="T0" fmla="*/ 18205 w 21600"/>
                    <a:gd name="T1" fmla="*/ 16385 h 21600"/>
                    <a:gd name="T2" fmla="*/ 18205 w 21600"/>
                    <a:gd name="T3" fmla="*/ 16385 h 21600"/>
                    <a:gd name="T4" fmla="*/ 18205 w 21600"/>
                    <a:gd name="T5" fmla="*/ 16385 h 21600"/>
                    <a:gd name="T6" fmla="*/ 18205 w 21600"/>
                    <a:gd name="T7" fmla="*/ 16385 h 21600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0" y="0"/>
                      </a:moveTo>
                      <a:lnTo>
                        <a:pt x="21599" y="0"/>
                      </a:lnTo>
                      <a:lnTo>
                        <a:pt x="21599" y="21600"/>
                      </a:lnTo>
                      <a:lnTo>
                        <a:pt x="0" y="2160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7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0" tIns="0" rIns="0" bIns="0"/>
                <a:lstStyle/>
                <a:p>
                  <a:endParaRPr lang="zh-CN" altLang="en-US">
                    <a:latin typeface="+mn-ea"/>
                    <a:ea typeface="+mn-ea"/>
                  </a:endParaRPr>
                </a:p>
              </p:txBody>
            </p:sp>
            <p:sp>
              <p:nvSpPr>
                <p:cNvPr id="42033" name="AutoShape 49"/>
                <p:cNvSpPr/>
                <p:nvPr/>
              </p:nvSpPr>
              <p:spPr bwMode="auto">
                <a:xfrm>
                  <a:off x="169301" y="225736"/>
                  <a:ext cx="36410" cy="32769"/>
                </a:xfrm>
                <a:custGeom>
                  <a:avLst/>
                  <a:gdLst>
                    <a:gd name="T0" fmla="*/ 18205 w 21600"/>
                    <a:gd name="T1" fmla="*/ 16385 h 21600"/>
                    <a:gd name="T2" fmla="*/ 18205 w 21600"/>
                    <a:gd name="T3" fmla="*/ 16385 h 21600"/>
                    <a:gd name="T4" fmla="*/ 18205 w 21600"/>
                    <a:gd name="T5" fmla="*/ 16385 h 21600"/>
                    <a:gd name="T6" fmla="*/ 18205 w 21600"/>
                    <a:gd name="T7" fmla="*/ 16385 h 21600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0" y="0"/>
                      </a:moveTo>
                      <a:lnTo>
                        <a:pt x="21599" y="0"/>
                      </a:lnTo>
                      <a:lnTo>
                        <a:pt x="21599" y="21600"/>
                      </a:lnTo>
                      <a:lnTo>
                        <a:pt x="0" y="2160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7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0" tIns="0" rIns="0" bIns="0"/>
                <a:lstStyle/>
                <a:p>
                  <a:endParaRPr lang="zh-CN" altLang="en-US">
                    <a:latin typeface="+mn-ea"/>
                    <a:ea typeface="+mn-ea"/>
                  </a:endParaRPr>
                </a:p>
              </p:txBody>
            </p:sp>
            <p:sp>
              <p:nvSpPr>
                <p:cNvPr id="42034" name="AutoShape 50"/>
                <p:cNvSpPr/>
                <p:nvPr/>
              </p:nvSpPr>
              <p:spPr bwMode="auto">
                <a:xfrm>
                  <a:off x="225736" y="225736"/>
                  <a:ext cx="36410" cy="32769"/>
                </a:xfrm>
                <a:custGeom>
                  <a:avLst/>
                  <a:gdLst>
                    <a:gd name="T0" fmla="*/ 18205 w 21600"/>
                    <a:gd name="T1" fmla="*/ 16385 h 21600"/>
                    <a:gd name="T2" fmla="*/ 18205 w 21600"/>
                    <a:gd name="T3" fmla="*/ 16385 h 21600"/>
                    <a:gd name="T4" fmla="*/ 18205 w 21600"/>
                    <a:gd name="T5" fmla="*/ 16385 h 21600"/>
                    <a:gd name="T6" fmla="*/ 18205 w 21600"/>
                    <a:gd name="T7" fmla="*/ 16385 h 21600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0" y="0"/>
                      </a:moveTo>
                      <a:lnTo>
                        <a:pt x="21599" y="0"/>
                      </a:lnTo>
                      <a:lnTo>
                        <a:pt x="21599" y="21600"/>
                      </a:lnTo>
                      <a:lnTo>
                        <a:pt x="0" y="2160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7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0" tIns="0" rIns="0" bIns="0"/>
                <a:lstStyle/>
                <a:p>
                  <a:endParaRPr lang="zh-CN" altLang="en-US">
                    <a:latin typeface="+mn-ea"/>
                    <a:ea typeface="+mn-ea"/>
                  </a:endParaRPr>
                </a:p>
              </p:txBody>
            </p:sp>
            <p:sp>
              <p:nvSpPr>
                <p:cNvPr id="42035" name="AutoShape 51"/>
                <p:cNvSpPr/>
                <p:nvPr/>
              </p:nvSpPr>
              <p:spPr bwMode="auto">
                <a:xfrm>
                  <a:off x="-1" y="21845"/>
                  <a:ext cx="320400" cy="287633"/>
                </a:xfrm>
                <a:custGeom>
                  <a:avLst/>
                  <a:gdLst>
                    <a:gd name="T0" fmla="*/ 160200 w 21600"/>
                    <a:gd name="T1" fmla="*/ 143817 h 21600"/>
                    <a:gd name="T2" fmla="*/ 160200 w 21600"/>
                    <a:gd name="T3" fmla="*/ 143817 h 21600"/>
                    <a:gd name="T4" fmla="*/ 160200 w 21600"/>
                    <a:gd name="T5" fmla="*/ 143817 h 21600"/>
                    <a:gd name="T6" fmla="*/ 160200 w 21600"/>
                    <a:gd name="T7" fmla="*/ 143817 h 21600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21354" y="0"/>
                      </a:moveTo>
                      <a:lnTo>
                        <a:pt x="18409" y="0"/>
                      </a:lnTo>
                      <a:lnTo>
                        <a:pt x="18409" y="2187"/>
                      </a:lnTo>
                      <a:lnTo>
                        <a:pt x="15463" y="2187"/>
                      </a:lnTo>
                      <a:lnTo>
                        <a:pt x="15463" y="0"/>
                      </a:lnTo>
                      <a:lnTo>
                        <a:pt x="6381" y="0"/>
                      </a:lnTo>
                      <a:lnTo>
                        <a:pt x="6381" y="2187"/>
                      </a:lnTo>
                      <a:lnTo>
                        <a:pt x="3436" y="2187"/>
                      </a:lnTo>
                      <a:lnTo>
                        <a:pt x="3436" y="0"/>
                      </a:lnTo>
                      <a:lnTo>
                        <a:pt x="0" y="0"/>
                      </a:lnTo>
                      <a:lnTo>
                        <a:pt x="0" y="21599"/>
                      </a:lnTo>
                      <a:lnTo>
                        <a:pt x="21599" y="21599"/>
                      </a:lnTo>
                      <a:lnTo>
                        <a:pt x="21354" y="0"/>
                      </a:lnTo>
                      <a:close/>
                      <a:moveTo>
                        <a:pt x="19881" y="19686"/>
                      </a:moveTo>
                      <a:lnTo>
                        <a:pt x="1595" y="19686"/>
                      </a:lnTo>
                      <a:lnTo>
                        <a:pt x="1595" y="6015"/>
                      </a:lnTo>
                      <a:lnTo>
                        <a:pt x="19881" y="6015"/>
                      </a:lnTo>
                      <a:lnTo>
                        <a:pt x="19881" y="19686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7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0" tIns="0" rIns="0" bIns="0"/>
                <a:lstStyle/>
                <a:p>
                  <a:endParaRPr lang="zh-CN" altLang="en-US">
                    <a:latin typeface="+mn-ea"/>
                    <a:ea typeface="+mn-ea"/>
                  </a:endParaRPr>
                </a:p>
              </p:txBody>
            </p:sp>
            <p:sp>
              <p:nvSpPr>
                <p:cNvPr id="42036" name="AutoShape 52"/>
                <p:cNvSpPr/>
                <p:nvPr/>
              </p:nvSpPr>
              <p:spPr bwMode="auto">
                <a:xfrm>
                  <a:off x="60074" y="0"/>
                  <a:ext cx="27308" cy="43692"/>
                </a:xfrm>
                <a:custGeom>
                  <a:avLst/>
                  <a:gdLst>
                    <a:gd name="T0" fmla="*/ 13654 w 21600"/>
                    <a:gd name="T1" fmla="*/ 21846 h 21600"/>
                    <a:gd name="T2" fmla="*/ 13654 w 21600"/>
                    <a:gd name="T3" fmla="*/ 21846 h 21600"/>
                    <a:gd name="T4" fmla="*/ 13654 w 21600"/>
                    <a:gd name="T5" fmla="*/ 21846 h 21600"/>
                    <a:gd name="T6" fmla="*/ 13654 w 21600"/>
                    <a:gd name="T7" fmla="*/ 21846 h 21600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0" y="0"/>
                      </a:moveTo>
                      <a:lnTo>
                        <a:pt x="21600" y="0"/>
                      </a:lnTo>
                      <a:lnTo>
                        <a:pt x="21600" y="21599"/>
                      </a:lnTo>
                      <a:lnTo>
                        <a:pt x="0" y="2159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7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0" tIns="0" rIns="0" bIns="0"/>
                <a:lstStyle/>
                <a:p>
                  <a:endParaRPr lang="zh-CN" altLang="en-US">
                    <a:latin typeface="+mn-ea"/>
                    <a:ea typeface="+mn-ea"/>
                  </a:endParaRPr>
                </a:p>
              </p:txBody>
            </p:sp>
            <p:sp>
              <p:nvSpPr>
                <p:cNvPr id="42037" name="AutoShape 53"/>
                <p:cNvSpPr/>
                <p:nvPr/>
              </p:nvSpPr>
              <p:spPr bwMode="auto">
                <a:xfrm>
                  <a:off x="240299" y="0"/>
                  <a:ext cx="25487" cy="43692"/>
                </a:xfrm>
                <a:custGeom>
                  <a:avLst/>
                  <a:gdLst>
                    <a:gd name="T0" fmla="*/ 12744 w 21600"/>
                    <a:gd name="T1" fmla="*/ 21846 h 21600"/>
                    <a:gd name="T2" fmla="*/ 12744 w 21600"/>
                    <a:gd name="T3" fmla="*/ 21846 h 21600"/>
                    <a:gd name="T4" fmla="*/ 12744 w 21600"/>
                    <a:gd name="T5" fmla="*/ 21846 h 21600"/>
                    <a:gd name="T6" fmla="*/ 12744 w 21600"/>
                    <a:gd name="T7" fmla="*/ 21846 h 21600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0" y="0"/>
                      </a:moveTo>
                      <a:lnTo>
                        <a:pt x="21599" y="0"/>
                      </a:lnTo>
                      <a:lnTo>
                        <a:pt x="21599" y="21599"/>
                      </a:lnTo>
                      <a:lnTo>
                        <a:pt x="0" y="2159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7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0" tIns="0" rIns="0" bIns="0"/>
                <a:lstStyle/>
                <a:p>
                  <a:endParaRPr lang="zh-CN" altLang="en-US">
                    <a:latin typeface="+mn-ea"/>
                    <a:ea typeface="+mn-ea"/>
                  </a:endParaRPr>
                </a:p>
              </p:txBody>
            </p:sp>
          </p:grpSp>
        </p:grpSp>
      </p:grpSp>
      <p:grpSp>
        <p:nvGrpSpPr>
          <p:cNvPr id="42038" name="Group 54"/>
          <p:cNvGrpSpPr/>
          <p:nvPr/>
        </p:nvGrpSpPr>
        <p:grpSpPr bwMode="auto">
          <a:xfrm>
            <a:off x="5638800" y="1668463"/>
            <a:ext cx="1295400" cy="598487"/>
            <a:chOff x="0" y="0"/>
            <a:chExt cx="1295401" cy="597639"/>
          </a:xfrm>
        </p:grpSpPr>
        <p:grpSp>
          <p:nvGrpSpPr>
            <p:cNvPr id="6" name="Group 55"/>
            <p:cNvGrpSpPr/>
            <p:nvPr/>
          </p:nvGrpSpPr>
          <p:grpSpPr bwMode="auto">
            <a:xfrm>
              <a:off x="0" y="0"/>
              <a:ext cx="1295401" cy="597639"/>
              <a:chOff x="0" y="0"/>
              <a:chExt cx="1295401" cy="597639"/>
            </a:xfrm>
          </p:grpSpPr>
          <p:sp>
            <p:nvSpPr>
              <p:cNvPr id="42040" name="AutoShape 56"/>
              <p:cNvSpPr/>
              <p:nvPr/>
            </p:nvSpPr>
            <p:spPr bwMode="auto">
              <a:xfrm>
                <a:off x="701172" y="0"/>
                <a:ext cx="594229" cy="597639"/>
              </a:xfrm>
              <a:custGeom>
                <a:avLst/>
                <a:gdLst>
                  <a:gd name="T0" fmla="*/ 297099 w 19679"/>
                  <a:gd name="T1" fmla="*/ 327989 h 19679"/>
                  <a:gd name="T2" fmla="*/ 297099 w 19679"/>
                  <a:gd name="T3" fmla="*/ 327989 h 19679"/>
                  <a:gd name="T4" fmla="*/ 297099 w 19679"/>
                  <a:gd name="T5" fmla="*/ 327989 h 19679"/>
                  <a:gd name="T6" fmla="*/ 297099 w 19679"/>
                  <a:gd name="T7" fmla="*/ 327989 h 1967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679" h="19679">
                    <a:moveTo>
                      <a:pt x="16796" y="2881"/>
                    </a:moveTo>
                    <a:cubicBezTo>
                      <a:pt x="20638" y="6724"/>
                      <a:pt x="20638" y="12953"/>
                      <a:pt x="16796" y="16796"/>
                    </a:cubicBezTo>
                    <a:cubicBezTo>
                      <a:pt x="12953" y="20639"/>
                      <a:pt x="6724" y="20639"/>
                      <a:pt x="2881" y="16796"/>
                    </a:cubicBezTo>
                    <a:cubicBezTo>
                      <a:pt x="-961" y="12953"/>
                      <a:pt x="-961" y="6724"/>
                      <a:pt x="2881" y="2881"/>
                    </a:cubicBezTo>
                    <a:cubicBezTo>
                      <a:pt x="6724" y="-961"/>
                      <a:pt x="12953" y="-961"/>
                      <a:pt x="16796" y="2881"/>
                    </a:cubicBezTo>
                  </a:path>
                </a:pathLst>
              </a:custGeom>
              <a:solidFill>
                <a:srgbClr val="1C9FB6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42041" name="AutoShape 57"/>
              <p:cNvSpPr/>
              <p:nvPr/>
            </p:nvSpPr>
            <p:spPr bwMode="auto">
              <a:xfrm flipH="1">
                <a:off x="0" y="298817"/>
                <a:ext cx="701175" cy="298820"/>
              </a:xfrm>
              <a:custGeom>
                <a:avLst/>
                <a:gdLst>
                  <a:gd name="T0" fmla="*/ 350588 w 21600"/>
                  <a:gd name="T1" fmla="*/ 149410 h 21600"/>
                  <a:gd name="T2" fmla="*/ 350588 w 21600"/>
                  <a:gd name="T3" fmla="*/ 149410 h 21600"/>
                  <a:gd name="T4" fmla="*/ 350588 w 21600"/>
                  <a:gd name="T5" fmla="*/ 149410 h 21600"/>
                  <a:gd name="T6" fmla="*/ 350588 w 21600"/>
                  <a:gd name="T7" fmla="*/ 149410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10800" y="0"/>
                    </a:lnTo>
                    <a:lnTo>
                      <a:pt x="10800" y="21599"/>
                    </a:lnTo>
                    <a:lnTo>
                      <a:pt x="21599" y="21599"/>
                    </a:lnTo>
                  </a:path>
                </a:pathLst>
              </a:custGeom>
              <a:noFill/>
              <a:ln w="9525" cap="flat" cmpd="sng">
                <a:solidFill>
                  <a:srgbClr val="BFBFBF"/>
                </a:solidFill>
                <a:prstDash val="solid"/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</p:grpSp>
        <p:sp>
          <p:nvSpPr>
            <p:cNvPr id="42042" name="AutoShape 58"/>
            <p:cNvSpPr/>
            <p:nvPr/>
          </p:nvSpPr>
          <p:spPr bwMode="auto">
            <a:xfrm>
              <a:off x="816165" y="162471"/>
              <a:ext cx="380475" cy="256685"/>
            </a:xfrm>
            <a:custGeom>
              <a:avLst/>
              <a:gdLst>
                <a:gd name="T0" fmla="*/ 190238 w 21600"/>
                <a:gd name="T1" fmla="*/ 128343 h 21600"/>
                <a:gd name="T2" fmla="*/ 190238 w 21600"/>
                <a:gd name="T3" fmla="*/ 128343 h 21600"/>
                <a:gd name="T4" fmla="*/ 190238 w 21600"/>
                <a:gd name="T5" fmla="*/ 128343 h 21600"/>
                <a:gd name="T6" fmla="*/ 190238 w 21600"/>
                <a:gd name="T7" fmla="*/ 128343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8573" y="9373"/>
                  </a:moveTo>
                  <a:cubicBezTo>
                    <a:pt x="18710" y="8762"/>
                    <a:pt x="18710" y="8150"/>
                    <a:pt x="18710" y="7539"/>
                  </a:cubicBezTo>
                  <a:cubicBezTo>
                    <a:pt x="18710" y="3260"/>
                    <a:pt x="16509" y="0"/>
                    <a:pt x="13620" y="0"/>
                  </a:cubicBezTo>
                  <a:cubicBezTo>
                    <a:pt x="10456" y="0"/>
                    <a:pt x="10043" y="3667"/>
                    <a:pt x="10043" y="3667"/>
                  </a:cubicBezTo>
                  <a:cubicBezTo>
                    <a:pt x="10043" y="3667"/>
                    <a:pt x="8667" y="1222"/>
                    <a:pt x="6191" y="1630"/>
                  </a:cubicBezTo>
                  <a:cubicBezTo>
                    <a:pt x="4127" y="2241"/>
                    <a:pt x="2614" y="5094"/>
                    <a:pt x="2614" y="7947"/>
                  </a:cubicBezTo>
                  <a:cubicBezTo>
                    <a:pt x="2614" y="8558"/>
                    <a:pt x="2751" y="8966"/>
                    <a:pt x="2751" y="9577"/>
                  </a:cubicBezTo>
                  <a:cubicBezTo>
                    <a:pt x="1238" y="10392"/>
                    <a:pt x="0" y="12633"/>
                    <a:pt x="0" y="15283"/>
                  </a:cubicBezTo>
                  <a:cubicBezTo>
                    <a:pt x="0" y="18747"/>
                    <a:pt x="1926" y="21599"/>
                    <a:pt x="4264" y="21599"/>
                  </a:cubicBezTo>
                  <a:cubicBezTo>
                    <a:pt x="17335" y="21599"/>
                    <a:pt x="17335" y="21599"/>
                    <a:pt x="17335" y="21599"/>
                  </a:cubicBezTo>
                  <a:cubicBezTo>
                    <a:pt x="19673" y="21599"/>
                    <a:pt x="21599" y="18747"/>
                    <a:pt x="21599" y="15283"/>
                  </a:cubicBezTo>
                  <a:cubicBezTo>
                    <a:pt x="21599" y="12633"/>
                    <a:pt x="20361" y="10188"/>
                    <a:pt x="18573" y="9373"/>
                  </a:cubicBezTo>
                  <a:close/>
                  <a:moveTo>
                    <a:pt x="16509" y="20377"/>
                  </a:moveTo>
                  <a:cubicBezTo>
                    <a:pt x="10868" y="20377"/>
                    <a:pt x="10868" y="20377"/>
                    <a:pt x="10868" y="20377"/>
                  </a:cubicBezTo>
                  <a:cubicBezTo>
                    <a:pt x="11281" y="19766"/>
                    <a:pt x="14170" y="15283"/>
                    <a:pt x="14170" y="15283"/>
                  </a:cubicBezTo>
                  <a:cubicBezTo>
                    <a:pt x="14170" y="15283"/>
                    <a:pt x="14583" y="14671"/>
                    <a:pt x="14033" y="14671"/>
                  </a:cubicBezTo>
                  <a:cubicBezTo>
                    <a:pt x="13482" y="14671"/>
                    <a:pt x="12657" y="14671"/>
                    <a:pt x="12657" y="14671"/>
                  </a:cubicBezTo>
                  <a:cubicBezTo>
                    <a:pt x="12657" y="14671"/>
                    <a:pt x="12657" y="14264"/>
                    <a:pt x="12657" y="13856"/>
                  </a:cubicBezTo>
                  <a:cubicBezTo>
                    <a:pt x="12657" y="12022"/>
                    <a:pt x="12657" y="8762"/>
                    <a:pt x="12657" y="7539"/>
                  </a:cubicBezTo>
                  <a:cubicBezTo>
                    <a:pt x="12657" y="7539"/>
                    <a:pt x="12657" y="7132"/>
                    <a:pt x="12382" y="7132"/>
                  </a:cubicBezTo>
                  <a:cubicBezTo>
                    <a:pt x="12107" y="7132"/>
                    <a:pt x="9217" y="7132"/>
                    <a:pt x="8805" y="7132"/>
                  </a:cubicBezTo>
                  <a:cubicBezTo>
                    <a:pt x="8392" y="7132"/>
                    <a:pt x="8529" y="7539"/>
                    <a:pt x="8529" y="7539"/>
                  </a:cubicBezTo>
                  <a:cubicBezTo>
                    <a:pt x="8529" y="8966"/>
                    <a:pt x="8529" y="12022"/>
                    <a:pt x="8529" y="13856"/>
                  </a:cubicBezTo>
                  <a:cubicBezTo>
                    <a:pt x="8529" y="14467"/>
                    <a:pt x="8529" y="14875"/>
                    <a:pt x="8529" y="14875"/>
                  </a:cubicBezTo>
                  <a:cubicBezTo>
                    <a:pt x="8529" y="14875"/>
                    <a:pt x="7429" y="14875"/>
                    <a:pt x="7016" y="14875"/>
                  </a:cubicBezTo>
                  <a:cubicBezTo>
                    <a:pt x="6466" y="14875"/>
                    <a:pt x="6878" y="15486"/>
                    <a:pt x="6878" y="15486"/>
                  </a:cubicBezTo>
                  <a:cubicBezTo>
                    <a:pt x="10318" y="20377"/>
                    <a:pt x="10318" y="20377"/>
                    <a:pt x="10318" y="20377"/>
                  </a:cubicBezTo>
                  <a:cubicBezTo>
                    <a:pt x="5228" y="20377"/>
                    <a:pt x="5228" y="20377"/>
                    <a:pt x="5228" y="20377"/>
                  </a:cubicBezTo>
                  <a:cubicBezTo>
                    <a:pt x="3164" y="20377"/>
                    <a:pt x="1513" y="17932"/>
                    <a:pt x="1513" y="15079"/>
                  </a:cubicBezTo>
                  <a:cubicBezTo>
                    <a:pt x="1513" y="12837"/>
                    <a:pt x="2476" y="10800"/>
                    <a:pt x="3989" y="10188"/>
                  </a:cubicBezTo>
                  <a:cubicBezTo>
                    <a:pt x="3852" y="9781"/>
                    <a:pt x="3852" y="9373"/>
                    <a:pt x="3852" y="8966"/>
                  </a:cubicBezTo>
                  <a:cubicBezTo>
                    <a:pt x="3852" y="6316"/>
                    <a:pt x="5090" y="3871"/>
                    <a:pt x="6878" y="3464"/>
                  </a:cubicBezTo>
                  <a:cubicBezTo>
                    <a:pt x="8942" y="3056"/>
                    <a:pt x="10180" y="5909"/>
                    <a:pt x="10180" y="5909"/>
                  </a:cubicBezTo>
                  <a:cubicBezTo>
                    <a:pt x="10180" y="5909"/>
                    <a:pt x="10593" y="2037"/>
                    <a:pt x="13345" y="2037"/>
                  </a:cubicBezTo>
                  <a:cubicBezTo>
                    <a:pt x="15821" y="2037"/>
                    <a:pt x="17610" y="4890"/>
                    <a:pt x="17610" y="8558"/>
                  </a:cubicBezTo>
                  <a:cubicBezTo>
                    <a:pt x="17610" y="8966"/>
                    <a:pt x="17472" y="9577"/>
                    <a:pt x="17472" y="9984"/>
                  </a:cubicBezTo>
                  <a:cubicBezTo>
                    <a:pt x="18985" y="10800"/>
                    <a:pt x="20224" y="12633"/>
                    <a:pt x="20224" y="15079"/>
                  </a:cubicBezTo>
                  <a:cubicBezTo>
                    <a:pt x="20224" y="17932"/>
                    <a:pt x="18573" y="20377"/>
                    <a:pt x="16509" y="2037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</p:grpSp>
      <p:grpSp>
        <p:nvGrpSpPr>
          <p:cNvPr id="42043" name="Group 59"/>
          <p:cNvGrpSpPr/>
          <p:nvPr/>
        </p:nvGrpSpPr>
        <p:grpSpPr bwMode="auto">
          <a:xfrm>
            <a:off x="989013" y="1439863"/>
            <a:ext cx="2058987" cy="1284287"/>
            <a:chOff x="-1" y="-1"/>
            <a:chExt cx="2057401" cy="1283438"/>
          </a:xfrm>
        </p:grpSpPr>
        <p:sp>
          <p:nvSpPr>
            <p:cNvPr id="42044" name="AutoShape 60"/>
            <p:cNvSpPr/>
            <p:nvPr/>
          </p:nvSpPr>
          <p:spPr bwMode="auto">
            <a:xfrm>
              <a:off x="533400" y="369036"/>
              <a:ext cx="1524000" cy="914401"/>
            </a:xfrm>
            <a:custGeom>
              <a:avLst/>
              <a:gdLst>
                <a:gd name="T0" fmla="*/ 762000 w 21600"/>
                <a:gd name="T1" fmla="*/ 457201 h 21600"/>
                <a:gd name="T2" fmla="*/ 762000 w 21600"/>
                <a:gd name="T3" fmla="*/ 457201 h 21600"/>
                <a:gd name="T4" fmla="*/ 762000 w 21600"/>
                <a:gd name="T5" fmla="*/ 457201 h 21600"/>
                <a:gd name="T6" fmla="*/ 762000 w 21600"/>
                <a:gd name="T7" fmla="*/ 457201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10800" y="0"/>
                  </a:lnTo>
                  <a:lnTo>
                    <a:pt x="10800" y="21600"/>
                  </a:lnTo>
                  <a:lnTo>
                    <a:pt x="21600" y="21600"/>
                  </a:lnTo>
                </a:path>
              </a:pathLst>
            </a:custGeom>
            <a:noFill/>
            <a:ln w="9525" cap="flat" cmpd="sng">
              <a:solidFill>
                <a:srgbClr val="BFBFBF"/>
              </a:solidFill>
              <a:prstDash val="solid"/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grpSp>
          <p:nvGrpSpPr>
            <p:cNvPr id="42007" name="Group 61"/>
            <p:cNvGrpSpPr/>
            <p:nvPr/>
          </p:nvGrpSpPr>
          <p:grpSpPr bwMode="auto">
            <a:xfrm>
              <a:off x="-1" y="-1"/>
              <a:ext cx="594230" cy="597639"/>
              <a:chOff x="-1" y="0"/>
              <a:chExt cx="594230" cy="597639"/>
            </a:xfrm>
          </p:grpSpPr>
          <p:sp>
            <p:nvSpPr>
              <p:cNvPr id="42046" name="AutoShape 62"/>
              <p:cNvSpPr/>
              <p:nvPr/>
            </p:nvSpPr>
            <p:spPr bwMode="auto">
              <a:xfrm>
                <a:off x="-1" y="0"/>
                <a:ext cx="594230" cy="597639"/>
              </a:xfrm>
              <a:custGeom>
                <a:avLst/>
                <a:gdLst>
                  <a:gd name="T0" fmla="*/ 297100 w 19679"/>
                  <a:gd name="T1" fmla="*/ 327989 h 19679"/>
                  <a:gd name="T2" fmla="*/ 297100 w 19679"/>
                  <a:gd name="T3" fmla="*/ 327989 h 19679"/>
                  <a:gd name="T4" fmla="*/ 297100 w 19679"/>
                  <a:gd name="T5" fmla="*/ 327989 h 19679"/>
                  <a:gd name="T6" fmla="*/ 297100 w 19679"/>
                  <a:gd name="T7" fmla="*/ 327989 h 1967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679" h="19679">
                    <a:moveTo>
                      <a:pt x="16796" y="2881"/>
                    </a:moveTo>
                    <a:cubicBezTo>
                      <a:pt x="20638" y="6724"/>
                      <a:pt x="20638" y="12953"/>
                      <a:pt x="16796" y="16796"/>
                    </a:cubicBezTo>
                    <a:cubicBezTo>
                      <a:pt x="12953" y="20639"/>
                      <a:pt x="6724" y="20639"/>
                      <a:pt x="2881" y="16796"/>
                    </a:cubicBezTo>
                    <a:cubicBezTo>
                      <a:pt x="-961" y="12953"/>
                      <a:pt x="-961" y="6724"/>
                      <a:pt x="2881" y="2881"/>
                    </a:cubicBezTo>
                    <a:cubicBezTo>
                      <a:pt x="6724" y="-961"/>
                      <a:pt x="12953" y="-961"/>
                      <a:pt x="16796" y="2881"/>
                    </a:cubicBezTo>
                  </a:path>
                </a:pathLst>
              </a:custGeom>
              <a:solidFill>
                <a:srgbClr val="8DC9C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grpSp>
            <p:nvGrpSpPr>
              <p:cNvPr id="42009" name="Group 63"/>
              <p:cNvGrpSpPr/>
              <p:nvPr/>
            </p:nvGrpSpPr>
            <p:grpSpPr bwMode="auto">
              <a:xfrm>
                <a:off x="152399" y="140437"/>
                <a:ext cx="313119" cy="353169"/>
                <a:chOff x="-1" y="-1"/>
                <a:chExt cx="313119" cy="353170"/>
              </a:xfrm>
            </p:grpSpPr>
            <p:sp>
              <p:nvSpPr>
                <p:cNvPr id="42048" name="AutoShape 64"/>
                <p:cNvSpPr/>
                <p:nvPr/>
              </p:nvSpPr>
              <p:spPr bwMode="auto">
                <a:xfrm>
                  <a:off x="-1" y="-1"/>
                  <a:ext cx="313119" cy="63718"/>
                </a:xfrm>
                <a:custGeom>
                  <a:avLst/>
                  <a:gdLst>
                    <a:gd name="T0" fmla="*/ 156560 w 21600"/>
                    <a:gd name="T1" fmla="*/ 31859 h 21600"/>
                    <a:gd name="T2" fmla="*/ 156560 w 21600"/>
                    <a:gd name="T3" fmla="*/ 31859 h 21600"/>
                    <a:gd name="T4" fmla="*/ 156560 w 21600"/>
                    <a:gd name="T5" fmla="*/ 31859 h 21600"/>
                    <a:gd name="T6" fmla="*/ 156560 w 21600"/>
                    <a:gd name="T7" fmla="*/ 31859 h 21600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1386" y="6646"/>
                      </a:moveTo>
                      <a:cubicBezTo>
                        <a:pt x="11386" y="3323"/>
                        <a:pt x="11386" y="3323"/>
                        <a:pt x="11386" y="3323"/>
                      </a:cubicBezTo>
                      <a:cubicBezTo>
                        <a:pt x="11386" y="1661"/>
                        <a:pt x="11051" y="0"/>
                        <a:pt x="10716" y="0"/>
                      </a:cubicBezTo>
                      <a:cubicBezTo>
                        <a:pt x="10548" y="0"/>
                        <a:pt x="10213" y="1661"/>
                        <a:pt x="10213" y="3323"/>
                      </a:cubicBezTo>
                      <a:cubicBezTo>
                        <a:pt x="10213" y="6646"/>
                        <a:pt x="10213" y="6646"/>
                        <a:pt x="10213" y="6646"/>
                      </a:cubicBezTo>
                      <a:cubicBezTo>
                        <a:pt x="0" y="6646"/>
                        <a:pt x="0" y="6646"/>
                        <a:pt x="0" y="6646"/>
                      </a:cubicBezTo>
                      <a:cubicBezTo>
                        <a:pt x="0" y="21599"/>
                        <a:pt x="0" y="21599"/>
                        <a:pt x="0" y="21599"/>
                      </a:cubicBezTo>
                      <a:cubicBezTo>
                        <a:pt x="21599" y="21599"/>
                        <a:pt x="21599" y="21599"/>
                        <a:pt x="21599" y="21599"/>
                      </a:cubicBezTo>
                      <a:cubicBezTo>
                        <a:pt x="21599" y="6646"/>
                        <a:pt x="21599" y="6646"/>
                        <a:pt x="21599" y="6646"/>
                      </a:cubicBezTo>
                      <a:lnTo>
                        <a:pt x="11386" y="6646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7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0" tIns="0" rIns="0" bIns="0"/>
                <a:lstStyle/>
                <a:p>
                  <a:endParaRPr lang="zh-CN" altLang="en-US">
                    <a:latin typeface="+mn-ea"/>
                    <a:ea typeface="+mn-ea"/>
                  </a:endParaRPr>
                </a:p>
              </p:txBody>
            </p:sp>
            <p:sp>
              <p:nvSpPr>
                <p:cNvPr id="42049" name="AutoShape 65"/>
                <p:cNvSpPr/>
                <p:nvPr/>
              </p:nvSpPr>
              <p:spPr bwMode="auto">
                <a:xfrm>
                  <a:off x="27306" y="78279"/>
                  <a:ext cx="260326" cy="274890"/>
                </a:xfrm>
                <a:custGeom>
                  <a:avLst/>
                  <a:gdLst>
                    <a:gd name="T0" fmla="*/ 130163 w 21600"/>
                    <a:gd name="T1" fmla="*/ 137445 h 21600"/>
                    <a:gd name="T2" fmla="*/ 130163 w 21600"/>
                    <a:gd name="T3" fmla="*/ 137445 h 21600"/>
                    <a:gd name="T4" fmla="*/ 130163 w 21600"/>
                    <a:gd name="T5" fmla="*/ 137445 h 21600"/>
                    <a:gd name="T6" fmla="*/ 130163 w 21600"/>
                    <a:gd name="T7" fmla="*/ 137445 h 21600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21600" y="13589"/>
                      </a:moveTo>
                      <a:lnTo>
                        <a:pt x="21600" y="0"/>
                      </a:lnTo>
                      <a:lnTo>
                        <a:pt x="0" y="0"/>
                      </a:lnTo>
                      <a:lnTo>
                        <a:pt x="0" y="13589"/>
                      </a:lnTo>
                      <a:lnTo>
                        <a:pt x="9516" y="13589"/>
                      </a:lnTo>
                      <a:lnTo>
                        <a:pt x="9516" y="17880"/>
                      </a:lnTo>
                      <a:lnTo>
                        <a:pt x="6797" y="17880"/>
                      </a:lnTo>
                      <a:lnTo>
                        <a:pt x="6797" y="17308"/>
                      </a:lnTo>
                      <a:lnTo>
                        <a:pt x="5588" y="17308"/>
                      </a:lnTo>
                      <a:lnTo>
                        <a:pt x="3776" y="21600"/>
                      </a:lnTo>
                      <a:lnTo>
                        <a:pt x="4984" y="21600"/>
                      </a:lnTo>
                      <a:lnTo>
                        <a:pt x="6041" y="19597"/>
                      </a:lnTo>
                      <a:lnTo>
                        <a:pt x="15709" y="19597"/>
                      </a:lnTo>
                      <a:lnTo>
                        <a:pt x="16464" y="21600"/>
                      </a:lnTo>
                      <a:lnTo>
                        <a:pt x="17974" y="21600"/>
                      </a:lnTo>
                      <a:lnTo>
                        <a:pt x="16162" y="17308"/>
                      </a:lnTo>
                      <a:lnTo>
                        <a:pt x="14651" y="17308"/>
                      </a:lnTo>
                      <a:lnTo>
                        <a:pt x="14651" y="17880"/>
                      </a:lnTo>
                      <a:lnTo>
                        <a:pt x="12083" y="17880"/>
                      </a:lnTo>
                      <a:lnTo>
                        <a:pt x="12083" y="13589"/>
                      </a:lnTo>
                      <a:lnTo>
                        <a:pt x="21600" y="13589"/>
                      </a:lnTo>
                      <a:close/>
                      <a:moveTo>
                        <a:pt x="13896" y="4005"/>
                      </a:moveTo>
                      <a:lnTo>
                        <a:pt x="20089" y="4005"/>
                      </a:lnTo>
                      <a:lnTo>
                        <a:pt x="20089" y="5292"/>
                      </a:lnTo>
                      <a:lnTo>
                        <a:pt x="13896" y="5292"/>
                      </a:lnTo>
                      <a:lnTo>
                        <a:pt x="13896" y="4005"/>
                      </a:lnTo>
                      <a:close/>
                      <a:moveTo>
                        <a:pt x="13896" y="6580"/>
                      </a:moveTo>
                      <a:lnTo>
                        <a:pt x="20089" y="6580"/>
                      </a:lnTo>
                      <a:lnTo>
                        <a:pt x="20089" y="8010"/>
                      </a:lnTo>
                      <a:lnTo>
                        <a:pt x="13896" y="8010"/>
                      </a:lnTo>
                      <a:lnTo>
                        <a:pt x="13896" y="6580"/>
                      </a:lnTo>
                      <a:close/>
                      <a:moveTo>
                        <a:pt x="13896" y="9011"/>
                      </a:moveTo>
                      <a:lnTo>
                        <a:pt x="20089" y="9011"/>
                      </a:lnTo>
                      <a:lnTo>
                        <a:pt x="20089" y="10585"/>
                      </a:lnTo>
                      <a:lnTo>
                        <a:pt x="13896" y="10585"/>
                      </a:lnTo>
                      <a:lnTo>
                        <a:pt x="13896" y="9011"/>
                      </a:lnTo>
                      <a:close/>
                      <a:moveTo>
                        <a:pt x="1208" y="10728"/>
                      </a:moveTo>
                      <a:lnTo>
                        <a:pt x="1208" y="3433"/>
                      </a:lnTo>
                      <a:lnTo>
                        <a:pt x="12537" y="3433"/>
                      </a:lnTo>
                      <a:lnTo>
                        <a:pt x="12537" y="10728"/>
                      </a:lnTo>
                      <a:lnTo>
                        <a:pt x="1208" y="10728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7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0" tIns="0" rIns="0" bIns="0"/>
                <a:lstStyle/>
                <a:p>
                  <a:endParaRPr lang="zh-CN" altLang="en-US">
                    <a:latin typeface="+mn-ea"/>
                    <a:ea typeface="+mn-ea"/>
                  </a:endParaRPr>
                </a:p>
              </p:txBody>
            </p:sp>
            <p:sp>
              <p:nvSpPr>
                <p:cNvPr id="42050" name="AutoShape 66"/>
                <p:cNvSpPr/>
                <p:nvPr/>
              </p:nvSpPr>
              <p:spPr bwMode="auto">
                <a:xfrm>
                  <a:off x="47331" y="131072"/>
                  <a:ext cx="127433" cy="74640"/>
                </a:xfrm>
                <a:custGeom>
                  <a:avLst/>
                  <a:gdLst>
                    <a:gd name="T0" fmla="*/ 63716 w 21600"/>
                    <a:gd name="T1" fmla="*/ 37320 h 21600"/>
                    <a:gd name="T2" fmla="*/ 63716 w 21600"/>
                    <a:gd name="T3" fmla="*/ 37320 h 21600"/>
                    <a:gd name="T4" fmla="*/ 63716 w 21600"/>
                    <a:gd name="T5" fmla="*/ 37320 h 21600"/>
                    <a:gd name="T6" fmla="*/ 63716 w 21600"/>
                    <a:gd name="T7" fmla="*/ 37320 h 21600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7897" y="6321"/>
                      </a:moveTo>
                      <a:lnTo>
                        <a:pt x="16662" y="10536"/>
                      </a:lnTo>
                      <a:lnTo>
                        <a:pt x="14811" y="8429"/>
                      </a:lnTo>
                      <a:lnTo>
                        <a:pt x="10491" y="4214"/>
                      </a:lnTo>
                      <a:lnTo>
                        <a:pt x="8640" y="10536"/>
                      </a:lnTo>
                      <a:lnTo>
                        <a:pt x="4937" y="6321"/>
                      </a:lnTo>
                      <a:lnTo>
                        <a:pt x="3702" y="8956"/>
                      </a:lnTo>
                      <a:lnTo>
                        <a:pt x="0" y="19492"/>
                      </a:lnTo>
                      <a:lnTo>
                        <a:pt x="1542" y="21600"/>
                      </a:lnTo>
                      <a:lnTo>
                        <a:pt x="5245" y="11063"/>
                      </a:lnTo>
                      <a:lnTo>
                        <a:pt x="7405" y="13170"/>
                      </a:lnTo>
                      <a:lnTo>
                        <a:pt x="9257" y="15278"/>
                      </a:lnTo>
                      <a:lnTo>
                        <a:pt x="11417" y="8956"/>
                      </a:lnTo>
                      <a:lnTo>
                        <a:pt x="12959" y="11063"/>
                      </a:lnTo>
                      <a:lnTo>
                        <a:pt x="17279" y="14751"/>
                      </a:lnTo>
                      <a:lnTo>
                        <a:pt x="17588" y="14751"/>
                      </a:lnTo>
                      <a:lnTo>
                        <a:pt x="19748" y="8956"/>
                      </a:lnTo>
                      <a:lnTo>
                        <a:pt x="21599" y="2107"/>
                      </a:lnTo>
                      <a:lnTo>
                        <a:pt x="20057" y="0"/>
                      </a:lnTo>
                      <a:lnTo>
                        <a:pt x="17897" y="632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7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0" tIns="0" rIns="0" bIns="0"/>
                <a:lstStyle/>
                <a:p>
                  <a:endParaRPr lang="zh-CN" altLang="en-US">
                    <a:latin typeface="+mn-ea"/>
                    <a:ea typeface="+mn-ea"/>
                  </a:endParaRPr>
                </a:p>
              </p:txBody>
            </p:sp>
          </p:grpSp>
        </p:grpSp>
      </p:grpSp>
      <p:grpSp>
        <p:nvGrpSpPr>
          <p:cNvPr id="42051" name="Group 67"/>
          <p:cNvGrpSpPr/>
          <p:nvPr/>
        </p:nvGrpSpPr>
        <p:grpSpPr bwMode="auto">
          <a:xfrm>
            <a:off x="5334000" y="4171950"/>
            <a:ext cx="1736725" cy="673100"/>
            <a:chOff x="0" y="0"/>
            <a:chExt cx="1737226" cy="673839"/>
          </a:xfrm>
        </p:grpSpPr>
        <p:sp>
          <p:nvSpPr>
            <p:cNvPr id="42052" name="AutoShape 68"/>
            <p:cNvSpPr/>
            <p:nvPr/>
          </p:nvSpPr>
          <p:spPr bwMode="auto">
            <a:xfrm>
              <a:off x="0" y="0"/>
              <a:ext cx="1219200" cy="381001"/>
            </a:xfrm>
            <a:custGeom>
              <a:avLst/>
              <a:gdLst>
                <a:gd name="T0" fmla="*/ 609600 w 21600"/>
                <a:gd name="T1" fmla="*/ 190501 h 21600"/>
                <a:gd name="T2" fmla="*/ 609600 w 21600"/>
                <a:gd name="T3" fmla="*/ 190501 h 21600"/>
                <a:gd name="T4" fmla="*/ 609600 w 21600"/>
                <a:gd name="T5" fmla="*/ 190501 h 21600"/>
                <a:gd name="T6" fmla="*/ 609600 w 21600"/>
                <a:gd name="T7" fmla="*/ 190501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10800" y="0"/>
                  </a:lnTo>
                  <a:lnTo>
                    <a:pt x="10800" y="21600"/>
                  </a:lnTo>
                  <a:lnTo>
                    <a:pt x="21600" y="21600"/>
                  </a:lnTo>
                </a:path>
              </a:pathLst>
            </a:custGeom>
            <a:noFill/>
            <a:ln w="9525" cap="flat" cmpd="sng">
              <a:solidFill>
                <a:srgbClr val="BFBFBF"/>
              </a:solidFill>
              <a:prstDash val="solid"/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42053" name="AutoShape 69"/>
            <p:cNvSpPr/>
            <p:nvPr/>
          </p:nvSpPr>
          <p:spPr bwMode="auto">
            <a:xfrm>
              <a:off x="1142999" y="76200"/>
              <a:ext cx="594227" cy="597639"/>
            </a:xfrm>
            <a:custGeom>
              <a:avLst/>
              <a:gdLst>
                <a:gd name="T0" fmla="*/ 297098 w 19679"/>
                <a:gd name="T1" fmla="*/ 327989 h 19679"/>
                <a:gd name="T2" fmla="*/ 297098 w 19679"/>
                <a:gd name="T3" fmla="*/ 327989 h 19679"/>
                <a:gd name="T4" fmla="*/ 297098 w 19679"/>
                <a:gd name="T5" fmla="*/ 327989 h 19679"/>
                <a:gd name="T6" fmla="*/ 297098 w 19679"/>
                <a:gd name="T7" fmla="*/ 327989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rgbClr val="59595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</p:grpSp>
      <p:sp>
        <p:nvSpPr>
          <p:cNvPr id="42055" name="AutoShape 71"/>
          <p:cNvSpPr/>
          <p:nvPr/>
        </p:nvSpPr>
        <p:spPr bwMode="auto">
          <a:xfrm>
            <a:off x="7010400" y="1581150"/>
            <a:ext cx="1684338" cy="82708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45719" tIns="45719" rIns="45719" bIns="45719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ctr" eaLnBrk="1">
              <a:spcBef>
                <a:spcPts val="200"/>
              </a:spcBef>
            </a:pPr>
            <a:r>
              <a:rPr lang="zh-CN" altLang="en-US" sz="1200" b="1" dirty="0" smtClean="0">
                <a:solidFill>
                  <a:srgbClr val="1C9FB6"/>
                </a:solidFill>
                <a:latin typeface="+mn-ea"/>
                <a:ea typeface="+mn-ea"/>
              </a:rPr>
              <a:t>产品开发</a:t>
            </a:r>
            <a:br>
              <a:rPr lang="es-ES" altLang="zh-CN" sz="1200" b="1" dirty="0">
                <a:solidFill>
                  <a:srgbClr val="1C9FB6"/>
                </a:solidFill>
                <a:latin typeface="+mn-ea"/>
                <a:ea typeface="+mn-ea"/>
              </a:rPr>
            </a:br>
            <a:r>
              <a:rPr lang="zh-CN" altLang="en-US" sz="900" dirty="0" smtClean="0">
                <a:solidFill>
                  <a:srgbClr val="808080"/>
                </a:solidFill>
                <a:latin typeface="+mn-ea"/>
                <a:ea typeface="+mn-ea"/>
              </a:rPr>
              <a:t>此处添加详细文本描述，建议与标题相关并符合整体语言风格，语言描述尽量简洁生动。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42056" name="AutoShape 72"/>
          <p:cNvSpPr/>
          <p:nvPr/>
        </p:nvSpPr>
        <p:spPr bwMode="auto">
          <a:xfrm>
            <a:off x="6553200" y="3409950"/>
            <a:ext cx="1684338" cy="68738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45719" tIns="45719" rIns="45719" bIns="45719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ctr" eaLnBrk="1">
              <a:spcBef>
                <a:spcPts val="200"/>
              </a:spcBef>
            </a:pPr>
            <a:r>
              <a:rPr lang="zh-CN" altLang="en-US" sz="1200" b="1" dirty="0" smtClean="0">
                <a:solidFill>
                  <a:srgbClr val="1C9FB6"/>
                </a:solidFill>
                <a:latin typeface="+mn-ea"/>
                <a:ea typeface="+mn-ea"/>
              </a:rPr>
              <a:t>市场推广</a:t>
            </a:r>
            <a:endParaRPr lang="en-US" altLang="zh-CN" sz="1200" b="1" dirty="0" smtClean="0">
              <a:solidFill>
                <a:srgbClr val="1C9FB6"/>
              </a:solidFill>
              <a:latin typeface="+mn-ea"/>
              <a:ea typeface="+mn-ea"/>
            </a:endParaRPr>
          </a:p>
          <a:p>
            <a:pPr algn="ctr" eaLnBrk="1">
              <a:spcBef>
                <a:spcPts val="200"/>
              </a:spcBef>
            </a:pPr>
            <a:r>
              <a:rPr lang="zh-CN" altLang="en-US" sz="900" dirty="0" smtClean="0">
                <a:solidFill>
                  <a:srgbClr val="808080"/>
                </a:solidFill>
                <a:latin typeface="+mn-ea"/>
                <a:ea typeface="+mn-ea"/>
              </a:rPr>
              <a:t>此处添加详细文本描述，建议与标题相关并符合整体语言风格，语言描述尽量简洁生动。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42057" name="AutoShape 73"/>
          <p:cNvSpPr/>
          <p:nvPr/>
        </p:nvSpPr>
        <p:spPr bwMode="auto">
          <a:xfrm>
            <a:off x="457200" y="2114550"/>
            <a:ext cx="1684338" cy="82708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45719" tIns="45719" rIns="45719" bIns="45719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ctr" eaLnBrk="1">
              <a:spcBef>
                <a:spcPts val="200"/>
              </a:spcBef>
            </a:pPr>
            <a:r>
              <a:rPr lang="zh-CN" altLang="en-US" sz="1200" b="1" dirty="0" smtClean="0">
                <a:solidFill>
                  <a:srgbClr val="1C9FB6"/>
                </a:solidFill>
                <a:latin typeface="+mn-ea"/>
                <a:ea typeface="+mn-ea"/>
              </a:rPr>
              <a:t>产品开发</a:t>
            </a:r>
            <a:br>
              <a:rPr lang="es-ES" altLang="zh-CN" sz="1200" b="1" dirty="0">
                <a:solidFill>
                  <a:srgbClr val="1C9FB6"/>
                </a:solidFill>
                <a:latin typeface="+mn-ea"/>
                <a:ea typeface="+mn-ea"/>
              </a:rPr>
            </a:br>
            <a:r>
              <a:rPr lang="zh-CN" altLang="en-US" sz="900" dirty="0" smtClean="0">
                <a:solidFill>
                  <a:srgbClr val="808080"/>
                </a:solidFill>
                <a:latin typeface="+mn-ea"/>
                <a:ea typeface="+mn-ea"/>
              </a:rPr>
              <a:t>此处添加详细文本描述，建议与标题相关并符合整体语言风格，语言描述尽量简洁生动。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42058" name="AutoShape 74"/>
          <p:cNvSpPr/>
          <p:nvPr/>
        </p:nvSpPr>
        <p:spPr bwMode="auto">
          <a:xfrm>
            <a:off x="752475" y="3197225"/>
            <a:ext cx="1685925" cy="8286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45719" tIns="45719" rIns="45719" bIns="45719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ctr" eaLnBrk="1">
              <a:spcBef>
                <a:spcPts val="200"/>
              </a:spcBef>
            </a:pPr>
            <a:r>
              <a:rPr lang="zh-CN" altLang="en-US" sz="1200" b="1" dirty="0" smtClean="0">
                <a:solidFill>
                  <a:srgbClr val="1C9FB6"/>
                </a:solidFill>
                <a:latin typeface="+mn-ea"/>
                <a:ea typeface="+mn-ea"/>
              </a:rPr>
              <a:t>头脑风暴</a:t>
            </a:r>
            <a:br>
              <a:rPr lang="es-ES" altLang="zh-CN" sz="1200" b="1" dirty="0">
                <a:solidFill>
                  <a:srgbClr val="1C9FB6"/>
                </a:solidFill>
                <a:latin typeface="+mn-ea"/>
                <a:ea typeface="+mn-ea"/>
              </a:rPr>
            </a:br>
            <a:r>
              <a:rPr lang="zh-CN" altLang="en-US" sz="900" dirty="0" smtClean="0">
                <a:solidFill>
                  <a:srgbClr val="808080"/>
                </a:solidFill>
                <a:latin typeface="+mn-ea"/>
                <a:ea typeface="+mn-ea"/>
              </a:rPr>
              <a:t>此处添加详细文本描述，建议与标题相关并符合整体语言风格，语言描述尽量简洁生动。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82" name="AutoShape 41"/>
          <p:cNvSpPr/>
          <p:nvPr/>
        </p:nvSpPr>
        <p:spPr bwMode="auto">
          <a:xfrm>
            <a:off x="6591384" y="4371225"/>
            <a:ext cx="342816" cy="342816"/>
          </a:xfrm>
          <a:custGeom>
            <a:avLst/>
            <a:gdLst>
              <a:gd name="T0" fmla="*/ 71438 w 21600"/>
              <a:gd name="T1" fmla="*/ 71438 h 21600"/>
              <a:gd name="T2" fmla="*/ 71438 w 21600"/>
              <a:gd name="T3" fmla="*/ 71438 h 21600"/>
              <a:gd name="T4" fmla="*/ 71438 w 21600"/>
              <a:gd name="T5" fmla="*/ 71438 h 21600"/>
              <a:gd name="T6" fmla="*/ 71438 w 21600"/>
              <a:gd name="T7" fmla="*/ 71438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1521" y="19327"/>
                </a:moveTo>
                <a:cubicBezTo>
                  <a:pt x="21574" y="19434"/>
                  <a:pt x="21600" y="19552"/>
                  <a:pt x="21600" y="19677"/>
                </a:cubicBezTo>
                <a:cubicBezTo>
                  <a:pt x="21600" y="19974"/>
                  <a:pt x="21492" y="20237"/>
                  <a:pt x="21275" y="20463"/>
                </a:cubicBezTo>
                <a:lnTo>
                  <a:pt x="20491" y="21235"/>
                </a:lnTo>
                <a:cubicBezTo>
                  <a:pt x="20281" y="21461"/>
                  <a:pt x="20027" y="21574"/>
                  <a:pt x="19721" y="21574"/>
                </a:cubicBezTo>
                <a:lnTo>
                  <a:pt x="19664" y="21574"/>
                </a:lnTo>
                <a:cubicBezTo>
                  <a:pt x="19350" y="21538"/>
                  <a:pt x="19081" y="21396"/>
                  <a:pt x="18866" y="21153"/>
                </a:cubicBezTo>
                <a:lnTo>
                  <a:pt x="12700" y="13223"/>
                </a:lnTo>
                <a:cubicBezTo>
                  <a:pt x="11959" y="13870"/>
                  <a:pt x="11265" y="14439"/>
                  <a:pt x="10623" y="14928"/>
                </a:cubicBezTo>
                <a:cubicBezTo>
                  <a:pt x="9975" y="15414"/>
                  <a:pt x="9367" y="15835"/>
                  <a:pt x="8789" y="16189"/>
                </a:cubicBezTo>
                <a:lnTo>
                  <a:pt x="9262" y="19987"/>
                </a:lnTo>
                <a:lnTo>
                  <a:pt x="9262" y="20124"/>
                </a:lnTo>
                <a:cubicBezTo>
                  <a:pt x="9262" y="20424"/>
                  <a:pt x="9163" y="20673"/>
                  <a:pt x="8965" y="20871"/>
                </a:cubicBezTo>
                <a:lnTo>
                  <a:pt x="8546" y="21289"/>
                </a:lnTo>
                <a:cubicBezTo>
                  <a:pt x="8339" y="21498"/>
                  <a:pt x="8076" y="21600"/>
                  <a:pt x="7762" y="21600"/>
                </a:cubicBezTo>
                <a:lnTo>
                  <a:pt x="7706" y="21600"/>
                </a:lnTo>
                <a:cubicBezTo>
                  <a:pt x="7355" y="21563"/>
                  <a:pt x="7089" y="21425"/>
                  <a:pt x="6908" y="21179"/>
                </a:cubicBezTo>
                <a:lnTo>
                  <a:pt x="4132" y="17501"/>
                </a:lnTo>
                <a:lnTo>
                  <a:pt x="419" y="14696"/>
                </a:lnTo>
                <a:cubicBezTo>
                  <a:pt x="156" y="14473"/>
                  <a:pt x="16" y="14201"/>
                  <a:pt x="0" y="13885"/>
                </a:cubicBezTo>
                <a:lnTo>
                  <a:pt x="0" y="13834"/>
                </a:lnTo>
                <a:cubicBezTo>
                  <a:pt x="0" y="13551"/>
                  <a:pt x="105" y="13294"/>
                  <a:pt x="311" y="13059"/>
                </a:cubicBezTo>
                <a:lnTo>
                  <a:pt x="716" y="12669"/>
                </a:lnTo>
                <a:cubicBezTo>
                  <a:pt x="897" y="12440"/>
                  <a:pt x="1152" y="12332"/>
                  <a:pt x="1477" y="12341"/>
                </a:cubicBezTo>
                <a:cubicBezTo>
                  <a:pt x="1551" y="12341"/>
                  <a:pt x="1596" y="12352"/>
                  <a:pt x="1613" y="12369"/>
                </a:cubicBezTo>
                <a:lnTo>
                  <a:pt x="5408" y="12802"/>
                </a:lnTo>
                <a:cubicBezTo>
                  <a:pt x="5761" y="12234"/>
                  <a:pt x="6180" y="11626"/>
                  <a:pt x="6673" y="10984"/>
                </a:cubicBezTo>
                <a:cubicBezTo>
                  <a:pt x="7168" y="10336"/>
                  <a:pt x="7734" y="9655"/>
                  <a:pt x="8376" y="8931"/>
                </a:cubicBezTo>
                <a:lnTo>
                  <a:pt x="478" y="2748"/>
                </a:lnTo>
                <a:cubicBezTo>
                  <a:pt x="195" y="2522"/>
                  <a:pt x="59" y="2256"/>
                  <a:pt x="59" y="1950"/>
                </a:cubicBezTo>
                <a:lnTo>
                  <a:pt x="59" y="1894"/>
                </a:lnTo>
                <a:cubicBezTo>
                  <a:pt x="59" y="1614"/>
                  <a:pt x="161" y="1354"/>
                  <a:pt x="371" y="1111"/>
                </a:cubicBezTo>
                <a:lnTo>
                  <a:pt x="1140" y="336"/>
                </a:lnTo>
                <a:cubicBezTo>
                  <a:pt x="1384" y="130"/>
                  <a:pt x="1641" y="25"/>
                  <a:pt x="1910" y="25"/>
                </a:cubicBezTo>
                <a:lnTo>
                  <a:pt x="2088" y="25"/>
                </a:lnTo>
                <a:cubicBezTo>
                  <a:pt x="2154" y="25"/>
                  <a:pt x="2216" y="45"/>
                  <a:pt x="2270" y="79"/>
                </a:cubicBezTo>
                <a:lnTo>
                  <a:pt x="13147" y="4046"/>
                </a:lnTo>
                <a:lnTo>
                  <a:pt x="15193" y="2030"/>
                </a:lnTo>
                <a:cubicBezTo>
                  <a:pt x="15827" y="1397"/>
                  <a:pt x="16552" y="902"/>
                  <a:pt x="17375" y="540"/>
                </a:cubicBezTo>
                <a:cubicBezTo>
                  <a:pt x="18196" y="181"/>
                  <a:pt x="18951" y="0"/>
                  <a:pt x="19636" y="0"/>
                </a:cubicBezTo>
                <a:cubicBezTo>
                  <a:pt x="20284" y="0"/>
                  <a:pt x="20779" y="167"/>
                  <a:pt x="21113" y="500"/>
                </a:cubicBezTo>
                <a:cubicBezTo>
                  <a:pt x="21292" y="662"/>
                  <a:pt x="21419" y="871"/>
                  <a:pt x="21492" y="1125"/>
                </a:cubicBezTo>
                <a:cubicBezTo>
                  <a:pt x="21563" y="1374"/>
                  <a:pt x="21600" y="1660"/>
                  <a:pt x="21600" y="1973"/>
                </a:cubicBezTo>
                <a:cubicBezTo>
                  <a:pt x="21600" y="2660"/>
                  <a:pt x="21425" y="3415"/>
                  <a:pt x="21076" y="4235"/>
                </a:cubicBezTo>
                <a:cubicBezTo>
                  <a:pt x="20728" y="5055"/>
                  <a:pt x="20230" y="5779"/>
                  <a:pt x="19582" y="6401"/>
                </a:cubicBezTo>
                <a:lnTo>
                  <a:pt x="17548" y="8456"/>
                </a:lnTo>
                <a:lnTo>
                  <a:pt x="21521" y="1932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0" tIns="0" rIns="0" bIns="0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78" name="AutoShape 5"/>
          <p:cNvSpPr/>
          <p:nvPr/>
        </p:nvSpPr>
        <p:spPr bwMode="auto">
          <a:xfrm flipV="1">
            <a:off x="1266825" y="584392"/>
            <a:ext cx="6667500" cy="18000"/>
          </a:xfrm>
          <a:custGeom>
            <a:avLst/>
            <a:gdLst>
              <a:gd name="T0" fmla="*/ 3333750 w 21600"/>
              <a:gd name="T1" fmla="*/ 33338 h 21600"/>
              <a:gd name="T2" fmla="*/ 3333750 w 21600"/>
              <a:gd name="T3" fmla="*/ 33338 h 21600"/>
              <a:gd name="T4" fmla="*/ 3333750 w 21600"/>
              <a:gd name="T5" fmla="*/ 33338 h 21600"/>
              <a:gd name="T6" fmla="*/ 3333750 w 21600"/>
              <a:gd name="T7" fmla="*/ 33338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rgbClr val="32AA90"/>
          </a:solidFill>
          <a:ln w="25400" cap="flat" cmpd="sng">
            <a:noFill/>
            <a:prstDash val="solid"/>
            <a:miter lim="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79" name="AutoShape 16"/>
          <p:cNvSpPr/>
          <p:nvPr/>
        </p:nvSpPr>
        <p:spPr bwMode="auto">
          <a:xfrm>
            <a:off x="1243915" y="276126"/>
            <a:ext cx="4480213" cy="2794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/>
            <a:r>
              <a:rPr lang="zh-CN" altLang="en-US" sz="2000" b="1" dirty="0" smtClean="0">
                <a:solidFill>
                  <a:srgbClr val="002060"/>
                </a:solidFill>
                <a:latin typeface="+mn-ea"/>
                <a:ea typeface="+mn-ea"/>
              </a:rPr>
              <a:t>单击此处添加标题</a:t>
            </a:r>
            <a:endParaRPr lang="es-ES" altLang="zh-CN" sz="2000" b="1" dirty="0">
              <a:solidFill>
                <a:srgbClr val="002060"/>
              </a:solidFill>
              <a:latin typeface="+mn-ea"/>
              <a:ea typeface="+mn-ea"/>
            </a:endParaRPr>
          </a:p>
        </p:txBody>
      </p:sp>
      <p:sp>
        <p:nvSpPr>
          <p:cNvPr id="80" name="AutoShape 34"/>
          <p:cNvSpPr/>
          <p:nvPr/>
        </p:nvSpPr>
        <p:spPr bwMode="auto">
          <a:xfrm>
            <a:off x="3363293" y="415826"/>
            <a:ext cx="4004296" cy="1397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just" eaLnBrk="1">
              <a:spcBef>
                <a:spcPts val="600"/>
              </a:spcBef>
            </a:pPr>
            <a:r>
              <a:rPr lang="zh-CN" altLang="en-US" sz="700" dirty="0" smtClean="0">
                <a:solidFill>
                  <a:srgbClr val="3BB692"/>
                </a:solidFill>
                <a:latin typeface="+mn-ea"/>
                <a:ea typeface="+mn-ea"/>
                <a:sym typeface="Verdana" pitchFamily="34" charset="0"/>
              </a:rPr>
              <a:t>单击此处添加副标题或详细文本描述</a:t>
            </a:r>
            <a:endParaRPr lang="es-ES" altLang="zh-CN" sz="1800" dirty="0">
              <a:latin typeface="+mn-ea"/>
              <a:ea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19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19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20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20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2" presetClass="entr" presetSubtype="8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20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20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6500"/>
                            </p:stCondLst>
                            <p:childTnLst>
                              <p:par>
                                <p:cTn id="30" presetID="2" presetClass="entr" presetSubtype="4" fill="hold" nodeType="after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20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20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9800"/>
                            </p:stCondLst>
                            <p:childTnLst>
                              <p:par>
                                <p:cTn id="35" presetID="2" presetClass="entr" presetSubtype="8" fill="hold" nodeType="after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20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20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4200"/>
                            </p:stCondLst>
                            <p:childTnLst>
                              <p:par>
                                <p:cTn id="40" presetID="2" presetClass="entr" presetSubtype="2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9700"/>
                            </p:stCondLst>
                            <p:childTnLst>
                              <p:par>
                                <p:cTn id="45" presetID="2" presetClass="entr" presetSubtype="8" fill="hold" grpId="0" nodeType="after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20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20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5700"/>
                            </p:stCondLst>
                            <p:childTnLst>
                              <p:par>
                                <p:cTn id="50" presetID="2" presetClass="entr" presetSubtype="8" fill="hold" grpId="0" nodeType="after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20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20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2200"/>
                            </p:stCondLst>
                            <p:childTnLst>
                              <p:par>
                                <p:cTn id="55" presetID="2" presetClass="entr" presetSubtype="2" fill="hold" grpId="0" nodeType="afterEffect">
                                  <p:stCondLst>
                                    <p:cond delay="64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42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42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9100"/>
                            </p:stCondLst>
                            <p:childTnLst>
                              <p:par>
                                <p:cTn id="60" presetID="2" presetClass="entr" presetSubtype="2" fill="hold" grpId="0" nodeType="after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20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42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055" grpId="0" autoUpdateAnimBg="0"/>
      <p:bldP spid="42056" grpId="0" autoUpdateAnimBg="0"/>
      <p:bldP spid="42057" grpId="0" autoUpdateAnimBg="0"/>
      <p:bldP spid="42058" grpId="0" autoUpdateAnimBg="0"/>
      <p:bldP spid="79" grpId="0" autoUpdateAnimBg="0"/>
      <p:bldP spid="80" grpId="0" autoUpdateAnimBg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5" name="AutoShape 3"/>
          <p:cNvSpPr/>
          <p:nvPr/>
        </p:nvSpPr>
        <p:spPr bwMode="auto">
          <a:xfrm>
            <a:off x="1219200" y="962025"/>
            <a:ext cx="6677025" cy="3460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just" eaLnBrk="1">
              <a:lnSpc>
                <a:spcPct val="120000"/>
              </a:lnSpc>
              <a:spcBef>
                <a:spcPts val="1100"/>
              </a:spcBef>
            </a:pPr>
            <a:r>
              <a:rPr lang="zh-CN" altLang="en-US" sz="700" b="1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此处添加详细文本描述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，建议与标题相关并符合整体语言风格，语言描述尽量简洁生动。尽量将每页幻灯片的字数控制在</a:t>
            </a:r>
            <a:r>
              <a:rPr lang="en-US" altLang="zh-CN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200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字以内，据统计每页幻灯片的最好控制在</a:t>
            </a:r>
            <a:r>
              <a:rPr lang="en-US" altLang="zh-CN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5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200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字以内，据统计每页幻灯片的最好控制在</a:t>
            </a:r>
            <a:r>
              <a:rPr lang="en-US" altLang="zh-CN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5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200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字以内，据统计每页幻灯片的最好控制在</a:t>
            </a:r>
            <a:r>
              <a:rPr lang="en-US" altLang="zh-CN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5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分钟之内。</a:t>
            </a:r>
            <a:endParaRPr lang="en-US" altLang="zh-CN" sz="700" dirty="0">
              <a:solidFill>
                <a:srgbClr val="6F6F6F"/>
              </a:solidFill>
              <a:latin typeface="+mn-ea"/>
              <a:ea typeface="+mn-ea"/>
              <a:sym typeface="Lato Bold" panose="020F0802020204030203" pitchFamily="34" charset="0"/>
            </a:endParaRPr>
          </a:p>
        </p:txBody>
      </p:sp>
      <p:sp>
        <p:nvSpPr>
          <p:cNvPr id="44036" name="AutoShape 4"/>
          <p:cNvSpPr/>
          <p:nvPr/>
        </p:nvSpPr>
        <p:spPr bwMode="auto">
          <a:xfrm>
            <a:off x="1200150" y="1636713"/>
            <a:ext cx="1666875" cy="1862137"/>
          </a:xfrm>
          <a:custGeom>
            <a:avLst/>
            <a:gdLst>
              <a:gd name="T0" fmla="*/ 833438 w 21600"/>
              <a:gd name="T1" fmla="*/ 931069 h 21600"/>
              <a:gd name="T2" fmla="*/ 833438 w 21600"/>
              <a:gd name="T3" fmla="*/ 931069 h 21600"/>
              <a:gd name="T4" fmla="*/ 833438 w 21600"/>
              <a:gd name="T5" fmla="*/ 931069 h 21600"/>
              <a:gd name="T6" fmla="*/ 833438 w 21600"/>
              <a:gd name="T7" fmla="*/ 931069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rgbClr val="4F81BD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44038" name="AutoShape 6"/>
          <p:cNvSpPr/>
          <p:nvPr/>
        </p:nvSpPr>
        <p:spPr bwMode="auto">
          <a:xfrm>
            <a:off x="2867025" y="1636713"/>
            <a:ext cx="1666875" cy="1862137"/>
          </a:xfrm>
          <a:custGeom>
            <a:avLst/>
            <a:gdLst>
              <a:gd name="T0" fmla="*/ 833438 w 21600"/>
              <a:gd name="T1" fmla="*/ 931069 h 21600"/>
              <a:gd name="T2" fmla="*/ 833438 w 21600"/>
              <a:gd name="T3" fmla="*/ 931069 h 21600"/>
              <a:gd name="T4" fmla="*/ 833438 w 21600"/>
              <a:gd name="T5" fmla="*/ 931069 h 21600"/>
              <a:gd name="T6" fmla="*/ 833438 w 21600"/>
              <a:gd name="T7" fmla="*/ 931069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rgbClr val="3BB692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44040" name="AutoShape 8"/>
          <p:cNvSpPr/>
          <p:nvPr/>
        </p:nvSpPr>
        <p:spPr bwMode="auto">
          <a:xfrm>
            <a:off x="6199188" y="1636713"/>
            <a:ext cx="1666875" cy="1862137"/>
          </a:xfrm>
          <a:custGeom>
            <a:avLst/>
            <a:gdLst>
              <a:gd name="T0" fmla="*/ 833438 w 21600"/>
              <a:gd name="T1" fmla="*/ 931069 h 21600"/>
              <a:gd name="T2" fmla="*/ 833438 w 21600"/>
              <a:gd name="T3" fmla="*/ 931069 h 21600"/>
              <a:gd name="T4" fmla="*/ 833438 w 21600"/>
              <a:gd name="T5" fmla="*/ 931069 h 21600"/>
              <a:gd name="T6" fmla="*/ 833438 w 21600"/>
              <a:gd name="T7" fmla="*/ 931069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rgbClr val="EBB91C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44042" name="AutoShape 10"/>
          <p:cNvSpPr/>
          <p:nvPr/>
        </p:nvSpPr>
        <p:spPr bwMode="auto">
          <a:xfrm>
            <a:off x="4533900" y="1636713"/>
            <a:ext cx="1666875" cy="1863725"/>
          </a:xfrm>
          <a:custGeom>
            <a:avLst/>
            <a:gdLst>
              <a:gd name="T0" fmla="*/ 833438 w 21600"/>
              <a:gd name="T1" fmla="*/ 931863 h 21600"/>
              <a:gd name="T2" fmla="*/ 833438 w 21600"/>
              <a:gd name="T3" fmla="*/ 931863 h 21600"/>
              <a:gd name="T4" fmla="*/ 833438 w 21600"/>
              <a:gd name="T5" fmla="*/ 931863 h 21600"/>
              <a:gd name="T6" fmla="*/ 833438 w 21600"/>
              <a:gd name="T7" fmla="*/ 931863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rgbClr val="A1C450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</a:ln>
          <a:effectLst>
            <a:outerShdw blurRad="50800" dist="12700" algn="ctr" rotWithShape="0">
              <a:srgbClr val="EEECE1">
                <a:alpha val="50000"/>
              </a:srgbClr>
            </a:outerShdw>
          </a:effectLst>
        </p:spPr>
        <p:txBody>
          <a:bodyPr lIns="0" tIns="0" rIns="0" bIns="0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44044" name="AutoShape 12"/>
          <p:cNvSpPr/>
          <p:nvPr/>
        </p:nvSpPr>
        <p:spPr bwMode="auto">
          <a:xfrm>
            <a:off x="1403350" y="2881313"/>
            <a:ext cx="1235075" cy="3460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ctr" eaLnBrk="1">
              <a:lnSpc>
                <a:spcPct val="120000"/>
              </a:lnSpc>
              <a:spcBef>
                <a:spcPts val="600"/>
              </a:spcBef>
            </a:pPr>
            <a:r>
              <a:rPr lang="zh-CN" altLang="en-US" sz="700" dirty="0">
                <a:solidFill>
                  <a:srgbClr val="FFFFFF"/>
                </a:solidFill>
                <a:latin typeface="+mn-ea"/>
                <a:ea typeface="+mn-ea"/>
                <a:sym typeface="Lato Regular" panose="020F0502020204030203" pitchFamily="34" charset="0"/>
              </a:rPr>
              <a:t>此处添加详细文本描述，建议与标题相关并符合整体语言风格，语言描述尽量简洁生动。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44045" name="AutoShape 13"/>
          <p:cNvSpPr/>
          <p:nvPr/>
        </p:nvSpPr>
        <p:spPr bwMode="auto">
          <a:xfrm>
            <a:off x="1371600" y="2678113"/>
            <a:ext cx="1333500" cy="1397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ctr" eaLnBrk="1">
              <a:spcBef>
                <a:spcPts val="600"/>
              </a:spcBef>
            </a:pPr>
            <a:r>
              <a:rPr lang="zh-CN" altLang="en-US" sz="900" b="1" dirty="0">
                <a:solidFill>
                  <a:srgbClr val="FFFFFF"/>
                </a:solidFill>
                <a:latin typeface="+mn-ea"/>
                <a:ea typeface="+mn-ea"/>
                <a:sym typeface="Lato Bold" panose="020F0802020204030203" pitchFamily="34" charset="0"/>
              </a:rPr>
              <a:t>平台名称</a:t>
            </a:r>
            <a:endParaRPr lang="zh-CN" altLang="en-US" sz="900" b="1" dirty="0">
              <a:solidFill>
                <a:srgbClr val="FFFFFF"/>
              </a:solidFill>
              <a:latin typeface="+mn-ea"/>
              <a:ea typeface="+mn-ea"/>
              <a:sym typeface="Lato Bold" panose="020F0802020204030203" pitchFamily="34" charset="0"/>
            </a:endParaRPr>
          </a:p>
        </p:txBody>
      </p:sp>
      <p:sp>
        <p:nvSpPr>
          <p:cNvPr id="44046" name="AutoShape 14"/>
          <p:cNvSpPr/>
          <p:nvPr/>
        </p:nvSpPr>
        <p:spPr bwMode="auto">
          <a:xfrm>
            <a:off x="3076575" y="2881313"/>
            <a:ext cx="1233488" cy="3460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ctr" eaLnBrk="1">
              <a:lnSpc>
                <a:spcPct val="120000"/>
              </a:lnSpc>
              <a:spcBef>
                <a:spcPts val="600"/>
              </a:spcBef>
            </a:pPr>
            <a:r>
              <a:rPr lang="zh-CN" altLang="en-US" sz="700" dirty="0">
                <a:solidFill>
                  <a:srgbClr val="FFFFFF"/>
                </a:solidFill>
                <a:latin typeface="+mn-ea"/>
                <a:ea typeface="+mn-ea"/>
                <a:sym typeface="Lato Regular" panose="020F0502020204030203" pitchFamily="34" charset="0"/>
              </a:rPr>
              <a:t>此处添加详细文本描述，建议与标题相关并符合整体语言风格，语言描述尽量简洁生动。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44047" name="AutoShape 15"/>
          <p:cNvSpPr/>
          <p:nvPr/>
        </p:nvSpPr>
        <p:spPr bwMode="auto">
          <a:xfrm>
            <a:off x="3005138" y="2678113"/>
            <a:ext cx="1333500" cy="1397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ctr" eaLnBrk="1">
              <a:spcBef>
                <a:spcPts val="600"/>
              </a:spcBef>
            </a:pPr>
            <a:r>
              <a:rPr lang="zh-CN" altLang="en-US" sz="900" b="1" dirty="0">
                <a:solidFill>
                  <a:srgbClr val="FFFFFF"/>
                </a:solidFill>
                <a:latin typeface="+mn-ea"/>
                <a:ea typeface="+mn-ea"/>
                <a:sym typeface="Lato Bold" panose="020F0802020204030203" pitchFamily="34" charset="0"/>
              </a:rPr>
              <a:t>平台名称</a:t>
            </a:r>
            <a:endParaRPr lang="zh-CN" altLang="en-US" sz="900" b="1" dirty="0">
              <a:solidFill>
                <a:srgbClr val="FFFFFF"/>
              </a:solidFill>
              <a:latin typeface="+mn-ea"/>
              <a:ea typeface="+mn-ea"/>
              <a:sym typeface="Lato Bold" panose="020F0802020204030203" pitchFamily="34" charset="0"/>
            </a:endParaRPr>
          </a:p>
        </p:txBody>
      </p:sp>
      <p:sp>
        <p:nvSpPr>
          <p:cNvPr id="44048" name="AutoShape 16"/>
          <p:cNvSpPr/>
          <p:nvPr/>
        </p:nvSpPr>
        <p:spPr bwMode="auto">
          <a:xfrm>
            <a:off x="4762500" y="2881313"/>
            <a:ext cx="1233488" cy="3460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ctr" eaLnBrk="1">
              <a:lnSpc>
                <a:spcPct val="120000"/>
              </a:lnSpc>
              <a:spcBef>
                <a:spcPts val="600"/>
              </a:spcBef>
            </a:pPr>
            <a:r>
              <a:rPr lang="zh-CN" altLang="en-US" sz="700" dirty="0">
                <a:solidFill>
                  <a:srgbClr val="FFFFFF"/>
                </a:solidFill>
                <a:latin typeface="+mn-ea"/>
                <a:ea typeface="+mn-ea"/>
                <a:sym typeface="Lato Regular" panose="020F0502020204030203" pitchFamily="34" charset="0"/>
              </a:rPr>
              <a:t>此处添加详细文本描述，建议与标题相关并符合整体语言风格，语言描述尽量简洁生动。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44049" name="AutoShape 17"/>
          <p:cNvSpPr/>
          <p:nvPr/>
        </p:nvSpPr>
        <p:spPr bwMode="auto">
          <a:xfrm>
            <a:off x="4729163" y="2678113"/>
            <a:ext cx="1333500" cy="1397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ctr" eaLnBrk="1">
              <a:spcBef>
                <a:spcPts val="600"/>
              </a:spcBef>
            </a:pPr>
            <a:r>
              <a:rPr lang="zh-CN" altLang="en-US" sz="900" b="1" dirty="0">
                <a:solidFill>
                  <a:srgbClr val="FFFFFF"/>
                </a:solidFill>
                <a:latin typeface="+mn-ea"/>
                <a:ea typeface="+mn-ea"/>
                <a:sym typeface="Lato Bold" panose="020F0802020204030203" pitchFamily="34" charset="0"/>
              </a:rPr>
              <a:t>平台名称</a:t>
            </a:r>
            <a:endParaRPr lang="zh-CN" altLang="en-US" sz="900" b="1" dirty="0">
              <a:solidFill>
                <a:srgbClr val="FFFFFF"/>
              </a:solidFill>
              <a:latin typeface="+mn-ea"/>
              <a:ea typeface="+mn-ea"/>
              <a:sym typeface="Lato Bold" panose="020F0802020204030203" pitchFamily="34" charset="0"/>
            </a:endParaRPr>
          </a:p>
        </p:txBody>
      </p:sp>
      <p:sp>
        <p:nvSpPr>
          <p:cNvPr id="44050" name="AutoShape 18"/>
          <p:cNvSpPr/>
          <p:nvPr/>
        </p:nvSpPr>
        <p:spPr bwMode="auto">
          <a:xfrm>
            <a:off x="6432550" y="2881313"/>
            <a:ext cx="1235075" cy="3460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ctr" eaLnBrk="1">
              <a:lnSpc>
                <a:spcPct val="120000"/>
              </a:lnSpc>
              <a:spcBef>
                <a:spcPts val="600"/>
              </a:spcBef>
            </a:pPr>
            <a:r>
              <a:rPr lang="zh-CN" altLang="en-US" sz="700" dirty="0">
                <a:solidFill>
                  <a:srgbClr val="FFFFFF"/>
                </a:solidFill>
                <a:latin typeface="+mn-ea"/>
                <a:ea typeface="+mn-ea"/>
                <a:sym typeface="Lato Regular" panose="020F0502020204030203" pitchFamily="34" charset="0"/>
              </a:rPr>
              <a:t>此处添加详细文本描述，建议与标题相关并符合整体语言风格，语言描述尽量简洁生动。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44051" name="AutoShape 19"/>
          <p:cNvSpPr/>
          <p:nvPr/>
        </p:nvSpPr>
        <p:spPr bwMode="auto">
          <a:xfrm>
            <a:off x="6400800" y="2678113"/>
            <a:ext cx="1333500" cy="1397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ctr" eaLnBrk="1">
              <a:spcBef>
                <a:spcPts val="600"/>
              </a:spcBef>
            </a:pPr>
            <a:r>
              <a:rPr lang="zh-CN" altLang="en-US" sz="900" b="1" dirty="0">
                <a:solidFill>
                  <a:srgbClr val="FFFFFF"/>
                </a:solidFill>
                <a:latin typeface="+mn-ea"/>
                <a:ea typeface="+mn-ea"/>
                <a:sym typeface="Lato Bold" panose="020F0802020204030203" pitchFamily="34" charset="0"/>
              </a:rPr>
              <a:t>平台名称</a:t>
            </a:r>
            <a:endParaRPr lang="zh-CN" altLang="en-US" sz="900" b="1" dirty="0">
              <a:solidFill>
                <a:srgbClr val="FFFFFF"/>
              </a:solidFill>
              <a:latin typeface="+mn-ea"/>
              <a:ea typeface="+mn-ea"/>
              <a:sym typeface="Lato Bold" panose="020F0802020204030203" pitchFamily="34" charset="0"/>
            </a:endParaRPr>
          </a:p>
        </p:txBody>
      </p:sp>
      <p:sp>
        <p:nvSpPr>
          <p:cNvPr id="44052" name="AutoShape 20"/>
          <p:cNvSpPr/>
          <p:nvPr/>
        </p:nvSpPr>
        <p:spPr bwMode="auto">
          <a:xfrm>
            <a:off x="1204913" y="4117975"/>
            <a:ext cx="6715125" cy="1270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just" eaLnBrk="1">
              <a:spcBef>
                <a:spcPts val="600"/>
              </a:spcBef>
            </a:pPr>
            <a:r>
              <a:rPr lang="zh-CN" altLang="en-US" sz="700" dirty="0" smtClean="0">
                <a:solidFill>
                  <a:srgbClr val="3BB692"/>
                </a:solidFill>
                <a:latin typeface="+mn-ea"/>
                <a:ea typeface="+mn-ea"/>
                <a:sym typeface="Verdana" pitchFamily="34" charset="0"/>
              </a:rPr>
              <a:t>单击此处添加副标题或详细文本描述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44053" name="AutoShape 21"/>
          <p:cNvSpPr/>
          <p:nvPr/>
        </p:nvSpPr>
        <p:spPr bwMode="auto">
          <a:xfrm>
            <a:off x="1200150" y="4300538"/>
            <a:ext cx="6677025" cy="3460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just" eaLnBrk="1">
              <a:lnSpc>
                <a:spcPct val="120000"/>
              </a:lnSpc>
              <a:spcBef>
                <a:spcPts val="1100"/>
              </a:spcBef>
            </a:pPr>
            <a:r>
              <a:rPr lang="zh-CN" altLang="en-US" sz="700" b="1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此处添加详细文本描述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，建议与标题相关并符合整体语言风格，语言描述尽量简洁生动。尽量将每页幻灯片的字数控制在</a:t>
            </a:r>
            <a:r>
              <a:rPr lang="en-US" altLang="zh-CN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200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字以内，据统计每页幻灯片的最好控制在</a:t>
            </a:r>
            <a:r>
              <a:rPr lang="en-US" altLang="zh-CN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5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200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字以内，据统计每页幻灯片的最好控制在</a:t>
            </a:r>
            <a:r>
              <a:rPr lang="en-US" altLang="zh-CN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5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200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字以内，据统计每页幻灯片的最好控制在</a:t>
            </a:r>
            <a:r>
              <a:rPr lang="en-US" altLang="zh-CN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5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分钟之内。</a:t>
            </a:r>
            <a:endParaRPr lang="en-US" altLang="zh-CN" sz="700" dirty="0">
              <a:solidFill>
                <a:srgbClr val="6F6F6F"/>
              </a:solidFill>
              <a:latin typeface="+mn-ea"/>
              <a:ea typeface="+mn-ea"/>
              <a:sym typeface="Lato Bold" panose="020F0802020204030203" pitchFamily="34" charset="0"/>
            </a:endParaRPr>
          </a:p>
        </p:txBody>
      </p:sp>
      <p:sp>
        <p:nvSpPr>
          <p:cNvPr id="44054" name="AutoShape 22"/>
          <p:cNvSpPr/>
          <p:nvPr/>
        </p:nvSpPr>
        <p:spPr bwMode="auto">
          <a:xfrm>
            <a:off x="1200150" y="3846513"/>
            <a:ext cx="838200" cy="2032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/>
            <a:r>
              <a:rPr lang="zh-CN" altLang="en-US" sz="1300" b="1" dirty="0" smtClean="0">
                <a:solidFill>
                  <a:srgbClr val="313131"/>
                </a:solidFill>
                <a:latin typeface="+mn-ea"/>
                <a:ea typeface="+mn-ea"/>
                <a:cs typeface="Lato Black" panose="020F0A02020204030203" pitchFamily="34" charset="0"/>
                <a:sym typeface="Lato Black" panose="020F0A02020204030203" pitchFamily="34" charset="0"/>
              </a:rPr>
              <a:t>更多详情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31" name="Freeform 5"/>
          <p:cNvSpPr/>
          <p:nvPr/>
        </p:nvSpPr>
        <p:spPr bwMode="auto">
          <a:xfrm>
            <a:off x="5215818" y="2078038"/>
            <a:ext cx="336558" cy="344571"/>
          </a:xfrm>
          <a:custGeom>
            <a:avLst/>
            <a:gdLst>
              <a:gd name="T0" fmla="*/ 70 w 504"/>
              <a:gd name="T1" fmla="*/ 215 h 516"/>
              <a:gd name="T2" fmla="*/ 81 w 504"/>
              <a:gd name="T3" fmla="*/ 187 h 516"/>
              <a:gd name="T4" fmla="*/ 87 w 504"/>
              <a:gd name="T5" fmla="*/ 165 h 516"/>
              <a:gd name="T6" fmla="*/ 92 w 504"/>
              <a:gd name="T7" fmla="*/ 131 h 516"/>
              <a:gd name="T8" fmla="*/ 107 w 504"/>
              <a:gd name="T9" fmla="*/ 94 h 516"/>
              <a:gd name="T10" fmla="*/ 129 w 504"/>
              <a:gd name="T11" fmla="*/ 60 h 516"/>
              <a:gd name="T12" fmla="*/ 167 w 504"/>
              <a:gd name="T13" fmla="*/ 26 h 516"/>
              <a:gd name="T14" fmla="*/ 210 w 504"/>
              <a:gd name="T15" fmla="*/ 7 h 516"/>
              <a:gd name="T16" fmla="*/ 262 w 504"/>
              <a:gd name="T17" fmla="*/ 0 h 516"/>
              <a:gd name="T18" fmla="*/ 317 w 504"/>
              <a:gd name="T19" fmla="*/ 6 h 516"/>
              <a:gd name="T20" fmla="*/ 368 w 504"/>
              <a:gd name="T21" fmla="*/ 26 h 516"/>
              <a:gd name="T22" fmla="*/ 399 w 504"/>
              <a:gd name="T23" fmla="*/ 51 h 516"/>
              <a:gd name="T24" fmla="*/ 423 w 504"/>
              <a:gd name="T25" fmla="*/ 87 h 516"/>
              <a:gd name="T26" fmla="*/ 436 w 504"/>
              <a:gd name="T27" fmla="*/ 126 h 516"/>
              <a:gd name="T28" fmla="*/ 444 w 504"/>
              <a:gd name="T29" fmla="*/ 168 h 516"/>
              <a:gd name="T30" fmla="*/ 458 w 504"/>
              <a:gd name="T31" fmla="*/ 197 h 516"/>
              <a:gd name="T32" fmla="*/ 459 w 504"/>
              <a:gd name="T33" fmla="*/ 219 h 516"/>
              <a:gd name="T34" fmla="*/ 463 w 504"/>
              <a:gd name="T35" fmla="*/ 246 h 516"/>
              <a:gd name="T36" fmla="*/ 489 w 504"/>
              <a:gd name="T37" fmla="*/ 293 h 516"/>
              <a:gd name="T38" fmla="*/ 501 w 504"/>
              <a:gd name="T39" fmla="*/ 331 h 516"/>
              <a:gd name="T40" fmla="*/ 501 w 504"/>
              <a:gd name="T41" fmla="*/ 372 h 516"/>
              <a:gd name="T42" fmla="*/ 493 w 504"/>
              <a:gd name="T43" fmla="*/ 396 h 516"/>
              <a:gd name="T44" fmla="*/ 482 w 504"/>
              <a:gd name="T45" fmla="*/ 403 h 516"/>
              <a:gd name="T46" fmla="*/ 471 w 504"/>
              <a:gd name="T47" fmla="*/ 397 h 516"/>
              <a:gd name="T48" fmla="*/ 455 w 504"/>
              <a:gd name="T49" fmla="*/ 368 h 516"/>
              <a:gd name="T50" fmla="*/ 444 w 504"/>
              <a:gd name="T51" fmla="*/ 388 h 516"/>
              <a:gd name="T52" fmla="*/ 421 w 504"/>
              <a:gd name="T53" fmla="*/ 427 h 516"/>
              <a:gd name="T54" fmla="*/ 442 w 504"/>
              <a:gd name="T55" fmla="*/ 448 h 516"/>
              <a:gd name="T56" fmla="*/ 460 w 504"/>
              <a:gd name="T57" fmla="*/ 467 h 516"/>
              <a:gd name="T58" fmla="*/ 460 w 504"/>
              <a:gd name="T59" fmla="*/ 481 h 516"/>
              <a:gd name="T60" fmla="*/ 448 w 504"/>
              <a:gd name="T61" fmla="*/ 496 h 516"/>
              <a:gd name="T62" fmla="*/ 419 w 504"/>
              <a:gd name="T63" fmla="*/ 508 h 516"/>
              <a:gd name="T64" fmla="*/ 372 w 504"/>
              <a:gd name="T65" fmla="*/ 513 h 516"/>
              <a:gd name="T66" fmla="*/ 317 w 504"/>
              <a:gd name="T67" fmla="*/ 506 h 516"/>
              <a:gd name="T68" fmla="*/ 276 w 504"/>
              <a:gd name="T69" fmla="*/ 494 h 516"/>
              <a:gd name="T70" fmla="*/ 248 w 504"/>
              <a:gd name="T71" fmla="*/ 495 h 516"/>
              <a:gd name="T72" fmla="*/ 209 w 504"/>
              <a:gd name="T73" fmla="*/ 512 h 516"/>
              <a:gd name="T74" fmla="*/ 172 w 504"/>
              <a:gd name="T75" fmla="*/ 516 h 516"/>
              <a:gd name="T76" fmla="*/ 110 w 504"/>
              <a:gd name="T77" fmla="*/ 512 h 516"/>
              <a:gd name="T78" fmla="*/ 74 w 504"/>
              <a:gd name="T79" fmla="*/ 499 h 516"/>
              <a:gd name="T80" fmla="*/ 63 w 504"/>
              <a:gd name="T81" fmla="*/ 487 h 516"/>
              <a:gd name="T82" fmla="*/ 61 w 504"/>
              <a:gd name="T83" fmla="*/ 471 h 516"/>
              <a:gd name="T84" fmla="*/ 66 w 504"/>
              <a:gd name="T85" fmla="*/ 454 h 516"/>
              <a:gd name="T86" fmla="*/ 80 w 504"/>
              <a:gd name="T87" fmla="*/ 444 h 516"/>
              <a:gd name="T88" fmla="*/ 103 w 504"/>
              <a:gd name="T89" fmla="*/ 439 h 516"/>
              <a:gd name="T90" fmla="*/ 96 w 504"/>
              <a:gd name="T91" fmla="*/ 430 h 516"/>
              <a:gd name="T92" fmla="*/ 69 w 504"/>
              <a:gd name="T93" fmla="*/ 400 h 516"/>
              <a:gd name="T94" fmla="*/ 55 w 504"/>
              <a:gd name="T95" fmla="*/ 368 h 516"/>
              <a:gd name="T96" fmla="*/ 50 w 504"/>
              <a:gd name="T97" fmla="*/ 361 h 516"/>
              <a:gd name="T98" fmla="*/ 42 w 504"/>
              <a:gd name="T99" fmla="*/ 376 h 516"/>
              <a:gd name="T100" fmla="*/ 22 w 504"/>
              <a:gd name="T101" fmla="*/ 395 h 516"/>
              <a:gd name="T102" fmla="*/ 8 w 504"/>
              <a:gd name="T103" fmla="*/ 396 h 516"/>
              <a:gd name="T104" fmla="*/ 1 w 504"/>
              <a:gd name="T105" fmla="*/ 374 h 516"/>
              <a:gd name="T106" fmla="*/ 3 w 504"/>
              <a:gd name="T107" fmla="*/ 332 h 516"/>
              <a:gd name="T108" fmla="*/ 18 w 504"/>
              <a:gd name="T109" fmla="*/ 293 h 516"/>
              <a:gd name="T110" fmla="*/ 46 w 504"/>
              <a:gd name="T111" fmla="*/ 254 h 516"/>
              <a:gd name="T112" fmla="*/ 72 w 504"/>
              <a:gd name="T113" fmla="*/ 232 h 5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504" h="516">
                <a:moveTo>
                  <a:pt x="72" y="232"/>
                </a:moveTo>
                <a:lnTo>
                  <a:pt x="71" y="229"/>
                </a:lnTo>
                <a:lnTo>
                  <a:pt x="70" y="225"/>
                </a:lnTo>
                <a:lnTo>
                  <a:pt x="70" y="223"/>
                </a:lnTo>
                <a:lnTo>
                  <a:pt x="70" y="221"/>
                </a:lnTo>
                <a:lnTo>
                  <a:pt x="70" y="217"/>
                </a:lnTo>
                <a:lnTo>
                  <a:pt x="70" y="215"/>
                </a:lnTo>
                <a:lnTo>
                  <a:pt x="71" y="211"/>
                </a:lnTo>
                <a:lnTo>
                  <a:pt x="72" y="207"/>
                </a:lnTo>
                <a:lnTo>
                  <a:pt x="73" y="203"/>
                </a:lnTo>
                <a:lnTo>
                  <a:pt x="74" y="199"/>
                </a:lnTo>
                <a:lnTo>
                  <a:pt x="78" y="195"/>
                </a:lnTo>
                <a:lnTo>
                  <a:pt x="81" y="190"/>
                </a:lnTo>
                <a:lnTo>
                  <a:pt x="81" y="187"/>
                </a:lnTo>
                <a:lnTo>
                  <a:pt x="81" y="184"/>
                </a:lnTo>
                <a:lnTo>
                  <a:pt x="81" y="180"/>
                </a:lnTo>
                <a:lnTo>
                  <a:pt x="83" y="176"/>
                </a:lnTo>
                <a:lnTo>
                  <a:pt x="84" y="171"/>
                </a:lnTo>
                <a:lnTo>
                  <a:pt x="85" y="169"/>
                </a:lnTo>
                <a:lnTo>
                  <a:pt x="86" y="167"/>
                </a:lnTo>
                <a:lnTo>
                  <a:pt x="87" y="165"/>
                </a:lnTo>
                <a:lnTo>
                  <a:pt x="89" y="163"/>
                </a:lnTo>
                <a:lnTo>
                  <a:pt x="89" y="159"/>
                </a:lnTo>
                <a:lnTo>
                  <a:pt x="89" y="156"/>
                </a:lnTo>
                <a:lnTo>
                  <a:pt x="89" y="151"/>
                </a:lnTo>
                <a:lnTo>
                  <a:pt x="90" y="146"/>
                </a:lnTo>
                <a:lnTo>
                  <a:pt x="91" y="140"/>
                </a:lnTo>
                <a:lnTo>
                  <a:pt x="92" y="131"/>
                </a:lnTo>
                <a:lnTo>
                  <a:pt x="94" y="123"/>
                </a:lnTo>
                <a:lnTo>
                  <a:pt x="96" y="119"/>
                </a:lnTo>
                <a:lnTo>
                  <a:pt x="98" y="114"/>
                </a:lnTo>
                <a:lnTo>
                  <a:pt x="99" y="109"/>
                </a:lnTo>
                <a:lnTo>
                  <a:pt x="102" y="104"/>
                </a:lnTo>
                <a:lnTo>
                  <a:pt x="105" y="99"/>
                </a:lnTo>
                <a:lnTo>
                  <a:pt x="107" y="94"/>
                </a:lnTo>
                <a:lnTo>
                  <a:pt x="110" y="89"/>
                </a:lnTo>
                <a:lnTo>
                  <a:pt x="114" y="83"/>
                </a:lnTo>
                <a:lnTo>
                  <a:pt x="115" y="80"/>
                </a:lnTo>
                <a:lnTo>
                  <a:pt x="117" y="77"/>
                </a:lnTo>
                <a:lnTo>
                  <a:pt x="121" y="72"/>
                </a:lnTo>
                <a:lnTo>
                  <a:pt x="125" y="66"/>
                </a:lnTo>
                <a:lnTo>
                  <a:pt x="129" y="60"/>
                </a:lnTo>
                <a:lnTo>
                  <a:pt x="135" y="54"/>
                </a:lnTo>
                <a:lnTo>
                  <a:pt x="140" y="49"/>
                </a:lnTo>
                <a:lnTo>
                  <a:pt x="145" y="44"/>
                </a:lnTo>
                <a:lnTo>
                  <a:pt x="152" y="38"/>
                </a:lnTo>
                <a:lnTo>
                  <a:pt x="156" y="33"/>
                </a:lnTo>
                <a:lnTo>
                  <a:pt x="162" y="29"/>
                </a:lnTo>
                <a:lnTo>
                  <a:pt x="167" y="26"/>
                </a:lnTo>
                <a:lnTo>
                  <a:pt x="172" y="22"/>
                </a:lnTo>
                <a:lnTo>
                  <a:pt x="178" y="19"/>
                </a:lnTo>
                <a:lnTo>
                  <a:pt x="184" y="17"/>
                </a:lnTo>
                <a:lnTo>
                  <a:pt x="191" y="14"/>
                </a:lnTo>
                <a:lnTo>
                  <a:pt x="197" y="12"/>
                </a:lnTo>
                <a:lnTo>
                  <a:pt x="204" y="9"/>
                </a:lnTo>
                <a:lnTo>
                  <a:pt x="210" y="7"/>
                </a:lnTo>
                <a:lnTo>
                  <a:pt x="217" y="5"/>
                </a:lnTo>
                <a:lnTo>
                  <a:pt x="225" y="4"/>
                </a:lnTo>
                <a:lnTo>
                  <a:pt x="232" y="2"/>
                </a:lnTo>
                <a:lnTo>
                  <a:pt x="240" y="2"/>
                </a:lnTo>
                <a:lnTo>
                  <a:pt x="248" y="1"/>
                </a:lnTo>
                <a:lnTo>
                  <a:pt x="255" y="0"/>
                </a:lnTo>
                <a:lnTo>
                  <a:pt x="262" y="0"/>
                </a:lnTo>
                <a:lnTo>
                  <a:pt x="270" y="0"/>
                </a:lnTo>
                <a:lnTo>
                  <a:pt x="279" y="0"/>
                </a:lnTo>
                <a:lnTo>
                  <a:pt x="286" y="1"/>
                </a:lnTo>
                <a:lnTo>
                  <a:pt x="294" y="2"/>
                </a:lnTo>
                <a:lnTo>
                  <a:pt x="301" y="3"/>
                </a:lnTo>
                <a:lnTo>
                  <a:pt x="309" y="4"/>
                </a:lnTo>
                <a:lnTo>
                  <a:pt x="317" y="6"/>
                </a:lnTo>
                <a:lnTo>
                  <a:pt x="324" y="8"/>
                </a:lnTo>
                <a:lnTo>
                  <a:pt x="333" y="10"/>
                </a:lnTo>
                <a:lnTo>
                  <a:pt x="340" y="13"/>
                </a:lnTo>
                <a:lnTo>
                  <a:pt x="347" y="16"/>
                </a:lnTo>
                <a:lnTo>
                  <a:pt x="354" y="19"/>
                </a:lnTo>
                <a:lnTo>
                  <a:pt x="361" y="23"/>
                </a:lnTo>
                <a:lnTo>
                  <a:pt x="368" y="26"/>
                </a:lnTo>
                <a:lnTo>
                  <a:pt x="374" y="30"/>
                </a:lnTo>
                <a:lnTo>
                  <a:pt x="380" y="34"/>
                </a:lnTo>
                <a:lnTo>
                  <a:pt x="382" y="37"/>
                </a:lnTo>
                <a:lnTo>
                  <a:pt x="385" y="39"/>
                </a:lnTo>
                <a:lnTo>
                  <a:pt x="391" y="43"/>
                </a:lnTo>
                <a:lnTo>
                  <a:pt x="395" y="47"/>
                </a:lnTo>
                <a:lnTo>
                  <a:pt x="399" y="51"/>
                </a:lnTo>
                <a:lnTo>
                  <a:pt x="403" y="56"/>
                </a:lnTo>
                <a:lnTo>
                  <a:pt x="407" y="62"/>
                </a:lnTo>
                <a:lnTo>
                  <a:pt x="411" y="66"/>
                </a:lnTo>
                <a:lnTo>
                  <a:pt x="414" y="72"/>
                </a:lnTo>
                <a:lnTo>
                  <a:pt x="416" y="76"/>
                </a:lnTo>
                <a:lnTo>
                  <a:pt x="420" y="81"/>
                </a:lnTo>
                <a:lnTo>
                  <a:pt x="423" y="87"/>
                </a:lnTo>
                <a:lnTo>
                  <a:pt x="427" y="96"/>
                </a:lnTo>
                <a:lnTo>
                  <a:pt x="429" y="101"/>
                </a:lnTo>
                <a:lnTo>
                  <a:pt x="431" y="106"/>
                </a:lnTo>
                <a:lnTo>
                  <a:pt x="432" y="112"/>
                </a:lnTo>
                <a:lnTo>
                  <a:pt x="434" y="117"/>
                </a:lnTo>
                <a:lnTo>
                  <a:pt x="435" y="121"/>
                </a:lnTo>
                <a:lnTo>
                  <a:pt x="436" y="126"/>
                </a:lnTo>
                <a:lnTo>
                  <a:pt x="439" y="134"/>
                </a:lnTo>
                <a:lnTo>
                  <a:pt x="440" y="143"/>
                </a:lnTo>
                <a:lnTo>
                  <a:pt x="441" y="150"/>
                </a:lnTo>
                <a:lnTo>
                  <a:pt x="442" y="156"/>
                </a:lnTo>
                <a:lnTo>
                  <a:pt x="443" y="165"/>
                </a:lnTo>
                <a:lnTo>
                  <a:pt x="443" y="167"/>
                </a:lnTo>
                <a:lnTo>
                  <a:pt x="444" y="168"/>
                </a:lnTo>
                <a:lnTo>
                  <a:pt x="448" y="173"/>
                </a:lnTo>
                <a:lnTo>
                  <a:pt x="450" y="176"/>
                </a:lnTo>
                <a:lnTo>
                  <a:pt x="452" y="179"/>
                </a:lnTo>
                <a:lnTo>
                  <a:pt x="454" y="183"/>
                </a:lnTo>
                <a:lnTo>
                  <a:pt x="455" y="188"/>
                </a:lnTo>
                <a:lnTo>
                  <a:pt x="457" y="192"/>
                </a:lnTo>
                <a:lnTo>
                  <a:pt x="458" y="197"/>
                </a:lnTo>
                <a:lnTo>
                  <a:pt x="459" y="202"/>
                </a:lnTo>
                <a:lnTo>
                  <a:pt x="459" y="204"/>
                </a:lnTo>
                <a:lnTo>
                  <a:pt x="460" y="207"/>
                </a:lnTo>
                <a:lnTo>
                  <a:pt x="460" y="210"/>
                </a:lnTo>
                <a:lnTo>
                  <a:pt x="459" y="213"/>
                </a:lnTo>
                <a:lnTo>
                  <a:pt x="459" y="216"/>
                </a:lnTo>
                <a:lnTo>
                  <a:pt x="459" y="219"/>
                </a:lnTo>
                <a:lnTo>
                  <a:pt x="457" y="225"/>
                </a:lnTo>
                <a:lnTo>
                  <a:pt x="456" y="228"/>
                </a:lnTo>
                <a:lnTo>
                  <a:pt x="455" y="231"/>
                </a:lnTo>
                <a:lnTo>
                  <a:pt x="455" y="232"/>
                </a:lnTo>
                <a:lnTo>
                  <a:pt x="455" y="233"/>
                </a:lnTo>
                <a:lnTo>
                  <a:pt x="457" y="236"/>
                </a:lnTo>
                <a:lnTo>
                  <a:pt x="463" y="246"/>
                </a:lnTo>
                <a:lnTo>
                  <a:pt x="468" y="253"/>
                </a:lnTo>
                <a:lnTo>
                  <a:pt x="471" y="258"/>
                </a:lnTo>
                <a:lnTo>
                  <a:pt x="475" y="265"/>
                </a:lnTo>
                <a:lnTo>
                  <a:pt x="478" y="271"/>
                </a:lnTo>
                <a:lnTo>
                  <a:pt x="482" y="277"/>
                </a:lnTo>
                <a:lnTo>
                  <a:pt x="485" y="285"/>
                </a:lnTo>
                <a:lnTo>
                  <a:pt x="489" y="293"/>
                </a:lnTo>
                <a:lnTo>
                  <a:pt x="491" y="298"/>
                </a:lnTo>
                <a:lnTo>
                  <a:pt x="493" y="303"/>
                </a:lnTo>
                <a:lnTo>
                  <a:pt x="495" y="309"/>
                </a:lnTo>
                <a:lnTo>
                  <a:pt x="496" y="313"/>
                </a:lnTo>
                <a:lnTo>
                  <a:pt x="498" y="318"/>
                </a:lnTo>
                <a:lnTo>
                  <a:pt x="499" y="323"/>
                </a:lnTo>
                <a:lnTo>
                  <a:pt x="501" y="331"/>
                </a:lnTo>
                <a:lnTo>
                  <a:pt x="503" y="341"/>
                </a:lnTo>
                <a:lnTo>
                  <a:pt x="504" y="349"/>
                </a:lnTo>
                <a:lnTo>
                  <a:pt x="504" y="354"/>
                </a:lnTo>
                <a:lnTo>
                  <a:pt x="504" y="357"/>
                </a:lnTo>
                <a:lnTo>
                  <a:pt x="504" y="361"/>
                </a:lnTo>
                <a:lnTo>
                  <a:pt x="503" y="365"/>
                </a:lnTo>
                <a:lnTo>
                  <a:pt x="501" y="372"/>
                </a:lnTo>
                <a:lnTo>
                  <a:pt x="500" y="378"/>
                </a:lnTo>
                <a:lnTo>
                  <a:pt x="498" y="385"/>
                </a:lnTo>
                <a:lnTo>
                  <a:pt x="498" y="387"/>
                </a:lnTo>
                <a:lnTo>
                  <a:pt x="496" y="390"/>
                </a:lnTo>
                <a:lnTo>
                  <a:pt x="495" y="392"/>
                </a:lnTo>
                <a:lnTo>
                  <a:pt x="494" y="394"/>
                </a:lnTo>
                <a:lnTo>
                  <a:pt x="493" y="396"/>
                </a:lnTo>
                <a:lnTo>
                  <a:pt x="491" y="398"/>
                </a:lnTo>
                <a:lnTo>
                  <a:pt x="490" y="399"/>
                </a:lnTo>
                <a:lnTo>
                  <a:pt x="488" y="401"/>
                </a:lnTo>
                <a:lnTo>
                  <a:pt x="486" y="401"/>
                </a:lnTo>
                <a:lnTo>
                  <a:pt x="485" y="402"/>
                </a:lnTo>
                <a:lnTo>
                  <a:pt x="483" y="403"/>
                </a:lnTo>
                <a:lnTo>
                  <a:pt x="482" y="403"/>
                </a:lnTo>
                <a:lnTo>
                  <a:pt x="481" y="403"/>
                </a:lnTo>
                <a:lnTo>
                  <a:pt x="480" y="402"/>
                </a:lnTo>
                <a:lnTo>
                  <a:pt x="477" y="401"/>
                </a:lnTo>
                <a:lnTo>
                  <a:pt x="476" y="400"/>
                </a:lnTo>
                <a:lnTo>
                  <a:pt x="475" y="399"/>
                </a:lnTo>
                <a:lnTo>
                  <a:pt x="473" y="398"/>
                </a:lnTo>
                <a:lnTo>
                  <a:pt x="471" y="397"/>
                </a:lnTo>
                <a:lnTo>
                  <a:pt x="469" y="394"/>
                </a:lnTo>
                <a:lnTo>
                  <a:pt x="467" y="391"/>
                </a:lnTo>
                <a:lnTo>
                  <a:pt x="465" y="387"/>
                </a:lnTo>
                <a:lnTo>
                  <a:pt x="462" y="384"/>
                </a:lnTo>
                <a:lnTo>
                  <a:pt x="461" y="380"/>
                </a:lnTo>
                <a:lnTo>
                  <a:pt x="458" y="374"/>
                </a:lnTo>
                <a:lnTo>
                  <a:pt x="455" y="368"/>
                </a:lnTo>
                <a:lnTo>
                  <a:pt x="454" y="368"/>
                </a:lnTo>
                <a:lnTo>
                  <a:pt x="454" y="368"/>
                </a:lnTo>
                <a:lnTo>
                  <a:pt x="452" y="369"/>
                </a:lnTo>
                <a:lnTo>
                  <a:pt x="452" y="370"/>
                </a:lnTo>
                <a:lnTo>
                  <a:pt x="450" y="372"/>
                </a:lnTo>
                <a:lnTo>
                  <a:pt x="448" y="378"/>
                </a:lnTo>
                <a:lnTo>
                  <a:pt x="444" y="388"/>
                </a:lnTo>
                <a:lnTo>
                  <a:pt x="440" y="398"/>
                </a:lnTo>
                <a:lnTo>
                  <a:pt x="437" y="403"/>
                </a:lnTo>
                <a:lnTo>
                  <a:pt x="433" y="409"/>
                </a:lnTo>
                <a:lnTo>
                  <a:pt x="429" y="415"/>
                </a:lnTo>
                <a:lnTo>
                  <a:pt x="425" y="421"/>
                </a:lnTo>
                <a:lnTo>
                  <a:pt x="423" y="424"/>
                </a:lnTo>
                <a:lnTo>
                  <a:pt x="421" y="427"/>
                </a:lnTo>
                <a:lnTo>
                  <a:pt x="414" y="434"/>
                </a:lnTo>
                <a:lnTo>
                  <a:pt x="414" y="434"/>
                </a:lnTo>
                <a:lnTo>
                  <a:pt x="415" y="435"/>
                </a:lnTo>
                <a:lnTo>
                  <a:pt x="419" y="437"/>
                </a:lnTo>
                <a:lnTo>
                  <a:pt x="431" y="442"/>
                </a:lnTo>
                <a:lnTo>
                  <a:pt x="437" y="446"/>
                </a:lnTo>
                <a:lnTo>
                  <a:pt x="442" y="448"/>
                </a:lnTo>
                <a:lnTo>
                  <a:pt x="448" y="452"/>
                </a:lnTo>
                <a:lnTo>
                  <a:pt x="452" y="456"/>
                </a:lnTo>
                <a:lnTo>
                  <a:pt x="455" y="459"/>
                </a:lnTo>
                <a:lnTo>
                  <a:pt x="456" y="461"/>
                </a:lnTo>
                <a:lnTo>
                  <a:pt x="458" y="463"/>
                </a:lnTo>
                <a:lnTo>
                  <a:pt x="459" y="465"/>
                </a:lnTo>
                <a:lnTo>
                  <a:pt x="460" y="467"/>
                </a:lnTo>
                <a:lnTo>
                  <a:pt x="461" y="470"/>
                </a:lnTo>
                <a:lnTo>
                  <a:pt x="461" y="472"/>
                </a:lnTo>
                <a:lnTo>
                  <a:pt x="462" y="475"/>
                </a:lnTo>
                <a:lnTo>
                  <a:pt x="461" y="476"/>
                </a:lnTo>
                <a:lnTo>
                  <a:pt x="461" y="478"/>
                </a:lnTo>
                <a:lnTo>
                  <a:pt x="461" y="480"/>
                </a:lnTo>
                <a:lnTo>
                  <a:pt x="460" y="481"/>
                </a:lnTo>
                <a:lnTo>
                  <a:pt x="460" y="484"/>
                </a:lnTo>
                <a:lnTo>
                  <a:pt x="459" y="485"/>
                </a:lnTo>
                <a:lnTo>
                  <a:pt x="457" y="488"/>
                </a:lnTo>
                <a:lnTo>
                  <a:pt x="455" y="491"/>
                </a:lnTo>
                <a:lnTo>
                  <a:pt x="453" y="492"/>
                </a:lnTo>
                <a:lnTo>
                  <a:pt x="452" y="494"/>
                </a:lnTo>
                <a:lnTo>
                  <a:pt x="448" y="496"/>
                </a:lnTo>
                <a:lnTo>
                  <a:pt x="443" y="498"/>
                </a:lnTo>
                <a:lnTo>
                  <a:pt x="439" y="500"/>
                </a:lnTo>
                <a:lnTo>
                  <a:pt x="435" y="502"/>
                </a:lnTo>
                <a:lnTo>
                  <a:pt x="430" y="504"/>
                </a:lnTo>
                <a:lnTo>
                  <a:pt x="427" y="505"/>
                </a:lnTo>
                <a:lnTo>
                  <a:pt x="425" y="506"/>
                </a:lnTo>
                <a:lnTo>
                  <a:pt x="419" y="508"/>
                </a:lnTo>
                <a:lnTo>
                  <a:pt x="413" y="509"/>
                </a:lnTo>
                <a:lnTo>
                  <a:pt x="407" y="511"/>
                </a:lnTo>
                <a:lnTo>
                  <a:pt x="400" y="512"/>
                </a:lnTo>
                <a:lnTo>
                  <a:pt x="394" y="512"/>
                </a:lnTo>
                <a:lnTo>
                  <a:pt x="386" y="513"/>
                </a:lnTo>
                <a:lnTo>
                  <a:pt x="379" y="513"/>
                </a:lnTo>
                <a:lnTo>
                  <a:pt x="372" y="513"/>
                </a:lnTo>
                <a:lnTo>
                  <a:pt x="365" y="513"/>
                </a:lnTo>
                <a:lnTo>
                  <a:pt x="356" y="512"/>
                </a:lnTo>
                <a:lnTo>
                  <a:pt x="349" y="512"/>
                </a:lnTo>
                <a:lnTo>
                  <a:pt x="342" y="511"/>
                </a:lnTo>
                <a:lnTo>
                  <a:pt x="334" y="510"/>
                </a:lnTo>
                <a:lnTo>
                  <a:pt x="325" y="509"/>
                </a:lnTo>
                <a:lnTo>
                  <a:pt x="317" y="506"/>
                </a:lnTo>
                <a:lnTo>
                  <a:pt x="310" y="504"/>
                </a:lnTo>
                <a:lnTo>
                  <a:pt x="301" y="502"/>
                </a:lnTo>
                <a:lnTo>
                  <a:pt x="294" y="500"/>
                </a:lnTo>
                <a:lnTo>
                  <a:pt x="286" y="497"/>
                </a:lnTo>
                <a:lnTo>
                  <a:pt x="282" y="496"/>
                </a:lnTo>
                <a:lnTo>
                  <a:pt x="279" y="495"/>
                </a:lnTo>
                <a:lnTo>
                  <a:pt x="276" y="494"/>
                </a:lnTo>
                <a:lnTo>
                  <a:pt x="273" y="493"/>
                </a:lnTo>
                <a:lnTo>
                  <a:pt x="270" y="493"/>
                </a:lnTo>
                <a:lnTo>
                  <a:pt x="267" y="493"/>
                </a:lnTo>
                <a:lnTo>
                  <a:pt x="260" y="493"/>
                </a:lnTo>
                <a:lnTo>
                  <a:pt x="256" y="492"/>
                </a:lnTo>
                <a:lnTo>
                  <a:pt x="251" y="492"/>
                </a:lnTo>
                <a:lnTo>
                  <a:pt x="248" y="495"/>
                </a:lnTo>
                <a:lnTo>
                  <a:pt x="243" y="497"/>
                </a:lnTo>
                <a:lnTo>
                  <a:pt x="238" y="500"/>
                </a:lnTo>
                <a:lnTo>
                  <a:pt x="232" y="503"/>
                </a:lnTo>
                <a:lnTo>
                  <a:pt x="228" y="505"/>
                </a:lnTo>
                <a:lnTo>
                  <a:pt x="224" y="508"/>
                </a:lnTo>
                <a:lnTo>
                  <a:pt x="214" y="511"/>
                </a:lnTo>
                <a:lnTo>
                  <a:pt x="209" y="512"/>
                </a:lnTo>
                <a:lnTo>
                  <a:pt x="205" y="514"/>
                </a:lnTo>
                <a:lnTo>
                  <a:pt x="198" y="515"/>
                </a:lnTo>
                <a:lnTo>
                  <a:pt x="193" y="515"/>
                </a:lnTo>
                <a:lnTo>
                  <a:pt x="188" y="516"/>
                </a:lnTo>
                <a:lnTo>
                  <a:pt x="183" y="516"/>
                </a:lnTo>
                <a:lnTo>
                  <a:pt x="178" y="516"/>
                </a:lnTo>
                <a:lnTo>
                  <a:pt x="172" y="516"/>
                </a:lnTo>
                <a:lnTo>
                  <a:pt x="167" y="516"/>
                </a:lnTo>
                <a:lnTo>
                  <a:pt x="154" y="516"/>
                </a:lnTo>
                <a:lnTo>
                  <a:pt x="141" y="516"/>
                </a:lnTo>
                <a:lnTo>
                  <a:pt x="128" y="515"/>
                </a:lnTo>
                <a:lnTo>
                  <a:pt x="122" y="514"/>
                </a:lnTo>
                <a:lnTo>
                  <a:pt x="116" y="513"/>
                </a:lnTo>
                <a:lnTo>
                  <a:pt x="110" y="512"/>
                </a:lnTo>
                <a:lnTo>
                  <a:pt x="103" y="511"/>
                </a:lnTo>
                <a:lnTo>
                  <a:pt x="98" y="509"/>
                </a:lnTo>
                <a:lnTo>
                  <a:pt x="92" y="508"/>
                </a:lnTo>
                <a:lnTo>
                  <a:pt x="87" y="505"/>
                </a:lnTo>
                <a:lnTo>
                  <a:pt x="83" y="503"/>
                </a:lnTo>
                <a:lnTo>
                  <a:pt x="78" y="501"/>
                </a:lnTo>
                <a:lnTo>
                  <a:pt x="74" y="499"/>
                </a:lnTo>
                <a:lnTo>
                  <a:pt x="70" y="496"/>
                </a:lnTo>
                <a:lnTo>
                  <a:pt x="69" y="495"/>
                </a:lnTo>
                <a:lnTo>
                  <a:pt x="67" y="493"/>
                </a:lnTo>
                <a:lnTo>
                  <a:pt x="66" y="492"/>
                </a:lnTo>
                <a:lnTo>
                  <a:pt x="64" y="490"/>
                </a:lnTo>
                <a:lnTo>
                  <a:pt x="63" y="489"/>
                </a:lnTo>
                <a:lnTo>
                  <a:pt x="63" y="487"/>
                </a:lnTo>
                <a:lnTo>
                  <a:pt x="61" y="484"/>
                </a:lnTo>
                <a:lnTo>
                  <a:pt x="61" y="481"/>
                </a:lnTo>
                <a:lnTo>
                  <a:pt x="60" y="479"/>
                </a:lnTo>
                <a:lnTo>
                  <a:pt x="60" y="477"/>
                </a:lnTo>
                <a:lnTo>
                  <a:pt x="61" y="475"/>
                </a:lnTo>
                <a:lnTo>
                  <a:pt x="61" y="473"/>
                </a:lnTo>
                <a:lnTo>
                  <a:pt x="61" y="471"/>
                </a:lnTo>
                <a:lnTo>
                  <a:pt x="61" y="470"/>
                </a:lnTo>
                <a:lnTo>
                  <a:pt x="61" y="467"/>
                </a:lnTo>
                <a:lnTo>
                  <a:pt x="62" y="465"/>
                </a:lnTo>
                <a:lnTo>
                  <a:pt x="63" y="462"/>
                </a:lnTo>
                <a:lnTo>
                  <a:pt x="63" y="460"/>
                </a:lnTo>
                <a:lnTo>
                  <a:pt x="65" y="456"/>
                </a:lnTo>
                <a:lnTo>
                  <a:pt x="66" y="454"/>
                </a:lnTo>
                <a:lnTo>
                  <a:pt x="67" y="453"/>
                </a:lnTo>
                <a:lnTo>
                  <a:pt x="69" y="450"/>
                </a:lnTo>
                <a:lnTo>
                  <a:pt x="71" y="449"/>
                </a:lnTo>
                <a:lnTo>
                  <a:pt x="73" y="448"/>
                </a:lnTo>
                <a:lnTo>
                  <a:pt x="74" y="446"/>
                </a:lnTo>
                <a:lnTo>
                  <a:pt x="78" y="446"/>
                </a:lnTo>
                <a:lnTo>
                  <a:pt x="80" y="444"/>
                </a:lnTo>
                <a:lnTo>
                  <a:pt x="83" y="443"/>
                </a:lnTo>
                <a:lnTo>
                  <a:pt x="86" y="442"/>
                </a:lnTo>
                <a:lnTo>
                  <a:pt x="89" y="441"/>
                </a:lnTo>
                <a:lnTo>
                  <a:pt x="92" y="440"/>
                </a:lnTo>
                <a:lnTo>
                  <a:pt x="95" y="440"/>
                </a:lnTo>
                <a:lnTo>
                  <a:pt x="99" y="439"/>
                </a:lnTo>
                <a:lnTo>
                  <a:pt x="103" y="439"/>
                </a:lnTo>
                <a:lnTo>
                  <a:pt x="105" y="439"/>
                </a:lnTo>
                <a:lnTo>
                  <a:pt x="105" y="439"/>
                </a:lnTo>
                <a:lnTo>
                  <a:pt x="106" y="438"/>
                </a:lnTo>
                <a:lnTo>
                  <a:pt x="106" y="438"/>
                </a:lnTo>
                <a:lnTo>
                  <a:pt x="105" y="437"/>
                </a:lnTo>
                <a:lnTo>
                  <a:pt x="102" y="436"/>
                </a:lnTo>
                <a:lnTo>
                  <a:pt x="96" y="430"/>
                </a:lnTo>
                <a:lnTo>
                  <a:pt x="93" y="427"/>
                </a:lnTo>
                <a:lnTo>
                  <a:pt x="89" y="423"/>
                </a:lnTo>
                <a:lnTo>
                  <a:pt x="84" y="419"/>
                </a:lnTo>
                <a:lnTo>
                  <a:pt x="80" y="414"/>
                </a:lnTo>
                <a:lnTo>
                  <a:pt x="74" y="407"/>
                </a:lnTo>
                <a:lnTo>
                  <a:pt x="72" y="403"/>
                </a:lnTo>
                <a:lnTo>
                  <a:pt x="69" y="400"/>
                </a:lnTo>
                <a:lnTo>
                  <a:pt x="67" y="396"/>
                </a:lnTo>
                <a:lnTo>
                  <a:pt x="65" y="392"/>
                </a:lnTo>
                <a:lnTo>
                  <a:pt x="62" y="388"/>
                </a:lnTo>
                <a:lnTo>
                  <a:pt x="60" y="382"/>
                </a:lnTo>
                <a:lnTo>
                  <a:pt x="58" y="378"/>
                </a:lnTo>
                <a:lnTo>
                  <a:pt x="56" y="372"/>
                </a:lnTo>
                <a:lnTo>
                  <a:pt x="55" y="368"/>
                </a:lnTo>
                <a:lnTo>
                  <a:pt x="53" y="361"/>
                </a:lnTo>
                <a:lnTo>
                  <a:pt x="53" y="361"/>
                </a:lnTo>
                <a:lnTo>
                  <a:pt x="53" y="361"/>
                </a:lnTo>
                <a:lnTo>
                  <a:pt x="52" y="361"/>
                </a:lnTo>
                <a:lnTo>
                  <a:pt x="52" y="361"/>
                </a:lnTo>
                <a:lnTo>
                  <a:pt x="51" y="361"/>
                </a:lnTo>
                <a:lnTo>
                  <a:pt x="50" y="361"/>
                </a:lnTo>
                <a:lnTo>
                  <a:pt x="50" y="362"/>
                </a:lnTo>
                <a:lnTo>
                  <a:pt x="50" y="364"/>
                </a:lnTo>
                <a:lnTo>
                  <a:pt x="49" y="365"/>
                </a:lnTo>
                <a:lnTo>
                  <a:pt x="48" y="367"/>
                </a:lnTo>
                <a:lnTo>
                  <a:pt x="45" y="371"/>
                </a:lnTo>
                <a:lnTo>
                  <a:pt x="44" y="374"/>
                </a:lnTo>
                <a:lnTo>
                  <a:pt x="42" y="376"/>
                </a:lnTo>
                <a:lnTo>
                  <a:pt x="39" y="379"/>
                </a:lnTo>
                <a:lnTo>
                  <a:pt x="37" y="382"/>
                </a:lnTo>
                <a:lnTo>
                  <a:pt x="34" y="386"/>
                </a:lnTo>
                <a:lnTo>
                  <a:pt x="31" y="389"/>
                </a:lnTo>
                <a:lnTo>
                  <a:pt x="28" y="391"/>
                </a:lnTo>
                <a:lnTo>
                  <a:pt x="25" y="393"/>
                </a:lnTo>
                <a:lnTo>
                  <a:pt x="22" y="395"/>
                </a:lnTo>
                <a:lnTo>
                  <a:pt x="18" y="397"/>
                </a:lnTo>
                <a:lnTo>
                  <a:pt x="14" y="398"/>
                </a:lnTo>
                <a:lnTo>
                  <a:pt x="10" y="398"/>
                </a:lnTo>
                <a:lnTo>
                  <a:pt x="10" y="398"/>
                </a:lnTo>
                <a:lnTo>
                  <a:pt x="9" y="398"/>
                </a:lnTo>
                <a:lnTo>
                  <a:pt x="8" y="398"/>
                </a:lnTo>
                <a:lnTo>
                  <a:pt x="8" y="396"/>
                </a:lnTo>
                <a:lnTo>
                  <a:pt x="7" y="395"/>
                </a:lnTo>
                <a:lnTo>
                  <a:pt x="5" y="392"/>
                </a:lnTo>
                <a:lnTo>
                  <a:pt x="4" y="390"/>
                </a:lnTo>
                <a:lnTo>
                  <a:pt x="3" y="387"/>
                </a:lnTo>
                <a:lnTo>
                  <a:pt x="3" y="384"/>
                </a:lnTo>
                <a:lnTo>
                  <a:pt x="2" y="381"/>
                </a:lnTo>
                <a:lnTo>
                  <a:pt x="1" y="374"/>
                </a:lnTo>
                <a:lnTo>
                  <a:pt x="0" y="370"/>
                </a:lnTo>
                <a:lnTo>
                  <a:pt x="0" y="367"/>
                </a:lnTo>
                <a:lnTo>
                  <a:pt x="0" y="357"/>
                </a:lnTo>
                <a:lnTo>
                  <a:pt x="1" y="348"/>
                </a:lnTo>
                <a:lnTo>
                  <a:pt x="2" y="343"/>
                </a:lnTo>
                <a:lnTo>
                  <a:pt x="3" y="338"/>
                </a:lnTo>
                <a:lnTo>
                  <a:pt x="3" y="332"/>
                </a:lnTo>
                <a:lnTo>
                  <a:pt x="5" y="327"/>
                </a:lnTo>
                <a:lnTo>
                  <a:pt x="6" y="322"/>
                </a:lnTo>
                <a:lnTo>
                  <a:pt x="8" y="316"/>
                </a:lnTo>
                <a:lnTo>
                  <a:pt x="10" y="311"/>
                </a:lnTo>
                <a:lnTo>
                  <a:pt x="12" y="304"/>
                </a:lnTo>
                <a:lnTo>
                  <a:pt x="15" y="299"/>
                </a:lnTo>
                <a:lnTo>
                  <a:pt x="18" y="293"/>
                </a:lnTo>
                <a:lnTo>
                  <a:pt x="22" y="287"/>
                </a:lnTo>
                <a:lnTo>
                  <a:pt x="26" y="281"/>
                </a:lnTo>
                <a:lnTo>
                  <a:pt x="30" y="275"/>
                </a:lnTo>
                <a:lnTo>
                  <a:pt x="34" y="269"/>
                </a:lnTo>
                <a:lnTo>
                  <a:pt x="37" y="265"/>
                </a:lnTo>
                <a:lnTo>
                  <a:pt x="42" y="260"/>
                </a:lnTo>
                <a:lnTo>
                  <a:pt x="46" y="254"/>
                </a:lnTo>
                <a:lnTo>
                  <a:pt x="49" y="252"/>
                </a:lnTo>
                <a:lnTo>
                  <a:pt x="52" y="250"/>
                </a:lnTo>
                <a:lnTo>
                  <a:pt x="56" y="246"/>
                </a:lnTo>
                <a:lnTo>
                  <a:pt x="59" y="243"/>
                </a:lnTo>
                <a:lnTo>
                  <a:pt x="66" y="238"/>
                </a:lnTo>
                <a:lnTo>
                  <a:pt x="70" y="233"/>
                </a:lnTo>
                <a:lnTo>
                  <a:pt x="72" y="23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latin typeface="+mn-ea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3507344" y="2076307"/>
            <a:ext cx="371949" cy="351916"/>
            <a:chOff x="4760915" y="138333"/>
            <a:chExt cx="801339" cy="758179"/>
          </a:xfrm>
          <a:solidFill>
            <a:schemeClr val="bg1"/>
          </a:solidFill>
        </p:grpSpPr>
        <p:sp>
          <p:nvSpPr>
            <p:cNvPr id="42" name="Freeform 6"/>
            <p:cNvSpPr/>
            <p:nvPr/>
          </p:nvSpPr>
          <p:spPr bwMode="auto">
            <a:xfrm>
              <a:off x="4760915" y="218898"/>
              <a:ext cx="431601" cy="433040"/>
            </a:xfrm>
            <a:custGeom>
              <a:avLst/>
              <a:gdLst>
                <a:gd name="T0" fmla="*/ 145 w 289"/>
                <a:gd name="T1" fmla="*/ 0 h 289"/>
                <a:gd name="T2" fmla="*/ 0 w 289"/>
                <a:gd name="T3" fmla="*/ 145 h 289"/>
                <a:gd name="T4" fmla="*/ 16 w 289"/>
                <a:gd name="T5" fmla="*/ 210 h 289"/>
                <a:gd name="T6" fmla="*/ 33 w 289"/>
                <a:gd name="T7" fmla="*/ 216 h 289"/>
                <a:gd name="T8" fmla="*/ 39 w 289"/>
                <a:gd name="T9" fmla="*/ 199 h 289"/>
                <a:gd name="T10" fmla="*/ 26 w 289"/>
                <a:gd name="T11" fmla="*/ 145 h 289"/>
                <a:gd name="T12" fmla="*/ 145 w 289"/>
                <a:gd name="T13" fmla="*/ 26 h 289"/>
                <a:gd name="T14" fmla="*/ 263 w 289"/>
                <a:gd name="T15" fmla="*/ 145 h 289"/>
                <a:gd name="T16" fmla="*/ 145 w 289"/>
                <a:gd name="T17" fmla="*/ 263 h 289"/>
                <a:gd name="T18" fmla="*/ 118 w 289"/>
                <a:gd name="T19" fmla="*/ 260 h 289"/>
                <a:gd name="T20" fmla="*/ 103 w 289"/>
                <a:gd name="T21" fmla="*/ 270 h 289"/>
                <a:gd name="T22" fmla="*/ 112 w 289"/>
                <a:gd name="T23" fmla="*/ 285 h 289"/>
                <a:gd name="T24" fmla="*/ 145 w 289"/>
                <a:gd name="T25" fmla="*/ 289 h 289"/>
                <a:gd name="T26" fmla="*/ 289 w 289"/>
                <a:gd name="T27" fmla="*/ 145 h 289"/>
                <a:gd name="T28" fmla="*/ 145 w 289"/>
                <a:gd name="T29" fmla="*/ 0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89" h="289">
                  <a:moveTo>
                    <a:pt x="145" y="0"/>
                  </a:moveTo>
                  <a:cubicBezTo>
                    <a:pt x="65" y="0"/>
                    <a:pt x="0" y="65"/>
                    <a:pt x="0" y="145"/>
                  </a:cubicBezTo>
                  <a:cubicBezTo>
                    <a:pt x="0" y="167"/>
                    <a:pt x="6" y="190"/>
                    <a:pt x="16" y="210"/>
                  </a:cubicBezTo>
                  <a:cubicBezTo>
                    <a:pt x="19" y="217"/>
                    <a:pt x="27" y="219"/>
                    <a:pt x="33" y="216"/>
                  </a:cubicBezTo>
                  <a:cubicBezTo>
                    <a:pt x="40" y="213"/>
                    <a:pt x="42" y="205"/>
                    <a:pt x="39" y="199"/>
                  </a:cubicBezTo>
                  <a:cubicBezTo>
                    <a:pt x="30" y="182"/>
                    <a:pt x="26" y="163"/>
                    <a:pt x="26" y="145"/>
                  </a:cubicBezTo>
                  <a:cubicBezTo>
                    <a:pt x="26" y="79"/>
                    <a:pt x="79" y="26"/>
                    <a:pt x="145" y="26"/>
                  </a:cubicBezTo>
                  <a:cubicBezTo>
                    <a:pt x="210" y="26"/>
                    <a:pt x="263" y="79"/>
                    <a:pt x="263" y="145"/>
                  </a:cubicBezTo>
                  <a:cubicBezTo>
                    <a:pt x="263" y="210"/>
                    <a:pt x="210" y="263"/>
                    <a:pt x="145" y="263"/>
                  </a:cubicBezTo>
                  <a:cubicBezTo>
                    <a:pt x="136" y="263"/>
                    <a:pt x="127" y="262"/>
                    <a:pt x="118" y="260"/>
                  </a:cubicBezTo>
                  <a:cubicBezTo>
                    <a:pt x="111" y="258"/>
                    <a:pt x="104" y="263"/>
                    <a:pt x="103" y="270"/>
                  </a:cubicBezTo>
                  <a:cubicBezTo>
                    <a:pt x="101" y="277"/>
                    <a:pt x="105" y="283"/>
                    <a:pt x="112" y="285"/>
                  </a:cubicBezTo>
                  <a:cubicBezTo>
                    <a:pt x="123" y="287"/>
                    <a:pt x="134" y="289"/>
                    <a:pt x="145" y="289"/>
                  </a:cubicBezTo>
                  <a:cubicBezTo>
                    <a:pt x="224" y="289"/>
                    <a:pt x="289" y="224"/>
                    <a:pt x="289" y="145"/>
                  </a:cubicBezTo>
                  <a:cubicBezTo>
                    <a:pt x="289" y="65"/>
                    <a:pt x="224" y="0"/>
                    <a:pt x="14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+mn-ea"/>
              </a:endParaRPr>
            </a:p>
          </p:txBody>
        </p:sp>
        <p:sp>
          <p:nvSpPr>
            <p:cNvPr id="43" name="Freeform 7"/>
            <p:cNvSpPr/>
            <p:nvPr/>
          </p:nvSpPr>
          <p:spPr bwMode="auto">
            <a:xfrm>
              <a:off x="4769547" y="359888"/>
              <a:ext cx="281979" cy="536624"/>
            </a:xfrm>
            <a:custGeom>
              <a:avLst/>
              <a:gdLst>
                <a:gd name="T0" fmla="*/ 113 w 189"/>
                <a:gd name="T1" fmla="*/ 87 h 358"/>
                <a:gd name="T2" fmla="*/ 141 w 189"/>
                <a:gd name="T3" fmla="*/ 96 h 358"/>
                <a:gd name="T4" fmla="*/ 189 w 189"/>
                <a:gd name="T5" fmla="*/ 48 h 358"/>
                <a:gd name="T6" fmla="*/ 141 w 189"/>
                <a:gd name="T7" fmla="*/ 0 h 358"/>
                <a:gd name="T8" fmla="*/ 93 w 189"/>
                <a:gd name="T9" fmla="*/ 48 h 358"/>
                <a:gd name="T10" fmla="*/ 97 w 189"/>
                <a:gd name="T11" fmla="*/ 67 h 358"/>
                <a:gd name="T12" fmla="*/ 64 w 189"/>
                <a:gd name="T13" fmla="*/ 108 h 358"/>
                <a:gd name="T14" fmla="*/ 9 w 189"/>
                <a:gd name="T15" fmla="*/ 342 h 358"/>
                <a:gd name="T16" fmla="*/ 22 w 189"/>
                <a:gd name="T17" fmla="*/ 358 h 358"/>
                <a:gd name="T18" fmla="*/ 23 w 189"/>
                <a:gd name="T19" fmla="*/ 358 h 358"/>
                <a:gd name="T20" fmla="*/ 35 w 189"/>
                <a:gd name="T21" fmla="*/ 340 h 358"/>
                <a:gd name="T22" fmla="*/ 85 w 189"/>
                <a:gd name="T23" fmla="*/ 125 h 358"/>
                <a:gd name="T24" fmla="*/ 113 w 189"/>
                <a:gd name="T25" fmla="*/ 87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9" h="358">
                  <a:moveTo>
                    <a:pt x="113" y="87"/>
                  </a:moveTo>
                  <a:cubicBezTo>
                    <a:pt x="121" y="92"/>
                    <a:pt x="131" y="96"/>
                    <a:pt x="141" y="96"/>
                  </a:cubicBezTo>
                  <a:cubicBezTo>
                    <a:pt x="167" y="96"/>
                    <a:pt x="189" y="74"/>
                    <a:pt x="189" y="48"/>
                  </a:cubicBezTo>
                  <a:cubicBezTo>
                    <a:pt x="189" y="21"/>
                    <a:pt x="167" y="0"/>
                    <a:pt x="141" y="0"/>
                  </a:cubicBezTo>
                  <a:cubicBezTo>
                    <a:pt x="114" y="0"/>
                    <a:pt x="93" y="21"/>
                    <a:pt x="93" y="48"/>
                  </a:cubicBezTo>
                  <a:cubicBezTo>
                    <a:pt x="93" y="55"/>
                    <a:pt x="94" y="61"/>
                    <a:pt x="97" y="67"/>
                  </a:cubicBezTo>
                  <a:cubicBezTo>
                    <a:pt x="87" y="78"/>
                    <a:pt x="75" y="91"/>
                    <a:pt x="64" y="108"/>
                  </a:cubicBezTo>
                  <a:cubicBezTo>
                    <a:pt x="34" y="153"/>
                    <a:pt x="0" y="234"/>
                    <a:pt x="9" y="342"/>
                  </a:cubicBezTo>
                  <a:cubicBezTo>
                    <a:pt x="10" y="349"/>
                    <a:pt x="15" y="358"/>
                    <a:pt x="22" y="358"/>
                  </a:cubicBezTo>
                  <a:cubicBezTo>
                    <a:pt x="23" y="358"/>
                    <a:pt x="23" y="358"/>
                    <a:pt x="23" y="358"/>
                  </a:cubicBezTo>
                  <a:cubicBezTo>
                    <a:pt x="30" y="358"/>
                    <a:pt x="36" y="347"/>
                    <a:pt x="35" y="340"/>
                  </a:cubicBezTo>
                  <a:cubicBezTo>
                    <a:pt x="28" y="259"/>
                    <a:pt x="45" y="186"/>
                    <a:pt x="85" y="125"/>
                  </a:cubicBezTo>
                  <a:cubicBezTo>
                    <a:pt x="95" y="111"/>
                    <a:pt x="104" y="97"/>
                    <a:pt x="113" y="8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+mn-ea"/>
              </a:endParaRPr>
            </a:p>
          </p:txBody>
        </p:sp>
        <p:sp>
          <p:nvSpPr>
            <p:cNvPr id="44" name="Freeform 8"/>
            <p:cNvSpPr/>
            <p:nvPr/>
          </p:nvSpPr>
          <p:spPr bwMode="auto">
            <a:xfrm>
              <a:off x="5234237" y="138333"/>
              <a:ext cx="277664" cy="261838"/>
            </a:xfrm>
            <a:custGeom>
              <a:avLst/>
              <a:gdLst>
                <a:gd name="T0" fmla="*/ 96 w 187"/>
                <a:gd name="T1" fmla="*/ 160 h 175"/>
                <a:gd name="T2" fmla="*/ 65 w 187"/>
                <a:gd name="T3" fmla="*/ 154 h 175"/>
                <a:gd name="T4" fmla="*/ 33 w 187"/>
                <a:gd name="T5" fmla="*/ 64 h 175"/>
                <a:gd name="T6" fmla="*/ 122 w 187"/>
                <a:gd name="T7" fmla="*/ 32 h 175"/>
                <a:gd name="T8" fmla="*/ 154 w 187"/>
                <a:gd name="T9" fmla="*/ 122 h 175"/>
                <a:gd name="T10" fmla="*/ 146 w 187"/>
                <a:gd name="T11" fmla="*/ 135 h 175"/>
                <a:gd name="T12" fmla="*/ 147 w 187"/>
                <a:gd name="T13" fmla="*/ 145 h 175"/>
                <a:gd name="T14" fmla="*/ 158 w 187"/>
                <a:gd name="T15" fmla="*/ 144 h 175"/>
                <a:gd name="T16" fmla="*/ 167 w 187"/>
                <a:gd name="T17" fmla="*/ 128 h 175"/>
                <a:gd name="T18" fmla="*/ 129 w 187"/>
                <a:gd name="T19" fmla="*/ 19 h 175"/>
                <a:gd name="T20" fmla="*/ 20 w 187"/>
                <a:gd name="T21" fmla="*/ 58 h 175"/>
                <a:gd name="T22" fmla="*/ 58 w 187"/>
                <a:gd name="T23" fmla="*/ 167 h 175"/>
                <a:gd name="T24" fmla="*/ 96 w 187"/>
                <a:gd name="T25" fmla="*/ 175 h 175"/>
                <a:gd name="T26" fmla="*/ 103 w 187"/>
                <a:gd name="T27" fmla="*/ 167 h 175"/>
                <a:gd name="T28" fmla="*/ 96 w 187"/>
                <a:gd name="T29" fmla="*/ 16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7" h="175">
                  <a:moveTo>
                    <a:pt x="96" y="160"/>
                  </a:moveTo>
                  <a:cubicBezTo>
                    <a:pt x="85" y="161"/>
                    <a:pt x="74" y="158"/>
                    <a:pt x="65" y="154"/>
                  </a:cubicBezTo>
                  <a:cubicBezTo>
                    <a:pt x="31" y="138"/>
                    <a:pt x="17" y="98"/>
                    <a:pt x="33" y="64"/>
                  </a:cubicBezTo>
                  <a:cubicBezTo>
                    <a:pt x="49" y="31"/>
                    <a:pt x="89" y="16"/>
                    <a:pt x="122" y="32"/>
                  </a:cubicBezTo>
                  <a:cubicBezTo>
                    <a:pt x="156" y="48"/>
                    <a:pt x="170" y="88"/>
                    <a:pt x="154" y="122"/>
                  </a:cubicBezTo>
                  <a:cubicBezTo>
                    <a:pt x="152" y="126"/>
                    <a:pt x="149" y="131"/>
                    <a:pt x="146" y="135"/>
                  </a:cubicBezTo>
                  <a:cubicBezTo>
                    <a:pt x="144" y="138"/>
                    <a:pt x="144" y="143"/>
                    <a:pt x="147" y="145"/>
                  </a:cubicBezTo>
                  <a:cubicBezTo>
                    <a:pt x="151" y="148"/>
                    <a:pt x="155" y="147"/>
                    <a:pt x="158" y="144"/>
                  </a:cubicBezTo>
                  <a:cubicBezTo>
                    <a:pt x="161" y="139"/>
                    <a:pt x="165" y="134"/>
                    <a:pt x="167" y="128"/>
                  </a:cubicBezTo>
                  <a:cubicBezTo>
                    <a:pt x="187" y="87"/>
                    <a:pt x="170" y="38"/>
                    <a:pt x="129" y="19"/>
                  </a:cubicBezTo>
                  <a:cubicBezTo>
                    <a:pt x="88" y="0"/>
                    <a:pt x="39" y="17"/>
                    <a:pt x="20" y="58"/>
                  </a:cubicBezTo>
                  <a:cubicBezTo>
                    <a:pt x="0" y="99"/>
                    <a:pt x="18" y="148"/>
                    <a:pt x="58" y="167"/>
                  </a:cubicBezTo>
                  <a:cubicBezTo>
                    <a:pt x="70" y="173"/>
                    <a:pt x="83" y="175"/>
                    <a:pt x="96" y="175"/>
                  </a:cubicBezTo>
                  <a:cubicBezTo>
                    <a:pt x="100" y="175"/>
                    <a:pt x="103" y="171"/>
                    <a:pt x="103" y="167"/>
                  </a:cubicBezTo>
                  <a:cubicBezTo>
                    <a:pt x="103" y="163"/>
                    <a:pt x="100" y="160"/>
                    <a:pt x="96" y="1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+mn-ea"/>
              </a:endParaRPr>
            </a:p>
          </p:txBody>
        </p:sp>
        <p:sp>
          <p:nvSpPr>
            <p:cNvPr id="45" name="Freeform 9"/>
            <p:cNvSpPr/>
            <p:nvPr/>
          </p:nvSpPr>
          <p:spPr bwMode="auto">
            <a:xfrm>
              <a:off x="5326312" y="227530"/>
              <a:ext cx="235942" cy="256083"/>
            </a:xfrm>
            <a:custGeom>
              <a:avLst/>
              <a:gdLst>
                <a:gd name="T0" fmla="*/ 152 w 158"/>
                <a:gd name="T1" fmla="*/ 156 h 171"/>
                <a:gd name="T2" fmla="*/ 56 w 158"/>
                <a:gd name="T3" fmla="*/ 78 h 171"/>
                <a:gd name="T4" fmla="*/ 44 w 158"/>
                <a:gd name="T5" fmla="*/ 55 h 171"/>
                <a:gd name="T6" fmla="*/ 55 w 158"/>
                <a:gd name="T7" fmla="*/ 43 h 171"/>
                <a:gd name="T8" fmla="*/ 42 w 158"/>
                <a:gd name="T9" fmla="*/ 7 h 171"/>
                <a:gd name="T10" fmla="*/ 6 w 158"/>
                <a:gd name="T11" fmla="*/ 20 h 171"/>
                <a:gd name="T12" fmla="*/ 19 w 158"/>
                <a:gd name="T13" fmla="*/ 56 h 171"/>
                <a:gd name="T14" fmla="*/ 30 w 158"/>
                <a:gd name="T15" fmla="*/ 58 h 171"/>
                <a:gd name="T16" fmla="*/ 43 w 158"/>
                <a:gd name="T17" fmla="*/ 85 h 171"/>
                <a:gd name="T18" fmla="*/ 147 w 158"/>
                <a:gd name="T19" fmla="*/ 169 h 171"/>
                <a:gd name="T20" fmla="*/ 157 w 158"/>
                <a:gd name="T21" fmla="*/ 166 h 171"/>
                <a:gd name="T22" fmla="*/ 157 w 158"/>
                <a:gd name="T23" fmla="*/ 165 h 171"/>
                <a:gd name="T24" fmla="*/ 152 w 158"/>
                <a:gd name="T25" fmla="*/ 156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8" h="171">
                  <a:moveTo>
                    <a:pt x="152" y="156"/>
                  </a:moveTo>
                  <a:cubicBezTo>
                    <a:pt x="109" y="140"/>
                    <a:pt x="77" y="114"/>
                    <a:pt x="56" y="78"/>
                  </a:cubicBezTo>
                  <a:cubicBezTo>
                    <a:pt x="51" y="70"/>
                    <a:pt x="47" y="62"/>
                    <a:pt x="44" y="55"/>
                  </a:cubicBezTo>
                  <a:cubicBezTo>
                    <a:pt x="49" y="52"/>
                    <a:pt x="53" y="48"/>
                    <a:pt x="55" y="43"/>
                  </a:cubicBezTo>
                  <a:cubicBezTo>
                    <a:pt x="61" y="29"/>
                    <a:pt x="56" y="13"/>
                    <a:pt x="42" y="7"/>
                  </a:cubicBezTo>
                  <a:cubicBezTo>
                    <a:pt x="29" y="0"/>
                    <a:pt x="13" y="6"/>
                    <a:pt x="6" y="20"/>
                  </a:cubicBezTo>
                  <a:cubicBezTo>
                    <a:pt x="0" y="33"/>
                    <a:pt x="5" y="49"/>
                    <a:pt x="19" y="56"/>
                  </a:cubicBezTo>
                  <a:cubicBezTo>
                    <a:pt x="23" y="57"/>
                    <a:pt x="26" y="58"/>
                    <a:pt x="30" y="58"/>
                  </a:cubicBezTo>
                  <a:cubicBezTo>
                    <a:pt x="33" y="66"/>
                    <a:pt x="37" y="75"/>
                    <a:pt x="43" y="85"/>
                  </a:cubicBezTo>
                  <a:cubicBezTo>
                    <a:pt x="58" y="112"/>
                    <a:pt x="89" y="148"/>
                    <a:pt x="147" y="169"/>
                  </a:cubicBezTo>
                  <a:cubicBezTo>
                    <a:pt x="151" y="171"/>
                    <a:pt x="155" y="169"/>
                    <a:pt x="157" y="166"/>
                  </a:cubicBezTo>
                  <a:cubicBezTo>
                    <a:pt x="157" y="165"/>
                    <a:pt x="157" y="165"/>
                    <a:pt x="157" y="165"/>
                  </a:cubicBezTo>
                  <a:cubicBezTo>
                    <a:pt x="158" y="161"/>
                    <a:pt x="156" y="157"/>
                    <a:pt x="152" y="1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+mn-ea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6818169" y="2078038"/>
            <a:ext cx="420697" cy="344571"/>
            <a:chOff x="8770487" y="148403"/>
            <a:chExt cx="906362" cy="742354"/>
          </a:xfrm>
          <a:solidFill>
            <a:schemeClr val="bg1"/>
          </a:solidFill>
        </p:grpSpPr>
        <p:sp>
          <p:nvSpPr>
            <p:cNvPr id="40" name="Freeform 10"/>
            <p:cNvSpPr>
              <a:spLocks noEditPoints="1"/>
            </p:cNvSpPr>
            <p:nvPr/>
          </p:nvSpPr>
          <p:spPr bwMode="auto">
            <a:xfrm>
              <a:off x="8770487" y="148403"/>
              <a:ext cx="644524" cy="589855"/>
            </a:xfrm>
            <a:custGeom>
              <a:avLst/>
              <a:gdLst>
                <a:gd name="T0" fmla="*/ 412 w 432"/>
                <a:gd name="T1" fmla="*/ 150 h 393"/>
                <a:gd name="T2" fmla="*/ 432 w 432"/>
                <a:gd name="T3" fmla="*/ 151 h 393"/>
                <a:gd name="T4" fmla="*/ 215 w 432"/>
                <a:gd name="T5" fmla="*/ 0 h 393"/>
                <a:gd name="T6" fmla="*/ 0 w 432"/>
                <a:gd name="T7" fmla="*/ 183 h 393"/>
                <a:gd name="T8" fmla="*/ 86 w 432"/>
                <a:gd name="T9" fmla="*/ 328 h 393"/>
                <a:gd name="T10" fmla="*/ 65 w 432"/>
                <a:gd name="T11" fmla="*/ 393 h 393"/>
                <a:gd name="T12" fmla="*/ 140 w 432"/>
                <a:gd name="T13" fmla="*/ 355 h 393"/>
                <a:gd name="T14" fmla="*/ 215 w 432"/>
                <a:gd name="T15" fmla="*/ 366 h 393"/>
                <a:gd name="T16" fmla="*/ 235 w 432"/>
                <a:gd name="T17" fmla="*/ 365 h 393"/>
                <a:gd name="T18" fmla="*/ 229 w 432"/>
                <a:gd name="T19" fmla="*/ 320 h 393"/>
                <a:gd name="T20" fmla="*/ 412 w 432"/>
                <a:gd name="T21" fmla="*/ 150 h 393"/>
                <a:gd name="T22" fmla="*/ 296 w 432"/>
                <a:gd name="T23" fmla="*/ 91 h 393"/>
                <a:gd name="T24" fmla="*/ 323 w 432"/>
                <a:gd name="T25" fmla="*/ 118 h 393"/>
                <a:gd name="T26" fmla="*/ 296 w 432"/>
                <a:gd name="T27" fmla="*/ 145 h 393"/>
                <a:gd name="T28" fmla="*/ 264 w 432"/>
                <a:gd name="T29" fmla="*/ 118 h 393"/>
                <a:gd name="T30" fmla="*/ 296 w 432"/>
                <a:gd name="T31" fmla="*/ 91 h 393"/>
                <a:gd name="T32" fmla="*/ 145 w 432"/>
                <a:gd name="T33" fmla="*/ 145 h 393"/>
                <a:gd name="T34" fmla="*/ 113 w 432"/>
                <a:gd name="T35" fmla="*/ 118 h 393"/>
                <a:gd name="T36" fmla="*/ 145 w 432"/>
                <a:gd name="T37" fmla="*/ 91 h 393"/>
                <a:gd name="T38" fmla="*/ 172 w 432"/>
                <a:gd name="T39" fmla="*/ 118 h 393"/>
                <a:gd name="T40" fmla="*/ 145 w 432"/>
                <a:gd name="T41" fmla="*/ 145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32" h="393">
                  <a:moveTo>
                    <a:pt x="412" y="150"/>
                  </a:moveTo>
                  <a:cubicBezTo>
                    <a:pt x="419" y="150"/>
                    <a:pt x="426" y="150"/>
                    <a:pt x="432" y="151"/>
                  </a:cubicBezTo>
                  <a:cubicBezTo>
                    <a:pt x="414" y="64"/>
                    <a:pt x="321" y="0"/>
                    <a:pt x="215" y="0"/>
                  </a:cubicBezTo>
                  <a:cubicBezTo>
                    <a:pt x="97" y="0"/>
                    <a:pt x="0" y="80"/>
                    <a:pt x="0" y="183"/>
                  </a:cubicBezTo>
                  <a:cubicBezTo>
                    <a:pt x="0" y="242"/>
                    <a:pt x="32" y="290"/>
                    <a:pt x="86" y="328"/>
                  </a:cubicBezTo>
                  <a:cubicBezTo>
                    <a:pt x="65" y="393"/>
                    <a:pt x="65" y="393"/>
                    <a:pt x="65" y="393"/>
                  </a:cubicBezTo>
                  <a:cubicBezTo>
                    <a:pt x="140" y="355"/>
                    <a:pt x="140" y="355"/>
                    <a:pt x="140" y="355"/>
                  </a:cubicBezTo>
                  <a:cubicBezTo>
                    <a:pt x="167" y="360"/>
                    <a:pt x="188" y="366"/>
                    <a:pt x="215" y="366"/>
                  </a:cubicBezTo>
                  <a:cubicBezTo>
                    <a:pt x="222" y="366"/>
                    <a:pt x="229" y="365"/>
                    <a:pt x="235" y="365"/>
                  </a:cubicBezTo>
                  <a:cubicBezTo>
                    <a:pt x="231" y="351"/>
                    <a:pt x="229" y="335"/>
                    <a:pt x="229" y="320"/>
                  </a:cubicBezTo>
                  <a:cubicBezTo>
                    <a:pt x="229" y="226"/>
                    <a:pt x="309" y="150"/>
                    <a:pt x="412" y="150"/>
                  </a:cubicBezTo>
                  <a:close/>
                  <a:moveTo>
                    <a:pt x="296" y="91"/>
                  </a:moveTo>
                  <a:cubicBezTo>
                    <a:pt x="312" y="91"/>
                    <a:pt x="323" y="102"/>
                    <a:pt x="323" y="118"/>
                  </a:cubicBezTo>
                  <a:cubicBezTo>
                    <a:pt x="323" y="134"/>
                    <a:pt x="312" y="145"/>
                    <a:pt x="296" y="145"/>
                  </a:cubicBezTo>
                  <a:cubicBezTo>
                    <a:pt x="280" y="145"/>
                    <a:pt x="264" y="134"/>
                    <a:pt x="264" y="118"/>
                  </a:cubicBezTo>
                  <a:cubicBezTo>
                    <a:pt x="264" y="102"/>
                    <a:pt x="280" y="91"/>
                    <a:pt x="296" y="91"/>
                  </a:cubicBezTo>
                  <a:close/>
                  <a:moveTo>
                    <a:pt x="145" y="145"/>
                  </a:moveTo>
                  <a:cubicBezTo>
                    <a:pt x="129" y="145"/>
                    <a:pt x="113" y="134"/>
                    <a:pt x="113" y="118"/>
                  </a:cubicBezTo>
                  <a:cubicBezTo>
                    <a:pt x="113" y="102"/>
                    <a:pt x="129" y="91"/>
                    <a:pt x="145" y="91"/>
                  </a:cubicBezTo>
                  <a:cubicBezTo>
                    <a:pt x="161" y="91"/>
                    <a:pt x="172" y="102"/>
                    <a:pt x="172" y="118"/>
                  </a:cubicBezTo>
                  <a:cubicBezTo>
                    <a:pt x="172" y="134"/>
                    <a:pt x="161" y="145"/>
                    <a:pt x="145" y="1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+mn-ea"/>
              </a:endParaRPr>
            </a:p>
          </p:txBody>
        </p:sp>
        <p:sp>
          <p:nvSpPr>
            <p:cNvPr id="41" name="Freeform 11"/>
            <p:cNvSpPr>
              <a:spLocks noEditPoints="1"/>
            </p:cNvSpPr>
            <p:nvPr/>
          </p:nvSpPr>
          <p:spPr bwMode="auto">
            <a:xfrm>
              <a:off x="9131593" y="390100"/>
              <a:ext cx="545256" cy="500657"/>
            </a:xfrm>
            <a:custGeom>
              <a:avLst/>
              <a:gdLst>
                <a:gd name="T0" fmla="*/ 366 w 366"/>
                <a:gd name="T1" fmla="*/ 156 h 334"/>
                <a:gd name="T2" fmla="*/ 183 w 366"/>
                <a:gd name="T3" fmla="*/ 0 h 334"/>
                <a:gd name="T4" fmla="*/ 0 w 366"/>
                <a:gd name="T5" fmla="*/ 156 h 334"/>
                <a:gd name="T6" fmla="*/ 183 w 366"/>
                <a:gd name="T7" fmla="*/ 312 h 334"/>
                <a:gd name="T8" fmla="*/ 248 w 366"/>
                <a:gd name="T9" fmla="*/ 302 h 334"/>
                <a:gd name="T10" fmla="*/ 307 w 366"/>
                <a:gd name="T11" fmla="*/ 334 h 334"/>
                <a:gd name="T12" fmla="*/ 291 w 366"/>
                <a:gd name="T13" fmla="*/ 280 h 334"/>
                <a:gd name="T14" fmla="*/ 366 w 366"/>
                <a:gd name="T15" fmla="*/ 156 h 334"/>
                <a:gd name="T16" fmla="*/ 124 w 366"/>
                <a:gd name="T17" fmla="*/ 129 h 334"/>
                <a:gd name="T18" fmla="*/ 102 w 366"/>
                <a:gd name="T19" fmla="*/ 108 h 334"/>
                <a:gd name="T20" fmla="*/ 124 w 366"/>
                <a:gd name="T21" fmla="*/ 86 h 334"/>
                <a:gd name="T22" fmla="*/ 151 w 366"/>
                <a:gd name="T23" fmla="*/ 108 h 334"/>
                <a:gd name="T24" fmla="*/ 124 w 366"/>
                <a:gd name="T25" fmla="*/ 129 h 334"/>
                <a:gd name="T26" fmla="*/ 242 w 366"/>
                <a:gd name="T27" fmla="*/ 129 h 334"/>
                <a:gd name="T28" fmla="*/ 221 w 366"/>
                <a:gd name="T29" fmla="*/ 108 h 334"/>
                <a:gd name="T30" fmla="*/ 242 w 366"/>
                <a:gd name="T31" fmla="*/ 86 h 334"/>
                <a:gd name="T32" fmla="*/ 269 w 366"/>
                <a:gd name="T33" fmla="*/ 108 h 334"/>
                <a:gd name="T34" fmla="*/ 242 w 366"/>
                <a:gd name="T35" fmla="*/ 129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66" h="334">
                  <a:moveTo>
                    <a:pt x="366" y="156"/>
                  </a:moveTo>
                  <a:cubicBezTo>
                    <a:pt x="366" y="70"/>
                    <a:pt x="280" y="0"/>
                    <a:pt x="183" y="0"/>
                  </a:cubicBezTo>
                  <a:cubicBezTo>
                    <a:pt x="81" y="0"/>
                    <a:pt x="0" y="70"/>
                    <a:pt x="0" y="156"/>
                  </a:cubicBezTo>
                  <a:cubicBezTo>
                    <a:pt x="0" y="242"/>
                    <a:pt x="81" y="312"/>
                    <a:pt x="183" y="312"/>
                  </a:cubicBezTo>
                  <a:cubicBezTo>
                    <a:pt x="205" y="312"/>
                    <a:pt x="226" y="307"/>
                    <a:pt x="248" y="302"/>
                  </a:cubicBezTo>
                  <a:cubicBezTo>
                    <a:pt x="307" y="334"/>
                    <a:pt x="307" y="334"/>
                    <a:pt x="307" y="334"/>
                  </a:cubicBezTo>
                  <a:cubicBezTo>
                    <a:pt x="291" y="280"/>
                    <a:pt x="291" y="280"/>
                    <a:pt x="291" y="280"/>
                  </a:cubicBezTo>
                  <a:cubicBezTo>
                    <a:pt x="334" y="248"/>
                    <a:pt x="366" y="205"/>
                    <a:pt x="366" y="156"/>
                  </a:cubicBezTo>
                  <a:close/>
                  <a:moveTo>
                    <a:pt x="124" y="129"/>
                  </a:moveTo>
                  <a:cubicBezTo>
                    <a:pt x="113" y="129"/>
                    <a:pt x="102" y="119"/>
                    <a:pt x="102" y="108"/>
                  </a:cubicBezTo>
                  <a:cubicBezTo>
                    <a:pt x="102" y="97"/>
                    <a:pt x="113" y="86"/>
                    <a:pt x="124" y="86"/>
                  </a:cubicBezTo>
                  <a:cubicBezTo>
                    <a:pt x="140" y="86"/>
                    <a:pt x="151" y="97"/>
                    <a:pt x="151" y="108"/>
                  </a:cubicBezTo>
                  <a:cubicBezTo>
                    <a:pt x="151" y="119"/>
                    <a:pt x="140" y="129"/>
                    <a:pt x="124" y="129"/>
                  </a:cubicBezTo>
                  <a:close/>
                  <a:moveTo>
                    <a:pt x="242" y="129"/>
                  </a:moveTo>
                  <a:cubicBezTo>
                    <a:pt x="232" y="129"/>
                    <a:pt x="221" y="119"/>
                    <a:pt x="221" y="108"/>
                  </a:cubicBezTo>
                  <a:cubicBezTo>
                    <a:pt x="221" y="97"/>
                    <a:pt x="232" y="86"/>
                    <a:pt x="242" y="86"/>
                  </a:cubicBezTo>
                  <a:cubicBezTo>
                    <a:pt x="258" y="86"/>
                    <a:pt x="269" y="97"/>
                    <a:pt x="269" y="108"/>
                  </a:cubicBezTo>
                  <a:cubicBezTo>
                    <a:pt x="269" y="119"/>
                    <a:pt x="258" y="129"/>
                    <a:pt x="242" y="1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+mn-ea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1803701" y="2076538"/>
            <a:ext cx="456090" cy="353920"/>
            <a:chOff x="2623051" y="138333"/>
            <a:chExt cx="982613" cy="762495"/>
          </a:xfrm>
          <a:solidFill>
            <a:schemeClr val="bg1"/>
          </a:solidFill>
        </p:grpSpPr>
        <p:sp>
          <p:nvSpPr>
            <p:cNvPr id="36" name="Freeform 12"/>
            <p:cNvSpPr>
              <a:spLocks noEditPoints="1"/>
            </p:cNvSpPr>
            <p:nvPr/>
          </p:nvSpPr>
          <p:spPr bwMode="auto">
            <a:xfrm>
              <a:off x="2623051" y="223214"/>
              <a:ext cx="847377" cy="677614"/>
            </a:xfrm>
            <a:custGeom>
              <a:avLst/>
              <a:gdLst>
                <a:gd name="T0" fmla="*/ 467 w 568"/>
                <a:gd name="T1" fmla="*/ 190 h 452"/>
                <a:gd name="T2" fmla="*/ 455 w 568"/>
                <a:gd name="T3" fmla="*/ 172 h 452"/>
                <a:gd name="T4" fmla="*/ 450 w 568"/>
                <a:gd name="T5" fmla="*/ 104 h 452"/>
                <a:gd name="T6" fmla="*/ 329 w 568"/>
                <a:gd name="T7" fmla="*/ 109 h 452"/>
                <a:gd name="T8" fmla="*/ 310 w 568"/>
                <a:gd name="T9" fmla="*/ 79 h 452"/>
                <a:gd name="T10" fmla="*/ 213 w 568"/>
                <a:gd name="T11" fmla="*/ 29 h 452"/>
                <a:gd name="T12" fmla="*/ 51 w 568"/>
                <a:gd name="T13" fmla="*/ 163 h 452"/>
                <a:gd name="T14" fmla="*/ 6 w 568"/>
                <a:gd name="T15" fmla="*/ 286 h 452"/>
                <a:gd name="T16" fmla="*/ 242 w 568"/>
                <a:gd name="T17" fmla="*/ 444 h 452"/>
                <a:gd name="T18" fmla="*/ 526 w 568"/>
                <a:gd name="T19" fmla="*/ 319 h 452"/>
                <a:gd name="T20" fmla="*/ 467 w 568"/>
                <a:gd name="T21" fmla="*/ 190 h 452"/>
                <a:gd name="T22" fmla="*/ 250 w 568"/>
                <a:gd name="T23" fmla="*/ 411 h 452"/>
                <a:gd name="T24" fmla="*/ 66 w 568"/>
                <a:gd name="T25" fmla="*/ 296 h 452"/>
                <a:gd name="T26" fmla="*/ 250 w 568"/>
                <a:gd name="T27" fmla="*/ 169 h 452"/>
                <a:gd name="T28" fmla="*/ 435 w 568"/>
                <a:gd name="T29" fmla="*/ 274 h 452"/>
                <a:gd name="T30" fmla="*/ 250 w 568"/>
                <a:gd name="T31" fmla="*/ 411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68" h="452">
                  <a:moveTo>
                    <a:pt x="467" y="190"/>
                  </a:moveTo>
                  <a:cubicBezTo>
                    <a:pt x="443" y="185"/>
                    <a:pt x="455" y="172"/>
                    <a:pt x="455" y="172"/>
                  </a:cubicBezTo>
                  <a:cubicBezTo>
                    <a:pt x="455" y="172"/>
                    <a:pt x="478" y="133"/>
                    <a:pt x="450" y="104"/>
                  </a:cubicBezTo>
                  <a:cubicBezTo>
                    <a:pt x="415" y="69"/>
                    <a:pt x="329" y="109"/>
                    <a:pt x="329" y="109"/>
                  </a:cubicBezTo>
                  <a:cubicBezTo>
                    <a:pt x="297" y="119"/>
                    <a:pt x="305" y="104"/>
                    <a:pt x="310" y="79"/>
                  </a:cubicBezTo>
                  <a:cubicBezTo>
                    <a:pt x="310" y="50"/>
                    <a:pt x="300" y="0"/>
                    <a:pt x="213" y="29"/>
                  </a:cubicBezTo>
                  <a:cubicBezTo>
                    <a:pt x="126" y="59"/>
                    <a:pt x="51" y="163"/>
                    <a:pt x="51" y="163"/>
                  </a:cubicBezTo>
                  <a:cubicBezTo>
                    <a:pt x="0" y="232"/>
                    <a:pt x="6" y="286"/>
                    <a:pt x="6" y="286"/>
                  </a:cubicBezTo>
                  <a:cubicBezTo>
                    <a:pt x="19" y="404"/>
                    <a:pt x="145" y="436"/>
                    <a:pt x="242" y="444"/>
                  </a:cubicBezTo>
                  <a:cubicBezTo>
                    <a:pt x="345" y="452"/>
                    <a:pt x="484" y="409"/>
                    <a:pt x="526" y="319"/>
                  </a:cubicBezTo>
                  <a:cubicBezTo>
                    <a:pt x="568" y="230"/>
                    <a:pt x="491" y="195"/>
                    <a:pt x="467" y="190"/>
                  </a:cubicBezTo>
                  <a:close/>
                  <a:moveTo>
                    <a:pt x="250" y="411"/>
                  </a:moveTo>
                  <a:cubicBezTo>
                    <a:pt x="148" y="415"/>
                    <a:pt x="66" y="364"/>
                    <a:pt x="66" y="296"/>
                  </a:cubicBezTo>
                  <a:cubicBezTo>
                    <a:pt x="66" y="228"/>
                    <a:pt x="148" y="174"/>
                    <a:pt x="250" y="169"/>
                  </a:cubicBezTo>
                  <a:cubicBezTo>
                    <a:pt x="352" y="164"/>
                    <a:pt x="435" y="206"/>
                    <a:pt x="435" y="274"/>
                  </a:cubicBezTo>
                  <a:cubicBezTo>
                    <a:pt x="435" y="342"/>
                    <a:pt x="352" y="406"/>
                    <a:pt x="250" y="4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+mn-ea"/>
              </a:endParaRPr>
            </a:p>
          </p:txBody>
        </p:sp>
        <p:sp>
          <p:nvSpPr>
            <p:cNvPr id="37" name="Freeform 13"/>
            <p:cNvSpPr>
              <a:spLocks noEditPoints="1"/>
            </p:cNvSpPr>
            <p:nvPr/>
          </p:nvSpPr>
          <p:spPr bwMode="auto">
            <a:xfrm>
              <a:off x="2811518" y="526774"/>
              <a:ext cx="335210" cy="296366"/>
            </a:xfrm>
            <a:custGeom>
              <a:avLst/>
              <a:gdLst>
                <a:gd name="T0" fmla="*/ 103 w 224"/>
                <a:gd name="T1" fmla="*/ 12 h 198"/>
                <a:gd name="T2" fmla="*/ 12 w 224"/>
                <a:gd name="T3" fmla="*/ 120 h 198"/>
                <a:gd name="T4" fmla="*/ 40 w 224"/>
                <a:gd name="T5" fmla="*/ 166 h 198"/>
                <a:gd name="T6" fmla="*/ 193 w 224"/>
                <a:gd name="T7" fmla="*/ 138 h 198"/>
                <a:gd name="T8" fmla="*/ 103 w 224"/>
                <a:gd name="T9" fmla="*/ 12 h 198"/>
                <a:gd name="T10" fmla="*/ 77 w 224"/>
                <a:gd name="T11" fmla="*/ 147 h 198"/>
                <a:gd name="T12" fmla="*/ 42 w 224"/>
                <a:gd name="T13" fmla="*/ 122 h 198"/>
                <a:gd name="T14" fmla="*/ 75 w 224"/>
                <a:gd name="T15" fmla="*/ 87 h 198"/>
                <a:gd name="T16" fmla="*/ 111 w 224"/>
                <a:gd name="T17" fmla="*/ 114 h 198"/>
                <a:gd name="T18" fmla="*/ 77 w 224"/>
                <a:gd name="T19" fmla="*/ 147 h 198"/>
                <a:gd name="T20" fmla="*/ 137 w 224"/>
                <a:gd name="T21" fmla="*/ 95 h 198"/>
                <a:gd name="T22" fmla="*/ 119 w 224"/>
                <a:gd name="T23" fmla="*/ 93 h 198"/>
                <a:gd name="T24" fmla="*/ 124 w 224"/>
                <a:gd name="T25" fmla="*/ 74 h 198"/>
                <a:gd name="T26" fmla="*/ 143 w 224"/>
                <a:gd name="T27" fmla="*/ 76 h 198"/>
                <a:gd name="T28" fmla="*/ 137 w 224"/>
                <a:gd name="T29" fmla="*/ 95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24" h="198">
                  <a:moveTo>
                    <a:pt x="103" y="12"/>
                  </a:moveTo>
                  <a:cubicBezTo>
                    <a:pt x="0" y="24"/>
                    <a:pt x="12" y="120"/>
                    <a:pt x="12" y="120"/>
                  </a:cubicBezTo>
                  <a:cubicBezTo>
                    <a:pt x="12" y="120"/>
                    <a:pt x="11" y="150"/>
                    <a:pt x="40" y="166"/>
                  </a:cubicBezTo>
                  <a:cubicBezTo>
                    <a:pt x="100" y="198"/>
                    <a:pt x="161" y="179"/>
                    <a:pt x="193" y="138"/>
                  </a:cubicBezTo>
                  <a:cubicBezTo>
                    <a:pt x="224" y="98"/>
                    <a:pt x="205" y="0"/>
                    <a:pt x="103" y="12"/>
                  </a:cubicBezTo>
                  <a:close/>
                  <a:moveTo>
                    <a:pt x="77" y="147"/>
                  </a:moveTo>
                  <a:cubicBezTo>
                    <a:pt x="58" y="149"/>
                    <a:pt x="42" y="138"/>
                    <a:pt x="42" y="122"/>
                  </a:cubicBezTo>
                  <a:cubicBezTo>
                    <a:pt x="42" y="106"/>
                    <a:pt x="56" y="89"/>
                    <a:pt x="75" y="87"/>
                  </a:cubicBezTo>
                  <a:cubicBezTo>
                    <a:pt x="97" y="85"/>
                    <a:pt x="111" y="98"/>
                    <a:pt x="111" y="114"/>
                  </a:cubicBezTo>
                  <a:cubicBezTo>
                    <a:pt x="111" y="130"/>
                    <a:pt x="96" y="144"/>
                    <a:pt x="77" y="147"/>
                  </a:cubicBezTo>
                  <a:close/>
                  <a:moveTo>
                    <a:pt x="137" y="95"/>
                  </a:moveTo>
                  <a:cubicBezTo>
                    <a:pt x="131" y="100"/>
                    <a:pt x="123" y="99"/>
                    <a:pt x="119" y="93"/>
                  </a:cubicBezTo>
                  <a:cubicBezTo>
                    <a:pt x="116" y="88"/>
                    <a:pt x="117" y="79"/>
                    <a:pt x="124" y="74"/>
                  </a:cubicBezTo>
                  <a:cubicBezTo>
                    <a:pt x="131" y="68"/>
                    <a:pt x="139" y="70"/>
                    <a:pt x="143" y="76"/>
                  </a:cubicBezTo>
                  <a:cubicBezTo>
                    <a:pt x="146" y="81"/>
                    <a:pt x="144" y="90"/>
                    <a:pt x="137" y="9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+mn-ea"/>
              </a:endParaRPr>
            </a:p>
          </p:txBody>
        </p:sp>
        <p:sp>
          <p:nvSpPr>
            <p:cNvPr id="38" name="Freeform 14"/>
            <p:cNvSpPr/>
            <p:nvPr/>
          </p:nvSpPr>
          <p:spPr bwMode="auto">
            <a:xfrm>
              <a:off x="3256066" y="253426"/>
              <a:ext cx="181272" cy="191344"/>
            </a:xfrm>
            <a:custGeom>
              <a:avLst/>
              <a:gdLst>
                <a:gd name="T0" fmla="*/ 92 w 121"/>
                <a:gd name="T1" fmla="*/ 128 h 128"/>
                <a:gd name="T2" fmla="*/ 109 w 121"/>
                <a:gd name="T3" fmla="*/ 114 h 128"/>
                <a:gd name="T4" fmla="*/ 109 w 121"/>
                <a:gd name="T5" fmla="*/ 112 h 128"/>
                <a:gd name="T6" fmla="*/ 17 w 121"/>
                <a:gd name="T7" fmla="*/ 19 h 128"/>
                <a:gd name="T8" fmla="*/ 0 w 121"/>
                <a:gd name="T9" fmla="*/ 36 h 128"/>
                <a:gd name="T10" fmla="*/ 17 w 121"/>
                <a:gd name="T11" fmla="*/ 53 h 128"/>
                <a:gd name="T12" fmla="*/ 75 w 121"/>
                <a:gd name="T13" fmla="*/ 111 h 128"/>
                <a:gd name="T14" fmla="*/ 92 w 121"/>
                <a:gd name="T15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1" h="128">
                  <a:moveTo>
                    <a:pt x="92" y="128"/>
                  </a:moveTo>
                  <a:cubicBezTo>
                    <a:pt x="100" y="128"/>
                    <a:pt x="107" y="122"/>
                    <a:pt x="109" y="114"/>
                  </a:cubicBezTo>
                  <a:cubicBezTo>
                    <a:pt x="109" y="113"/>
                    <a:pt x="109" y="113"/>
                    <a:pt x="109" y="112"/>
                  </a:cubicBezTo>
                  <a:cubicBezTo>
                    <a:pt x="121" y="0"/>
                    <a:pt x="17" y="19"/>
                    <a:pt x="17" y="19"/>
                  </a:cubicBezTo>
                  <a:cubicBezTo>
                    <a:pt x="7" y="19"/>
                    <a:pt x="0" y="27"/>
                    <a:pt x="0" y="36"/>
                  </a:cubicBezTo>
                  <a:cubicBezTo>
                    <a:pt x="0" y="45"/>
                    <a:pt x="7" y="53"/>
                    <a:pt x="17" y="53"/>
                  </a:cubicBezTo>
                  <a:cubicBezTo>
                    <a:pt x="92" y="36"/>
                    <a:pt x="75" y="111"/>
                    <a:pt x="75" y="111"/>
                  </a:cubicBezTo>
                  <a:cubicBezTo>
                    <a:pt x="75" y="121"/>
                    <a:pt x="83" y="128"/>
                    <a:pt x="92" y="1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+mn-ea"/>
              </a:endParaRPr>
            </a:p>
          </p:txBody>
        </p:sp>
        <p:sp>
          <p:nvSpPr>
            <p:cNvPr id="39" name="Freeform 15"/>
            <p:cNvSpPr/>
            <p:nvPr/>
          </p:nvSpPr>
          <p:spPr bwMode="auto">
            <a:xfrm>
              <a:off x="3218661" y="138333"/>
              <a:ext cx="387003" cy="359667"/>
            </a:xfrm>
            <a:custGeom>
              <a:avLst/>
              <a:gdLst>
                <a:gd name="T0" fmla="*/ 105 w 259"/>
                <a:gd name="T1" fmla="*/ 9 h 240"/>
                <a:gd name="T2" fmla="*/ 21 w 259"/>
                <a:gd name="T3" fmla="*/ 9 h 240"/>
                <a:gd name="T4" fmla="*/ 19 w 259"/>
                <a:gd name="T5" fmla="*/ 10 h 240"/>
                <a:gd name="T6" fmla="*/ 18 w 259"/>
                <a:gd name="T7" fmla="*/ 11 h 240"/>
                <a:gd name="T8" fmla="*/ 0 w 259"/>
                <a:gd name="T9" fmla="*/ 35 h 240"/>
                <a:gd name="T10" fmla="*/ 25 w 259"/>
                <a:gd name="T11" fmla="*/ 59 h 240"/>
                <a:gd name="T12" fmla="*/ 47 w 259"/>
                <a:gd name="T13" fmla="*/ 54 h 240"/>
                <a:gd name="T14" fmla="*/ 168 w 259"/>
                <a:gd name="T15" fmla="*/ 114 h 240"/>
                <a:gd name="T16" fmla="*/ 176 w 259"/>
                <a:gd name="T17" fmla="*/ 195 h 240"/>
                <a:gd name="T18" fmla="*/ 171 w 259"/>
                <a:gd name="T19" fmla="*/ 218 h 240"/>
                <a:gd name="T20" fmla="*/ 195 w 259"/>
                <a:gd name="T21" fmla="*/ 240 h 240"/>
                <a:gd name="T22" fmla="*/ 219 w 259"/>
                <a:gd name="T23" fmla="*/ 220 h 240"/>
                <a:gd name="T24" fmla="*/ 219 w 259"/>
                <a:gd name="T25" fmla="*/ 220 h 240"/>
                <a:gd name="T26" fmla="*/ 105 w 259"/>
                <a:gd name="T27" fmla="*/ 9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59" h="240">
                  <a:moveTo>
                    <a:pt x="105" y="9"/>
                  </a:moveTo>
                  <a:cubicBezTo>
                    <a:pt x="69" y="0"/>
                    <a:pt x="31" y="7"/>
                    <a:pt x="21" y="9"/>
                  </a:cubicBezTo>
                  <a:cubicBezTo>
                    <a:pt x="20" y="9"/>
                    <a:pt x="19" y="10"/>
                    <a:pt x="19" y="10"/>
                  </a:cubicBezTo>
                  <a:cubicBezTo>
                    <a:pt x="18" y="10"/>
                    <a:pt x="18" y="11"/>
                    <a:pt x="18" y="11"/>
                  </a:cubicBezTo>
                  <a:cubicBezTo>
                    <a:pt x="8" y="14"/>
                    <a:pt x="0" y="23"/>
                    <a:pt x="0" y="35"/>
                  </a:cubicBezTo>
                  <a:cubicBezTo>
                    <a:pt x="0" y="48"/>
                    <a:pt x="11" y="59"/>
                    <a:pt x="25" y="59"/>
                  </a:cubicBezTo>
                  <a:cubicBezTo>
                    <a:pt x="25" y="59"/>
                    <a:pt x="38" y="57"/>
                    <a:pt x="47" y="54"/>
                  </a:cubicBezTo>
                  <a:cubicBezTo>
                    <a:pt x="56" y="50"/>
                    <a:pt x="131" y="51"/>
                    <a:pt x="168" y="114"/>
                  </a:cubicBezTo>
                  <a:cubicBezTo>
                    <a:pt x="188" y="159"/>
                    <a:pt x="177" y="190"/>
                    <a:pt x="176" y="195"/>
                  </a:cubicBezTo>
                  <a:cubicBezTo>
                    <a:pt x="176" y="195"/>
                    <a:pt x="171" y="207"/>
                    <a:pt x="171" y="218"/>
                  </a:cubicBezTo>
                  <a:cubicBezTo>
                    <a:pt x="171" y="232"/>
                    <a:pt x="182" y="240"/>
                    <a:pt x="195" y="240"/>
                  </a:cubicBezTo>
                  <a:cubicBezTo>
                    <a:pt x="206" y="240"/>
                    <a:pt x="216" y="239"/>
                    <a:pt x="219" y="220"/>
                  </a:cubicBezTo>
                  <a:cubicBezTo>
                    <a:pt x="219" y="220"/>
                    <a:pt x="219" y="220"/>
                    <a:pt x="219" y="220"/>
                  </a:cubicBezTo>
                  <a:cubicBezTo>
                    <a:pt x="259" y="86"/>
                    <a:pt x="170" y="24"/>
                    <a:pt x="10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+mn-ea"/>
              </a:endParaRPr>
            </a:p>
          </p:txBody>
        </p:sp>
      </p:grpSp>
      <p:sp>
        <p:nvSpPr>
          <p:cNvPr id="46" name="AutoShape 5"/>
          <p:cNvSpPr/>
          <p:nvPr/>
        </p:nvSpPr>
        <p:spPr bwMode="auto">
          <a:xfrm flipV="1">
            <a:off x="1266825" y="584392"/>
            <a:ext cx="6667500" cy="18000"/>
          </a:xfrm>
          <a:custGeom>
            <a:avLst/>
            <a:gdLst>
              <a:gd name="T0" fmla="*/ 3333750 w 21600"/>
              <a:gd name="T1" fmla="*/ 33338 h 21600"/>
              <a:gd name="T2" fmla="*/ 3333750 w 21600"/>
              <a:gd name="T3" fmla="*/ 33338 h 21600"/>
              <a:gd name="T4" fmla="*/ 3333750 w 21600"/>
              <a:gd name="T5" fmla="*/ 33338 h 21600"/>
              <a:gd name="T6" fmla="*/ 3333750 w 21600"/>
              <a:gd name="T7" fmla="*/ 33338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rgbClr val="32AA90"/>
          </a:solidFill>
          <a:ln w="25400" cap="flat" cmpd="sng">
            <a:noFill/>
            <a:prstDash val="solid"/>
            <a:miter lim="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47" name="AutoShape 16"/>
          <p:cNvSpPr/>
          <p:nvPr/>
        </p:nvSpPr>
        <p:spPr bwMode="auto">
          <a:xfrm>
            <a:off x="1243915" y="276126"/>
            <a:ext cx="4480213" cy="2794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/>
            <a:r>
              <a:rPr lang="zh-CN" altLang="en-US" sz="2000" b="1" dirty="0" smtClean="0">
                <a:solidFill>
                  <a:srgbClr val="002060"/>
                </a:solidFill>
                <a:latin typeface="+mn-ea"/>
                <a:ea typeface="+mn-ea"/>
              </a:rPr>
              <a:t>单击此处添加标题</a:t>
            </a:r>
            <a:endParaRPr lang="es-ES" altLang="zh-CN" sz="2000" b="1" dirty="0">
              <a:solidFill>
                <a:srgbClr val="002060"/>
              </a:solidFill>
              <a:latin typeface="+mn-ea"/>
              <a:ea typeface="+mn-ea"/>
            </a:endParaRPr>
          </a:p>
        </p:txBody>
      </p:sp>
      <p:sp>
        <p:nvSpPr>
          <p:cNvPr id="48" name="AutoShape 34"/>
          <p:cNvSpPr/>
          <p:nvPr/>
        </p:nvSpPr>
        <p:spPr bwMode="auto">
          <a:xfrm>
            <a:off x="3363293" y="415826"/>
            <a:ext cx="4004296" cy="1397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just" eaLnBrk="1">
              <a:spcBef>
                <a:spcPts val="600"/>
              </a:spcBef>
            </a:pPr>
            <a:r>
              <a:rPr lang="zh-CN" altLang="en-US" sz="700" dirty="0" smtClean="0">
                <a:solidFill>
                  <a:srgbClr val="3BB692"/>
                </a:solidFill>
                <a:latin typeface="+mn-ea"/>
                <a:ea typeface="+mn-ea"/>
                <a:sym typeface="Verdana" pitchFamily="34" charset="0"/>
              </a:rPr>
              <a:t>单击此处添加副标题或详细文本描述</a:t>
            </a:r>
            <a:endParaRPr lang="es-ES" altLang="zh-CN" sz="1800" dirty="0">
              <a:latin typeface="+mn-ea"/>
              <a:ea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40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40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40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40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40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40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40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40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4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4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4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4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4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4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4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4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5" grpId="0" autoUpdateAnimBg="0"/>
      <p:bldP spid="44044" grpId="0" autoUpdateAnimBg="0"/>
      <p:bldP spid="44046" grpId="0" autoUpdateAnimBg="0"/>
      <p:bldP spid="44048" grpId="0" autoUpdateAnimBg="0"/>
      <p:bldP spid="44050" grpId="0" autoUpdateAnimBg="0"/>
      <p:bldP spid="44052" grpId="0" autoUpdateAnimBg="0"/>
      <p:bldP spid="44053" grpId="0" autoUpdateAnimBg="0"/>
      <p:bldP spid="44054" grpId="0" autoUpdateAnimBg="0"/>
      <p:bldP spid="47" grpId="0" autoUpdateAnimBg="0"/>
      <p:bldP spid="48" grpId="0" autoUpdateAnimBg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7" name="Line 7"/>
          <p:cNvSpPr>
            <a:spLocks noChangeShapeType="1"/>
          </p:cNvSpPr>
          <p:nvPr/>
        </p:nvSpPr>
        <p:spPr bwMode="auto">
          <a:xfrm flipH="1">
            <a:off x="4797425" y="1504950"/>
            <a:ext cx="1588" cy="3122613"/>
          </a:xfrm>
          <a:prstGeom prst="line">
            <a:avLst/>
          </a:prstGeom>
          <a:noFill/>
          <a:ln w="9525" cap="flat" cmpd="sng">
            <a:solidFill>
              <a:srgbClr val="D9D9D9"/>
            </a:solidFill>
            <a:prstDash val="solid"/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defTabSz="457200">
              <a:defRPr/>
            </a:pPr>
            <a:endParaRPr lang="es-ES" sz="1200">
              <a:latin typeface="+mn-ea"/>
              <a:ea typeface="+mn-ea"/>
              <a:sym typeface="Helvetica" charset="0"/>
            </a:endParaRPr>
          </a:p>
        </p:txBody>
      </p:sp>
      <p:grpSp>
        <p:nvGrpSpPr>
          <p:cNvPr id="46088" name="Group 8"/>
          <p:cNvGrpSpPr/>
          <p:nvPr/>
        </p:nvGrpSpPr>
        <p:grpSpPr bwMode="auto">
          <a:xfrm>
            <a:off x="4988719" y="1501626"/>
            <a:ext cx="3391694" cy="1004888"/>
            <a:chOff x="35736" y="28453"/>
            <a:chExt cx="3393264" cy="1005840"/>
          </a:xfrm>
        </p:grpSpPr>
        <p:sp>
          <p:nvSpPr>
            <p:cNvPr id="2" name="AutoShape 9"/>
            <p:cNvSpPr/>
            <p:nvPr/>
          </p:nvSpPr>
          <p:spPr bwMode="auto">
            <a:xfrm>
              <a:off x="35736" y="28453"/>
              <a:ext cx="762353" cy="100584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45719" tIns="45719" rIns="45719" bIns="45719"/>
            <a:lstStyle>
              <a:lvl1pPr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1pPr>
              <a:lvl2pPr marL="742950" indent="-28575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2pPr>
              <a:lvl3pPr marL="11430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3pPr>
              <a:lvl4pPr marL="16002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4pPr>
              <a:lvl5pPr marL="20574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9pPr>
            </a:lstStyle>
            <a:p>
              <a:pPr eaLnBrk="1"/>
              <a:r>
                <a:rPr lang="es-ES" altLang="zh-CN" sz="5400" b="1" dirty="0">
                  <a:solidFill>
                    <a:srgbClr val="A0C6A2"/>
                  </a:solidFill>
                  <a:latin typeface="Agency FB" panose="020B0503020202020204" pitchFamily="34" charset="0"/>
                  <a:ea typeface="+mn-ea"/>
                  <a:sym typeface="Bebas Neue" panose="020B0606020202050201" pitchFamily="34" charset="0"/>
                </a:rPr>
                <a:t>01</a:t>
              </a:r>
              <a:endParaRPr lang="es-ES" altLang="zh-CN" sz="1600" b="1" dirty="0">
                <a:latin typeface="Agency FB" panose="020B0503020202020204" pitchFamily="34" charset="0"/>
                <a:ea typeface="+mn-ea"/>
              </a:endParaRPr>
            </a:p>
          </p:txBody>
        </p:sp>
        <p:sp>
          <p:nvSpPr>
            <p:cNvPr id="46090" name="AutoShape 10"/>
            <p:cNvSpPr/>
            <p:nvPr/>
          </p:nvSpPr>
          <p:spPr bwMode="auto">
            <a:xfrm>
              <a:off x="705176" y="163716"/>
              <a:ext cx="2723824" cy="82787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45719" tIns="45719" rIns="45719" bIns="45719"/>
            <a:lstStyle>
              <a:lvl1pPr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1pPr>
              <a:lvl2pPr marL="742950" indent="-28575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2pPr>
              <a:lvl3pPr marL="11430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3pPr>
              <a:lvl4pPr marL="16002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4pPr>
              <a:lvl5pPr marL="20574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9pPr>
            </a:lstStyle>
            <a:p>
              <a:pPr eaLnBrk="1">
                <a:spcBef>
                  <a:spcPts val="200"/>
                </a:spcBef>
              </a:pPr>
              <a:r>
                <a:rPr lang="zh-CN" altLang="en-US" sz="1200" b="1" dirty="0" smtClean="0">
                  <a:solidFill>
                    <a:srgbClr val="808080"/>
                  </a:solidFill>
                  <a:latin typeface="+mn-ea"/>
                  <a:ea typeface="+mn-ea"/>
                </a:rPr>
                <a:t>战略规范</a:t>
              </a:r>
              <a:br>
                <a:rPr lang="es-ES" altLang="zh-CN" sz="1200" b="1" dirty="0">
                  <a:solidFill>
                    <a:srgbClr val="808080"/>
                  </a:solidFill>
                  <a:latin typeface="+mn-ea"/>
                  <a:ea typeface="+mn-ea"/>
                </a:rPr>
              </a:br>
              <a:r>
                <a:rPr lang="zh-CN" altLang="en-US" sz="900" dirty="0">
                  <a:solidFill>
                    <a:srgbClr val="808080"/>
                  </a:solidFill>
                  <a:latin typeface="+mn-ea"/>
                  <a:ea typeface="+mn-ea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900" dirty="0">
                  <a:solidFill>
                    <a:srgbClr val="808080"/>
                  </a:solidFill>
                  <a:latin typeface="+mn-ea"/>
                  <a:ea typeface="+mn-ea"/>
                </a:rPr>
                <a:t>200</a:t>
              </a:r>
              <a:r>
                <a:rPr lang="zh-CN" altLang="en-US" sz="900" dirty="0">
                  <a:solidFill>
                    <a:srgbClr val="808080"/>
                  </a:solidFill>
                  <a:latin typeface="+mn-ea"/>
                  <a:ea typeface="+mn-ea"/>
                </a:rPr>
                <a:t>字</a:t>
              </a:r>
              <a:r>
                <a:rPr lang="zh-CN" altLang="en-US" sz="900" dirty="0" smtClean="0">
                  <a:solidFill>
                    <a:srgbClr val="808080"/>
                  </a:solidFill>
                  <a:latin typeface="+mn-ea"/>
                  <a:ea typeface="+mn-ea"/>
                </a:rPr>
                <a:t>以内。</a:t>
              </a:r>
              <a:endParaRPr lang="es-ES" altLang="zh-CN" sz="1800" dirty="0">
                <a:latin typeface="+mn-ea"/>
                <a:ea typeface="+mn-ea"/>
              </a:endParaRPr>
            </a:p>
          </p:txBody>
        </p:sp>
      </p:grpSp>
      <p:grpSp>
        <p:nvGrpSpPr>
          <p:cNvPr id="46091" name="Group 11"/>
          <p:cNvGrpSpPr/>
          <p:nvPr/>
        </p:nvGrpSpPr>
        <p:grpSpPr bwMode="auto">
          <a:xfrm>
            <a:off x="4953000" y="2498888"/>
            <a:ext cx="3427413" cy="1006475"/>
            <a:chOff x="0" y="60450"/>
            <a:chExt cx="3429000" cy="1005840"/>
          </a:xfrm>
        </p:grpSpPr>
        <p:sp>
          <p:nvSpPr>
            <p:cNvPr id="3" name="AutoShape 12"/>
            <p:cNvSpPr/>
            <p:nvPr/>
          </p:nvSpPr>
          <p:spPr bwMode="auto">
            <a:xfrm>
              <a:off x="0" y="60450"/>
              <a:ext cx="762353" cy="100584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45719" tIns="45719" rIns="45719" bIns="45719"/>
            <a:lstStyle>
              <a:lvl1pPr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1pPr>
              <a:lvl2pPr marL="742950" indent="-28575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2pPr>
              <a:lvl3pPr marL="11430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3pPr>
              <a:lvl4pPr marL="16002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4pPr>
              <a:lvl5pPr marL="20574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9pPr>
            </a:lstStyle>
            <a:p>
              <a:pPr eaLnBrk="1"/>
              <a:r>
                <a:rPr lang="es-ES" altLang="zh-CN" sz="5400" b="1" dirty="0">
                  <a:solidFill>
                    <a:srgbClr val="1C9FB6"/>
                  </a:solidFill>
                  <a:latin typeface="Agency FB" panose="020B0503020202020204" pitchFamily="34" charset="0"/>
                  <a:ea typeface="+mn-ea"/>
                  <a:sym typeface="Bebas Neue" panose="020B0606020202050201" pitchFamily="34" charset="0"/>
                </a:rPr>
                <a:t>02</a:t>
              </a:r>
              <a:endParaRPr lang="es-ES" altLang="zh-CN" sz="1600" b="1" dirty="0">
                <a:latin typeface="Agency FB" panose="020B0503020202020204" pitchFamily="34" charset="0"/>
                <a:ea typeface="+mn-ea"/>
              </a:endParaRPr>
            </a:p>
          </p:txBody>
        </p:sp>
        <p:sp>
          <p:nvSpPr>
            <p:cNvPr id="46093" name="AutoShape 13"/>
            <p:cNvSpPr/>
            <p:nvPr/>
          </p:nvSpPr>
          <p:spPr bwMode="auto">
            <a:xfrm>
              <a:off x="705176" y="176102"/>
              <a:ext cx="2723824" cy="82815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45719" tIns="45719" rIns="45719" bIns="45719"/>
            <a:lstStyle>
              <a:lvl1pPr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1pPr>
              <a:lvl2pPr marL="742950" indent="-28575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2pPr>
              <a:lvl3pPr marL="11430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3pPr>
              <a:lvl4pPr marL="16002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4pPr>
              <a:lvl5pPr marL="20574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9pPr>
            </a:lstStyle>
            <a:p>
              <a:pPr eaLnBrk="1">
                <a:spcBef>
                  <a:spcPts val="200"/>
                </a:spcBef>
              </a:pPr>
              <a:r>
                <a:rPr lang="zh-CN" altLang="en-US" sz="1200" b="1" dirty="0" smtClean="0">
                  <a:solidFill>
                    <a:srgbClr val="808080"/>
                  </a:solidFill>
                  <a:latin typeface="+mn-ea"/>
                  <a:ea typeface="+mn-ea"/>
                </a:rPr>
                <a:t>战略规范</a:t>
              </a:r>
              <a:br>
                <a:rPr lang="es-ES" altLang="zh-CN" sz="1200" b="1" dirty="0">
                  <a:solidFill>
                    <a:srgbClr val="808080"/>
                  </a:solidFill>
                  <a:latin typeface="+mn-ea"/>
                  <a:ea typeface="+mn-ea"/>
                </a:rPr>
              </a:br>
              <a:r>
                <a:rPr lang="zh-CN" altLang="en-US" sz="900" dirty="0" smtClean="0">
                  <a:solidFill>
                    <a:srgbClr val="808080"/>
                  </a:solidFill>
                  <a:latin typeface="+mn-ea"/>
                  <a:ea typeface="+mn-ea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900" dirty="0" smtClean="0">
                  <a:solidFill>
                    <a:srgbClr val="808080"/>
                  </a:solidFill>
                  <a:latin typeface="+mn-ea"/>
                  <a:ea typeface="+mn-ea"/>
                </a:rPr>
                <a:t>200</a:t>
              </a:r>
              <a:r>
                <a:rPr lang="zh-CN" altLang="en-US" sz="900" dirty="0" smtClean="0">
                  <a:solidFill>
                    <a:srgbClr val="808080"/>
                  </a:solidFill>
                  <a:latin typeface="+mn-ea"/>
                  <a:ea typeface="+mn-ea"/>
                </a:rPr>
                <a:t>字以内。</a:t>
              </a:r>
              <a:endParaRPr lang="es-ES" altLang="zh-CN" sz="1800" dirty="0">
                <a:latin typeface="+mn-ea"/>
                <a:ea typeface="+mn-ea"/>
              </a:endParaRPr>
            </a:p>
          </p:txBody>
        </p:sp>
      </p:grpSp>
      <p:grpSp>
        <p:nvGrpSpPr>
          <p:cNvPr id="46094" name="Group 14"/>
          <p:cNvGrpSpPr/>
          <p:nvPr/>
        </p:nvGrpSpPr>
        <p:grpSpPr bwMode="auto">
          <a:xfrm>
            <a:off x="4953000" y="3429000"/>
            <a:ext cx="3427413" cy="1006475"/>
            <a:chOff x="0" y="0"/>
            <a:chExt cx="3429000" cy="1005840"/>
          </a:xfrm>
        </p:grpSpPr>
        <p:sp>
          <p:nvSpPr>
            <p:cNvPr id="46095" name="AutoShape 15"/>
            <p:cNvSpPr/>
            <p:nvPr/>
          </p:nvSpPr>
          <p:spPr bwMode="auto">
            <a:xfrm>
              <a:off x="0" y="0"/>
              <a:ext cx="762353" cy="100584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45719" tIns="45719" rIns="45719" bIns="45719"/>
            <a:lstStyle>
              <a:lvl1pPr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1pPr>
              <a:lvl2pPr marL="742950" indent="-28575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2pPr>
              <a:lvl3pPr marL="11430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3pPr>
              <a:lvl4pPr marL="16002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4pPr>
              <a:lvl5pPr marL="20574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9pPr>
            </a:lstStyle>
            <a:p>
              <a:pPr eaLnBrk="1"/>
              <a:r>
                <a:rPr lang="es-ES" altLang="zh-CN" sz="5400" b="1" dirty="0">
                  <a:solidFill>
                    <a:srgbClr val="8DC9CC"/>
                  </a:solidFill>
                  <a:latin typeface="Agency FB" panose="020B0503020202020204" pitchFamily="34" charset="0"/>
                  <a:ea typeface="+mn-ea"/>
                  <a:sym typeface="Bebas Neue" panose="020B0606020202050201" pitchFamily="34" charset="0"/>
                </a:rPr>
                <a:t>03</a:t>
              </a:r>
              <a:endParaRPr lang="es-ES" altLang="zh-CN" sz="1600" b="1" dirty="0">
                <a:latin typeface="Agency FB" panose="020B0503020202020204" pitchFamily="34" charset="0"/>
                <a:ea typeface="+mn-ea"/>
              </a:endParaRPr>
            </a:p>
          </p:txBody>
        </p:sp>
        <p:sp>
          <p:nvSpPr>
            <p:cNvPr id="46096" name="AutoShape 16"/>
            <p:cNvSpPr/>
            <p:nvPr/>
          </p:nvSpPr>
          <p:spPr bwMode="auto">
            <a:xfrm>
              <a:off x="705176" y="155851"/>
              <a:ext cx="2723824" cy="82815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45719" tIns="45719" rIns="45719" bIns="45719"/>
            <a:lstStyle>
              <a:lvl1pPr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1pPr>
              <a:lvl2pPr marL="742950" indent="-28575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2pPr>
              <a:lvl3pPr marL="11430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3pPr>
              <a:lvl4pPr marL="16002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4pPr>
              <a:lvl5pPr marL="20574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9pPr>
            </a:lstStyle>
            <a:p>
              <a:pPr eaLnBrk="1">
                <a:spcBef>
                  <a:spcPts val="200"/>
                </a:spcBef>
              </a:pPr>
              <a:r>
                <a:rPr lang="zh-CN" altLang="en-US" sz="1200" b="1" dirty="0" smtClean="0">
                  <a:solidFill>
                    <a:srgbClr val="808080"/>
                  </a:solidFill>
                  <a:latin typeface="+mn-ea"/>
                  <a:ea typeface="+mn-ea"/>
                </a:rPr>
                <a:t>战略规范</a:t>
              </a:r>
              <a:br>
                <a:rPr lang="es-ES" altLang="zh-CN" sz="1200" b="1" dirty="0">
                  <a:solidFill>
                    <a:srgbClr val="808080"/>
                  </a:solidFill>
                  <a:latin typeface="+mn-ea"/>
                  <a:ea typeface="+mn-ea"/>
                </a:rPr>
              </a:br>
              <a:r>
                <a:rPr lang="zh-CN" altLang="en-US" sz="900" dirty="0" smtClean="0">
                  <a:solidFill>
                    <a:srgbClr val="808080"/>
                  </a:solidFill>
                  <a:latin typeface="+mn-ea"/>
                  <a:ea typeface="+mn-ea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900" dirty="0" smtClean="0">
                  <a:solidFill>
                    <a:srgbClr val="808080"/>
                  </a:solidFill>
                  <a:latin typeface="+mn-ea"/>
                  <a:ea typeface="+mn-ea"/>
                </a:rPr>
                <a:t>200</a:t>
              </a:r>
              <a:r>
                <a:rPr lang="zh-CN" altLang="en-US" sz="900" dirty="0" smtClean="0">
                  <a:solidFill>
                    <a:srgbClr val="808080"/>
                  </a:solidFill>
                  <a:latin typeface="+mn-ea"/>
                  <a:ea typeface="+mn-ea"/>
                </a:rPr>
                <a:t>字以内。</a:t>
              </a:r>
              <a:endParaRPr lang="es-ES" altLang="zh-CN" sz="1800" dirty="0">
                <a:latin typeface="+mn-ea"/>
                <a:ea typeface="+mn-ea"/>
              </a:endParaRPr>
            </a:p>
          </p:txBody>
        </p:sp>
      </p:grpSp>
      <p:grpSp>
        <p:nvGrpSpPr>
          <p:cNvPr id="46089" name="Group 18"/>
          <p:cNvGrpSpPr/>
          <p:nvPr/>
        </p:nvGrpSpPr>
        <p:grpSpPr bwMode="auto">
          <a:xfrm>
            <a:off x="304800" y="1657350"/>
            <a:ext cx="4235450" cy="2395538"/>
            <a:chOff x="0" y="0"/>
            <a:chExt cx="4235626" cy="2396251"/>
          </a:xfrm>
        </p:grpSpPr>
        <p:pic>
          <p:nvPicPr>
            <p:cNvPr id="46099" name="Picture 19" descr="macbook.emf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235626" cy="2396251"/>
            </a:xfrm>
            <a:prstGeom prst="rect">
              <a:avLst/>
            </a:prstGeom>
            <a:noFill/>
            <a:ln>
              <a:noFill/>
            </a:ln>
            <a:effectLst>
              <a:outerShdw blurRad="203200" dist="38100" dir="13500000" algn="ctr" rotWithShape="0">
                <a:srgbClr val="808080">
                  <a:alpha val="39998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0"/>
                  <a:headEnd/>
                  <a:tailEnd/>
                </a14:hiddenLine>
              </a:ext>
            </a:extLst>
          </p:spPr>
        </p:pic>
        <p:grpSp>
          <p:nvGrpSpPr>
            <p:cNvPr id="46092" name="Group 20"/>
            <p:cNvGrpSpPr/>
            <p:nvPr/>
          </p:nvGrpSpPr>
          <p:grpSpPr bwMode="auto">
            <a:xfrm>
              <a:off x="621475" y="152401"/>
              <a:ext cx="2971800" cy="1905001"/>
              <a:chOff x="0" y="-1"/>
              <a:chExt cx="2971800" cy="1905001"/>
            </a:xfrm>
          </p:grpSpPr>
          <p:sp>
            <p:nvSpPr>
              <p:cNvPr id="46101" name="AutoShape 21"/>
              <p:cNvSpPr/>
              <p:nvPr/>
            </p:nvSpPr>
            <p:spPr bwMode="auto">
              <a:xfrm>
                <a:off x="691561" y="970171"/>
                <a:ext cx="1274253" cy="934829"/>
              </a:xfrm>
              <a:custGeom>
                <a:avLst/>
                <a:gdLst>
                  <a:gd name="T0" fmla="*/ 637127 w 21600"/>
                  <a:gd name="T1" fmla="*/ 467415 h 21600"/>
                  <a:gd name="T2" fmla="*/ 637127 w 21600"/>
                  <a:gd name="T3" fmla="*/ 467415 h 21600"/>
                  <a:gd name="T4" fmla="*/ 637127 w 21600"/>
                  <a:gd name="T5" fmla="*/ 467415 h 21600"/>
                  <a:gd name="T6" fmla="*/ 637127 w 21600"/>
                  <a:gd name="T7" fmla="*/ 467415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05" y="8284"/>
                    </a:moveTo>
                    <a:cubicBezTo>
                      <a:pt x="2329" y="8284"/>
                      <a:pt x="2752" y="8284"/>
                      <a:pt x="3176" y="8580"/>
                    </a:cubicBezTo>
                    <a:cubicBezTo>
                      <a:pt x="3176" y="8580"/>
                      <a:pt x="3176" y="8580"/>
                      <a:pt x="3176" y="8580"/>
                    </a:cubicBezTo>
                    <a:cubicBezTo>
                      <a:pt x="4023" y="9468"/>
                      <a:pt x="4447" y="9764"/>
                      <a:pt x="5082" y="9468"/>
                    </a:cubicBezTo>
                    <a:cubicBezTo>
                      <a:pt x="5082" y="0"/>
                      <a:pt x="5082" y="0"/>
                      <a:pt x="5082" y="0"/>
                    </a:cubicBezTo>
                    <a:cubicBezTo>
                      <a:pt x="21600" y="0"/>
                      <a:pt x="21600" y="0"/>
                      <a:pt x="21600" y="0"/>
                    </a:cubicBezTo>
                    <a:cubicBezTo>
                      <a:pt x="21600" y="21599"/>
                      <a:pt x="21600" y="21599"/>
                      <a:pt x="21600" y="21599"/>
                    </a:cubicBezTo>
                    <a:cubicBezTo>
                      <a:pt x="5082" y="21599"/>
                      <a:pt x="5082" y="21599"/>
                      <a:pt x="5082" y="21599"/>
                    </a:cubicBezTo>
                    <a:cubicBezTo>
                      <a:pt x="5082" y="12427"/>
                      <a:pt x="5082" y="12427"/>
                      <a:pt x="5082" y="12427"/>
                    </a:cubicBezTo>
                    <a:cubicBezTo>
                      <a:pt x="4447" y="12131"/>
                      <a:pt x="4023" y="12427"/>
                      <a:pt x="3176" y="13019"/>
                    </a:cubicBezTo>
                    <a:cubicBezTo>
                      <a:pt x="3176" y="13019"/>
                      <a:pt x="3176" y="13019"/>
                      <a:pt x="3176" y="13019"/>
                    </a:cubicBezTo>
                    <a:cubicBezTo>
                      <a:pt x="2752" y="13315"/>
                      <a:pt x="2329" y="13610"/>
                      <a:pt x="1905" y="13610"/>
                    </a:cubicBezTo>
                    <a:cubicBezTo>
                      <a:pt x="847" y="13610"/>
                      <a:pt x="0" y="12427"/>
                      <a:pt x="0" y="10947"/>
                    </a:cubicBezTo>
                    <a:cubicBezTo>
                      <a:pt x="0" y="9468"/>
                      <a:pt x="847" y="8284"/>
                      <a:pt x="1905" y="8284"/>
                    </a:cubicBezTo>
                  </a:path>
                </a:pathLst>
              </a:custGeom>
              <a:solidFill>
                <a:srgbClr val="F7931E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46102" name="AutoShape 22"/>
              <p:cNvSpPr/>
              <p:nvPr/>
            </p:nvSpPr>
            <p:spPr bwMode="auto">
              <a:xfrm>
                <a:off x="1630483" y="968672"/>
                <a:ext cx="1336876" cy="936327"/>
              </a:xfrm>
              <a:custGeom>
                <a:avLst/>
                <a:gdLst>
                  <a:gd name="T0" fmla="*/ 668438 w 21600"/>
                  <a:gd name="T1" fmla="*/ 468164 h 21600"/>
                  <a:gd name="T2" fmla="*/ 668438 w 21600"/>
                  <a:gd name="T3" fmla="*/ 468164 h 21600"/>
                  <a:gd name="T4" fmla="*/ 668438 w 21600"/>
                  <a:gd name="T5" fmla="*/ 468164 h 21600"/>
                  <a:gd name="T6" fmla="*/ 668438 w 21600"/>
                  <a:gd name="T7" fmla="*/ 468164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97" y="8284"/>
                    </a:moveTo>
                    <a:cubicBezTo>
                      <a:pt x="2516" y="8284"/>
                      <a:pt x="2935" y="8284"/>
                      <a:pt x="3355" y="8580"/>
                    </a:cubicBezTo>
                    <a:cubicBezTo>
                      <a:pt x="3355" y="8580"/>
                      <a:pt x="3355" y="8580"/>
                      <a:pt x="3355" y="8580"/>
                    </a:cubicBezTo>
                    <a:cubicBezTo>
                      <a:pt x="4194" y="9468"/>
                      <a:pt x="4613" y="9764"/>
                      <a:pt x="5242" y="9468"/>
                    </a:cubicBezTo>
                    <a:cubicBezTo>
                      <a:pt x="5242" y="0"/>
                      <a:pt x="5242" y="0"/>
                      <a:pt x="5242" y="0"/>
                    </a:cubicBezTo>
                    <a:cubicBezTo>
                      <a:pt x="21600" y="0"/>
                      <a:pt x="21600" y="0"/>
                      <a:pt x="21600" y="0"/>
                    </a:cubicBezTo>
                    <a:cubicBezTo>
                      <a:pt x="21600" y="21599"/>
                      <a:pt x="21600" y="21599"/>
                      <a:pt x="21600" y="21599"/>
                    </a:cubicBezTo>
                    <a:cubicBezTo>
                      <a:pt x="5242" y="21599"/>
                      <a:pt x="5242" y="21599"/>
                      <a:pt x="5242" y="21599"/>
                    </a:cubicBezTo>
                    <a:cubicBezTo>
                      <a:pt x="5242" y="12427"/>
                      <a:pt x="5242" y="12427"/>
                      <a:pt x="5242" y="12427"/>
                    </a:cubicBezTo>
                    <a:cubicBezTo>
                      <a:pt x="4613" y="12131"/>
                      <a:pt x="4194" y="12427"/>
                      <a:pt x="3355" y="13019"/>
                    </a:cubicBezTo>
                    <a:cubicBezTo>
                      <a:pt x="3355" y="13019"/>
                      <a:pt x="3355" y="13019"/>
                      <a:pt x="3355" y="13019"/>
                    </a:cubicBezTo>
                    <a:cubicBezTo>
                      <a:pt x="2935" y="13315"/>
                      <a:pt x="2516" y="13610"/>
                      <a:pt x="2097" y="13610"/>
                    </a:cubicBezTo>
                    <a:cubicBezTo>
                      <a:pt x="1048" y="13610"/>
                      <a:pt x="0" y="12427"/>
                      <a:pt x="0" y="10947"/>
                    </a:cubicBezTo>
                    <a:cubicBezTo>
                      <a:pt x="0" y="9468"/>
                      <a:pt x="1048" y="8284"/>
                      <a:pt x="2097" y="8284"/>
                    </a:cubicBezTo>
                    <a:close/>
                  </a:path>
                </a:pathLst>
              </a:custGeom>
              <a:solidFill>
                <a:srgbClr val="1C9FB6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46103" name="AutoShape 23"/>
              <p:cNvSpPr/>
              <p:nvPr/>
            </p:nvSpPr>
            <p:spPr bwMode="auto">
              <a:xfrm>
                <a:off x="1952621" y="5130"/>
                <a:ext cx="1019179" cy="1259853"/>
              </a:xfrm>
              <a:custGeom>
                <a:avLst/>
                <a:gdLst>
                  <a:gd name="T0" fmla="*/ 509589 w 21600"/>
                  <a:gd name="T1" fmla="*/ 629927 h 21600"/>
                  <a:gd name="T2" fmla="*/ 509589 w 21600"/>
                  <a:gd name="T3" fmla="*/ 629927 h 21600"/>
                  <a:gd name="T4" fmla="*/ 509589 w 21600"/>
                  <a:gd name="T5" fmla="*/ 629927 h 21600"/>
                  <a:gd name="T6" fmla="*/ 509589 w 21600"/>
                  <a:gd name="T7" fmla="*/ 629927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600" y="16597"/>
                    </a:moveTo>
                    <a:cubicBezTo>
                      <a:pt x="21600" y="0"/>
                      <a:pt x="21600" y="0"/>
                      <a:pt x="2160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6597"/>
                      <a:pt x="0" y="16597"/>
                      <a:pt x="0" y="16597"/>
                    </a:cubicBezTo>
                    <a:cubicBezTo>
                      <a:pt x="9257" y="16597"/>
                      <a:pt x="9257" y="16597"/>
                      <a:pt x="9257" y="16597"/>
                    </a:cubicBezTo>
                    <a:cubicBezTo>
                      <a:pt x="9537" y="17052"/>
                      <a:pt x="9537" y="17507"/>
                      <a:pt x="8696" y="18416"/>
                    </a:cubicBezTo>
                    <a:cubicBezTo>
                      <a:pt x="8696" y="18416"/>
                      <a:pt x="8696" y="18416"/>
                      <a:pt x="8696" y="18416"/>
                    </a:cubicBezTo>
                    <a:cubicBezTo>
                      <a:pt x="8415" y="18644"/>
                      <a:pt x="8135" y="19098"/>
                      <a:pt x="8135" y="19553"/>
                    </a:cubicBezTo>
                    <a:cubicBezTo>
                      <a:pt x="8135" y="20690"/>
                      <a:pt x="9257" y="21600"/>
                      <a:pt x="10940" y="21600"/>
                    </a:cubicBezTo>
                    <a:cubicBezTo>
                      <a:pt x="12342" y="21600"/>
                      <a:pt x="13464" y="20690"/>
                      <a:pt x="13464" y="19553"/>
                    </a:cubicBezTo>
                    <a:cubicBezTo>
                      <a:pt x="13464" y="19098"/>
                      <a:pt x="13464" y="18644"/>
                      <a:pt x="13184" y="18416"/>
                    </a:cubicBezTo>
                    <a:cubicBezTo>
                      <a:pt x="13184" y="18416"/>
                      <a:pt x="13184" y="18416"/>
                      <a:pt x="13184" y="18416"/>
                    </a:cubicBezTo>
                    <a:cubicBezTo>
                      <a:pt x="12342" y="17507"/>
                      <a:pt x="12062" y="17052"/>
                      <a:pt x="12342" y="16597"/>
                    </a:cubicBezTo>
                    <a:lnTo>
                      <a:pt x="21600" y="16597"/>
                    </a:lnTo>
                    <a:close/>
                  </a:path>
                </a:pathLst>
              </a:custGeom>
              <a:solidFill>
                <a:srgbClr val="45C1A4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46104" name="AutoShape 24"/>
              <p:cNvSpPr/>
              <p:nvPr/>
            </p:nvSpPr>
            <p:spPr bwMode="auto">
              <a:xfrm>
                <a:off x="979441" y="5130"/>
                <a:ext cx="1291019" cy="967233"/>
              </a:xfrm>
              <a:custGeom>
                <a:avLst/>
                <a:gdLst>
                  <a:gd name="T0" fmla="*/ 645510 w 21600"/>
                  <a:gd name="T1" fmla="*/ 483616 h 21600"/>
                  <a:gd name="T2" fmla="*/ 645510 w 21600"/>
                  <a:gd name="T3" fmla="*/ 483616 h 21600"/>
                  <a:gd name="T4" fmla="*/ 645510 w 21600"/>
                  <a:gd name="T5" fmla="*/ 483616 h 21600"/>
                  <a:gd name="T6" fmla="*/ 645510 w 21600"/>
                  <a:gd name="T7" fmla="*/ 483616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675" y="7989"/>
                    </a:moveTo>
                    <a:cubicBezTo>
                      <a:pt x="19033" y="7989"/>
                      <a:pt x="18605" y="8284"/>
                      <a:pt x="18392" y="8580"/>
                    </a:cubicBezTo>
                    <a:cubicBezTo>
                      <a:pt x="18392" y="8580"/>
                      <a:pt x="18392" y="8580"/>
                      <a:pt x="18392" y="8580"/>
                    </a:cubicBezTo>
                    <a:cubicBezTo>
                      <a:pt x="17536" y="9172"/>
                      <a:pt x="17108" y="9468"/>
                      <a:pt x="16467" y="9172"/>
                    </a:cubicBezTo>
                    <a:cubicBezTo>
                      <a:pt x="16467" y="0"/>
                      <a:pt x="16467" y="0"/>
                      <a:pt x="1646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1599"/>
                      <a:pt x="0" y="21599"/>
                      <a:pt x="0" y="21599"/>
                    </a:cubicBezTo>
                    <a:cubicBezTo>
                      <a:pt x="16467" y="21599"/>
                      <a:pt x="16467" y="21599"/>
                      <a:pt x="16467" y="21599"/>
                    </a:cubicBezTo>
                    <a:cubicBezTo>
                      <a:pt x="16467" y="12131"/>
                      <a:pt x="16467" y="12131"/>
                      <a:pt x="16467" y="12131"/>
                    </a:cubicBezTo>
                    <a:cubicBezTo>
                      <a:pt x="17108" y="11835"/>
                      <a:pt x="17536" y="12131"/>
                      <a:pt x="18392" y="12723"/>
                    </a:cubicBezTo>
                    <a:cubicBezTo>
                      <a:pt x="18392" y="12723"/>
                      <a:pt x="18392" y="12723"/>
                      <a:pt x="18392" y="12723"/>
                    </a:cubicBezTo>
                    <a:cubicBezTo>
                      <a:pt x="18605" y="13315"/>
                      <a:pt x="19033" y="13315"/>
                      <a:pt x="19675" y="13315"/>
                    </a:cubicBezTo>
                    <a:cubicBezTo>
                      <a:pt x="20744" y="13315"/>
                      <a:pt x="21600" y="12131"/>
                      <a:pt x="21600" y="10652"/>
                    </a:cubicBezTo>
                    <a:cubicBezTo>
                      <a:pt x="21600" y="9172"/>
                      <a:pt x="20744" y="7989"/>
                      <a:pt x="19675" y="7989"/>
                    </a:cubicBezTo>
                  </a:path>
                </a:pathLst>
              </a:custGeom>
              <a:solidFill>
                <a:srgbClr val="FEC11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46105" name="AutoShape 25"/>
              <p:cNvSpPr/>
              <p:nvPr/>
            </p:nvSpPr>
            <p:spPr bwMode="auto">
              <a:xfrm>
                <a:off x="0" y="-1"/>
                <a:ext cx="1303594" cy="967234"/>
              </a:xfrm>
              <a:custGeom>
                <a:avLst/>
                <a:gdLst>
                  <a:gd name="T0" fmla="*/ 651797 w 21600"/>
                  <a:gd name="T1" fmla="*/ 483617 h 21600"/>
                  <a:gd name="T2" fmla="*/ 651797 w 21600"/>
                  <a:gd name="T3" fmla="*/ 483617 h 21600"/>
                  <a:gd name="T4" fmla="*/ 651797 w 21600"/>
                  <a:gd name="T5" fmla="*/ 483617 h 21600"/>
                  <a:gd name="T6" fmla="*/ 651797 w 21600"/>
                  <a:gd name="T7" fmla="*/ 483617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482" y="7989"/>
                    </a:moveTo>
                    <a:cubicBezTo>
                      <a:pt x="19058" y="7989"/>
                      <a:pt x="18635" y="8284"/>
                      <a:pt x="18211" y="8580"/>
                    </a:cubicBezTo>
                    <a:cubicBezTo>
                      <a:pt x="18211" y="8580"/>
                      <a:pt x="18211" y="8580"/>
                      <a:pt x="18211" y="8580"/>
                    </a:cubicBezTo>
                    <a:cubicBezTo>
                      <a:pt x="17576" y="9172"/>
                      <a:pt x="16941" y="9468"/>
                      <a:pt x="16517" y="9172"/>
                    </a:cubicBezTo>
                    <a:cubicBezTo>
                      <a:pt x="16517" y="0"/>
                      <a:pt x="16517" y="0"/>
                      <a:pt x="1651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1599"/>
                      <a:pt x="0" y="21599"/>
                      <a:pt x="0" y="21599"/>
                    </a:cubicBezTo>
                    <a:cubicBezTo>
                      <a:pt x="16517" y="21599"/>
                      <a:pt x="16517" y="21599"/>
                      <a:pt x="16517" y="21599"/>
                    </a:cubicBezTo>
                    <a:cubicBezTo>
                      <a:pt x="16517" y="12131"/>
                      <a:pt x="16517" y="12131"/>
                      <a:pt x="16517" y="12131"/>
                    </a:cubicBezTo>
                    <a:cubicBezTo>
                      <a:pt x="16941" y="11835"/>
                      <a:pt x="17576" y="12131"/>
                      <a:pt x="18211" y="12723"/>
                    </a:cubicBezTo>
                    <a:cubicBezTo>
                      <a:pt x="18211" y="12723"/>
                      <a:pt x="18211" y="12723"/>
                      <a:pt x="18211" y="12723"/>
                    </a:cubicBezTo>
                    <a:cubicBezTo>
                      <a:pt x="18635" y="13315"/>
                      <a:pt x="19058" y="13315"/>
                      <a:pt x="19482" y="13315"/>
                    </a:cubicBezTo>
                    <a:cubicBezTo>
                      <a:pt x="20541" y="13315"/>
                      <a:pt x="21600" y="12131"/>
                      <a:pt x="21600" y="10652"/>
                    </a:cubicBezTo>
                    <a:cubicBezTo>
                      <a:pt x="21600" y="9172"/>
                      <a:pt x="20541" y="7989"/>
                      <a:pt x="19482" y="7989"/>
                    </a:cubicBezTo>
                  </a:path>
                </a:pathLst>
              </a:custGeom>
              <a:solidFill>
                <a:srgbClr val="66ACB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46106" name="AutoShape 26"/>
              <p:cNvSpPr/>
              <p:nvPr/>
            </p:nvSpPr>
            <p:spPr bwMode="auto">
              <a:xfrm>
                <a:off x="228025" y="249109"/>
                <a:ext cx="474319" cy="433131"/>
              </a:xfrm>
              <a:custGeom>
                <a:avLst/>
                <a:gdLst>
                  <a:gd name="T0" fmla="*/ 237160 w 21294"/>
                  <a:gd name="T1" fmla="*/ 221268 h 21368"/>
                  <a:gd name="T2" fmla="*/ 237160 w 21294"/>
                  <a:gd name="T3" fmla="*/ 221268 h 21368"/>
                  <a:gd name="T4" fmla="*/ 237160 w 21294"/>
                  <a:gd name="T5" fmla="*/ 221268 h 21368"/>
                  <a:gd name="T6" fmla="*/ 237160 w 21294"/>
                  <a:gd name="T7" fmla="*/ 221268 h 2136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294" h="21368">
                    <a:moveTo>
                      <a:pt x="21172" y="2696"/>
                    </a:moveTo>
                    <a:cubicBezTo>
                      <a:pt x="19238" y="500"/>
                      <a:pt x="19238" y="500"/>
                      <a:pt x="19238" y="500"/>
                    </a:cubicBezTo>
                    <a:cubicBezTo>
                      <a:pt x="18916" y="134"/>
                      <a:pt x="18593" y="134"/>
                      <a:pt x="18271" y="500"/>
                    </a:cubicBezTo>
                    <a:cubicBezTo>
                      <a:pt x="18110" y="683"/>
                      <a:pt x="18110" y="866"/>
                      <a:pt x="18110" y="1049"/>
                    </a:cubicBezTo>
                    <a:cubicBezTo>
                      <a:pt x="17948" y="1049"/>
                      <a:pt x="17787" y="1232"/>
                      <a:pt x="17626" y="1232"/>
                    </a:cubicBezTo>
                    <a:cubicBezTo>
                      <a:pt x="17626" y="1232"/>
                      <a:pt x="17626" y="1232"/>
                      <a:pt x="17626" y="1232"/>
                    </a:cubicBezTo>
                    <a:cubicBezTo>
                      <a:pt x="12790" y="6906"/>
                      <a:pt x="12790" y="6906"/>
                      <a:pt x="12790" y="6906"/>
                    </a:cubicBezTo>
                    <a:cubicBezTo>
                      <a:pt x="12790" y="7273"/>
                      <a:pt x="12629" y="7822"/>
                      <a:pt x="12468" y="8188"/>
                    </a:cubicBezTo>
                    <a:cubicBezTo>
                      <a:pt x="12951" y="8920"/>
                      <a:pt x="12951" y="8920"/>
                      <a:pt x="12951" y="8920"/>
                    </a:cubicBezTo>
                    <a:cubicBezTo>
                      <a:pt x="12951" y="8920"/>
                      <a:pt x="12951" y="8920"/>
                      <a:pt x="12951" y="8920"/>
                    </a:cubicBezTo>
                    <a:cubicBezTo>
                      <a:pt x="12951" y="8920"/>
                      <a:pt x="12951" y="8920"/>
                      <a:pt x="12951" y="8920"/>
                    </a:cubicBezTo>
                    <a:cubicBezTo>
                      <a:pt x="11984" y="10201"/>
                      <a:pt x="11984" y="10201"/>
                      <a:pt x="11984" y="10201"/>
                    </a:cubicBezTo>
                    <a:cubicBezTo>
                      <a:pt x="8438" y="6174"/>
                      <a:pt x="8438" y="6174"/>
                      <a:pt x="8438" y="6174"/>
                    </a:cubicBezTo>
                    <a:cubicBezTo>
                      <a:pt x="8760" y="4527"/>
                      <a:pt x="8438" y="2696"/>
                      <a:pt x="7310" y="1415"/>
                    </a:cubicBezTo>
                    <a:cubicBezTo>
                      <a:pt x="6181" y="134"/>
                      <a:pt x="4569" y="-232"/>
                      <a:pt x="3119" y="134"/>
                    </a:cubicBezTo>
                    <a:cubicBezTo>
                      <a:pt x="5536" y="2879"/>
                      <a:pt x="5536" y="2879"/>
                      <a:pt x="5536" y="2879"/>
                    </a:cubicBezTo>
                    <a:cubicBezTo>
                      <a:pt x="4892" y="5625"/>
                      <a:pt x="4892" y="5625"/>
                      <a:pt x="4892" y="5625"/>
                    </a:cubicBezTo>
                    <a:cubicBezTo>
                      <a:pt x="2635" y="6357"/>
                      <a:pt x="2635" y="6357"/>
                      <a:pt x="2635" y="6357"/>
                    </a:cubicBezTo>
                    <a:cubicBezTo>
                      <a:pt x="217" y="3612"/>
                      <a:pt x="217" y="3612"/>
                      <a:pt x="217" y="3612"/>
                    </a:cubicBezTo>
                    <a:cubicBezTo>
                      <a:pt x="-266" y="5076"/>
                      <a:pt x="56" y="6906"/>
                      <a:pt x="1184" y="8188"/>
                    </a:cubicBezTo>
                    <a:cubicBezTo>
                      <a:pt x="2474" y="9469"/>
                      <a:pt x="4086" y="10018"/>
                      <a:pt x="5536" y="9469"/>
                    </a:cubicBezTo>
                    <a:cubicBezTo>
                      <a:pt x="5536" y="9469"/>
                      <a:pt x="5536" y="9469"/>
                      <a:pt x="5536" y="9469"/>
                    </a:cubicBezTo>
                    <a:cubicBezTo>
                      <a:pt x="9083" y="13313"/>
                      <a:pt x="9083" y="13313"/>
                      <a:pt x="9083" y="13313"/>
                    </a:cubicBezTo>
                    <a:cubicBezTo>
                      <a:pt x="5698" y="17157"/>
                      <a:pt x="5698" y="17157"/>
                      <a:pt x="5698" y="17157"/>
                    </a:cubicBezTo>
                    <a:cubicBezTo>
                      <a:pt x="5536" y="16974"/>
                      <a:pt x="5536" y="16974"/>
                      <a:pt x="5536" y="16974"/>
                    </a:cubicBezTo>
                    <a:cubicBezTo>
                      <a:pt x="4731" y="17706"/>
                      <a:pt x="4731" y="17706"/>
                      <a:pt x="4731" y="17706"/>
                    </a:cubicBezTo>
                    <a:cubicBezTo>
                      <a:pt x="3119" y="20635"/>
                      <a:pt x="3119" y="20635"/>
                      <a:pt x="3119" y="20635"/>
                    </a:cubicBezTo>
                    <a:cubicBezTo>
                      <a:pt x="3441" y="21001"/>
                      <a:pt x="3441" y="21001"/>
                      <a:pt x="3441" y="21001"/>
                    </a:cubicBezTo>
                    <a:cubicBezTo>
                      <a:pt x="6020" y="19354"/>
                      <a:pt x="6020" y="19354"/>
                      <a:pt x="6020" y="19354"/>
                    </a:cubicBezTo>
                    <a:cubicBezTo>
                      <a:pt x="6665" y="18256"/>
                      <a:pt x="6665" y="18256"/>
                      <a:pt x="6665" y="18256"/>
                    </a:cubicBezTo>
                    <a:cubicBezTo>
                      <a:pt x="6504" y="18073"/>
                      <a:pt x="6504" y="18073"/>
                      <a:pt x="6504" y="18073"/>
                    </a:cubicBezTo>
                    <a:cubicBezTo>
                      <a:pt x="9889" y="14229"/>
                      <a:pt x="9889" y="14229"/>
                      <a:pt x="9889" y="14229"/>
                    </a:cubicBezTo>
                    <a:cubicBezTo>
                      <a:pt x="15531" y="20635"/>
                      <a:pt x="15531" y="20635"/>
                      <a:pt x="15531" y="20635"/>
                    </a:cubicBezTo>
                    <a:cubicBezTo>
                      <a:pt x="15853" y="21184"/>
                      <a:pt x="16498" y="21368"/>
                      <a:pt x="16981" y="21368"/>
                    </a:cubicBezTo>
                    <a:cubicBezTo>
                      <a:pt x="17465" y="21368"/>
                      <a:pt x="17948" y="21184"/>
                      <a:pt x="18432" y="20635"/>
                    </a:cubicBezTo>
                    <a:cubicBezTo>
                      <a:pt x="19238" y="19720"/>
                      <a:pt x="19238" y="18439"/>
                      <a:pt x="18432" y="17523"/>
                    </a:cubicBezTo>
                    <a:cubicBezTo>
                      <a:pt x="12629" y="10934"/>
                      <a:pt x="12629" y="10934"/>
                      <a:pt x="12629" y="10934"/>
                    </a:cubicBezTo>
                    <a:cubicBezTo>
                      <a:pt x="13757" y="9835"/>
                      <a:pt x="13757" y="9835"/>
                      <a:pt x="13757" y="9835"/>
                    </a:cubicBezTo>
                    <a:cubicBezTo>
                      <a:pt x="14241" y="10384"/>
                      <a:pt x="14241" y="10384"/>
                      <a:pt x="14241" y="10384"/>
                    </a:cubicBezTo>
                    <a:cubicBezTo>
                      <a:pt x="14563" y="10018"/>
                      <a:pt x="15047" y="10018"/>
                      <a:pt x="15531" y="10018"/>
                    </a:cubicBezTo>
                    <a:cubicBezTo>
                      <a:pt x="20366" y="4527"/>
                      <a:pt x="20366" y="4527"/>
                      <a:pt x="20366" y="4527"/>
                    </a:cubicBezTo>
                    <a:cubicBezTo>
                      <a:pt x="20366" y="4344"/>
                      <a:pt x="20366" y="4344"/>
                      <a:pt x="20366" y="4344"/>
                    </a:cubicBezTo>
                    <a:cubicBezTo>
                      <a:pt x="20366" y="4344"/>
                      <a:pt x="20366" y="4344"/>
                      <a:pt x="20366" y="4344"/>
                    </a:cubicBezTo>
                    <a:cubicBezTo>
                      <a:pt x="20528" y="4161"/>
                      <a:pt x="20528" y="4161"/>
                      <a:pt x="20528" y="3978"/>
                    </a:cubicBezTo>
                    <a:cubicBezTo>
                      <a:pt x="20689" y="3978"/>
                      <a:pt x="21011" y="3978"/>
                      <a:pt x="21172" y="3795"/>
                    </a:cubicBezTo>
                    <a:cubicBezTo>
                      <a:pt x="21334" y="3429"/>
                      <a:pt x="21334" y="2879"/>
                      <a:pt x="21172" y="2696"/>
                    </a:cubicBezTo>
                    <a:close/>
                    <a:moveTo>
                      <a:pt x="17142" y="18622"/>
                    </a:moveTo>
                    <a:cubicBezTo>
                      <a:pt x="17626" y="18622"/>
                      <a:pt x="17948" y="18988"/>
                      <a:pt x="17948" y="19354"/>
                    </a:cubicBezTo>
                    <a:cubicBezTo>
                      <a:pt x="17948" y="19903"/>
                      <a:pt x="17626" y="20269"/>
                      <a:pt x="17142" y="20269"/>
                    </a:cubicBezTo>
                    <a:cubicBezTo>
                      <a:pt x="16659" y="20269"/>
                      <a:pt x="16336" y="19903"/>
                      <a:pt x="16336" y="19354"/>
                    </a:cubicBezTo>
                    <a:cubicBezTo>
                      <a:pt x="16336" y="18988"/>
                      <a:pt x="16659" y="18622"/>
                      <a:pt x="17142" y="18622"/>
                    </a:cubicBezTo>
                    <a:close/>
                    <a:moveTo>
                      <a:pt x="14402" y="7090"/>
                    </a:moveTo>
                    <a:cubicBezTo>
                      <a:pt x="14080" y="6723"/>
                      <a:pt x="14080" y="6723"/>
                      <a:pt x="14080" y="6723"/>
                    </a:cubicBezTo>
                    <a:cubicBezTo>
                      <a:pt x="17626" y="2696"/>
                      <a:pt x="17626" y="2696"/>
                      <a:pt x="17626" y="2696"/>
                    </a:cubicBezTo>
                    <a:cubicBezTo>
                      <a:pt x="17948" y="3062"/>
                      <a:pt x="17948" y="3062"/>
                      <a:pt x="17948" y="3062"/>
                    </a:cubicBezTo>
                    <a:lnTo>
                      <a:pt x="14402" y="7090"/>
                    </a:lnTo>
                    <a:close/>
                    <a:moveTo>
                      <a:pt x="15531" y="8554"/>
                    </a:moveTo>
                    <a:cubicBezTo>
                      <a:pt x="15208" y="8188"/>
                      <a:pt x="15208" y="8188"/>
                      <a:pt x="15208" y="8188"/>
                    </a:cubicBezTo>
                    <a:cubicBezTo>
                      <a:pt x="18916" y="3978"/>
                      <a:pt x="18916" y="3978"/>
                      <a:pt x="18916" y="3978"/>
                    </a:cubicBezTo>
                    <a:cubicBezTo>
                      <a:pt x="19238" y="4344"/>
                      <a:pt x="19238" y="4344"/>
                      <a:pt x="19238" y="4344"/>
                    </a:cubicBezTo>
                    <a:lnTo>
                      <a:pt x="15531" y="8554"/>
                    </a:ln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grpSp>
            <p:nvGrpSpPr>
              <p:cNvPr id="4" name="Group 27"/>
              <p:cNvGrpSpPr/>
              <p:nvPr/>
            </p:nvGrpSpPr>
            <p:grpSpPr bwMode="auto">
              <a:xfrm>
                <a:off x="1362220" y="244415"/>
                <a:ext cx="392700" cy="523518"/>
                <a:chOff x="-1" y="-1"/>
                <a:chExt cx="392700" cy="523518"/>
              </a:xfrm>
            </p:grpSpPr>
            <p:sp>
              <p:nvSpPr>
                <p:cNvPr id="46108" name="AutoShape 28"/>
                <p:cNvSpPr/>
                <p:nvPr/>
              </p:nvSpPr>
              <p:spPr bwMode="auto">
                <a:xfrm>
                  <a:off x="-1" y="-1"/>
                  <a:ext cx="392700" cy="94451"/>
                </a:xfrm>
                <a:custGeom>
                  <a:avLst/>
                  <a:gdLst>
                    <a:gd name="T0" fmla="*/ 196350 w 21600"/>
                    <a:gd name="T1" fmla="*/ 47226 h 21600"/>
                    <a:gd name="T2" fmla="*/ 196350 w 21600"/>
                    <a:gd name="T3" fmla="*/ 47226 h 21600"/>
                    <a:gd name="T4" fmla="*/ 196350 w 21600"/>
                    <a:gd name="T5" fmla="*/ 47226 h 21600"/>
                    <a:gd name="T6" fmla="*/ 196350 w 21600"/>
                    <a:gd name="T7" fmla="*/ 47226 h 21600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1386" y="6646"/>
                      </a:moveTo>
                      <a:cubicBezTo>
                        <a:pt x="11386" y="3323"/>
                        <a:pt x="11386" y="3323"/>
                        <a:pt x="11386" y="3323"/>
                      </a:cubicBezTo>
                      <a:cubicBezTo>
                        <a:pt x="11386" y="1661"/>
                        <a:pt x="11051" y="0"/>
                        <a:pt x="10716" y="0"/>
                      </a:cubicBezTo>
                      <a:cubicBezTo>
                        <a:pt x="10548" y="0"/>
                        <a:pt x="10213" y="1661"/>
                        <a:pt x="10213" y="3323"/>
                      </a:cubicBezTo>
                      <a:cubicBezTo>
                        <a:pt x="10213" y="6646"/>
                        <a:pt x="10213" y="6646"/>
                        <a:pt x="10213" y="6646"/>
                      </a:cubicBezTo>
                      <a:cubicBezTo>
                        <a:pt x="0" y="6646"/>
                        <a:pt x="0" y="6646"/>
                        <a:pt x="0" y="6646"/>
                      </a:cubicBezTo>
                      <a:cubicBezTo>
                        <a:pt x="0" y="21599"/>
                        <a:pt x="0" y="21599"/>
                        <a:pt x="0" y="21599"/>
                      </a:cubicBezTo>
                      <a:cubicBezTo>
                        <a:pt x="21599" y="21599"/>
                        <a:pt x="21599" y="21599"/>
                        <a:pt x="21599" y="21599"/>
                      </a:cubicBezTo>
                      <a:cubicBezTo>
                        <a:pt x="21599" y="6646"/>
                        <a:pt x="21599" y="6646"/>
                        <a:pt x="21599" y="6646"/>
                      </a:cubicBezTo>
                      <a:lnTo>
                        <a:pt x="11386" y="6646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7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0" tIns="0" rIns="0" bIns="0"/>
                <a:lstStyle/>
                <a:p>
                  <a:endParaRPr lang="zh-CN" altLang="en-US">
                    <a:latin typeface="+mn-ea"/>
                    <a:ea typeface="+mn-ea"/>
                  </a:endParaRPr>
                </a:p>
              </p:txBody>
            </p:sp>
            <p:sp>
              <p:nvSpPr>
                <p:cNvPr id="46109" name="AutoShape 29"/>
                <p:cNvSpPr/>
                <p:nvPr/>
              </p:nvSpPr>
              <p:spPr bwMode="auto">
                <a:xfrm>
                  <a:off x="34246" y="116037"/>
                  <a:ext cx="326489" cy="407480"/>
                </a:xfrm>
                <a:custGeom>
                  <a:avLst/>
                  <a:gdLst>
                    <a:gd name="T0" fmla="*/ 163245 w 21600"/>
                    <a:gd name="T1" fmla="*/ 203740 h 21600"/>
                    <a:gd name="T2" fmla="*/ 163245 w 21600"/>
                    <a:gd name="T3" fmla="*/ 203740 h 21600"/>
                    <a:gd name="T4" fmla="*/ 163245 w 21600"/>
                    <a:gd name="T5" fmla="*/ 203740 h 21600"/>
                    <a:gd name="T6" fmla="*/ 163245 w 21600"/>
                    <a:gd name="T7" fmla="*/ 203740 h 21600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21600" y="13589"/>
                      </a:moveTo>
                      <a:lnTo>
                        <a:pt x="21600" y="0"/>
                      </a:lnTo>
                      <a:lnTo>
                        <a:pt x="0" y="0"/>
                      </a:lnTo>
                      <a:lnTo>
                        <a:pt x="0" y="13589"/>
                      </a:lnTo>
                      <a:lnTo>
                        <a:pt x="9516" y="13589"/>
                      </a:lnTo>
                      <a:lnTo>
                        <a:pt x="9516" y="17880"/>
                      </a:lnTo>
                      <a:lnTo>
                        <a:pt x="6797" y="17880"/>
                      </a:lnTo>
                      <a:lnTo>
                        <a:pt x="6797" y="17308"/>
                      </a:lnTo>
                      <a:lnTo>
                        <a:pt x="5588" y="17308"/>
                      </a:lnTo>
                      <a:lnTo>
                        <a:pt x="3776" y="21600"/>
                      </a:lnTo>
                      <a:lnTo>
                        <a:pt x="4984" y="21600"/>
                      </a:lnTo>
                      <a:lnTo>
                        <a:pt x="6041" y="19597"/>
                      </a:lnTo>
                      <a:lnTo>
                        <a:pt x="15709" y="19597"/>
                      </a:lnTo>
                      <a:lnTo>
                        <a:pt x="16464" y="21600"/>
                      </a:lnTo>
                      <a:lnTo>
                        <a:pt x="17974" y="21600"/>
                      </a:lnTo>
                      <a:lnTo>
                        <a:pt x="16162" y="17308"/>
                      </a:lnTo>
                      <a:lnTo>
                        <a:pt x="14651" y="17308"/>
                      </a:lnTo>
                      <a:lnTo>
                        <a:pt x="14651" y="17880"/>
                      </a:lnTo>
                      <a:lnTo>
                        <a:pt x="12083" y="17880"/>
                      </a:lnTo>
                      <a:lnTo>
                        <a:pt x="12083" y="13589"/>
                      </a:lnTo>
                      <a:lnTo>
                        <a:pt x="21600" y="13589"/>
                      </a:lnTo>
                      <a:close/>
                      <a:moveTo>
                        <a:pt x="13896" y="4005"/>
                      </a:moveTo>
                      <a:lnTo>
                        <a:pt x="20089" y="4005"/>
                      </a:lnTo>
                      <a:lnTo>
                        <a:pt x="20089" y="5292"/>
                      </a:lnTo>
                      <a:lnTo>
                        <a:pt x="13896" y="5292"/>
                      </a:lnTo>
                      <a:lnTo>
                        <a:pt x="13896" y="4005"/>
                      </a:lnTo>
                      <a:close/>
                      <a:moveTo>
                        <a:pt x="13896" y="6580"/>
                      </a:moveTo>
                      <a:lnTo>
                        <a:pt x="20089" y="6580"/>
                      </a:lnTo>
                      <a:lnTo>
                        <a:pt x="20089" y="8010"/>
                      </a:lnTo>
                      <a:lnTo>
                        <a:pt x="13896" y="8010"/>
                      </a:lnTo>
                      <a:lnTo>
                        <a:pt x="13896" y="6580"/>
                      </a:lnTo>
                      <a:close/>
                      <a:moveTo>
                        <a:pt x="13896" y="9011"/>
                      </a:moveTo>
                      <a:lnTo>
                        <a:pt x="20089" y="9011"/>
                      </a:lnTo>
                      <a:lnTo>
                        <a:pt x="20089" y="10585"/>
                      </a:lnTo>
                      <a:lnTo>
                        <a:pt x="13896" y="10585"/>
                      </a:lnTo>
                      <a:lnTo>
                        <a:pt x="13896" y="9011"/>
                      </a:lnTo>
                      <a:close/>
                      <a:moveTo>
                        <a:pt x="1208" y="10728"/>
                      </a:moveTo>
                      <a:lnTo>
                        <a:pt x="1208" y="3433"/>
                      </a:lnTo>
                      <a:lnTo>
                        <a:pt x="12537" y="3433"/>
                      </a:lnTo>
                      <a:lnTo>
                        <a:pt x="12537" y="10728"/>
                      </a:lnTo>
                      <a:lnTo>
                        <a:pt x="1208" y="10728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7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0" tIns="0" rIns="0" bIns="0"/>
                <a:lstStyle/>
                <a:p>
                  <a:endParaRPr lang="zh-CN" altLang="en-US">
                    <a:latin typeface="+mn-ea"/>
                    <a:ea typeface="+mn-ea"/>
                  </a:endParaRPr>
                </a:p>
              </p:txBody>
            </p:sp>
            <p:sp>
              <p:nvSpPr>
                <p:cNvPr id="46110" name="AutoShape 30"/>
                <p:cNvSpPr/>
                <p:nvPr/>
              </p:nvSpPr>
              <p:spPr bwMode="auto">
                <a:xfrm>
                  <a:off x="59361" y="194294"/>
                  <a:ext cx="159820" cy="110641"/>
                </a:xfrm>
                <a:custGeom>
                  <a:avLst/>
                  <a:gdLst>
                    <a:gd name="T0" fmla="*/ 79910 w 21600"/>
                    <a:gd name="T1" fmla="*/ 55321 h 21600"/>
                    <a:gd name="T2" fmla="*/ 79910 w 21600"/>
                    <a:gd name="T3" fmla="*/ 55321 h 21600"/>
                    <a:gd name="T4" fmla="*/ 79910 w 21600"/>
                    <a:gd name="T5" fmla="*/ 55321 h 21600"/>
                    <a:gd name="T6" fmla="*/ 79910 w 21600"/>
                    <a:gd name="T7" fmla="*/ 55321 h 21600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7897" y="6321"/>
                      </a:moveTo>
                      <a:lnTo>
                        <a:pt x="16662" y="10536"/>
                      </a:lnTo>
                      <a:lnTo>
                        <a:pt x="14811" y="8429"/>
                      </a:lnTo>
                      <a:lnTo>
                        <a:pt x="10491" y="4214"/>
                      </a:lnTo>
                      <a:lnTo>
                        <a:pt x="8639" y="10536"/>
                      </a:lnTo>
                      <a:lnTo>
                        <a:pt x="4937" y="6321"/>
                      </a:lnTo>
                      <a:lnTo>
                        <a:pt x="3702" y="8956"/>
                      </a:lnTo>
                      <a:lnTo>
                        <a:pt x="0" y="19492"/>
                      </a:lnTo>
                      <a:lnTo>
                        <a:pt x="1542" y="21600"/>
                      </a:lnTo>
                      <a:lnTo>
                        <a:pt x="5245" y="11063"/>
                      </a:lnTo>
                      <a:lnTo>
                        <a:pt x="7405" y="13170"/>
                      </a:lnTo>
                      <a:lnTo>
                        <a:pt x="9257" y="15278"/>
                      </a:lnTo>
                      <a:lnTo>
                        <a:pt x="11417" y="8956"/>
                      </a:lnTo>
                      <a:lnTo>
                        <a:pt x="12960" y="11063"/>
                      </a:lnTo>
                      <a:lnTo>
                        <a:pt x="17279" y="14751"/>
                      </a:lnTo>
                      <a:lnTo>
                        <a:pt x="17588" y="14751"/>
                      </a:lnTo>
                      <a:lnTo>
                        <a:pt x="19748" y="8956"/>
                      </a:lnTo>
                      <a:lnTo>
                        <a:pt x="21600" y="2107"/>
                      </a:lnTo>
                      <a:lnTo>
                        <a:pt x="20057" y="0"/>
                      </a:lnTo>
                      <a:lnTo>
                        <a:pt x="17897" y="632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7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0" tIns="0" rIns="0" bIns="0"/>
                <a:lstStyle/>
                <a:p>
                  <a:endParaRPr lang="zh-CN" altLang="en-US">
                    <a:latin typeface="+mn-ea"/>
                    <a:ea typeface="+mn-ea"/>
                  </a:endParaRPr>
                </a:p>
              </p:txBody>
            </p:sp>
          </p:grpSp>
          <p:grpSp>
            <p:nvGrpSpPr>
              <p:cNvPr id="46100" name="Group 31"/>
              <p:cNvGrpSpPr/>
              <p:nvPr/>
            </p:nvGrpSpPr>
            <p:grpSpPr bwMode="auto">
              <a:xfrm>
                <a:off x="2322045" y="201284"/>
                <a:ext cx="536528" cy="622720"/>
                <a:chOff x="0" y="0"/>
                <a:chExt cx="536527" cy="622720"/>
              </a:xfrm>
            </p:grpSpPr>
            <p:sp>
              <p:nvSpPr>
                <p:cNvPr id="46112" name="AutoShape 32"/>
                <p:cNvSpPr/>
                <p:nvPr/>
              </p:nvSpPr>
              <p:spPr bwMode="auto">
                <a:xfrm>
                  <a:off x="61780" y="494876"/>
                  <a:ext cx="58531" cy="70109"/>
                </a:xfrm>
                <a:custGeom>
                  <a:avLst/>
                  <a:gdLst>
                    <a:gd name="T0" fmla="*/ 29264 w 19679"/>
                    <a:gd name="T1" fmla="*/ 38476 h 19679"/>
                    <a:gd name="T2" fmla="*/ 29264 w 19679"/>
                    <a:gd name="T3" fmla="*/ 38476 h 19679"/>
                    <a:gd name="T4" fmla="*/ 29264 w 19679"/>
                    <a:gd name="T5" fmla="*/ 38476 h 19679"/>
                    <a:gd name="T6" fmla="*/ 29264 w 19679"/>
                    <a:gd name="T7" fmla="*/ 38476 h 19679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19679" h="19679">
                      <a:moveTo>
                        <a:pt x="16796" y="2881"/>
                      </a:moveTo>
                      <a:cubicBezTo>
                        <a:pt x="20639" y="6724"/>
                        <a:pt x="20639" y="12953"/>
                        <a:pt x="16796" y="16796"/>
                      </a:cubicBezTo>
                      <a:cubicBezTo>
                        <a:pt x="12953" y="20638"/>
                        <a:pt x="6724" y="20638"/>
                        <a:pt x="2881" y="16796"/>
                      </a:cubicBezTo>
                      <a:cubicBezTo>
                        <a:pt x="-961" y="12953"/>
                        <a:pt x="-961" y="6724"/>
                        <a:pt x="2881" y="2881"/>
                      </a:cubicBezTo>
                      <a:cubicBezTo>
                        <a:pt x="6724" y="-961"/>
                        <a:pt x="12953" y="-961"/>
                        <a:pt x="16796" y="2881"/>
                      </a:cubicBez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7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0" tIns="0" rIns="0" bIns="0"/>
                <a:lstStyle/>
                <a:p>
                  <a:endParaRPr lang="zh-CN" altLang="en-US">
                    <a:latin typeface="+mn-ea"/>
                    <a:ea typeface="+mn-ea"/>
                  </a:endParaRPr>
                </a:p>
              </p:txBody>
            </p:sp>
            <p:sp>
              <p:nvSpPr>
                <p:cNvPr id="46113" name="AutoShape 33"/>
                <p:cNvSpPr/>
                <p:nvPr/>
              </p:nvSpPr>
              <p:spPr bwMode="auto">
                <a:xfrm>
                  <a:off x="29265" y="577355"/>
                  <a:ext cx="32517" cy="45365"/>
                </a:xfrm>
                <a:custGeom>
                  <a:avLst/>
                  <a:gdLst>
                    <a:gd name="T0" fmla="*/ 16258 w 19679"/>
                    <a:gd name="T1" fmla="*/ 24897 h 19679"/>
                    <a:gd name="T2" fmla="*/ 16258 w 19679"/>
                    <a:gd name="T3" fmla="*/ 24897 h 19679"/>
                    <a:gd name="T4" fmla="*/ 16258 w 19679"/>
                    <a:gd name="T5" fmla="*/ 24897 h 19679"/>
                    <a:gd name="T6" fmla="*/ 16258 w 19679"/>
                    <a:gd name="T7" fmla="*/ 24897 h 19679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19679" h="19679">
                      <a:moveTo>
                        <a:pt x="16796" y="2881"/>
                      </a:moveTo>
                      <a:cubicBezTo>
                        <a:pt x="20639" y="6724"/>
                        <a:pt x="20639" y="12953"/>
                        <a:pt x="16796" y="16796"/>
                      </a:cubicBezTo>
                      <a:cubicBezTo>
                        <a:pt x="12953" y="20638"/>
                        <a:pt x="6724" y="20638"/>
                        <a:pt x="2881" y="16796"/>
                      </a:cubicBezTo>
                      <a:cubicBezTo>
                        <a:pt x="-961" y="12953"/>
                        <a:pt x="-961" y="6724"/>
                        <a:pt x="2881" y="2881"/>
                      </a:cubicBezTo>
                      <a:cubicBezTo>
                        <a:pt x="6724" y="-961"/>
                        <a:pt x="12953" y="-961"/>
                        <a:pt x="16796" y="2881"/>
                      </a:cubicBez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7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0" tIns="0" rIns="0" bIns="0"/>
                <a:lstStyle/>
                <a:p>
                  <a:endParaRPr lang="zh-CN" altLang="en-US">
                    <a:latin typeface="+mn-ea"/>
                    <a:ea typeface="+mn-ea"/>
                  </a:endParaRPr>
                </a:p>
              </p:txBody>
            </p:sp>
            <p:sp>
              <p:nvSpPr>
                <p:cNvPr id="46114" name="AutoShape 34"/>
                <p:cNvSpPr/>
                <p:nvPr/>
              </p:nvSpPr>
              <p:spPr bwMode="auto">
                <a:xfrm>
                  <a:off x="0" y="0"/>
                  <a:ext cx="536527" cy="482506"/>
                </a:xfrm>
                <a:custGeom>
                  <a:avLst/>
                  <a:gdLst>
                    <a:gd name="T0" fmla="*/ 268264 w 21600"/>
                    <a:gd name="T1" fmla="*/ 241253 h 21600"/>
                    <a:gd name="T2" fmla="*/ 268264 w 21600"/>
                    <a:gd name="T3" fmla="*/ 241253 h 21600"/>
                    <a:gd name="T4" fmla="*/ 268264 w 21600"/>
                    <a:gd name="T5" fmla="*/ 241253 h 21600"/>
                    <a:gd name="T6" fmla="*/ 268264 w 21600"/>
                    <a:gd name="T7" fmla="*/ 241253 h 21600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21599" y="8345"/>
                      </a:moveTo>
                      <a:cubicBezTo>
                        <a:pt x="21599" y="5154"/>
                        <a:pt x="19683" y="2209"/>
                        <a:pt x="17245" y="2209"/>
                      </a:cubicBezTo>
                      <a:cubicBezTo>
                        <a:pt x="16896" y="2209"/>
                        <a:pt x="16548" y="2454"/>
                        <a:pt x="16199" y="2454"/>
                      </a:cubicBezTo>
                      <a:cubicBezTo>
                        <a:pt x="15503" y="981"/>
                        <a:pt x="14283" y="0"/>
                        <a:pt x="12890" y="0"/>
                      </a:cubicBezTo>
                      <a:cubicBezTo>
                        <a:pt x="12019" y="0"/>
                        <a:pt x="11148" y="490"/>
                        <a:pt x="10451" y="1227"/>
                      </a:cubicBezTo>
                      <a:cubicBezTo>
                        <a:pt x="9754" y="490"/>
                        <a:pt x="8883" y="0"/>
                        <a:pt x="8012" y="0"/>
                      </a:cubicBezTo>
                      <a:cubicBezTo>
                        <a:pt x="6967" y="0"/>
                        <a:pt x="6096" y="490"/>
                        <a:pt x="5400" y="1227"/>
                      </a:cubicBezTo>
                      <a:cubicBezTo>
                        <a:pt x="5051" y="1227"/>
                        <a:pt x="4703" y="1227"/>
                        <a:pt x="4354" y="1227"/>
                      </a:cubicBezTo>
                      <a:cubicBezTo>
                        <a:pt x="1916" y="1227"/>
                        <a:pt x="0" y="3927"/>
                        <a:pt x="0" y="7363"/>
                      </a:cubicBezTo>
                      <a:cubicBezTo>
                        <a:pt x="0" y="8590"/>
                        <a:pt x="174" y="9572"/>
                        <a:pt x="522" y="10554"/>
                      </a:cubicBezTo>
                      <a:cubicBezTo>
                        <a:pt x="174" y="11290"/>
                        <a:pt x="0" y="12518"/>
                        <a:pt x="0" y="13500"/>
                      </a:cubicBezTo>
                      <a:cubicBezTo>
                        <a:pt x="0" y="16936"/>
                        <a:pt x="1916" y="19636"/>
                        <a:pt x="4354" y="19636"/>
                      </a:cubicBezTo>
                      <a:cubicBezTo>
                        <a:pt x="4529" y="19636"/>
                        <a:pt x="4703" y="19636"/>
                        <a:pt x="4877" y="19636"/>
                      </a:cubicBezTo>
                      <a:cubicBezTo>
                        <a:pt x="5574" y="20863"/>
                        <a:pt x="6793" y="21600"/>
                        <a:pt x="8012" y="21600"/>
                      </a:cubicBezTo>
                      <a:cubicBezTo>
                        <a:pt x="9232" y="21600"/>
                        <a:pt x="10277" y="20863"/>
                        <a:pt x="11148" y="19636"/>
                      </a:cubicBezTo>
                      <a:cubicBezTo>
                        <a:pt x="11845" y="20372"/>
                        <a:pt x="12716" y="20863"/>
                        <a:pt x="13761" y="20863"/>
                      </a:cubicBezTo>
                      <a:cubicBezTo>
                        <a:pt x="16025" y="20863"/>
                        <a:pt x="18116" y="18163"/>
                        <a:pt x="18116" y="14727"/>
                      </a:cubicBezTo>
                      <a:cubicBezTo>
                        <a:pt x="18116" y="14727"/>
                        <a:pt x="18116" y="14481"/>
                        <a:pt x="18116" y="14481"/>
                      </a:cubicBezTo>
                      <a:cubicBezTo>
                        <a:pt x="20032" y="13990"/>
                        <a:pt x="21599" y="11536"/>
                        <a:pt x="21599" y="834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7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0" tIns="0" rIns="0" bIns="0"/>
                <a:lstStyle/>
                <a:p>
                  <a:endParaRPr lang="zh-CN" altLang="en-US">
                    <a:latin typeface="+mn-ea"/>
                    <a:ea typeface="+mn-ea"/>
                  </a:endParaRPr>
                </a:p>
              </p:txBody>
            </p:sp>
          </p:grpSp>
          <p:sp>
            <p:nvSpPr>
              <p:cNvPr id="46115" name="AutoShape 35"/>
              <p:cNvSpPr/>
              <p:nvPr/>
            </p:nvSpPr>
            <p:spPr bwMode="auto">
              <a:xfrm>
                <a:off x="201197" y="1234654"/>
                <a:ext cx="402396" cy="415147"/>
              </a:xfrm>
              <a:custGeom>
                <a:avLst/>
                <a:gdLst>
                  <a:gd name="T0" fmla="*/ 201198 w 21600"/>
                  <a:gd name="T1" fmla="*/ 207574 h 21600"/>
                  <a:gd name="T2" fmla="*/ 201198 w 21600"/>
                  <a:gd name="T3" fmla="*/ 207574 h 21600"/>
                  <a:gd name="T4" fmla="*/ 201198 w 21600"/>
                  <a:gd name="T5" fmla="*/ 207574 h 21600"/>
                  <a:gd name="T6" fmla="*/ 201198 w 21600"/>
                  <a:gd name="T7" fmla="*/ 207574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300" y="0"/>
                    </a:moveTo>
                    <a:cubicBezTo>
                      <a:pt x="1461" y="0"/>
                      <a:pt x="1461" y="0"/>
                      <a:pt x="1461" y="0"/>
                    </a:cubicBezTo>
                    <a:cubicBezTo>
                      <a:pt x="649" y="0"/>
                      <a:pt x="0" y="680"/>
                      <a:pt x="0" y="1530"/>
                    </a:cubicBezTo>
                    <a:cubicBezTo>
                      <a:pt x="0" y="15477"/>
                      <a:pt x="0" y="15477"/>
                      <a:pt x="0" y="15477"/>
                    </a:cubicBezTo>
                    <a:cubicBezTo>
                      <a:pt x="0" y="16327"/>
                      <a:pt x="649" y="17007"/>
                      <a:pt x="1461" y="17007"/>
                    </a:cubicBezTo>
                    <a:cubicBezTo>
                      <a:pt x="8607" y="17007"/>
                      <a:pt x="8607" y="17007"/>
                      <a:pt x="8607" y="17007"/>
                    </a:cubicBezTo>
                    <a:cubicBezTo>
                      <a:pt x="8607" y="17007"/>
                      <a:pt x="8932" y="20069"/>
                      <a:pt x="6496" y="20069"/>
                    </a:cubicBezTo>
                    <a:cubicBezTo>
                      <a:pt x="6496" y="21599"/>
                      <a:pt x="6496" y="21599"/>
                      <a:pt x="6496" y="21599"/>
                    </a:cubicBezTo>
                    <a:cubicBezTo>
                      <a:pt x="8607" y="21599"/>
                      <a:pt x="8607" y="21599"/>
                      <a:pt x="8607" y="21599"/>
                    </a:cubicBezTo>
                    <a:cubicBezTo>
                      <a:pt x="12992" y="21599"/>
                      <a:pt x="12992" y="21599"/>
                      <a:pt x="12992" y="21599"/>
                    </a:cubicBezTo>
                    <a:cubicBezTo>
                      <a:pt x="15266" y="21599"/>
                      <a:pt x="15266" y="21599"/>
                      <a:pt x="15266" y="21599"/>
                    </a:cubicBezTo>
                    <a:cubicBezTo>
                      <a:pt x="15266" y="20069"/>
                      <a:pt x="15266" y="20069"/>
                      <a:pt x="15266" y="20069"/>
                    </a:cubicBezTo>
                    <a:cubicBezTo>
                      <a:pt x="12667" y="20069"/>
                      <a:pt x="12992" y="17007"/>
                      <a:pt x="12992" y="17007"/>
                    </a:cubicBezTo>
                    <a:cubicBezTo>
                      <a:pt x="20300" y="17007"/>
                      <a:pt x="20300" y="17007"/>
                      <a:pt x="20300" y="17007"/>
                    </a:cubicBezTo>
                    <a:cubicBezTo>
                      <a:pt x="20950" y="17007"/>
                      <a:pt x="21599" y="16327"/>
                      <a:pt x="21599" y="15477"/>
                    </a:cubicBezTo>
                    <a:cubicBezTo>
                      <a:pt x="21599" y="1530"/>
                      <a:pt x="21599" y="1530"/>
                      <a:pt x="21599" y="1530"/>
                    </a:cubicBezTo>
                    <a:cubicBezTo>
                      <a:pt x="21599" y="680"/>
                      <a:pt x="20950" y="0"/>
                      <a:pt x="20300" y="0"/>
                    </a:cubicBezTo>
                    <a:close/>
                    <a:moveTo>
                      <a:pt x="9744" y="15137"/>
                    </a:moveTo>
                    <a:cubicBezTo>
                      <a:pt x="9744" y="14456"/>
                      <a:pt x="10231" y="13946"/>
                      <a:pt x="10881" y="13946"/>
                    </a:cubicBezTo>
                    <a:cubicBezTo>
                      <a:pt x="11693" y="13946"/>
                      <a:pt x="12180" y="14456"/>
                      <a:pt x="12180" y="15137"/>
                    </a:cubicBezTo>
                    <a:cubicBezTo>
                      <a:pt x="12180" y="15987"/>
                      <a:pt x="11693" y="16497"/>
                      <a:pt x="10881" y="16497"/>
                    </a:cubicBezTo>
                    <a:cubicBezTo>
                      <a:pt x="10231" y="16497"/>
                      <a:pt x="9744" y="15987"/>
                      <a:pt x="9744" y="15137"/>
                    </a:cubicBezTo>
                    <a:close/>
                    <a:moveTo>
                      <a:pt x="20138" y="13436"/>
                    </a:moveTo>
                    <a:cubicBezTo>
                      <a:pt x="1624" y="13436"/>
                      <a:pt x="1624" y="13436"/>
                      <a:pt x="1624" y="13436"/>
                    </a:cubicBezTo>
                    <a:cubicBezTo>
                      <a:pt x="1624" y="1700"/>
                      <a:pt x="1624" y="1700"/>
                      <a:pt x="1624" y="1700"/>
                    </a:cubicBezTo>
                    <a:cubicBezTo>
                      <a:pt x="20138" y="1700"/>
                      <a:pt x="20138" y="1700"/>
                      <a:pt x="20138" y="1700"/>
                    </a:cubicBezTo>
                    <a:lnTo>
                      <a:pt x="20138" y="1343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</p:grpSp>
      </p:grpSp>
      <p:sp>
        <p:nvSpPr>
          <p:cNvPr id="41" name="AutoShape 120"/>
          <p:cNvSpPr/>
          <p:nvPr/>
        </p:nvSpPr>
        <p:spPr bwMode="auto">
          <a:xfrm>
            <a:off x="2169342" y="3054204"/>
            <a:ext cx="404813" cy="404813"/>
          </a:xfrm>
          <a:custGeom>
            <a:avLst/>
            <a:gdLst>
              <a:gd name="T0" fmla="*/ 71438 w 21600"/>
              <a:gd name="T1" fmla="*/ 71438 h 21600"/>
              <a:gd name="T2" fmla="*/ 71438 w 21600"/>
              <a:gd name="T3" fmla="*/ 71438 h 21600"/>
              <a:gd name="T4" fmla="*/ 71438 w 21600"/>
              <a:gd name="T5" fmla="*/ 71438 h 21600"/>
              <a:gd name="T6" fmla="*/ 71438 w 21600"/>
              <a:gd name="T7" fmla="*/ 71438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1600" y="6949"/>
                </a:moveTo>
                <a:cubicBezTo>
                  <a:pt x="21600" y="7542"/>
                  <a:pt x="21408" y="8152"/>
                  <a:pt x="21018" y="8782"/>
                </a:cubicBezTo>
                <a:cubicBezTo>
                  <a:pt x="20628" y="9416"/>
                  <a:pt x="20110" y="10016"/>
                  <a:pt x="19458" y="10585"/>
                </a:cubicBezTo>
                <a:cubicBezTo>
                  <a:pt x="18807" y="11152"/>
                  <a:pt x="18041" y="11652"/>
                  <a:pt x="17159" y="12083"/>
                </a:cubicBezTo>
                <a:cubicBezTo>
                  <a:pt x="16275" y="12512"/>
                  <a:pt x="15327" y="12821"/>
                  <a:pt x="14315" y="12997"/>
                </a:cubicBezTo>
                <a:cubicBezTo>
                  <a:pt x="13880" y="13091"/>
                  <a:pt x="13493" y="13285"/>
                  <a:pt x="13151" y="13578"/>
                </a:cubicBezTo>
                <a:cubicBezTo>
                  <a:pt x="12809" y="13872"/>
                  <a:pt x="12641" y="14204"/>
                  <a:pt x="12641" y="14571"/>
                </a:cubicBezTo>
                <a:cubicBezTo>
                  <a:pt x="12641" y="14900"/>
                  <a:pt x="12713" y="15141"/>
                  <a:pt x="12865" y="15294"/>
                </a:cubicBezTo>
                <a:cubicBezTo>
                  <a:pt x="13015" y="15449"/>
                  <a:pt x="13178" y="15596"/>
                  <a:pt x="13365" y="15727"/>
                </a:cubicBezTo>
                <a:cubicBezTo>
                  <a:pt x="13546" y="15867"/>
                  <a:pt x="13717" y="16010"/>
                  <a:pt x="13875" y="16169"/>
                </a:cubicBezTo>
                <a:cubicBezTo>
                  <a:pt x="14032" y="16331"/>
                  <a:pt x="14126" y="16574"/>
                  <a:pt x="14161" y="16903"/>
                </a:cubicBezTo>
                <a:cubicBezTo>
                  <a:pt x="14195" y="17118"/>
                  <a:pt x="14187" y="17341"/>
                  <a:pt x="14134" y="17564"/>
                </a:cubicBezTo>
                <a:cubicBezTo>
                  <a:pt x="14099" y="17696"/>
                  <a:pt x="14201" y="17805"/>
                  <a:pt x="14433" y="17893"/>
                </a:cubicBezTo>
                <a:cubicBezTo>
                  <a:pt x="14668" y="17981"/>
                  <a:pt x="14956" y="18069"/>
                  <a:pt x="15295" y="18155"/>
                </a:cubicBezTo>
                <a:cubicBezTo>
                  <a:pt x="15637" y="18237"/>
                  <a:pt x="15987" y="18343"/>
                  <a:pt x="16345" y="18469"/>
                </a:cubicBezTo>
                <a:cubicBezTo>
                  <a:pt x="16705" y="18595"/>
                  <a:pt x="16975" y="18757"/>
                  <a:pt x="17165" y="18952"/>
                </a:cubicBezTo>
                <a:cubicBezTo>
                  <a:pt x="17265" y="19050"/>
                  <a:pt x="17352" y="19233"/>
                  <a:pt x="17416" y="19512"/>
                </a:cubicBezTo>
                <a:cubicBezTo>
                  <a:pt x="17477" y="19791"/>
                  <a:pt x="17520" y="20090"/>
                  <a:pt x="17536" y="20416"/>
                </a:cubicBezTo>
                <a:cubicBezTo>
                  <a:pt x="17554" y="20728"/>
                  <a:pt x="17527" y="21001"/>
                  <a:pt x="17464" y="21242"/>
                </a:cubicBezTo>
                <a:cubicBezTo>
                  <a:pt x="17394" y="21480"/>
                  <a:pt x="17269" y="21600"/>
                  <a:pt x="17090" y="21600"/>
                </a:cubicBezTo>
                <a:lnTo>
                  <a:pt x="4497" y="21600"/>
                </a:lnTo>
                <a:cubicBezTo>
                  <a:pt x="4329" y="21600"/>
                  <a:pt x="4206" y="21480"/>
                  <a:pt x="4131" y="21242"/>
                </a:cubicBezTo>
                <a:cubicBezTo>
                  <a:pt x="4061" y="21001"/>
                  <a:pt x="4032" y="20728"/>
                  <a:pt x="4048" y="20416"/>
                </a:cubicBezTo>
                <a:cubicBezTo>
                  <a:pt x="4066" y="20090"/>
                  <a:pt x="4110" y="19791"/>
                  <a:pt x="4171" y="19512"/>
                </a:cubicBezTo>
                <a:cubicBezTo>
                  <a:pt x="4235" y="19233"/>
                  <a:pt x="4318" y="19050"/>
                  <a:pt x="4422" y="18952"/>
                </a:cubicBezTo>
                <a:cubicBezTo>
                  <a:pt x="4617" y="18768"/>
                  <a:pt x="4889" y="18607"/>
                  <a:pt x="5239" y="18475"/>
                </a:cubicBezTo>
                <a:cubicBezTo>
                  <a:pt x="5589" y="18345"/>
                  <a:pt x="5933" y="18237"/>
                  <a:pt x="6270" y="18155"/>
                </a:cubicBezTo>
                <a:cubicBezTo>
                  <a:pt x="6606" y="18069"/>
                  <a:pt x="6897" y="17984"/>
                  <a:pt x="7146" y="17902"/>
                </a:cubicBezTo>
                <a:cubicBezTo>
                  <a:pt x="7394" y="17817"/>
                  <a:pt x="7498" y="17705"/>
                  <a:pt x="7463" y="17564"/>
                </a:cubicBezTo>
                <a:cubicBezTo>
                  <a:pt x="7429" y="17432"/>
                  <a:pt x="7413" y="17312"/>
                  <a:pt x="7413" y="17205"/>
                </a:cubicBezTo>
                <a:lnTo>
                  <a:pt x="7413" y="16903"/>
                </a:lnTo>
                <a:cubicBezTo>
                  <a:pt x="7429" y="16574"/>
                  <a:pt x="7520" y="16331"/>
                  <a:pt x="7687" y="16169"/>
                </a:cubicBezTo>
                <a:cubicBezTo>
                  <a:pt x="7852" y="16010"/>
                  <a:pt x="8035" y="15867"/>
                  <a:pt x="8223" y="15727"/>
                </a:cubicBezTo>
                <a:cubicBezTo>
                  <a:pt x="8417" y="15592"/>
                  <a:pt x="8585" y="15446"/>
                  <a:pt x="8729" y="15294"/>
                </a:cubicBezTo>
                <a:cubicBezTo>
                  <a:pt x="8873" y="15141"/>
                  <a:pt x="8945" y="14900"/>
                  <a:pt x="8945" y="14571"/>
                </a:cubicBezTo>
                <a:cubicBezTo>
                  <a:pt x="8945" y="14204"/>
                  <a:pt x="8777" y="13875"/>
                  <a:pt x="8441" y="13578"/>
                </a:cubicBezTo>
                <a:cubicBezTo>
                  <a:pt x="8103" y="13282"/>
                  <a:pt x="7706" y="13091"/>
                  <a:pt x="7247" y="12997"/>
                </a:cubicBezTo>
                <a:cubicBezTo>
                  <a:pt x="6251" y="12812"/>
                  <a:pt x="5311" y="12497"/>
                  <a:pt x="4435" y="12063"/>
                </a:cubicBezTo>
                <a:cubicBezTo>
                  <a:pt x="3554" y="11628"/>
                  <a:pt x="2790" y="11129"/>
                  <a:pt x="2134" y="10571"/>
                </a:cubicBezTo>
                <a:cubicBezTo>
                  <a:pt x="1479" y="10013"/>
                  <a:pt x="959" y="9416"/>
                  <a:pt x="573" y="8782"/>
                </a:cubicBezTo>
                <a:cubicBezTo>
                  <a:pt x="190" y="8152"/>
                  <a:pt x="0" y="7542"/>
                  <a:pt x="0" y="6949"/>
                </a:cubicBezTo>
                <a:lnTo>
                  <a:pt x="0" y="4320"/>
                </a:lnTo>
                <a:cubicBezTo>
                  <a:pt x="0" y="4008"/>
                  <a:pt x="93" y="3756"/>
                  <a:pt x="286" y="3554"/>
                </a:cubicBezTo>
                <a:cubicBezTo>
                  <a:pt x="475" y="3354"/>
                  <a:pt x="713" y="3254"/>
                  <a:pt x="999" y="3254"/>
                </a:cubicBezTo>
                <a:lnTo>
                  <a:pt x="5124" y="3254"/>
                </a:lnTo>
                <a:cubicBezTo>
                  <a:pt x="5108" y="3140"/>
                  <a:pt x="5098" y="3025"/>
                  <a:pt x="5098" y="2902"/>
                </a:cubicBezTo>
                <a:lnTo>
                  <a:pt x="5098" y="2505"/>
                </a:lnTo>
                <a:cubicBezTo>
                  <a:pt x="5098" y="2006"/>
                  <a:pt x="5119" y="1595"/>
                  <a:pt x="5156" y="1266"/>
                </a:cubicBezTo>
                <a:cubicBezTo>
                  <a:pt x="5194" y="940"/>
                  <a:pt x="5260" y="684"/>
                  <a:pt x="5354" y="498"/>
                </a:cubicBezTo>
                <a:cubicBezTo>
                  <a:pt x="5445" y="320"/>
                  <a:pt x="5581" y="188"/>
                  <a:pt x="5754" y="112"/>
                </a:cubicBezTo>
                <a:cubicBezTo>
                  <a:pt x="5928" y="38"/>
                  <a:pt x="6166" y="0"/>
                  <a:pt x="6465" y="0"/>
                </a:cubicBezTo>
                <a:lnTo>
                  <a:pt x="15133" y="0"/>
                </a:lnTo>
                <a:cubicBezTo>
                  <a:pt x="15410" y="0"/>
                  <a:pt x="15645" y="38"/>
                  <a:pt x="15829" y="112"/>
                </a:cubicBezTo>
                <a:cubicBezTo>
                  <a:pt x="16011" y="188"/>
                  <a:pt x="16150" y="320"/>
                  <a:pt x="16243" y="498"/>
                </a:cubicBezTo>
                <a:cubicBezTo>
                  <a:pt x="16337" y="684"/>
                  <a:pt x="16404" y="940"/>
                  <a:pt x="16436" y="1266"/>
                </a:cubicBezTo>
                <a:cubicBezTo>
                  <a:pt x="16470" y="1595"/>
                  <a:pt x="16485" y="2006"/>
                  <a:pt x="16485" y="2505"/>
                </a:cubicBezTo>
                <a:lnTo>
                  <a:pt x="16485" y="2864"/>
                </a:lnTo>
                <a:cubicBezTo>
                  <a:pt x="16485" y="2990"/>
                  <a:pt x="16477" y="3119"/>
                  <a:pt x="16460" y="3251"/>
                </a:cubicBezTo>
                <a:lnTo>
                  <a:pt x="20604" y="3251"/>
                </a:lnTo>
                <a:cubicBezTo>
                  <a:pt x="20884" y="3251"/>
                  <a:pt x="21119" y="3351"/>
                  <a:pt x="21314" y="3551"/>
                </a:cubicBezTo>
                <a:cubicBezTo>
                  <a:pt x="21504" y="3754"/>
                  <a:pt x="21600" y="4006"/>
                  <a:pt x="21600" y="4318"/>
                </a:cubicBezTo>
                <a:lnTo>
                  <a:pt x="21600" y="6949"/>
                </a:lnTo>
                <a:close/>
                <a:moveTo>
                  <a:pt x="6283" y="10550"/>
                </a:moveTo>
                <a:cubicBezTo>
                  <a:pt x="6072" y="9798"/>
                  <a:pt x="5883" y="8979"/>
                  <a:pt x="5714" y="8083"/>
                </a:cubicBezTo>
                <a:cubicBezTo>
                  <a:pt x="5549" y="7190"/>
                  <a:pt x="5407" y="6300"/>
                  <a:pt x="5287" y="5416"/>
                </a:cubicBezTo>
                <a:lnTo>
                  <a:pt x="1963" y="5416"/>
                </a:lnTo>
                <a:lnTo>
                  <a:pt x="1963" y="6949"/>
                </a:lnTo>
                <a:cubicBezTo>
                  <a:pt x="1963" y="7137"/>
                  <a:pt x="2064" y="7390"/>
                  <a:pt x="2264" y="7710"/>
                </a:cubicBezTo>
                <a:cubicBezTo>
                  <a:pt x="2462" y="8030"/>
                  <a:pt x="2753" y="8358"/>
                  <a:pt x="3127" y="8700"/>
                </a:cubicBezTo>
                <a:cubicBezTo>
                  <a:pt x="3501" y="9040"/>
                  <a:pt x="3955" y="9381"/>
                  <a:pt x="4489" y="9707"/>
                </a:cubicBezTo>
                <a:cubicBezTo>
                  <a:pt x="5023" y="10033"/>
                  <a:pt x="5618" y="10315"/>
                  <a:pt x="6283" y="10550"/>
                </a:cubicBezTo>
                <a:moveTo>
                  <a:pt x="19629" y="5416"/>
                </a:moveTo>
                <a:lnTo>
                  <a:pt x="16281" y="5416"/>
                </a:lnTo>
                <a:cubicBezTo>
                  <a:pt x="16179" y="6300"/>
                  <a:pt x="16042" y="7190"/>
                  <a:pt x="15877" y="8083"/>
                </a:cubicBezTo>
                <a:cubicBezTo>
                  <a:pt x="15712" y="8979"/>
                  <a:pt x="15522" y="9798"/>
                  <a:pt x="15309" y="10550"/>
                </a:cubicBezTo>
                <a:cubicBezTo>
                  <a:pt x="15974" y="10315"/>
                  <a:pt x="16575" y="10033"/>
                  <a:pt x="17106" y="9707"/>
                </a:cubicBezTo>
                <a:cubicBezTo>
                  <a:pt x="17637" y="9381"/>
                  <a:pt x="18091" y="9040"/>
                  <a:pt x="18468" y="8700"/>
                </a:cubicBezTo>
                <a:cubicBezTo>
                  <a:pt x="18844" y="8358"/>
                  <a:pt x="19130" y="8030"/>
                  <a:pt x="19330" y="7710"/>
                </a:cubicBezTo>
                <a:cubicBezTo>
                  <a:pt x="19531" y="7390"/>
                  <a:pt x="19629" y="7137"/>
                  <a:pt x="19629" y="6949"/>
                </a:cubicBezTo>
                <a:lnTo>
                  <a:pt x="19629" y="541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0" tIns="0" rIns="0" bIns="0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42" name="AutoShape 121"/>
          <p:cNvSpPr/>
          <p:nvPr/>
        </p:nvSpPr>
        <p:spPr bwMode="auto">
          <a:xfrm>
            <a:off x="3197881" y="3059484"/>
            <a:ext cx="404813" cy="404813"/>
          </a:xfrm>
          <a:custGeom>
            <a:avLst/>
            <a:gdLst>
              <a:gd name="T0" fmla="*/ 71438 w 21600"/>
              <a:gd name="T1" fmla="*/ 71438 h 21600"/>
              <a:gd name="T2" fmla="*/ 71438 w 21600"/>
              <a:gd name="T3" fmla="*/ 71438 h 21600"/>
              <a:gd name="T4" fmla="*/ 71438 w 21600"/>
              <a:gd name="T5" fmla="*/ 71438 h 21600"/>
              <a:gd name="T6" fmla="*/ 71438 w 21600"/>
              <a:gd name="T7" fmla="*/ 71438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0684" y="0"/>
                </a:moveTo>
                <a:cubicBezTo>
                  <a:pt x="20941" y="0"/>
                  <a:pt x="21159" y="104"/>
                  <a:pt x="21336" y="311"/>
                </a:cubicBezTo>
                <a:cubicBezTo>
                  <a:pt x="21512" y="517"/>
                  <a:pt x="21600" y="760"/>
                  <a:pt x="21600" y="1048"/>
                </a:cubicBezTo>
                <a:lnTo>
                  <a:pt x="21600" y="16237"/>
                </a:lnTo>
                <a:cubicBezTo>
                  <a:pt x="21600" y="16522"/>
                  <a:pt x="21512" y="16768"/>
                  <a:pt x="21336" y="16970"/>
                </a:cubicBezTo>
                <a:cubicBezTo>
                  <a:pt x="21162" y="17174"/>
                  <a:pt x="20944" y="17275"/>
                  <a:pt x="20684" y="17275"/>
                </a:cubicBezTo>
                <a:lnTo>
                  <a:pt x="19807" y="17275"/>
                </a:lnTo>
                <a:lnTo>
                  <a:pt x="19807" y="17370"/>
                </a:lnTo>
                <a:cubicBezTo>
                  <a:pt x="19807" y="17949"/>
                  <a:pt x="19709" y="18499"/>
                  <a:pt x="19513" y="19017"/>
                </a:cubicBezTo>
                <a:cubicBezTo>
                  <a:pt x="19318" y="19535"/>
                  <a:pt x="19060" y="19985"/>
                  <a:pt x="18747" y="20362"/>
                </a:cubicBezTo>
                <a:cubicBezTo>
                  <a:pt x="18433" y="20739"/>
                  <a:pt x="18051" y="21038"/>
                  <a:pt x="17608" y="21263"/>
                </a:cubicBezTo>
                <a:cubicBezTo>
                  <a:pt x="17167" y="21488"/>
                  <a:pt x="16697" y="21600"/>
                  <a:pt x="16198" y="21600"/>
                </a:cubicBezTo>
                <a:cubicBezTo>
                  <a:pt x="15705" y="21600"/>
                  <a:pt x="15238" y="21488"/>
                  <a:pt x="14797" y="21263"/>
                </a:cubicBezTo>
                <a:cubicBezTo>
                  <a:pt x="14353" y="21038"/>
                  <a:pt x="13974" y="20739"/>
                  <a:pt x="13653" y="20362"/>
                </a:cubicBezTo>
                <a:cubicBezTo>
                  <a:pt x="13332" y="19985"/>
                  <a:pt x="13078" y="19535"/>
                  <a:pt x="12887" y="19017"/>
                </a:cubicBezTo>
                <a:cubicBezTo>
                  <a:pt x="12696" y="18499"/>
                  <a:pt x="12600" y="17949"/>
                  <a:pt x="12600" y="17370"/>
                </a:cubicBezTo>
                <a:lnTo>
                  <a:pt x="12600" y="17275"/>
                </a:lnTo>
                <a:lnTo>
                  <a:pt x="9000" y="17275"/>
                </a:lnTo>
                <a:lnTo>
                  <a:pt x="9000" y="17370"/>
                </a:lnTo>
                <a:cubicBezTo>
                  <a:pt x="9000" y="17949"/>
                  <a:pt x="8904" y="18499"/>
                  <a:pt x="8713" y="19017"/>
                </a:cubicBezTo>
                <a:cubicBezTo>
                  <a:pt x="8522" y="19535"/>
                  <a:pt x="8265" y="19985"/>
                  <a:pt x="7947" y="20362"/>
                </a:cubicBezTo>
                <a:cubicBezTo>
                  <a:pt x="7629" y="20739"/>
                  <a:pt x="7244" y="21038"/>
                  <a:pt x="6803" y="21263"/>
                </a:cubicBezTo>
                <a:cubicBezTo>
                  <a:pt x="6360" y="21488"/>
                  <a:pt x="5895" y="21600"/>
                  <a:pt x="5402" y="21600"/>
                </a:cubicBezTo>
                <a:cubicBezTo>
                  <a:pt x="4910" y="21600"/>
                  <a:pt x="4441" y="21488"/>
                  <a:pt x="4004" y="21263"/>
                </a:cubicBezTo>
                <a:cubicBezTo>
                  <a:pt x="3558" y="21038"/>
                  <a:pt x="3179" y="20739"/>
                  <a:pt x="2858" y="20362"/>
                </a:cubicBezTo>
                <a:cubicBezTo>
                  <a:pt x="2537" y="19985"/>
                  <a:pt x="2282" y="19535"/>
                  <a:pt x="2091" y="19017"/>
                </a:cubicBezTo>
                <a:cubicBezTo>
                  <a:pt x="1900" y="18499"/>
                  <a:pt x="1805" y="17949"/>
                  <a:pt x="1805" y="17370"/>
                </a:cubicBezTo>
                <a:lnTo>
                  <a:pt x="1805" y="17275"/>
                </a:lnTo>
                <a:lnTo>
                  <a:pt x="891" y="17275"/>
                </a:lnTo>
                <a:cubicBezTo>
                  <a:pt x="647" y="17275"/>
                  <a:pt x="438" y="17167"/>
                  <a:pt x="262" y="16961"/>
                </a:cubicBezTo>
                <a:cubicBezTo>
                  <a:pt x="88" y="16755"/>
                  <a:pt x="0" y="16514"/>
                  <a:pt x="0" y="16237"/>
                </a:cubicBezTo>
                <a:lnTo>
                  <a:pt x="0" y="10669"/>
                </a:lnTo>
                <a:cubicBezTo>
                  <a:pt x="0" y="10442"/>
                  <a:pt x="27" y="10205"/>
                  <a:pt x="69" y="9961"/>
                </a:cubicBezTo>
                <a:cubicBezTo>
                  <a:pt x="118" y="9716"/>
                  <a:pt x="186" y="9474"/>
                  <a:pt x="274" y="9228"/>
                </a:cubicBezTo>
                <a:cubicBezTo>
                  <a:pt x="365" y="8984"/>
                  <a:pt x="470" y="8751"/>
                  <a:pt x="593" y="8526"/>
                </a:cubicBezTo>
                <a:cubicBezTo>
                  <a:pt x="713" y="8302"/>
                  <a:pt x="838" y="8115"/>
                  <a:pt x="960" y="7965"/>
                </a:cubicBezTo>
                <a:lnTo>
                  <a:pt x="3573" y="4906"/>
                </a:lnTo>
                <a:cubicBezTo>
                  <a:pt x="3698" y="4760"/>
                  <a:pt x="3856" y="4613"/>
                  <a:pt x="4053" y="4475"/>
                </a:cubicBezTo>
                <a:cubicBezTo>
                  <a:pt x="4248" y="4331"/>
                  <a:pt x="4450" y="4210"/>
                  <a:pt x="4658" y="4109"/>
                </a:cubicBezTo>
                <a:cubicBezTo>
                  <a:pt x="4864" y="4005"/>
                  <a:pt x="5071" y="3928"/>
                  <a:pt x="5278" y="3867"/>
                </a:cubicBezTo>
                <a:cubicBezTo>
                  <a:pt x="5486" y="3807"/>
                  <a:pt x="5687" y="3775"/>
                  <a:pt x="5882" y="3775"/>
                </a:cubicBezTo>
                <a:lnTo>
                  <a:pt x="6820" y="3775"/>
                </a:lnTo>
                <a:lnTo>
                  <a:pt x="6820" y="1048"/>
                </a:lnTo>
                <a:cubicBezTo>
                  <a:pt x="6820" y="760"/>
                  <a:pt x="6909" y="517"/>
                  <a:pt x="7082" y="311"/>
                </a:cubicBezTo>
                <a:cubicBezTo>
                  <a:pt x="7259" y="104"/>
                  <a:pt x="7464" y="0"/>
                  <a:pt x="7700" y="0"/>
                </a:cubicBezTo>
                <a:lnTo>
                  <a:pt x="20684" y="0"/>
                </a:lnTo>
                <a:close/>
                <a:moveTo>
                  <a:pt x="6791" y="6439"/>
                </a:moveTo>
                <a:lnTo>
                  <a:pt x="5878" y="6439"/>
                </a:lnTo>
                <a:cubicBezTo>
                  <a:pt x="5799" y="6439"/>
                  <a:pt x="5677" y="6479"/>
                  <a:pt x="5510" y="6551"/>
                </a:cubicBezTo>
                <a:cubicBezTo>
                  <a:pt x="5341" y="6626"/>
                  <a:pt x="5224" y="6704"/>
                  <a:pt x="5153" y="6784"/>
                </a:cubicBezTo>
                <a:lnTo>
                  <a:pt x="2540" y="9831"/>
                </a:lnTo>
                <a:cubicBezTo>
                  <a:pt x="2478" y="9903"/>
                  <a:pt x="2412" y="10041"/>
                  <a:pt x="2351" y="10240"/>
                </a:cubicBezTo>
                <a:cubicBezTo>
                  <a:pt x="2290" y="10436"/>
                  <a:pt x="2258" y="10580"/>
                  <a:pt x="2258" y="10672"/>
                </a:cubicBezTo>
                <a:lnTo>
                  <a:pt x="2258" y="11527"/>
                </a:lnTo>
                <a:lnTo>
                  <a:pt x="6796" y="11527"/>
                </a:lnTo>
                <a:lnTo>
                  <a:pt x="6796" y="6439"/>
                </a:lnTo>
                <a:lnTo>
                  <a:pt x="6791" y="6439"/>
                </a:lnTo>
                <a:close/>
                <a:moveTo>
                  <a:pt x="5395" y="18942"/>
                </a:moveTo>
                <a:cubicBezTo>
                  <a:pt x="5760" y="18942"/>
                  <a:pt x="6076" y="18789"/>
                  <a:pt x="6340" y="18481"/>
                </a:cubicBezTo>
                <a:cubicBezTo>
                  <a:pt x="6600" y="18172"/>
                  <a:pt x="6732" y="17805"/>
                  <a:pt x="6732" y="17373"/>
                </a:cubicBezTo>
                <a:cubicBezTo>
                  <a:pt x="6732" y="16941"/>
                  <a:pt x="6600" y="16569"/>
                  <a:pt x="6340" y="16252"/>
                </a:cubicBezTo>
                <a:cubicBezTo>
                  <a:pt x="6078" y="15944"/>
                  <a:pt x="5762" y="15786"/>
                  <a:pt x="5395" y="15786"/>
                </a:cubicBezTo>
                <a:cubicBezTo>
                  <a:pt x="5028" y="15786"/>
                  <a:pt x="4714" y="15942"/>
                  <a:pt x="4445" y="16247"/>
                </a:cubicBezTo>
                <a:cubicBezTo>
                  <a:pt x="4180" y="16558"/>
                  <a:pt x="4046" y="16932"/>
                  <a:pt x="4046" y="17373"/>
                </a:cubicBezTo>
                <a:cubicBezTo>
                  <a:pt x="4046" y="17805"/>
                  <a:pt x="4180" y="18172"/>
                  <a:pt x="4445" y="18481"/>
                </a:cubicBezTo>
                <a:cubicBezTo>
                  <a:pt x="4714" y="18789"/>
                  <a:pt x="5028" y="18942"/>
                  <a:pt x="5395" y="18942"/>
                </a:cubicBezTo>
                <a:moveTo>
                  <a:pt x="16195" y="18942"/>
                </a:moveTo>
                <a:cubicBezTo>
                  <a:pt x="16560" y="18942"/>
                  <a:pt x="16878" y="18789"/>
                  <a:pt x="17145" y="18481"/>
                </a:cubicBezTo>
                <a:cubicBezTo>
                  <a:pt x="17410" y="18172"/>
                  <a:pt x="17544" y="17805"/>
                  <a:pt x="17544" y="17373"/>
                </a:cubicBezTo>
                <a:cubicBezTo>
                  <a:pt x="17544" y="16941"/>
                  <a:pt x="17412" y="16569"/>
                  <a:pt x="17150" y="16252"/>
                </a:cubicBezTo>
                <a:cubicBezTo>
                  <a:pt x="16890" y="15944"/>
                  <a:pt x="16572" y="15786"/>
                  <a:pt x="16195" y="15786"/>
                </a:cubicBezTo>
                <a:cubicBezTo>
                  <a:pt x="15828" y="15786"/>
                  <a:pt x="15514" y="15942"/>
                  <a:pt x="15250" y="16247"/>
                </a:cubicBezTo>
                <a:cubicBezTo>
                  <a:pt x="14990" y="16558"/>
                  <a:pt x="14858" y="16932"/>
                  <a:pt x="14858" y="17373"/>
                </a:cubicBezTo>
                <a:cubicBezTo>
                  <a:pt x="14858" y="17805"/>
                  <a:pt x="14990" y="18172"/>
                  <a:pt x="15250" y="18481"/>
                </a:cubicBezTo>
                <a:cubicBezTo>
                  <a:pt x="15512" y="18789"/>
                  <a:pt x="15825" y="18942"/>
                  <a:pt x="16195" y="18942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0" tIns="0" rIns="0" bIns="0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40" name="AutoShape 5"/>
          <p:cNvSpPr/>
          <p:nvPr/>
        </p:nvSpPr>
        <p:spPr bwMode="auto">
          <a:xfrm flipV="1">
            <a:off x="1266825" y="584392"/>
            <a:ext cx="6667500" cy="18000"/>
          </a:xfrm>
          <a:custGeom>
            <a:avLst/>
            <a:gdLst>
              <a:gd name="T0" fmla="*/ 3333750 w 21600"/>
              <a:gd name="T1" fmla="*/ 33338 h 21600"/>
              <a:gd name="T2" fmla="*/ 3333750 w 21600"/>
              <a:gd name="T3" fmla="*/ 33338 h 21600"/>
              <a:gd name="T4" fmla="*/ 3333750 w 21600"/>
              <a:gd name="T5" fmla="*/ 33338 h 21600"/>
              <a:gd name="T6" fmla="*/ 3333750 w 21600"/>
              <a:gd name="T7" fmla="*/ 33338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rgbClr val="32AA90"/>
          </a:solidFill>
          <a:ln w="25400" cap="flat" cmpd="sng">
            <a:noFill/>
            <a:prstDash val="solid"/>
            <a:miter lim="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43" name="AutoShape 16"/>
          <p:cNvSpPr/>
          <p:nvPr/>
        </p:nvSpPr>
        <p:spPr bwMode="auto">
          <a:xfrm>
            <a:off x="1243915" y="276126"/>
            <a:ext cx="4480213" cy="2794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/>
            <a:r>
              <a:rPr lang="zh-CN" altLang="en-US" sz="2000" b="1" dirty="0" smtClean="0">
                <a:solidFill>
                  <a:srgbClr val="002060"/>
                </a:solidFill>
                <a:latin typeface="+mn-ea"/>
                <a:ea typeface="+mn-ea"/>
              </a:rPr>
              <a:t>单击此处添加标题</a:t>
            </a:r>
            <a:endParaRPr lang="es-ES" altLang="zh-CN" sz="2000" b="1" dirty="0">
              <a:solidFill>
                <a:srgbClr val="002060"/>
              </a:solidFill>
              <a:latin typeface="+mn-ea"/>
              <a:ea typeface="+mn-ea"/>
            </a:endParaRPr>
          </a:p>
        </p:txBody>
      </p:sp>
      <p:sp>
        <p:nvSpPr>
          <p:cNvPr id="44" name="AutoShape 34"/>
          <p:cNvSpPr/>
          <p:nvPr/>
        </p:nvSpPr>
        <p:spPr bwMode="auto">
          <a:xfrm>
            <a:off x="3363293" y="415826"/>
            <a:ext cx="4004296" cy="1397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just" eaLnBrk="1">
              <a:spcBef>
                <a:spcPts val="600"/>
              </a:spcBef>
            </a:pPr>
            <a:r>
              <a:rPr lang="zh-CN" altLang="en-US" sz="700" dirty="0" smtClean="0">
                <a:solidFill>
                  <a:srgbClr val="3BB692"/>
                </a:solidFill>
                <a:latin typeface="+mn-ea"/>
                <a:ea typeface="+mn-ea"/>
                <a:sym typeface="Verdana" pitchFamily="34" charset="0"/>
              </a:rPr>
              <a:t>单击此处添加副标题或详细文本描述</a:t>
            </a:r>
            <a:endParaRPr lang="es-ES" altLang="zh-CN" sz="1800" dirty="0">
              <a:latin typeface="+mn-ea"/>
              <a:ea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-200093780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60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60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60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60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utoUpdateAnimBg="0"/>
      <p:bldP spid="44" grpId="0" autoUpdateAnimBg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679" name="Group 7"/>
          <p:cNvGrpSpPr/>
          <p:nvPr/>
        </p:nvGrpSpPr>
        <p:grpSpPr bwMode="auto">
          <a:xfrm>
            <a:off x="3170238" y="1155700"/>
            <a:ext cx="2619375" cy="3643313"/>
            <a:chOff x="0" y="0"/>
            <a:chExt cx="2619376" cy="3643313"/>
          </a:xfrm>
        </p:grpSpPr>
        <p:sp>
          <p:nvSpPr>
            <p:cNvPr id="28680" name="AutoShape 8"/>
            <p:cNvSpPr/>
            <p:nvPr/>
          </p:nvSpPr>
          <p:spPr bwMode="auto">
            <a:xfrm>
              <a:off x="0" y="0"/>
              <a:ext cx="2619376" cy="3643313"/>
            </a:xfrm>
            <a:custGeom>
              <a:avLst/>
              <a:gdLst>
                <a:gd name="T0" fmla="*/ 1309688 w 21600"/>
                <a:gd name="T1" fmla="*/ 1821657 h 21600"/>
                <a:gd name="T2" fmla="*/ 1309688 w 21600"/>
                <a:gd name="T3" fmla="*/ 1821657 h 21600"/>
                <a:gd name="T4" fmla="*/ 1309688 w 21600"/>
                <a:gd name="T5" fmla="*/ 1821657 h 21600"/>
                <a:gd name="T6" fmla="*/ 1309688 w 21600"/>
                <a:gd name="T7" fmla="*/ 1821657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531" y="12087"/>
                  </a:moveTo>
                  <a:cubicBezTo>
                    <a:pt x="21299" y="12116"/>
                    <a:pt x="21012" y="12126"/>
                    <a:pt x="20670" y="12107"/>
                  </a:cubicBezTo>
                  <a:cubicBezTo>
                    <a:pt x="20274" y="12087"/>
                    <a:pt x="19864" y="12038"/>
                    <a:pt x="19427" y="11979"/>
                  </a:cubicBezTo>
                  <a:cubicBezTo>
                    <a:pt x="18976" y="11930"/>
                    <a:pt x="18525" y="11880"/>
                    <a:pt x="18102" y="11851"/>
                  </a:cubicBezTo>
                  <a:cubicBezTo>
                    <a:pt x="17924" y="11841"/>
                    <a:pt x="17774" y="11841"/>
                    <a:pt x="17624" y="11841"/>
                  </a:cubicBezTo>
                  <a:cubicBezTo>
                    <a:pt x="17596" y="11841"/>
                    <a:pt x="17555" y="11841"/>
                    <a:pt x="17528" y="11851"/>
                  </a:cubicBezTo>
                  <a:cubicBezTo>
                    <a:pt x="17433" y="11851"/>
                    <a:pt x="17378" y="11861"/>
                    <a:pt x="17351" y="11822"/>
                  </a:cubicBezTo>
                  <a:cubicBezTo>
                    <a:pt x="17337" y="11802"/>
                    <a:pt x="17337" y="11802"/>
                    <a:pt x="17337" y="11802"/>
                  </a:cubicBezTo>
                  <a:cubicBezTo>
                    <a:pt x="17310" y="11802"/>
                    <a:pt x="17310" y="11802"/>
                    <a:pt x="17310" y="11802"/>
                  </a:cubicBezTo>
                  <a:cubicBezTo>
                    <a:pt x="16818" y="11841"/>
                    <a:pt x="16326" y="11841"/>
                    <a:pt x="15848" y="11822"/>
                  </a:cubicBezTo>
                  <a:cubicBezTo>
                    <a:pt x="15151" y="11782"/>
                    <a:pt x="14550" y="11684"/>
                    <a:pt x="14113" y="11527"/>
                  </a:cubicBezTo>
                  <a:cubicBezTo>
                    <a:pt x="14031" y="11497"/>
                    <a:pt x="13949" y="11438"/>
                    <a:pt x="13853" y="11389"/>
                  </a:cubicBezTo>
                  <a:cubicBezTo>
                    <a:pt x="13785" y="11340"/>
                    <a:pt x="13716" y="11301"/>
                    <a:pt x="13648" y="11271"/>
                  </a:cubicBezTo>
                  <a:cubicBezTo>
                    <a:pt x="13593" y="11252"/>
                    <a:pt x="13552" y="11232"/>
                    <a:pt x="13511" y="11212"/>
                  </a:cubicBezTo>
                  <a:cubicBezTo>
                    <a:pt x="13375" y="11143"/>
                    <a:pt x="13225" y="11075"/>
                    <a:pt x="13170" y="11006"/>
                  </a:cubicBezTo>
                  <a:cubicBezTo>
                    <a:pt x="13102" y="10917"/>
                    <a:pt x="13074" y="10809"/>
                    <a:pt x="13047" y="10701"/>
                  </a:cubicBezTo>
                  <a:cubicBezTo>
                    <a:pt x="13020" y="10603"/>
                    <a:pt x="12992" y="10495"/>
                    <a:pt x="12924" y="10397"/>
                  </a:cubicBezTo>
                  <a:cubicBezTo>
                    <a:pt x="12965" y="10397"/>
                    <a:pt x="13006" y="10387"/>
                    <a:pt x="13047" y="10377"/>
                  </a:cubicBezTo>
                  <a:cubicBezTo>
                    <a:pt x="13225" y="10347"/>
                    <a:pt x="13388" y="10328"/>
                    <a:pt x="13525" y="10377"/>
                  </a:cubicBezTo>
                  <a:cubicBezTo>
                    <a:pt x="13648" y="10426"/>
                    <a:pt x="13785" y="10505"/>
                    <a:pt x="13921" y="10583"/>
                  </a:cubicBezTo>
                  <a:cubicBezTo>
                    <a:pt x="13990" y="10623"/>
                    <a:pt x="14058" y="10662"/>
                    <a:pt x="14126" y="10701"/>
                  </a:cubicBezTo>
                  <a:cubicBezTo>
                    <a:pt x="14727" y="11016"/>
                    <a:pt x="15506" y="11094"/>
                    <a:pt x="16189" y="11134"/>
                  </a:cubicBezTo>
                  <a:cubicBezTo>
                    <a:pt x="16367" y="11143"/>
                    <a:pt x="16544" y="11143"/>
                    <a:pt x="16777" y="11153"/>
                  </a:cubicBezTo>
                  <a:cubicBezTo>
                    <a:pt x="16995" y="11301"/>
                    <a:pt x="17323" y="11419"/>
                    <a:pt x="17651" y="11527"/>
                  </a:cubicBezTo>
                  <a:cubicBezTo>
                    <a:pt x="18088" y="11674"/>
                    <a:pt x="18403" y="11753"/>
                    <a:pt x="18662" y="11753"/>
                  </a:cubicBezTo>
                  <a:cubicBezTo>
                    <a:pt x="19004" y="11763"/>
                    <a:pt x="19004" y="11763"/>
                    <a:pt x="19004" y="11763"/>
                  </a:cubicBezTo>
                  <a:cubicBezTo>
                    <a:pt x="18676" y="11684"/>
                    <a:pt x="18676" y="11684"/>
                    <a:pt x="18676" y="11684"/>
                  </a:cubicBezTo>
                  <a:cubicBezTo>
                    <a:pt x="17979" y="11527"/>
                    <a:pt x="17433" y="11369"/>
                    <a:pt x="16995" y="11143"/>
                  </a:cubicBezTo>
                  <a:cubicBezTo>
                    <a:pt x="17665" y="11173"/>
                    <a:pt x="18266" y="11271"/>
                    <a:pt x="18799" y="11369"/>
                  </a:cubicBezTo>
                  <a:cubicBezTo>
                    <a:pt x="18881" y="11379"/>
                    <a:pt x="18963" y="11399"/>
                    <a:pt x="19031" y="11409"/>
                  </a:cubicBezTo>
                  <a:cubicBezTo>
                    <a:pt x="19072" y="11340"/>
                    <a:pt x="19072" y="11340"/>
                    <a:pt x="19072" y="11340"/>
                  </a:cubicBezTo>
                  <a:cubicBezTo>
                    <a:pt x="18485" y="11153"/>
                    <a:pt x="17815" y="11104"/>
                    <a:pt x="17228" y="11075"/>
                  </a:cubicBezTo>
                  <a:cubicBezTo>
                    <a:pt x="17105" y="11065"/>
                    <a:pt x="16982" y="11065"/>
                    <a:pt x="16859" y="11055"/>
                  </a:cubicBezTo>
                  <a:cubicBezTo>
                    <a:pt x="16736" y="11045"/>
                    <a:pt x="16626" y="11045"/>
                    <a:pt x="16503" y="11035"/>
                  </a:cubicBezTo>
                  <a:cubicBezTo>
                    <a:pt x="16025" y="11016"/>
                    <a:pt x="15533" y="10976"/>
                    <a:pt x="15083" y="10878"/>
                  </a:cubicBezTo>
                  <a:cubicBezTo>
                    <a:pt x="14550" y="10760"/>
                    <a:pt x="14249" y="10573"/>
                    <a:pt x="13921" y="10377"/>
                  </a:cubicBezTo>
                  <a:cubicBezTo>
                    <a:pt x="13880" y="10357"/>
                    <a:pt x="13853" y="10338"/>
                    <a:pt x="13826" y="10308"/>
                  </a:cubicBezTo>
                  <a:cubicBezTo>
                    <a:pt x="14017" y="10298"/>
                    <a:pt x="14208" y="10269"/>
                    <a:pt x="14386" y="10239"/>
                  </a:cubicBezTo>
                  <a:cubicBezTo>
                    <a:pt x="14604" y="10200"/>
                    <a:pt x="14809" y="10161"/>
                    <a:pt x="14987" y="10171"/>
                  </a:cubicBezTo>
                  <a:cubicBezTo>
                    <a:pt x="15192" y="10180"/>
                    <a:pt x="15356" y="10249"/>
                    <a:pt x="15533" y="10318"/>
                  </a:cubicBezTo>
                  <a:cubicBezTo>
                    <a:pt x="15711" y="10387"/>
                    <a:pt x="15875" y="10446"/>
                    <a:pt x="16080" y="10475"/>
                  </a:cubicBezTo>
                  <a:cubicBezTo>
                    <a:pt x="16121" y="10515"/>
                    <a:pt x="16162" y="10554"/>
                    <a:pt x="16203" y="10593"/>
                  </a:cubicBezTo>
                  <a:cubicBezTo>
                    <a:pt x="16353" y="10750"/>
                    <a:pt x="16531" y="10927"/>
                    <a:pt x="16845" y="10908"/>
                  </a:cubicBezTo>
                  <a:cubicBezTo>
                    <a:pt x="17296" y="10888"/>
                    <a:pt x="17296" y="10888"/>
                    <a:pt x="17296" y="10888"/>
                  </a:cubicBezTo>
                  <a:cubicBezTo>
                    <a:pt x="16859" y="10839"/>
                    <a:pt x="16859" y="10839"/>
                    <a:pt x="16859" y="10839"/>
                  </a:cubicBezTo>
                  <a:cubicBezTo>
                    <a:pt x="16599" y="10809"/>
                    <a:pt x="16422" y="10662"/>
                    <a:pt x="16340" y="10554"/>
                  </a:cubicBezTo>
                  <a:cubicBezTo>
                    <a:pt x="16572" y="10603"/>
                    <a:pt x="16831" y="10662"/>
                    <a:pt x="17118" y="10672"/>
                  </a:cubicBezTo>
                  <a:cubicBezTo>
                    <a:pt x="17228" y="10682"/>
                    <a:pt x="17337" y="10682"/>
                    <a:pt x="17433" y="10672"/>
                  </a:cubicBezTo>
                  <a:cubicBezTo>
                    <a:pt x="17870" y="10632"/>
                    <a:pt x="17870" y="10632"/>
                    <a:pt x="17870" y="10632"/>
                  </a:cubicBezTo>
                  <a:cubicBezTo>
                    <a:pt x="17433" y="10593"/>
                    <a:pt x="17433" y="10593"/>
                    <a:pt x="17433" y="10593"/>
                  </a:cubicBezTo>
                  <a:cubicBezTo>
                    <a:pt x="16558" y="10534"/>
                    <a:pt x="15902" y="10338"/>
                    <a:pt x="15438" y="10151"/>
                  </a:cubicBezTo>
                  <a:cubicBezTo>
                    <a:pt x="15629" y="10151"/>
                    <a:pt x="15820" y="10121"/>
                    <a:pt x="15998" y="10102"/>
                  </a:cubicBezTo>
                  <a:cubicBezTo>
                    <a:pt x="16230" y="10072"/>
                    <a:pt x="16449" y="10043"/>
                    <a:pt x="16681" y="10072"/>
                  </a:cubicBezTo>
                  <a:cubicBezTo>
                    <a:pt x="16954" y="10092"/>
                    <a:pt x="17228" y="10220"/>
                    <a:pt x="17487" y="10328"/>
                  </a:cubicBezTo>
                  <a:cubicBezTo>
                    <a:pt x="17596" y="10377"/>
                    <a:pt x="17678" y="10416"/>
                    <a:pt x="17774" y="10456"/>
                  </a:cubicBezTo>
                  <a:cubicBezTo>
                    <a:pt x="17911" y="10505"/>
                    <a:pt x="18034" y="10554"/>
                    <a:pt x="18157" y="10613"/>
                  </a:cubicBezTo>
                  <a:cubicBezTo>
                    <a:pt x="18375" y="10711"/>
                    <a:pt x="18594" y="10800"/>
                    <a:pt x="18826" y="10868"/>
                  </a:cubicBezTo>
                  <a:cubicBezTo>
                    <a:pt x="18826" y="10888"/>
                    <a:pt x="18840" y="10908"/>
                    <a:pt x="18853" y="10917"/>
                  </a:cubicBezTo>
                  <a:cubicBezTo>
                    <a:pt x="18853" y="10927"/>
                    <a:pt x="18853" y="10927"/>
                    <a:pt x="18853" y="10937"/>
                  </a:cubicBezTo>
                  <a:cubicBezTo>
                    <a:pt x="18840" y="10957"/>
                    <a:pt x="18840" y="10957"/>
                    <a:pt x="18840" y="10957"/>
                  </a:cubicBezTo>
                  <a:cubicBezTo>
                    <a:pt x="18881" y="10976"/>
                    <a:pt x="18881" y="10976"/>
                    <a:pt x="18881" y="10976"/>
                  </a:cubicBezTo>
                  <a:cubicBezTo>
                    <a:pt x="19004" y="11016"/>
                    <a:pt x="19086" y="11084"/>
                    <a:pt x="19181" y="11153"/>
                  </a:cubicBezTo>
                  <a:cubicBezTo>
                    <a:pt x="19304" y="11242"/>
                    <a:pt x="19414" y="11330"/>
                    <a:pt x="19591" y="11379"/>
                  </a:cubicBezTo>
                  <a:cubicBezTo>
                    <a:pt x="19810" y="11438"/>
                    <a:pt x="19810" y="11438"/>
                    <a:pt x="19810" y="11438"/>
                  </a:cubicBezTo>
                  <a:cubicBezTo>
                    <a:pt x="19646" y="11320"/>
                    <a:pt x="19646" y="11320"/>
                    <a:pt x="19646" y="11320"/>
                  </a:cubicBezTo>
                  <a:cubicBezTo>
                    <a:pt x="19577" y="11271"/>
                    <a:pt x="19482" y="11212"/>
                    <a:pt x="19400" y="11163"/>
                  </a:cubicBezTo>
                  <a:cubicBezTo>
                    <a:pt x="19291" y="11104"/>
                    <a:pt x="19181" y="11035"/>
                    <a:pt x="19113" y="10967"/>
                  </a:cubicBezTo>
                  <a:cubicBezTo>
                    <a:pt x="19427" y="11084"/>
                    <a:pt x="19823" y="11183"/>
                    <a:pt x="20124" y="11212"/>
                  </a:cubicBezTo>
                  <a:cubicBezTo>
                    <a:pt x="20151" y="11143"/>
                    <a:pt x="20151" y="11143"/>
                    <a:pt x="20151" y="11143"/>
                  </a:cubicBezTo>
                  <a:cubicBezTo>
                    <a:pt x="19195" y="10947"/>
                    <a:pt x="18416" y="10613"/>
                    <a:pt x="17665" y="10308"/>
                  </a:cubicBezTo>
                  <a:cubicBezTo>
                    <a:pt x="17460" y="10220"/>
                    <a:pt x="17241" y="10131"/>
                    <a:pt x="17036" y="10043"/>
                  </a:cubicBezTo>
                  <a:cubicBezTo>
                    <a:pt x="17351" y="10013"/>
                    <a:pt x="17678" y="10004"/>
                    <a:pt x="18020" y="10023"/>
                  </a:cubicBezTo>
                  <a:cubicBezTo>
                    <a:pt x="18799" y="10062"/>
                    <a:pt x="19509" y="10239"/>
                    <a:pt x="19987" y="10505"/>
                  </a:cubicBezTo>
                  <a:cubicBezTo>
                    <a:pt x="20138" y="10691"/>
                    <a:pt x="20438" y="10780"/>
                    <a:pt x="20725" y="10868"/>
                  </a:cubicBezTo>
                  <a:cubicBezTo>
                    <a:pt x="20916" y="10917"/>
                    <a:pt x="21108" y="10976"/>
                    <a:pt x="21244" y="11055"/>
                  </a:cubicBezTo>
                  <a:cubicBezTo>
                    <a:pt x="21313" y="11006"/>
                    <a:pt x="21313" y="11006"/>
                    <a:pt x="21313" y="11006"/>
                  </a:cubicBezTo>
                  <a:cubicBezTo>
                    <a:pt x="21162" y="10878"/>
                    <a:pt x="20930" y="10809"/>
                    <a:pt x="20711" y="10750"/>
                  </a:cubicBezTo>
                  <a:cubicBezTo>
                    <a:pt x="20438" y="10662"/>
                    <a:pt x="20179" y="10583"/>
                    <a:pt x="20069" y="10426"/>
                  </a:cubicBezTo>
                  <a:cubicBezTo>
                    <a:pt x="20056" y="10416"/>
                    <a:pt x="20056" y="10416"/>
                    <a:pt x="20056" y="10416"/>
                  </a:cubicBezTo>
                  <a:cubicBezTo>
                    <a:pt x="20042" y="10406"/>
                    <a:pt x="20042" y="10406"/>
                    <a:pt x="20042" y="10406"/>
                  </a:cubicBezTo>
                  <a:cubicBezTo>
                    <a:pt x="19974" y="10377"/>
                    <a:pt x="19892" y="10347"/>
                    <a:pt x="19823" y="10318"/>
                  </a:cubicBezTo>
                  <a:cubicBezTo>
                    <a:pt x="19427" y="10171"/>
                    <a:pt x="19031" y="10013"/>
                    <a:pt x="18525" y="9925"/>
                  </a:cubicBezTo>
                  <a:cubicBezTo>
                    <a:pt x="18621" y="9905"/>
                    <a:pt x="18703" y="9886"/>
                    <a:pt x="18785" y="9856"/>
                  </a:cubicBezTo>
                  <a:cubicBezTo>
                    <a:pt x="19017" y="9807"/>
                    <a:pt x="19222" y="9748"/>
                    <a:pt x="19468" y="9777"/>
                  </a:cubicBezTo>
                  <a:cubicBezTo>
                    <a:pt x="19687" y="9797"/>
                    <a:pt x="19892" y="9856"/>
                    <a:pt x="20124" y="9925"/>
                  </a:cubicBezTo>
                  <a:cubicBezTo>
                    <a:pt x="20384" y="10004"/>
                    <a:pt x="20643" y="10082"/>
                    <a:pt x="20944" y="10092"/>
                  </a:cubicBezTo>
                  <a:cubicBezTo>
                    <a:pt x="21012" y="10102"/>
                    <a:pt x="21094" y="10102"/>
                    <a:pt x="21162" y="10092"/>
                  </a:cubicBezTo>
                  <a:cubicBezTo>
                    <a:pt x="21531" y="10072"/>
                    <a:pt x="21531" y="10072"/>
                    <a:pt x="21531" y="10072"/>
                  </a:cubicBezTo>
                  <a:cubicBezTo>
                    <a:pt x="21176" y="10023"/>
                    <a:pt x="21176" y="10023"/>
                    <a:pt x="21176" y="10023"/>
                  </a:cubicBezTo>
                  <a:cubicBezTo>
                    <a:pt x="20657" y="9964"/>
                    <a:pt x="20206" y="9846"/>
                    <a:pt x="19769" y="9738"/>
                  </a:cubicBezTo>
                  <a:cubicBezTo>
                    <a:pt x="20015" y="9738"/>
                    <a:pt x="20274" y="9728"/>
                    <a:pt x="20520" y="9689"/>
                  </a:cubicBezTo>
                  <a:cubicBezTo>
                    <a:pt x="20507" y="9620"/>
                    <a:pt x="20507" y="9620"/>
                    <a:pt x="20507" y="9620"/>
                  </a:cubicBezTo>
                  <a:cubicBezTo>
                    <a:pt x="20370" y="9630"/>
                    <a:pt x="20233" y="9630"/>
                    <a:pt x="20110" y="9630"/>
                  </a:cubicBezTo>
                  <a:cubicBezTo>
                    <a:pt x="19933" y="9630"/>
                    <a:pt x="19769" y="9630"/>
                    <a:pt x="19618" y="9630"/>
                  </a:cubicBezTo>
                  <a:cubicBezTo>
                    <a:pt x="19523" y="9640"/>
                    <a:pt x="19414" y="9650"/>
                    <a:pt x="19318" y="9660"/>
                  </a:cubicBezTo>
                  <a:cubicBezTo>
                    <a:pt x="19195" y="9660"/>
                    <a:pt x="19195" y="9660"/>
                    <a:pt x="19195" y="9660"/>
                  </a:cubicBezTo>
                  <a:cubicBezTo>
                    <a:pt x="19250" y="9679"/>
                    <a:pt x="19250" y="9679"/>
                    <a:pt x="19250" y="9679"/>
                  </a:cubicBezTo>
                  <a:cubicBezTo>
                    <a:pt x="19058" y="9709"/>
                    <a:pt x="18894" y="9748"/>
                    <a:pt x="18744" y="9787"/>
                  </a:cubicBezTo>
                  <a:cubicBezTo>
                    <a:pt x="18566" y="9836"/>
                    <a:pt x="18403" y="9876"/>
                    <a:pt x="18252" y="9895"/>
                  </a:cubicBezTo>
                  <a:cubicBezTo>
                    <a:pt x="18116" y="9905"/>
                    <a:pt x="18116" y="9905"/>
                    <a:pt x="18116" y="9905"/>
                  </a:cubicBezTo>
                  <a:cubicBezTo>
                    <a:pt x="18020" y="9905"/>
                    <a:pt x="17897" y="9895"/>
                    <a:pt x="17774" y="9886"/>
                  </a:cubicBezTo>
                  <a:cubicBezTo>
                    <a:pt x="17665" y="9876"/>
                    <a:pt x="17569" y="9866"/>
                    <a:pt x="17487" y="9866"/>
                  </a:cubicBezTo>
                  <a:cubicBezTo>
                    <a:pt x="17310" y="9866"/>
                    <a:pt x="17132" y="9866"/>
                    <a:pt x="16954" y="9876"/>
                  </a:cubicBezTo>
                  <a:cubicBezTo>
                    <a:pt x="16982" y="9866"/>
                    <a:pt x="16982" y="9866"/>
                    <a:pt x="16982" y="9866"/>
                  </a:cubicBezTo>
                  <a:cubicBezTo>
                    <a:pt x="17064" y="9836"/>
                    <a:pt x="17146" y="9797"/>
                    <a:pt x="17228" y="9768"/>
                  </a:cubicBezTo>
                  <a:cubicBezTo>
                    <a:pt x="17583" y="9620"/>
                    <a:pt x="17911" y="9483"/>
                    <a:pt x="18348" y="9443"/>
                  </a:cubicBezTo>
                  <a:cubicBezTo>
                    <a:pt x="18389" y="9453"/>
                    <a:pt x="18430" y="9443"/>
                    <a:pt x="18485" y="9443"/>
                  </a:cubicBezTo>
                  <a:cubicBezTo>
                    <a:pt x="18498" y="9443"/>
                    <a:pt x="18512" y="9443"/>
                    <a:pt x="18539" y="9443"/>
                  </a:cubicBezTo>
                  <a:cubicBezTo>
                    <a:pt x="18566" y="9443"/>
                    <a:pt x="18594" y="9443"/>
                    <a:pt x="18635" y="9443"/>
                  </a:cubicBezTo>
                  <a:cubicBezTo>
                    <a:pt x="18635" y="9365"/>
                    <a:pt x="18635" y="9365"/>
                    <a:pt x="18635" y="9365"/>
                  </a:cubicBezTo>
                  <a:cubicBezTo>
                    <a:pt x="18621" y="9365"/>
                    <a:pt x="18621" y="9365"/>
                    <a:pt x="18621" y="9365"/>
                  </a:cubicBezTo>
                  <a:cubicBezTo>
                    <a:pt x="18594" y="9365"/>
                    <a:pt x="18566" y="9365"/>
                    <a:pt x="18525" y="9365"/>
                  </a:cubicBezTo>
                  <a:cubicBezTo>
                    <a:pt x="18471" y="9365"/>
                    <a:pt x="18403" y="9375"/>
                    <a:pt x="18348" y="9375"/>
                  </a:cubicBezTo>
                  <a:cubicBezTo>
                    <a:pt x="18334" y="9375"/>
                    <a:pt x="18334" y="9375"/>
                    <a:pt x="18334" y="9375"/>
                  </a:cubicBezTo>
                  <a:cubicBezTo>
                    <a:pt x="18321" y="9375"/>
                    <a:pt x="18321" y="9375"/>
                    <a:pt x="18307" y="9375"/>
                  </a:cubicBezTo>
                  <a:cubicBezTo>
                    <a:pt x="18485" y="9316"/>
                    <a:pt x="18689" y="9286"/>
                    <a:pt x="18935" y="9296"/>
                  </a:cubicBezTo>
                  <a:cubicBezTo>
                    <a:pt x="19113" y="9306"/>
                    <a:pt x="19277" y="9335"/>
                    <a:pt x="19441" y="9384"/>
                  </a:cubicBezTo>
                  <a:cubicBezTo>
                    <a:pt x="19618" y="9434"/>
                    <a:pt x="19618" y="9434"/>
                    <a:pt x="19618" y="9434"/>
                  </a:cubicBezTo>
                  <a:cubicBezTo>
                    <a:pt x="19509" y="9335"/>
                    <a:pt x="19509" y="9335"/>
                    <a:pt x="19509" y="9335"/>
                  </a:cubicBezTo>
                  <a:cubicBezTo>
                    <a:pt x="19414" y="9247"/>
                    <a:pt x="19263" y="9237"/>
                    <a:pt x="19140" y="9227"/>
                  </a:cubicBezTo>
                  <a:cubicBezTo>
                    <a:pt x="19086" y="9227"/>
                    <a:pt x="19045" y="9217"/>
                    <a:pt x="19004" y="9217"/>
                  </a:cubicBezTo>
                  <a:cubicBezTo>
                    <a:pt x="18444" y="9129"/>
                    <a:pt x="17952" y="8952"/>
                    <a:pt x="17706" y="8736"/>
                  </a:cubicBezTo>
                  <a:cubicBezTo>
                    <a:pt x="17979" y="8785"/>
                    <a:pt x="18280" y="8805"/>
                    <a:pt x="18607" y="8824"/>
                  </a:cubicBezTo>
                  <a:cubicBezTo>
                    <a:pt x="18689" y="8824"/>
                    <a:pt x="18771" y="8834"/>
                    <a:pt x="18853" y="8834"/>
                  </a:cubicBezTo>
                  <a:cubicBezTo>
                    <a:pt x="19222" y="9080"/>
                    <a:pt x="19974" y="9158"/>
                    <a:pt x="20397" y="9188"/>
                  </a:cubicBezTo>
                  <a:cubicBezTo>
                    <a:pt x="20411" y="9119"/>
                    <a:pt x="20411" y="9119"/>
                    <a:pt x="20411" y="9119"/>
                  </a:cubicBezTo>
                  <a:cubicBezTo>
                    <a:pt x="20274" y="9090"/>
                    <a:pt x="20124" y="9070"/>
                    <a:pt x="19987" y="9050"/>
                  </a:cubicBezTo>
                  <a:cubicBezTo>
                    <a:pt x="19659" y="9001"/>
                    <a:pt x="19332" y="8952"/>
                    <a:pt x="19113" y="8844"/>
                  </a:cubicBezTo>
                  <a:cubicBezTo>
                    <a:pt x="19127" y="8844"/>
                    <a:pt x="19127" y="8844"/>
                    <a:pt x="19127" y="8844"/>
                  </a:cubicBezTo>
                  <a:cubicBezTo>
                    <a:pt x="19263" y="8854"/>
                    <a:pt x="19263" y="8854"/>
                    <a:pt x="19263" y="8854"/>
                  </a:cubicBezTo>
                  <a:cubicBezTo>
                    <a:pt x="19468" y="8864"/>
                    <a:pt x="19687" y="8873"/>
                    <a:pt x="19837" y="8824"/>
                  </a:cubicBezTo>
                  <a:cubicBezTo>
                    <a:pt x="19987" y="8775"/>
                    <a:pt x="19987" y="8775"/>
                    <a:pt x="19987" y="8775"/>
                  </a:cubicBezTo>
                  <a:cubicBezTo>
                    <a:pt x="20056" y="8805"/>
                    <a:pt x="20138" y="8814"/>
                    <a:pt x="20206" y="8814"/>
                  </a:cubicBezTo>
                  <a:cubicBezTo>
                    <a:pt x="20397" y="8805"/>
                    <a:pt x="20397" y="8805"/>
                    <a:pt x="20397" y="8805"/>
                  </a:cubicBezTo>
                  <a:cubicBezTo>
                    <a:pt x="20220" y="8746"/>
                    <a:pt x="20220" y="8746"/>
                    <a:pt x="20220" y="8746"/>
                  </a:cubicBezTo>
                  <a:cubicBezTo>
                    <a:pt x="20192" y="8736"/>
                    <a:pt x="20165" y="8726"/>
                    <a:pt x="20138" y="8716"/>
                  </a:cubicBezTo>
                  <a:cubicBezTo>
                    <a:pt x="20110" y="8706"/>
                    <a:pt x="20083" y="8696"/>
                    <a:pt x="20069" y="8696"/>
                  </a:cubicBezTo>
                  <a:cubicBezTo>
                    <a:pt x="20165" y="8706"/>
                    <a:pt x="20261" y="8716"/>
                    <a:pt x="20329" y="8696"/>
                  </a:cubicBezTo>
                  <a:cubicBezTo>
                    <a:pt x="20548" y="8647"/>
                    <a:pt x="20548" y="8647"/>
                    <a:pt x="20548" y="8647"/>
                  </a:cubicBezTo>
                  <a:cubicBezTo>
                    <a:pt x="20315" y="8628"/>
                    <a:pt x="20315" y="8628"/>
                    <a:pt x="20315" y="8628"/>
                  </a:cubicBezTo>
                  <a:cubicBezTo>
                    <a:pt x="20001" y="8598"/>
                    <a:pt x="19714" y="8539"/>
                    <a:pt x="19441" y="8470"/>
                  </a:cubicBezTo>
                  <a:cubicBezTo>
                    <a:pt x="19482" y="8431"/>
                    <a:pt x="19482" y="8431"/>
                    <a:pt x="19482" y="8431"/>
                  </a:cubicBezTo>
                  <a:cubicBezTo>
                    <a:pt x="19250" y="8323"/>
                    <a:pt x="19099" y="8156"/>
                    <a:pt x="18949" y="7979"/>
                  </a:cubicBezTo>
                  <a:cubicBezTo>
                    <a:pt x="18894" y="7930"/>
                    <a:pt x="18853" y="7881"/>
                    <a:pt x="18799" y="7832"/>
                  </a:cubicBezTo>
                  <a:cubicBezTo>
                    <a:pt x="18744" y="7773"/>
                    <a:pt x="18676" y="7714"/>
                    <a:pt x="18607" y="7665"/>
                  </a:cubicBezTo>
                  <a:cubicBezTo>
                    <a:pt x="18498" y="7576"/>
                    <a:pt x="18389" y="7498"/>
                    <a:pt x="18348" y="7409"/>
                  </a:cubicBezTo>
                  <a:cubicBezTo>
                    <a:pt x="18512" y="7429"/>
                    <a:pt x="18676" y="7458"/>
                    <a:pt x="18853" y="7488"/>
                  </a:cubicBezTo>
                  <a:cubicBezTo>
                    <a:pt x="19072" y="7527"/>
                    <a:pt x="19318" y="7566"/>
                    <a:pt x="19550" y="7596"/>
                  </a:cubicBezTo>
                  <a:cubicBezTo>
                    <a:pt x="19618" y="7743"/>
                    <a:pt x="19823" y="7871"/>
                    <a:pt x="20001" y="7871"/>
                  </a:cubicBezTo>
                  <a:cubicBezTo>
                    <a:pt x="20110" y="7871"/>
                    <a:pt x="20110" y="7871"/>
                    <a:pt x="20110" y="7871"/>
                  </a:cubicBezTo>
                  <a:cubicBezTo>
                    <a:pt x="20028" y="7812"/>
                    <a:pt x="20028" y="7812"/>
                    <a:pt x="20028" y="7812"/>
                  </a:cubicBezTo>
                  <a:cubicBezTo>
                    <a:pt x="19987" y="7783"/>
                    <a:pt x="19933" y="7763"/>
                    <a:pt x="19892" y="7743"/>
                  </a:cubicBezTo>
                  <a:cubicBezTo>
                    <a:pt x="19810" y="7714"/>
                    <a:pt x="19741" y="7684"/>
                    <a:pt x="19728" y="7635"/>
                  </a:cubicBezTo>
                  <a:cubicBezTo>
                    <a:pt x="19823" y="7655"/>
                    <a:pt x="19946" y="7684"/>
                    <a:pt x="20069" y="7684"/>
                  </a:cubicBezTo>
                  <a:cubicBezTo>
                    <a:pt x="20151" y="7694"/>
                    <a:pt x="20220" y="7684"/>
                    <a:pt x="20274" y="7674"/>
                  </a:cubicBezTo>
                  <a:cubicBezTo>
                    <a:pt x="20438" y="7635"/>
                    <a:pt x="20438" y="7635"/>
                    <a:pt x="20438" y="7635"/>
                  </a:cubicBezTo>
                  <a:cubicBezTo>
                    <a:pt x="20274" y="7606"/>
                    <a:pt x="20274" y="7606"/>
                    <a:pt x="20274" y="7606"/>
                  </a:cubicBezTo>
                  <a:cubicBezTo>
                    <a:pt x="19905" y="7547"/>
                    <a:pt x="19523" y="7488"/>
                    <a:pt x="19140" y="7429"/>
                  </a:cubicBezTo>
                  <a:cubicBezTo>
                    <a:pt x="18157" y="7291"/>
                    <a:pt x="17132" y="7144"/>
                    <a:pt x="16422" y="6829"/>
                  </a:cubicBezTo>
                  <a:cubicBezTo>
                    <a:pt x="16927" y="6731"/>
                    <a:pt x="17528" y="6672"/>
                    <a:pt x="18307" y="6672"/>
                  </a:cubicBezTo>
                  <a:cubicBezTo>
                    <a:pt x="18498" y="6751"/>
                    <a:pt x="18853" y="6859"/>
                    <a:pt x="19140" y="6849"/>
                  </a:cubicBezTo>
                  <a:cubicBezTo>
                    <a:pt x="19400" y="6839"/>
                    <a:pt x="19400" y="6839"/>
                    <a:pt x="19400" y="6839"/>
                  </a:cubicBezTo>
                  <a:cubicBezTo>
                    <a:pt x="19154" y="6780"/>
                    <a:pt x="19154" y="6780"/>
                    <a:pt x="19154" y="6780"/>
                  </a:cubicBezTo>
                  <a:cubicBezTo>
                    <a:pt x="19072" y="6751"/>
                    <a:pt x="18976" y="6741"/>
                    <a:pt x="18894" y="6731"/>
                  </a:cubicBezTo>
                  <a:cubicBezTo>
                    <a:pt x="18771" y="6702"/>
                    <a:pt x="18648" y="6682"/>
                    <a:pt x="18553" y="6652"/>
                  </a:cubicBezTo>
                  <a:cubicBezTo>
                    <a:pt x="18607" y="6652"/>
                    <a:pt x="18648" y="6652"/>
                    <a:pt x="18689" y="6652"/>
                  </a:cubicBezTo>
                  <a:cubicBezTo>
                    <a:pt x="19222" y="6662"/>
                    <a:pt x="19632" y="6839"/>
                    <a:pt x="19987" y="6987"/>
                  </a:cubicBezTo>
                  <a:cubicBezTo>
                    <a:pt x="20124" y="7046"/>
                    <a:pt x="20247" y="7095"/>
                    <a:pt x="20370" y="7144"/>
                  </a:cubicBezTo>
                  <a:cubicBezTo>
                    <a:pt x="20425" y="7075"/>
                    <a:pt x="20425" y="7075"/>
                    <a:pt x="20425" y="7075"/>
                  </a:cubicBezTo>
                  <a:cubicBezTo>
                    <a:pt x="20069" y="6898"/>
                    <a:pt x="19646" y="6711"/>
                    <a:pt x="19086" y="6584"/>
                  </a:cubicBezTo>
                  <a:cubicBezTo>
                    <a:pt x="19154" y="6554"/>
                    <a:pt x="19209" y="6535"/>
                    <a:pt x="19277" y="6505"/>
                  </a:cubicBezTo>
                  <a:cubicBezTo>
                    <a:pt x="19441" y="6436"/>
                    <a:pt x="19605" y="6377"/>
                    <a:pt x="19823" y="6348"/>
                  </a:cubicBezTo>
                  <a:cubicBezTo>
                    <a:pt x="19960" y="6436"/>
                    <a:pt x="20151" y="6505"/>
                    <a:pt x="20356" y="6544"/>
                  </a:cubicBezTo>
                  <a:cubicBezTo>
                    <a:pt x="20534" y="6574"/>
                    <a:pt x="20534" y="6574"/>
                    <a:pt x="20534" y="6574"/>
                  </a:cubicBezTo>
                  <a:cubicBezTo>
                    <a:pt x="20411" y="6485"/>
                    <a:pt x="20411" y="6485"/>
                    <a:pt x="20411" y="6485"/>
                  </a:cubicBezTo>
                  <a:cubicBezTo>
                    <a:pt x="20343" y="6436"/>
                    <a:pt x="20261" y="6407"/>
                    <a:pt x="20165" y="6387"/>
                  </a:cubicBezTo>
                  <a:cubicBezTo>
                    <a:pt x="20097" y="6367"/>
                    <a:pt x="20042" y="6348"/>
                    <a:pt x="19987" y="6318"/>
                  </a:cubicBezTo>
                  <a:cubicBezTo>
                    <a:pt x="20028" y="6318"/>
                    <a:pt x="20069" y="6318"/>
                    <a:pt x="20097" y="6318"/>
                  </a:cubicBezTo>
                  <a:cubicBezTo>
                    <a:pt x="20247" y="6318"/>
                    <a:pt x="20397" y="6318"/>
                    <a:pt x="20507" y="6279"/>
                  </a:cubicBezTo>
                  <a:cubicBezTo>
                    <a:pt x="20670" y="6210"/>
                    <a:pt x="20670" y="6210"/>
                    <a:pt x="20670" y="6210"/>
                  </a:cubicBezTo>
                  <a:cubicBezTo>
                    <a:pt x="20479" y="6210"/>
                    <a:pt x="20479" y="6210"/>
                    <a:pt x="20479" y="6210"/>
                  </a:cubicBezTo>
                  <a:cubicBezTo>
                    <a:pt x="20001" y="6210"/>
                    <a:pt x="19714" y="6250"/>
                    <a:pt x="19373" y="6367"/>
                  </a:cubicBezTo>
                  <a:cubicBezTo>
                    <a:pt x="19304" y="6397"/>
                    <a:pt x="19222" y="6426"/>
                    <a:pt x="19154" y="6456"/>
                  </a:cubicBezTo>
                  <a:cubicBezTo>
                    <a:pt x="19031" y="6505"/>
                    <a:pt x="18922" y="6554"/>
                    <a:pt x="18826" y="6564"/>
                  </a:cubicBezTo>
                  <a:cubicBezTo>
                    <a:pt x="18785" y="6574"/>
                    <a:pt x="18730" y="6574"/>
                    <a:pt x="18689" y="6574"/>
                  </a:cubicBezTo>
                  <a:cubicBezTo>
                    <a:pt x="18607" y="6574"/>
                    <a:pt x="18525" y="6574"/>
                    <a:pt x="18444" y="6584"/>
                  </a:cubicBezTo>
                  <a:cubicBezTo>
                    <a:pt x="18293" y="6574"/>
                    <a:pt x="18143" y="6564"/>
                    <a:pt x="17993" y="6554"/>
                  </a:cubicBezTo>
                  <a:cubicBezTo>
                    <a:pt x="17897" y="6544"/>
                    <a:pt x="17788" y="6535"/>
                    <a:pt x="17692" y="6525"/>
                  </a:cubicBezTo>
                  <a:cubicBezTo>
                    <a:pt x="17569" y="6525"/>
                    <a:pt x="17419" y="6515"/>
                    <a:pt x="17255" y="6535"/>
                  </a:cubicBezTo>
                  <a:cubicBezTo>
                    <a:pt x="17555" y="6377"/>
                    <a:pt x="17829" y="6259"/>
                    <a:pt x="18102" y="6171"/>
                  </a:cubicBezTo>
                  <a:cubicBezTo>
                    <a:pt x="18170" y="6151"/>
                    <a:pt x="18252" y="6112"/>
                    <a:pt x="18334" y="6082"/>
                  </a:cubicBezTo>
                  <a:cubicBezTo>
                    <a:pt x="18621" y="5974"/>
                    <a:pt x="19045" y="5807"/>
                    <a:pt x="19250" y="5807"/>
                  </a:cubicBezTo>
                  <a:cubicBezTo>
                    <a:pt x="19318" y="5807"/>
                    <a:pt x="19386" y="5827"/>
                    <a:pt x="19455" y="5847"/>
                  </a:cubicBezTo>
                  <a:cubicBezTo>
                    <a:pt x="19509" y="5856"/>
                    <a:pt x="19577" y="5876"/>
                    <a:pt x="19646" y="5876"/>
                  </a:cubicBezTo>
                  <a:cubicBezTo>
                    <a:pt x="19728" y="5876"/>
                    <a:pt x="19810" y="5856"/>
                    <a:pt x="19892" y="5817"/>
                  </a:cubicBezTo>
                  <a:cubicBezTo>
                    <a:pt x="20001" y="5748"/>
                    <a:pt x="20001" y="5748"/>
                    <a:pt x="20001" y="5748"/>
                  </a:cubicBezTo>
                  <a:cubicBezTo>
                    <a:pt x="19851" y="5748"/>
                    <a:pt x="19851" y="5748"/>
                    <a:pt x="19851" y="5748"/>
                  </a:cubicBezTo>
                  <a:cubicBezTo>
                    <a:pt x="19810" y="5758"/>
                    <a:pt x="19769" y="5758"/>
                    <a:pt x="19714" y="5758"/>
                  </a:cubicBezTo>
                  <a:cubicBezTo>
                    <a:pt x="19605" y="5768"/>
                    <a:pt x="19482" y="5778"/>
                    <a:pt x="19414" y="5758"/>
                  </a:cubicBezTo>
                  <a:cubicBezTo>
                    <a:pt x="19537" y="5729"/>
                    <a:pt x="19659" y="5680"/>
                    <a:pt x="19769" y="5640"/>
                  </a:cubicBezTo>
                  <a:cubicBezTo>
                    <a:pt x="19823" y="5621"/>
                    <a:pt x="19823" y="5621"/>
                    <a:pt x="19823" y="5621"/>
                  </a:cubicBezTo>
                  <a:cubicBezTo>
                    <a:pt x="19851" y="5611"/>
                    <a:pt x="19892" y="5601"/>
                    <a:pt x="19933" y="5591"/>
                  </a:cubicBezTo>
                  <a:cubicBezTo>
                    <a:pt x="20069" y="5542"/>
                    <a:pt x="20206" y="5503"/>
                    <a:pt x="20261" y="5414"/>
                  </a:cubicBezTo>
                  <a:cubicBezTo>
                    <a:pt x="20329" y="5316"/>
                    <a:pt x="20329" y="5316"/>
                    <a:pt x="20329" y="5316"/>
                  </a:cubicBezTo>
                  <a:cubicBezTo>
                    <a:pt x="20192" y="5375"/>
                    <a:pt x="20192" y="5375"/>
                    <a:pt x="20192" y="5375"/>
                  </a:cubicBezTo>
                  <a:cubicBezTo>
                    <a:pt x="19714" y="5562"/>
                    <a:pt x="19113" y="5739"/>
                    <a:pt x="18607" y="5886"/>
                  </a:cubicBezTo>
                  <a:cubicBezTo>
                    <a:pt x="18812" y="5670"/>
                    <a:pt x="19058" y="5434"/>
                    <a:pt x="19140" y="5198"/>
                  </a:cubicBezTo>
                  <a:cubicBezTo>
                    <a:pt x="19045" y="5169"/>
                    <a:pt x="19045" y="5169"/>
                    <a:pt x="19045" y="5169"/>
                  </a:cubicBezTo>
                  <a:cubicBezTo>
                    <a:pt x="18853" y="5463"/>
                    <a:pt x="18607" y="5719"/>
                    <a:pt x="18375" y="5965"/>
                  </a:cubicBezTo>
                  <a:cubicBezTo>
                    <a:pt x="18362" y="5984"/>
                    <a:pt x="18362" y="5984"/>
                    <a:pt x="18362" y="5984"/>
                  </a:cubicBezTo>
                  <a:cubicBezTo>
                    <a:pt x="18075" y="6053"/>
                    <a:pt x="17829" y="6161"/>
                    <a:pt x="17596" y="6259"/>
                  </a:cubicBezTo>
                  <a:cubicBezTo>
                    <a:pt x="17392" y="6348"/>
                    <a:pt x="17187" y="6446"/>
                    <a:pt x="16954" y="6505"/>
                  </a:cubicBezTo>
                  <a:cubicBezTo>
                    <a:pt x="16927" y="6515"/>
                    <a:pt x="16927" y="6515"/>
                    <a:pt x="16927" y="6515"/>
                  </a:cubicBezTo>
                  <a:cubicBezTo>
                    <a:pt x="16927" y="6535"/>
                    <a:pt x="16927" y="6535"/>
                    <a:pt x="16927" y="6535"/>
                  </a:cubicBezTo>
                  <a:cubicBezTo>
                    <a:pt x="16913" y="6544"/>
                    <a:pt x="16913" y="6554"/>
                    <a:pt x="16913" y="6564"/>
                  </a:cubicBezTo>
                  <a:cubicBezTo>
                    <a:pt x="16394" y="6643"/>
                    <a:pt x="15971" y="6741"/>
                    <a:pt x="15615" y="6869"/>
                  </a:cubicBezTo>
                  <a:cubicBezTo>
                    <a:pt x="15615" y="6829"/>
                    <a:pt x="15602" y="6790"/>
                    <a:pt x="15602" y="6741"/>
                  </a:cubicBezTo>
                  <a:cubicBezTo>
                    <a:pt x="15602" y="6652"/>
                    <a:pt x="15588" y="6574"/>
                    <a:pt x="15602" y="6466"/>
                  </a:cubicBezTo>
                  <a:cubicBezTo>
                    <a:pt x="15779" y="6397"/>
                    <a:pt x="16025" y="6397"/>
                    <a:pt x="16271" y="6397"/>
                  </a:cubicBezTo>
                  <a:cubicBezTo>
                    <a:pt x="16544" y="6397"/>
                    <a:pt x="16831" y="6397"/>
                    <a:pt x="17077" y="6309"/>
                  </a:cubicBezTo>
                  <a:cubicBezTo>
                    <a:pt x="17282" y="6220"/>
                    <a:pt x="17282" y="6220"/>
                    <a:pt x="17282" y="6220"/>
                  </a:cubicBezTo>
                  <a:cubicBezTo>
                    <a:pt x="17050" y="6240"/>
                    <a:pt x="17050" y="6240"/>
                    <a:pt x="17050" y="6240"/>
                  </a:cubicBezTo>
                  <a:cubicBezTo>
                    <a:pt x="16941" y="6250"/>
                    <a:pt x="16845" y="6259"/>
                    <a:pt x="16749" y="6269"/>
                  </a:cubicBezTo>
                  <a:cubicBezTo>
                    <a:pt x="16585" y="6289"/>
                    <a:pt x="16408" y="6309"/>
                    <a:pt x="16244" y="6309"/>
                  </a:cubicBezTo>
                  <a:cubicBezTo>
                    <a:pt x="16503" y="6240"/>
                    <a:pt x="16886" y="6122"/>
                    <a:pt x="17064" y="5945"/>
                  </a:cubicBezTo>
                  <a:cubicBezTo>
                    <a:pt x="17282" y="5739"/>
                    <a:pt x="17282" y="5739"/>
                    <a:pt x="17282" y="5739"/>
                  </a:cubicBezTo>
                  <a:cubicBezTo>
                    <a:pt x="16995" y="5896"/>
                    <a:pt x="16995" y="5896"/>
                    <a:pt x="16995" y="5896"/>
                  </a:cubicBezTo>
                  <a:cubicBezTo>
                    <a:pt x="16626" y="6102"/>
                    <a:pt x="16176" y="6250"/>
                    <a:pt x="15643" y="6348"/>
                  </a:cubicBezTo>
                  <a:cubicBezTo>
                    <a:pt x="15643" y="6279"/>
                    <a:pt x="15656" y="6220"/>
                    <a:pt x="15684" y="6161"/>
                  </a:cubicBezTo>
                  <a:cubicBezTo>
                    <a:pt x="15697" y="6122"/>
                    <a:pt x="15697" y="6122"/>
                    <a:pt x="15697" y="6122"/>
                  </a:cubicBezTo>
                  <a:cubicBezTo>
                    <a:pt x="15834" y="6043"/>
                    <a:pt x="16053" y="5935"/>
                    <a:pt x="16312" y="5866"/>
                  </a:cubicBezTo>
                  <a:cubicBezTo>
                    <a:pt x="16367" y="5847"/>
                    <a:pt x="16422" y="5827"/>
                    <a:pt x="16490" y="5807"/>
                  </a:cubicBezTo>
                  <a:cubicBezTo>
                    <a:pt x="16667" y="5748"/>
                    <a:pt x="16886" y="5680"/>
                    <a:pt x="17036" y="5670"/>
                  </a:cubicBezTo>
                  <a:cubicBezTo>
                    <a:pt x="17132" y="5670"/>
                    <a:pt x="17228" y="5689"/>
                    <a:pt x="17337" y="5709"/>
                  </a:cubicBezTo>
                  <a:cubicBezTo>
                    <a:pt x="17446" y="5729"/>
                    <a:pt x="17555" y="5748"/>
                    <a:pt x="17665" y="5748"/>
                  </a:cubicBezTo>
                  <a:cubicBezTo>
                    <a:pt x="17774" y="5748"/>
                    <a:pt x="17870" y="5729"/>
                    <a:pt x="17965" y="5709"/>
                  </a:cubicBezTo>
                  <a:cubicBezTo>
                    <a:pt x="18006" y="5699"/>
                    <a:pt x="18047" y="5699"/>
                    <a:pt x="18088" y="5689"/>
                  </a:cubicBezTo>
                  <a:cubicBezTo>
                    <a:pt x="18116" y="5689"/>
                    <a:pt x="18143" y="5689"/>
                    <a:pt x="18170" y="5680"/>
                  </a:cubicBezTo>
                  <a:cubicBezTo>
                    <a:pt x="18280" y="5680"/>
                    <a:pt x="18403" y="5670"/>
                    <a:pt x="18457" y="5591"/>
                  </a:cubicBezTo>
                  <a:cubicBezTo>
                    <a:pt x="18498" y="5522"/>
                    <a:pt x="18498" y="5522"/>
                    <a:pt x="18498" y="5522"/>
                  </a:cubicBezTo>
                  <a:cubicBezTo>
                    <a:pt x="18389" y="5542"/>
                    <a:pt x="18389" y="5542"/>
                    <a:pt x="18389" y="5542"/>
                  </a:cubicBezTo>
                  <a:cubicBezTo>
                    <a:pt x="18170" y="5591"/>
                    <a:pt x="17829" y="5650"/>
                    <a:pt x="17501" y="5630"/>
                  </a:cubicBezTo>
                  <a:cubicBezTo>
                    <a:pt x="17405" y="5630"/>
                    <a:pt x="17310" y="5611"/>
                    <a:pt x="17228" y="5601"/>
                  </a:cubicBezTo>
                  <a:cubicBezTo>
                    <a:pt x="17501" y="5493"/>
                    <a:pt x="17979" y="5296"/>
                    <a:pt x="18211" y="5041"/>
                  </a:cubicBezTo>
                  <a:cubicBezTo>
                    <a:pt x="18129" y="5002"/>
                    <a:pt x="18129" y="5002"/>
                    <a:pt x="18129" y="5002"/>
                  </a:cubicBezTo>
                  <a:cubicBezTo>
                    <a:pt x="17733" y="5345"/>
                    <a:pt x="17105" y="5542"/>
                    <a:pt x="16490" y="5719"/>
                  </a:cubicBezTo>
                  <a:cubicBezTo>
                    <a:pt x="16244" y="5797"/>
                    <a:pt x="16012" y="5866"/>
                    <a:pt x="15793" y="5945"/>
                  </a:cubicBezTo>
                  <a:cubicBezTo>
                    <a:pt x="15834" y="5876"/>
                    <a:pt x="15875" y="5807"/>
                    <a:pt x="15916" y="5748"/>
                  </a:cubicBezTo>
                  <a:cubicBezTo>
                    <a:pt x="16053" y="5522"/>
                    <a:pt x="16176" y="5326"/>
                    <a:pt x="16422" y="5169"/>
                  </a:cubicBezTo>
                  <a:cubicBezTo>
                    <a:pt x="16667" y="5002"/>
                    <a:pt x="17064" y="4923"/>
                    <a:pt x="17433" y="4854"/>
                  </a:cubicBezTo>
                  <a:cubicBezTo>
                    <a:pt x="17870" y="4766"/>
                    <a:pt x="18334" y="4667"/>
                    <a:pt x="18566" y="4422"/>
                  </a:cubicBezTo>
                  <a:cubicBezTo>
                    <a:pt x="18785" y="4206"/>
                    <a:pt x="18785" y="4206"/>
                    <a:pt x="18785" y="4206"/>
                  </a:cubicBezTo>
                  <a:cubicBezTo>
                    <a:pt x="18498" y="4382"/>
                    <a:pt x="18498" y="4382"/>
                    <a:pt x="18498" y="4382"/>
                  </a:cubicBezTo>
                  <a:cubicBezTo>
                    <a:pt x="18348" y="4471"/>
                    <a:pt x="18143" y="4579"/>
                    <a:pt x="17952" y="4618"/>
                  </a:cubicBezTo>
                  <a:cubicBezTo>
                    <a:pt x="17952" y="4618"/>
                    <a:pt x="17965" y="4608"/>
                    <a:pt x="17965" y="4608"/>
                  </a:cubicBezTo>
                  <a:cubicBezTo>
                    <a:pt x="18061" y="4520"/>
                    <a:pt x="18184" y="4412"/>
                    <a:pt x="18184" y="4314"/>
                  </a:cubicBezTo>
                  <a:cubicBezTo>
                    <a:pt x="18184" y="4176"/>
                    <a:pt x="18184" y="4176"/>
                    <a:pt x="18184" y="4176"/>
                  </a:cubicBezTo>
                  <a:cubicBezTo>
                    <a:pt x="18088" y="4294"/>
                    <a:pt x="18088" y="4294"/>
                    <a:pt x="18088" y="4294"/>
                  </a:cubicBezTo>
                  <a:cubicBezTo>
                    <a:pt x="17979" y="4422"/>
                    <a:pt x="17870" y="4569"/>
                    <a:pt x="17719" y="4677"/>
                  </a:cubicBezTo>
                  <a:cubicBezTo>
                    <a:pt x="17337" y="4775"/>
                    <a:pt x="16927" y="4874"/>
                    <a:pt x="16558" y="4992"/>
                  </a:cubicBezTo>
                  <a:cubicBezTo>
                    <a:pt x="16613" y="4933"/>
                    <a:pt x="16667" y="4874"/>
                    <a:pt x="16708" y="4805"/>
                  </a:cubicBezTo>
                  <a:cubicBezTo>
                    <a:pt x="16777" y="4726"/>
                    <a:pt x="16859" y="4628"/>
                    <a:pt x="16927" y="4549"/>
                  </a:cubicBezTo>
                  <a:cubicBezTo>
                    <a:pt x="17337" y="4559"/>
                    <a:pt x="17610" y="4471"/>
                    <a:pt x="17829" y="4382"/>
                  </a:cubicBezTo>
                  <a:cubicBezTo>
                    <a:pt x="18102" y="4274"/>
                    <a:pt x="18102" y="4274"/>
                    <a:pt x="18102" y="4274"/>
                  </a:cubicBezTo>
                  <a:cubicBezTo>
                    <a:pt x="17801" y="4314"/>
                    <a:pt x="17801" y="4314"/>
                    <a:pt x="17801" y="4314"/>
                  </a:cubicBezTo>
                  <a:cubicBezTo>
                    <a:pt x="17692" y="4333"/>
                    <a:pt x="17610" y="4353"/>
                    <a:pt x="17514" y="4373"/>
                  </a:cubicBezTo>
                  <a:cubicBezTo>
                    <a:pt x="17351" y="4422"/>
                    <a:pt x="17187" y="4471"/>
                    <a:pt x="16954" y="4441"/>
                  </a:cubicBezTo>
                  <a:cubicBezTo>
                    <a:pt x="17050" y="4245"/>
                    <a:pt x="17269" y="4156"/>
                    <a:pt x="17514" y="4058"/>
                  </a:cubicBezTo>
                  <a:cubicBezTo>
                    <a:pt x="17651" y="4009"/>
                    <a:pt x="17801" y="3940"/>
                    <a:pt x="17924" y="3862"/>
                  </a:cubicBezTo>
                  <a:cubicBezTo>
                    <a:pt x="18102" y="3734"/>
                    <a:pt x="18102" y="3734"/>
                    <a:pt x="18102" y="3734"/>
                  </a:cubicBezTo>
                  <a:cubicBezTo>
                    <a:pt x="17870" y="3803"/>
                    <a:pt x="17870" y="3803"/>
                    <a:pt x="17870" y="3803"/>
                  </a:cubicBezTo>
                  <a:cubicBezTo>
                    <a:pt x="17706" y="3852"/>
                    <a:pt x="17569" y="3921"/>
                    <a:pt x="17433" y="3989"/>
                  </a:cubicBezTo>
                  <a:cubicBezTo>
                    <a:pt x="17351" y="4029"/>
                    <a:pt x="17269" y="4068"/>
                    <a:pt x="17173" y="4107"/>
                  </a:cubicBezTo>
                  <a:cubicBezTo>
                    <a:pt x="17214" y="4058"/>
                    <a:pt x="17255" y="4009"/>
                    <a:pt x="17296" y="3960"/>
                  </a:cubicBezTo>
                  <a:cubicBezTo>
                    <a:pt x="17351" y="3911"/>
                    <a:pt x="17405" y="3852"/>
                    <a:pt x="17460" y="3783"/>
                  </a:cubicBezTo>
                  <a:cubicBezTo>
                    <a:pt x="17528" y="3694"/>
                    <a:pt x="17528" y="3694"/>
                    <a:pt x="17528" y="3694"/>
                  </a:cubicBezTo>
                  <a:cubicBezTo>
                    <a:pt x="17392" y="3734"/>
                    <a:pt x="17392" y="3734"/>
                    <a:pt x="17392" y="3734"/>
                  </a:cubicBezTo>
                  <a:cubicBezTo>
                    <a:pt x="17337" y="3753"/>
                    <a:pt x="17310" y="3783"/>
                    <a:pt x="17282" y="3812"/>
                  </a:cubicBezTo>
                  <a:cubicBezTo>
                    <a:pt x="17282" y="3793"/>
                    <a:pt x="17296" y="3783"/>
                    <a:pt x="17296" y="3773"/>
                  </a:cubicBezTo>
                  <a:cubicBezTo>
                    <a:pt x="17419" y="3596"/>
                    <a:pt x="17419" y="3596"/>
                    <a:pt x="17419" y="3596"/>
                  </a:cubicBezTo>
                  <a:cubicBezTo>
                    <a:pt x="17214" y="3734"/>
                    <a:pt x="17214" y="3734"/>
                    <a:pt x="17214" y="3734"/>
                  </a:cubicBezTo>
                  <a:cubicBezTo>
                    <a:pt x="17118" y="3803"/>
                    <a:pt x="17064" y="3921"/>
                    <a:pt x="17023" y="4029"/>
                  </a:cubicBezTo>
                  <a:cubicBezTo>
                    <a:pt x="16995" y="4097"/>
                    <a:pt x="16968" y="4166"/>
                    <a:pt x="16927" y="4215"/>
                  </a:cubicBezTo>
                  <a:cubicBezTo>
                    <a:pt x="16517" y="4353"/>
                    <a:pt x="16148" y="4520"/>
                    <a:pt x="15793" y="4677"/>
                  </a:cubicBezTo>
                  <a:cubicBezTo>
                    <a:pt x="15820" y="4658"/>
                    <a:pt x="15834" y="4628"/>
                    <a:pt x="15861" y="4608"/>
                  </a:cubicBezTo>
                  <a:cubicBezTo>
                    <a:pt x="15998" y="4451"/>
                    <a:pt x="16135" y="4294"/>
                    <a:pt x="16135" y="4147"/>
                  </a:cubicBezTo>
                  <a:cubicBezTo>
                    <a:pt x="16135" y="4048"/>
                    <a:pt x="16135" y="4048"/>
                    <a:pt x="16135" y="4048"/>
                  </a:cubicBezTo>
                  <a:cubicBezTo>
                    <a:pt x="16053" y="4117"/>
                    <a:pt x="16053" y="4117"/>
                    <a:pt x="16053" y="4117"/>
                  </a:cubicBezTo>
                  <a:cubicBezTo>
                    <a:pt x="15861" y="4284"/>
                    <a:pt x="15725" y="4481"/>
                    <a:pt x="15602" y="4677"/>
                  </a:cubicBezTo>
                  <a:cubicBezTo>
                    <a:pt x="15561" y="4726"/>
                    <a:pt x="15533" y="4775"/>
                    <a:pt x="15492" y="4815"/>
                  </a:cubicBezTo>
                  <a:cubicBezTo>
                    <a:pt x="15370" y="4854"/>
                    <a:pt x="15260" y="4923"/>
                    <a:pt x="15137" y="4982"/>
                  </a:cubicBezTo>
                  <a:cubicBezTo>
                    <a:pt x="15055" y="5021"/>
                    <a:pt x="14973" y="5060"/>
                    <a:pt x="14905" y="5100"/>
                  </a:cubicBezTo>
                  <a:cubicBezTo>
                    <a:pt x="14987" y="4982"/>
                    <a:pt x="15055" y="4844"/>
                    <a:pt x="15124" y="4717"/>
                  </a:cubicBezTo>
                  <a:cubicBezTo>
                    <a:pt x="15219" y="4520"/>
                    <a:pt x="15329" y="4314"/>
                    <a:pt x="15492" y="4176"/>
                  </a:cubicBezTo>
                  <a:cubicBezTo>
                    <a:pt x="16162" y="4038"/>
                    <a:pt x="16654" y="3871"/>
                    <a:pt x="17050" y="3665"/>
                  </a:cubicBezTo>
                  <a:cubicBezTo>
                    <a:pt x="17009" y="3596"/>
                    <a:pt x="17009" y="3596"/>
                    <a:pt x="17009" y="3596"/>
                  </a:cubicBezTo>
                  <a:cubicBezTo>
                    <a:pt x="16913" y="3636"/>
                    <a:pt x="16818" y="3665"/>
                    <a:pt x="16722" y="3704"/>
                  </a:cubicBezTo>
                  <a:cubicBezTo>
                    <a:pt x="16353" y="3842"/>
                    <a:pt x="15984" y="3989"/>
                    <a:pt x="15602" y="4048"/>
                  </a:cubicBezTo>
                  <a:cubicBezTo>
                    <a:pt x="15738" y="3891"/>
                    <a:pt x="15957" y="3803"/>
                    <a:pt x="16203" y="3704"/>
                  </a:cubicBezTo>
                  <a:cubicBezTo>
                    <a:pt x="16326" y="3655"/>
                    <a:pt x="16462" y="3606"/>
                    <a:pt x="16585" y="3537"/>
                  </a:cubicBezTo>
                  <a:cubicBezTo>
                    <a:pt x="16531" y="3478"/>
                    <a:pt x="16531" y="3478"/>
                    <a:pt x="16531" y="3478"/>
                  </a:cubicBezTo>
                  <a:cubicBezTo>
                    <a:pt x="15889" y="3734"/>
                    <a:pt x="15178" y="3950"/>
                    <a:pt x="14509" y="4156"/>
                  </a:cubicBezTo>
                  <a:cubicBezTo>
                    <a:pt x="14522" y="4078"/>
                    <a:pt x="14536" y="4009"/>
                    <a:pt x="14550" y="3930"/>
                  </a:cubicBezTo>
                  <a:cubicBezTo>
                    <a:pt x="14591" y="3783"/>
                    <a:pt x="14618" y="3655"/>
                    <a:pt x="14618" y="3537"/>
                  </a:cubicBezTo>
                  <a:cubicBezTo>
                    <a:pt x="14604" y="3331"/>
                    <a:pt x="14604" y="3331"/>
                    <a:pt x="14604" y="3331"/>
                  </a:cubicBezTo>
                  <a:cubicBezTo>
                    <a:pt x="14522" y="3527"/>
                    <a:pt x="14522" y="3527"/>
                    <a:pt x="14522" y="3527"/>
                  </a:cubicBezTo>
                  <a:cubicBezTo>
                    <a:pt x="14454" y="3685"/>
                    <a:pt x="14427" y="3871"/>
                    <a:pt x="14399" y="4048"/>
                  </a:cubicBezTo>
                  <a:cubicBezTo>
                    <a:pt x="14386" y="4097"/>
                    <a:pt x="14386" y="4156"/>
                    <a:pt x="14372" y="4206"/>
                  </a:cubicBezTo>
                  <a:cubicBezTo>
                    <a:pt x="14304" y="4225"/>
                    <a:pt x="14249" y="4245"/>
                    <a:pt x="14195" y="4255"/>
                  </a:cubicBezTo>
                  <a:cubicBezTo>
                    <a:pt x="14140" y="4274"/>
                    <a:pt x="14099" y="4284"/>
                    <a:pt x="14044" y="4304"/>
                  </a:cubicBezTo>
                  <a:cubicBezTo>
                    <a:pt x="14085" y="4225"/>
                    <a:pt x="14140" y="4147"/>
                    <a:pt x="14208" y="4078"/>
                  </a:cubicBezTo>
                  <a:cubicBezTo>
                    <a:pt x="14290" y="3960"/>
                    <a:pt x="14372" y="3852"/>
                    <a:pt x="14413" y="3753"/>
                  </a:cubicBezTo>
                  <a:cubicBezTo>
                    <a:pt x="14481" y="3547"/>
                    <a:pt x="14481" y="3547"/>
                    <a:pt x="14481" y="3547"/>
                  </a:cubicBezTo>
                  <a:cubicBezTo>
                    <a:pt x="14318" y="3724"/>
                    <a:pt x="14318" y="3724"/>
                    <a:pt x="14318" y="3724"/>
                  </a:cubicBezTo>
                  <a:cubicBezTo>
                    <a:pt x="14249" y="3803"/>
                    <a:pt x="14167" y="3901"/>
                    <a:pt x="14113" y="3999"/>
                  </a:cubicBezTo>
                  <a:cubicBezTo>
                    <a:pt x="13921" y="4264"/>
                    <a:pt x="13730" y="4530"/>
                    <a:pt x="13375" y="4589"/>
                  </a:cubicBezTo>
                  <a:cubicBezTo>
                    <a:pt x="13457" y="4471"/>
                    <a:pt x="13457" y="4314"/>
                    <a:pt x="13470" y="4156"/>
                  </a:cubicBezTo>
                  <a:cubicBezTo>
                    <a:pt x="13484" y="3989"/>
                    <a:pt x="13498" y="3832"/>
                    <a:pt x="13607" y="3734"/>
                  </a:cubicBezTo>
                  <a:cubicBezTo>
                    <a:pt x="13634" y="3734"/>
                    <a:pt x="13634" y="3734"/>
                    <a:pt x="13634" y="3734"/>
                  </a:cubicBezTo>
                  <a:cubicBezTo>
                    <a:pt x="13839" y="3744"/>
                    <a:pt x="13990" y="3744"/>
                    <a:pt x="14058" y="3694"/>
                  </a:cubicBezTo>
                  <a:cubicBezTo>
                    <a:pt x="14072" y="3685"/>
                    <a:pt x="14072" y="3665"/>
                    <a:pt x="14072" y="3636"/>
                  </a:cubicBezTo>
                  <a:cubicBezTo>
                    <a:pt x="14058" y="3586"/>
                    <a:pt x="14058" y="3586"/>
                    <a:pt x="14058" y="3586"/>
                  </a:cubicBezTo>
                  <a:cubicBezTo>
                    <a:pt x="13990" y="3616"/>
                    <a:pt x="13990" y="3616"/>
                    <a:pt x="13990" y="3616"/>
                  </a:cubicBezTo>
                  <a:cubicBezTo>
                    <a:pt x="13962" y="3636"/>
                    <a:pt x="13867" y="3645"/>
                    <a:pt x="13757" y="3636"/>
                  </a:cubicBezTo>
                  <a:cubicBezTo>
                    <a:pt x="13730" y="3636"/>
                    <a:pt x="13689" y="3636"/>
                    <a:pt x="13662" y="3626"/>
                  </a:cubicBezTo>
                  <a:cubicBezTo>
                    <a:pt x="13921" y="3341"/>
                    <a:pt x="14249" y="3183"/>
                    <a:pt x="14632" y="3154"/>
                  </a:cubicBezTo>
                  <a:cubicBezTo>
                    <a:pt x="14796" y="3144"/>
                    <a:pt x="14796" y="3144"/>
                    <a:pt x="14796" y="3144"/>
                  </a:cubicBezTo>
                  <a:cubicBezTo>
                    <a:pt x="14864" y="3144"/>
                    <a:pt x="14932" y="3144"/>
                    <a:pt x="15001" y="3154"/>
                  </a:cubicBezTo>
                  <a:cubicBezTo>
                    <a:pt x="15069" y="3164"/>
                    <a:pt x="15124" y="3183"/>
                    <a:pt x="15192" y="3213"/>
                  </a:cubicBezTo>
                  <a:cubicBezTo>
                    <a:pt x="15247" y="3233"/>
                    <a:pt x="15315" y="3262"/>
                    <a:pt x="15397" y="3272"/>
                  </a:cubicBezTo>
                  <a:cubicBezTo>
                    <a:pt x="15561" y="3301"/>
                    <a:pt x="15766" y="3292"/>
                    <a:pt x="15957" y="3282"/>
                  </a:cubicBezTo>
                  <a:cubicBezTo>
                    <a:pt x="16080" y="3282"/>
                    <a:pt x="16203" y="3272"/>
                    <a:pt x="16312" y="3282"/>
                  </a:cubicBezTo>
                  <a:cubicBezTo>
                    <a:pt x="16449" y="3282"/>
                    <a:pt x="16544" y="3311"/>
                    <a:pt x="16626" y="3351"/>
                  </a:cubicBezTo>
                  <a:cubicBezTo>
                    <a:pt x="16654" y="3370"/>
                    <a:pt x="16654" y="3370"/>
                    <a:pt x="16654" y="3370"/>
                  </a:cubicBezTo>
                  <a:cubicBezTo>
                    <a:pt x="16695" y="3351"/>
                    <a:pt x="16695" y="3351"/>
                    <a:pt x="16695" y="3351"/>
                  </a:cubicBezTo>
                  <a:cubicBezTo>
                    <a:pt x="16708" y="3341"/>
                    <a:pt x="16736" y="3331"/>
                    <a:pt x="16777" y="3331"/>
                  </a:cubicBezTo>
                  <a:cubicBezTo>
                    <a:pt x="16818" y="3331"/>
                    <a:pt x="16859" y="3321"/>
                    <a:pt x="16900" y="3311"/>
                  </a:cubicBezTo>
                  <a:cubicBezTo>
                    <a:pt x="16982" y="3272"/>
                    <a:pt x="16982" y="3272"/>
                    <a:pt x="16982" y="3272"/>
                  </a:cubicBezTo>
                  <a:cubicBezTo>
                    <a:pt x="16900" y="3242"/>
                    <a:pt x="16900" y="3242"/>
                    <a:pt x="16900" y="3242"/>
                  </a:cubicBezTo>
                  <a:cubicBezTo>
                    <a:pt x="16859" y="3233"/>
                    <a:pt x="16777" y="3233"/>
                    <a:pt x="16695" y="3233"/>
                  </a:cubicBezTo>
                  <a:cubicBezTo>
                    <a:pt x="16681" y="3233"/>
                    <a:pt x="16667" y="3233"/>
                    <a:pt x="16667" y="3233"/>
                  </a:cubicBezTo>
                  <a:cubicBezTo>
                    <a:pt x="16681" y="3223"/>
                    <a:pt x="16708" y="3203"/>
                    <a:pt x="16722" y="3183"/>
                  </a:cubicBezTo>
                  <a:cubicBezTo>
                    <a:pt x="16736" y="3134"/>
                    <a:pt x="16736" y="3134"/>
                    <a:pt x="16736" y="3134"/>
                  </a:cubicBezTo>
                  <a:cubicBezTo>
                    <a:pt x="16667" y="3134"/>
                    <a:pt x="16667" y="3134"/>
                    <a:pt x="16667" y="3134"/>
                  </a:cubicBezTo>
                  <a:cubicBezTo>
                    <a:pt x="16544" y="3134"/>
                    <a:pt x="16408" y="3154"/>
                    <a:pt x="16258" y="3164"/>
                  </a:cubicBezTo>
                  <a:cubicBezTo>
                    <a:pt x="16039" y="3183"/>
                    <a:pt x="15807" y="3203"/>
                    <a:pt x="15602" y="3193"/>
                  </a:cubicBezTo>
                  <a:cubicBezTo>
                    <a:pt x="15492" y="3183"/>
                    <a:pt x="15411" y="3174"/>
                    <a:pt x="15329" y="3154"/>
                  </a:cubicBezTo>
                  <a:cubicBezTo>
                    <a:pt x="15465" y="3144"/>
                    <a:pt x="15561" y="3115"/>
                    <a:pt x="15670" y="3095"/>
                  </a:cubicBezTo>
                  <a:cubicBezTo>
                    <a:pt x="15711" y="3075"/>
                    <a:pt x="15738" y="3066"/>
                    <a:pt x="15793" y="3056"/>
                  </a:cubicBezTo>
                  <a:cubicBezTo>
                    <a:pt x="15834" y="3056"/>
                    <a:pt x="15875" y="3046"/>
                    <a:pt x="15916" y="3036"/>
                  </a:cubicBezTo>
                  <a:cubicBezTo>
                    <a:pt x="16025" y="3026"/>
                    <a:pt x="16162" y="3007"/>
                    <a:pt x="16189" y="2918"/>
                  </a:cubicBezTo>
                  <a:cubicBezTo>
                    <a:pt x="16203" y="2840"/>
                    <a:pt x="16203" y="2840"/>
                    <a:pt x="16203" y="2840"/>
                  </a:cubicBezTo>
                  <a:cubicBezTo>
                    <a:pt x="16107" y="2879"/>
                    <a:pt x="16107" y="2879"/>
                    <a:pt x="16107" y="2879"/>
                  </a:cubicBezTo>
                  <a:cubicBezTo>
                    <a:pt x="15848" y="2997"/>
                    <a:pt x="15438" y="3036"/>
                    <a:pt x="15028" y="3066"/>
                  </a:cubicBezTo>
                  <a:cubicBezTo>
                    <a:pt x="14946" y="3056"/>
                    <a:pt x="14946" y="3056"/>
                    <a:pt x="14946" y="3056"/>
                  </a:cubicBezTo>
                  <a:cubicBezTo>
                    <a:pt x="14960" y="3066"/>
                    <a:pt x="14960" y="3066"/>
                    <a:pt x="14960" y="3066"/>
                  </a:cubicBezTo>
                  <a:cubicBezTo>
                    <a:pt x="14905" y="3066"/>
                    <a:pt x="14850" y="3066"/>
                    <a:pt x="14796" y="3075"/>
                  </a:cubicBezTo>
                  <a:cubicBezTo>
                    <a:pt x="14727" y="3075"/>
                    <a:pt x="14673" y="3075"/>
                    <a:pt x="14618" y="3075"/>
                  </a:cubicBezTo>
                  <a:cubicBezTo>
                    <a:pt x="14577" y="3075"/>
                    <a:pt x="14577" y="3075"/>
                    <a:pt x="14577" y="3075"/>
                  </a:cubicBezTo>
                  <a:cubicBezTo>
                    <a:pt x="14563" y="3075"/>
                    <a:pt x="14550" y="3085"/>
                    <a:pt x="14536" y="3085"/>
                  </a:cubicBezTo>
                  <a:cubicBezTo>
                    <a:pt x="15014" y="2869"/>
                    <a:pt x="15602" y="2564"/>
                    <a:pt x="15902" y="2181"/>
                  </a:cubicBezTo>
                  <a:cubicBezTo>
                    <a:pt x="16094" y="1935"/>
                    <a:pt x="16094" y="1935"/>
                    <a:pt x="16094" y="1935"/>
                  </a:cubicBezTo>
                  <a:cubicBezTo>
                    <a:pt x="15820" y="2142"/>
                    <a:pt x="15820" y="2142"/>
                    <a:pt x="15820" y="2142"/>
                  </a:cubicBezTo>
                  <a:cubicBezTo>
                    <a:pt x="15752" y="2191"/>
                    <a:pt x="15684" y="2250"/>
                    <a:pt x="15615" y="2319"/>
                  </a:cubicBezTo>
                  <a:cubicBezTo>
                    <a:pt x="15438" y="2466"/>
                    <a:pt x="15260" y="2614"/>
                    <a:pt x="15069" y="2692"/>
                  </a:cubicBezTo>
                  <a:cubicBezTo>
                    <a:pt x="15096" y="2604"/>
                    <a:pt x="15165" y="2525"/>
                    <a:pt x="15233" y="2446"/>
                  </a:cubicBezTo>
                  <a:cubicBezTo>
                    <a:pt x="15288" y="2368"/>
                    <a:pt x="15356" y="2289"/>
                    <a:pt x="15370" y="2220"/>
                  </a:cubicBezTo>
                  <a:cubicBezTo>
                    <a:pt x="15438" y="1965"/>
                    <a:pt x="15438" y="1965"/>
                    <a:pt x="15438" y="1965"/>
                  </a:cubicBezTo>
                  <a:cubicBezTo>
                    <a:pt x="15274" y="2201"/>
                    <a:pt x="15274" y="2201"/>
                    <a:pt x="15274" y="2201"/>
                  </a:cubicBezTo>
                  <a:cubicBezTo>
                    <a:pt x="15247" y="2240"/>
                    <a:pt x="15206" y="2289"/>
                    <a:pt x="15165" y="2338"/>
                  </a:cubicBezTo>
                  <a:cubicBezTo>
                    <a:pt x="15042" y="2466"/>
                    <a:pt x="14919" y="2604"/>
                    <a:pt x="14932" y="2790"/>
                  </a:cubicBezTo>
                  <a:cubicBezTo>
                    <a:pt x="14878" y="2820"/>
                    <a:pt x="14878" y="2820"/>
                    <a:pt x="14878" y="2820"/>
                  </a:cubicBezTo>
                  <a:cubicBezTo>
                    <a:pt x="14468" y="2987"/>
                    <a:pt x="14044" y="3164"/>
                    <a:pt x="13744" y="3400"/>
                  </a:cubicBezTo>
                  <a:cubicBezTo>
                    <a:pt x="13703" y="3429"/>
                    <a:pt x="13675" y="3459"/>
                    <a:pt x="13634" y="3488"/>
                  </a:cubicBezTo>
                  <a:cubicBezTo>
                    <a:pt x="13580" y="3547"/>
                    <a:pt x="13525" y="3596"/>
                    <a:pt x="13443" y="3626"/>
                  </a:cubicBezTo>
                  <a:cubicBezTo>
                    <a:pt x="13429" y="3596"/>
                    <a:pt x="13429" y="3537"/>
                    <a:pt x="13429" y="3488"/>
                  </a:cubicBezTo>
                  <a:cubicBezTo>
                    <a:pt x="13429" y="3439"/>
                    <a:pt x="13429" y="3390"/>
                    <a:pt x="13416" y="3341"/>
                  </a:cubicBezTo>
                  <a:cubicBezTo>
                    <a:pt x="13443" y="3341"/>
                    <a:pt x="13457" y="3331"/>
                    <a:pt x="13484" y="3321"/>
                  </a:cubicBezTo>
                  <a:cubicBezTo>
                    <a:pt x="13566" y="3301"/>
                    <a:pt x="13662" y="3282"/>
                    <a:pt x="13675" y="3242"/>
                  </a:cubicBezTo>
                  <a:cubicBezTo>
                    <a:pt x="13689" y="3223"/>
                    <a:pt x="13689" y="3213"/>
                    <a:pt x="13689" y="3193"/>
                  </a:cubicBezTo>
                  <a:cubicBezTo>
                    <a:pt x="13662" y="3144"/>
                    <a:pt x="13662" y="3144"/>
                    <a:pt x="13662" y="3144"/>
                  </a:cubicBezTo>
                  <a:cubicBezTo>
                    <a:pt x="13607" y="3174"/>
                    <a:pt x="13607" y="3174"/>
                    <a:pt x="13607" y="3174"/>
                  </a:cubicBezTo>
                  <a:cubicBezTo>
                    <a:pt x="13552" y="3203"/>
                    <a:pt x="13484" y="3223"/>
                    <a:pt x="13402" y="3242"/>
                  </a:cubicBezTo>
                  <a:cubicBezTo>
                    <a:pt x="13402" y="3213"/>
                    <a:pt x="13388" y="3183"/>
                    <a:pt x="13388" y="3154"/>
                  </a:cubicBezTo>
                  <a:cubicBezTo>
                    <a:pt x="13375" y="3095"/>
                    <a:pt x="13361" y="3046"/>
                    <a:pt x="13361" y="2987"/>
                  </a:cubicBezTo>
                  <a:cubicBezTo>
                    <a:pt x="13580" y="2849"/>
                    <a:pt x="13826" y="2712"/>
                    <a:pt x="14058" y="2574"/>
                  </a:cubicBezTo>
                  <a:cubicBezTo>
                    <a:pt x="14399" y="2378"/>
                    <a:pt x="14755" y="2181"/>
                    <a:pt x="15014" y="1965"/>
                  </a:cubicBezTo>
                  <a:cubicBezTo>
                    <a:pt x="14946" y="1916"/>
                    <a:pt x="14946" y="1916"/>
                    <a:pt x="14946" y="1916"/>
                  </a:cubicBezTo>
                  <a:cubicBezTo>
                    <a:pt x="14550" y="2161"/>
                    <a:pt x="14126" y="2397"/>
                    <a:pt x="13703" y="2633"/>
                  </a:cubicBezTo>
                  <a:cubicBezTo>
                    <a:pt x="13580" y="2702"/>
                    <a:pt x="13443" y="2771"/>
                    <a:pt x="13320" y="2840"/>
                  </a:cubicBezTo>
                  <a:cubicBezTo>
                    <a:pt x="13348" y="2741"/>
                    <a:pt x="13361" y="2633"/>
                    <a:pt x="13375" y="2535"/>
                  </a:cubicBezTo>
                  <a:cubicBezTo>
                    <a:pt x="13416" y="2181"/>
                    <a:pt x="13470" y="1818"/>
                    <a:pt x="13648" y="1552"/>
                  </a:cubicBezTo>
                  <a:cubicBezTo>
                    <a:pt x="13648" y="1523"/>
                    <a:pt x="13662" y="1483"/>
                    <a:pt x="13634" y="1454"/>
                  </a:cubicBezTo>
                  <a:cubicBezTo>
                    <a:pt x="13621" y="1444"/>
                    <a:pt x="13607" y="1444"/>
                    <a:pt x="13593" y="1434"/>
                  </a:cubicBezTo>
                  <a:cubicBezTo>
                    <a:pt x="13566" y="1444"/>
                    <a:pt x="13566" y="1444"/>
                    <a:pt x="13566" y="1444"/>
                  </a:cubicBezTo>
                  <a:cubicBezTo>
                    <a:pt x="13552" y="1454"/>
                    <a:pt x="13552" y="1454"/>
                    <a:pt x="13552" y="1454"/>
                  </a:cubicBezTo>
                  <a:cubicBezTo>
                    <a:pt x="13525" y="1474"/>
                    <a:pt x="13511" y="1503"/>
                    <a:pt x="13511" y="1533"/>
                  </a:cubicBezTo>
                  <a:cubicBezTo>
                    <a:pt x="13307" y="1837"/>
                    <a:pt x="13238" y="2250"/>
                    <a:pt x="13211" y="2663"/>
                  </a:cubicBezTo>
                  <a:cubicBezTo>
                    <a:pt x="13006" y="2800"/>
                    <a:pt x="12828" y="2908"/>
                    <a:pt x="12637" y="3007"/>
                  </a:cubicBezTo>
                  <a:cubicBezTo>
                    <a:pt x="12651" y="2987"/>
                    <a:pt x="12651" y="2987"/>
                    <a:pt x="12651" y="2987"/>
                  </a:cubicBezTo>
                  <a:cubicBezTo>
                    <a:pt x="12596" y="3016"/>
                    <a:pt x="12596" y="3016"/>
                    <a:pt x="12596" y="3016"/>
                  </a:cubicBezTo>
                  <a:cubicBezTo>
                    <a:pt x="12582" y="3026"/>
                    <a:pt x="12555" y="3036"/>
                    <a:pt x="12541" y="3046"/>
                  </a:cubicBezTo>
                  <a:cubicBezTo>
                    <a:pt x="12500" y="2761"/>
                    <a:pt x="12705" y="2555"/>
                    <a:pt x="12924" y="2338"/>
                  </a:cubicBezTo>
                  <a:cubicBezTo>
                    <a:pt x="12924" y="2329"/>
                    <a:pt x="12938" y="2319"/>
                    <a:pt x="12938" y="2309"/>
                  </a:cubicBezTo>
                  <a:cubicBezTo>
                    <a:pt x="12965" y="2358"/>
                    <a:pt x="12965" y="2358"/>
                    <a:pt x="12965" y="2358"/>
                  </a:cubicBezTo>
                  <a:cubicBezTo>
                    <a:pt x="12979" y="2279"/>
                    <a:pt x="12979" y="2279"/>
                    <a:pt x="12979" y="2279"/>
                  </a:cubicBezTo>
                  <a:cubicBezTo>
                    <a:pt x="13156" y="2103"/>
                    <a:pt x="13320" y="1916"/>
                    <a:pt x="13361" y="1670"/>
                  </a:cubicBezTo>
                  <a:cubicBezTo>
                    <a:pt x="13416" y="1365"/>
                    <a:pt x="13416" y="1365"/>
                    <a:pt x="13416" y="1365"/>
                  </a:cubicBezTo>
                  <a:cubicBezTo>
                    <a:pt x="13266" y="1650"/>
                    <a:pt x="13266" y="1650"/>
                    <a:pt x="13266" y="1650"/>
                  </a:cubicBezTo>
                  <a:cubicBezTo>
                    <a:pt x="13211" y="1768"/>
                    <a:pt x="13129" y="1886"/>
                    <a:pt x="13047" y="1994"/>
                  </a:cubicBezTo>
                  <a:cubicBezTo>
                    <a:pt x="13074" y="1916"/>
                    <a:pt x="13102" y="1837"/>
                    <a:pt x="13074" y="1778"/>
                  </a:cubicBezTo>
                  <a:cubicBezTo>
                    <a:pt x="13020" y="1611"/>
                    <a:pt x="13020" y="1611"/>
                    <a:pt x="13020" y="1611"/>
                  </a:cubicBezTo>
                  <a:cubicBezTo>
                    <a:pt x="12979" y="1778"/>
                    <a:pt x="12979" y="1778"/>
                    <a:pt x="12979" y="1778"/>
                  </a:cubicBezTo>
                  <a:cubicBezTo>
                    <a:pt x="12979" y="1808"/>
                    <a:pt x="12965" y="1847"/>
                    <a:pt x="12938" y="1896"/>
                  </a:cubicBezTo>
                  <a:cubicBezTo>
                    <a:pt x="12897" y="1994"/>
                    <a:pt x="12856" y="2103"/>
                    <a:pt x="12897" y="2191"/>
                  </a:cubicBezTo>
                  <a:cubicBezTo>
                    <a:pt x="12897" y="2191"/>
                    <a:pt x="12897" y="2191"/>
                    <a:pt x="12897" y="2191"/>
                  </a:cubicBezTo>
                  <a:cubicBezTo>
                    <a:pt x="12787" y="2309"/>
                    <a:pt x="12692" y="2427"/>
                    <a:pt x="12596" y="2535"/>
                  </a:cubicBezTo>
                  <a:cubicBezTo>
                    <a:pt x="12555" y="2584"/>
                    <a:pt x="12514" y="2633"/>
                    <a:pt x="12459" y="2672"/>
                  </a:cubicBezTo>
                  <a:cubicBezTo>
                    <a:pt x="12473" y="2476"/>
                    <a:pt x="12528" y="2299"/>
                    <a:pt x="12569" y="2122"/>
                  </a:cubicBezTo>
                  <a:cubicBezTo>
                    <a:pt x="12637" y="1896"/>
                    <a:pt x="12705" y="1690"/>
                    <a:pt x="12664" y="1444"/>
                  </a:cubicBezTo>
                  <a:cubicBezTo>
                    <a:pt x="12705" y="1405"/>
                    <a:pt x="12774" y="1365"/>
                    <a:pt x="12828" y="1336"/>
                  </a:cubicBezTo>
                  <a:cubicBezTo>
                    <a:pt x="12951" y="1257"/>
                    <a:pt x="13074" y="1179"/>
                    <a:pt x="13102" y="1100"/>
                  </a:cubicBezTo>
                  <a:cubicBezTo>
                    <a:pt x="13143" y="982"/>
                    <a:pt x="13143" y="982"/>
                    <a:pt x="13143" y="982"/>
                  </a:cubicBezTo>
                  <a:cubicBezTo>
                    <a:pt x="13020" y="1061"/>
                    <a:pt x="13020" y="1061"/>
                    <a:pt x="13020" y="1061"/>
                  </a:cubicBezTo>
                  <a:cubicBezTo>
                    <a:pt x="12979" y="1090"/>
                    <a:pt x="12938" y="1120"/>
                    <a:pt x="12897" y="1159"/>
                  </a:cubicBezTo>
                  <a:cubicBezTo>
                    <a:pt x="12828" y="1208"/>
                    <a:pt x="12746" y="1267"/>
                    <a:pt x="12678" y="1307"/>
                  </a:cubicBezTo>
                  <a:cubicBezTo>
                    <a:pt x="12678" y="1297"/>
                    <a:pt x="12678" y="1287"/>
                    <a:pt x="12678" y="1287"/>
                  </a:cubicBezTo>
                  <a:cubicBezTo>
                    <a:pt x="12678" y="1218"/>
                    <a:pt x="12692" y="1149"/>
                    <a:pt x="12719" y="1110"/>
                  </a:cubicBezTo>
                  <a:cubicBezTo>
                    <a:pt x="12774" y="1031"/>
                    <a:pt x="12774" y="1031"/>
                    <a:pt x="12774" y="1031"/>
                  </a:cubicBezTo>
                  <a:cubicBezTo>
                    <a:pt x="12664" y="1051"/>
                    <a:pt x="12664" y="1051"/>
                    <a:pt x="12664" y="1051"/>
                  </a:cubicBezTo>
                  <a:cubicBezTo>
                    <a:pt x="12555" y="1080"/>
                    <a:pt x="12555" y="1179"/>
                    <a:pt x="12555" y="1267"/>
                  </a:cubicBezTo>
                  <a:cubicBezTo>
                    <a:pt x="12555" y="1307"/>
                    <a:pt x="12555" y="1346"/>
                    <a:pt x="12555" y="1375"/>
                  </a:cubicBezTo>
                  <a:cubicBezTo>
                    <a:pt x="12459" y="1424"/>
                    <a:pt x="12364" y="1474"/>
                    <a:pt x="12268" y="1523"/>
                  </a:cubicBezTo>
                  <a:cubicBezTo>
                    <a:pt x="12063" y="1631"/>
                    <a:pt x="11858" y="1749"/>
                    <a:pt x="11640" y="1847"/>
                  </a:cubicBezTo>
                  <a:cubicBezTo>
                    <a:pt x="12077" y="1464"/>
                    <a:pt x="12473" y="1051"/>
                    <a:pt x="12678" y="501"/>
                  </a:cubicBezTo>
                  <a:cubicBezTo>
                    <a:pt x="12733" y="334"/>
                    <a:pt x="12733" y="334"/>
                    <a:pt x="12733" y="334"/>
                  </a:cubicBezTo>
                  <a:cubicBezTo>
                    <a:pt x="12596" y="471"/>
                    <a:pt x="12596" y="471"/>
                    <a:pt x="12596" y="471"/>
                  </a:cubicBezTo>
                  <a:cubicBezTo>
                    <a:pt x="12487" y="560"/>
                    <a:pt x="12418" y="707"/>
                    <a:pt x="12337" y="854"/>
                  </a:cubicBezTo>
                  <a:cubicBezTo>
                    <a:pt x="12241" y="1041"/>
                    <a:pt x="12145" y="1228"/>
                    <a:pt x="11995" y="1316"/>
                  </a:cubicBezTo>
                  <a:cubicBezTo>
                    <a:pt x="11981" y="1228"/>
                    <a:pt x="12009" y="1139"/>
                    <a:pt x="12022" y="1051"/>
                  </a:cubicBezTo>
                  <a:cubicBezTo>
                    <a:pt x="12050" y="972"/>
                    <a:pt x="12063" y="894"/>
                    <a:pt x="12050" y="815"/>
                  </a:cubicBezTo>
                  <a:cubicBezTo>
                    <a:pt x="12036" y="609"/>
                    <a:pt x="12036" y="609"/>
                    <a:pt x="12036" y="609"/>
                  </a:cubicBezTo>
                  <a:cubicBezTo>
                    <a:pt x="11954" y="815"/>
                    <a:pt x="11954" y="815"/>
                    <a:pt x="11954" y="815"/>
                  </a:cubicBezTo>
                  <a:cubicBezTo>
                    <a:pt x="11899" y="953"/>
                    <a:pt x="11817" y="1218"/>
                    <a:pt x="11886" y="1424"/>
                  </a:cubicBezTo>
                  <a:cubicBezTo>
                    <a:pt x="11735" y="1591"/>
                    <a:pt x="11571" y="1729"/>
                    <a:pt x="11407" y="1867"/>
                  </a:cubicBezTo>
                  <a:cubicBezTo>
                    <a:pt x="11203" y="2044"/>
                    <a:pt x="10984" y="2220"/>
                    <a:pt x="10793" y="2446"/>
                  </a:cubicBezTo>
                  <a:cubicBezTo>
                    <a:pt x="10793" y="2358"/>
                    <a:pt x="10779" y="2270"/>
                    <a:pt x="10765" y="2191"/>
                  </a:cubicBezTo>
                  <a:cubicBezTo>
                    <a:pt x="10738" y="1965"/>
                    <a:pt x="10711" y="1729"/>
                    <a:pt x="10752" y="1464"/>
                  </a:cubicBezTo>
                  <a:cubicBezTo>
                    <a:pt x="10875" y="1316"/>
                    <a:pt x="11039" y="1198"/>
                    <a:pt x="11203" y="1071"/>
                  </a:cubicBezTo>
                  <a:cubicBezTo>
                    <a:pt x="11530" y="825"/>
                    <a:pt x="11872" y="560"/>
                    <a:pt x="11886" y="117"/>
                  </a:cubicBezTo>
                  <a:cubicBezTo>
                    <a:pt x="11790" y="117"/>
                    <a:pt x="11790" y="117"/>
                    <a:pt x="11790" y="117"/>
                  </a:cubicBezTo>
                  <a:cubicBezTo>
                    <a:pt x="11735" y="393"/>
                    <a:pt x="11571" y="609"/>
                    <a:pt x="11366" y="786"/>
                  </a:cubicBezTo>
                  <a:cubicBezTo>
                    <a:pt x="11394" y="697"/>
                    <a:pt x="11421" y="589"/>
                    <a:pt x="11421" y="481"/>
                  </a:cubicBezTo>
                  <a:cubicBezTo>
                    <a:pt x="11435" y="383"/>
                    <a:pt x="11448" y="294"/>
                    <a:pt x="11476" y="245"/>
                  </a:cubicBezTo>
                  <a:cubicBezTo>
                    <a:pt x="11571" y="0"/>
                    <a:pt x="11571" y="0"/>
                    <a:pt x="11571" y="0"/>
                  </a:cubicBezTo>
                  <a:cubicBezTo>
                    <a:pt x="11380" y="216"/>
                    <a:pt x="11380" y="216"/>
                    <a:pt x="11380" y="216"/>
                  </a:cubicBezTo>
                  <a:cubicBezTo>
                    <a:pt x="11312" y="294"/>
                    <a:pt x="11298" y="422"/>
                    <a:pt x="11285" y="540"/>
                  </a:cubicBezTo>
                  <a:cubicBezTo>
                    <a:pt x="11271" y="668"/>
                    <a:pt x="11271" y="795"/>
                    <a:pt x="11189" y="854"/>
                  </a:cubicBezTo>
                  <a:cubicBezTo>
                    <a:pt x="11175" y="864"/>
                    <a:pt x="11175" y="864"/>
                    <a:pt x="11175" y="864"/>
                  </a:cubicBezTo>
                  <a:cubicBezTo>
                    <a:pt x="11175" y="874"/>
                    <a:pt x="11175" y="874"/>
                    <a:pt x="11175" y="874"/>
                  </a:cubicBezTo>
                  <a:cubicBezTo>
                    <a:pt x="11175" y="894"/>
                    <a:pt x="11175" y="913"/>
                    <a:pt x="11189" y="933"/>
                  </a:cubicBezTo>
                  <a:cubicBezTo>
                    <a:pt x="11203" y="933"/>
                    <a:pt x="11203" y="933"/>
                    <a:pt x="11203" y="933"/>
                  </a:cubicBezTo>
                  <a:cubicBezTo>
                    <a:pt x="11134" y="992"/>
                    <a:pt x="11052" y="1041"/>
                    <a:pt x="10984" y="1090"/>
                  </a:cubicBezTo>
                  <a:cubicBezTo>
                    <a:pt x="10916" y="1139"/>
                    <a:pt x="10861" y="1189"/>
                    <a:pt x="10793" y="1238"/>
                  </a:cubicBezTo>
                  <a:cubicBezTo>
                    <a:pt x="10820" y="1110"/>
                    <a:pt x="10847" y="953"/>
                    <a:pt x="10875" y="795"/>
                  </a:cubicBezTo>
                  <a:cubicBezTo>
                    <a:pt x="10902" y="569"/>
                    <a:pt x="10943" y="343"/>
                    <a:pt x="10984" y="186"/>
                  </a:cubicBezTo>
                  <a:cubicBezTo>
                    <a:pt x="10998" y="157"/>
                    <a:pt x="10998" y="157"/>
                    <a:pt x="10998" y="157"/>
                  </a:cubicBezTo>
                  <a:cubicBezTo>
                    <a:pt x="10943" y="147"/>
                    <a:pt x="10943" y="147"/>
                    <a:pt x="10943" y="147"/>
                  </a:cubicBezTo>
                  <a:cubicBezTo>
                    <a:pt x="10902" y="137"/>
                    <a:pt x="10902" y="137"/>
                    <a:pt x="10902" y="137"/>
                  </a:cubicBezTo>
                  <a:cubicBezTo>
                    <a:pt x="10888" y="176"/>
                    <a:pt x="10888" y="176"/>
                    <a:pt x="10888" y="176"/>
                  </a:cubicBezTo>
                  <a:cubicBezTo>
                    <a:pt x="10601" y="1149"/>
                    <a:pt x="10342" y="2368"/>
                    <a:pt x="10793" y="3183"/>
                  </a:cubicBezTo>
                  <a:cubicBezTo>
                    <a:pt x="10765" y="3193"/>
                    <a:pt x="10765" y="3193"/>
                    <a:pt x="10765" y="3193"/>
                  </a:cubicBezTo>
                  <a:cubicBezTo>
                    <a:pt x="10793" y="3193"/>
                    <a:pt x="10793" y="3193"/>
                    <a:pt x="10793" y="3193"/>
                  </a:cubicBezTo>
                  <a:cubicBezTo>
                    <a:pt x="10806" y="3223"/>
                    <a:pt x="10820" y="3242"/>
                    <a:pt x="10847" y="3262"/>
                  </a:cubicBezTo>
                  <a:cubicBezTo>
                    <a:pt x="10752" y="3370"/>
                    <a:pt x="10670" y="3468"/>
                    <a:pt x="10588" y="3577"/>
                  </a:cubicBezTo>
                  <a:cubicBezTo>
                    <a:pt x="10506" y="3694"/>
                    <a:pt x="10410" y="3812"/>
                    <a:pt x="10301" y="3921"/>
                  </a:cubicBezTo>
                  <a:cubicBezTo>
                    <a:pt x="10178" y="3557"/>
                    <a:pt x="10205" y="3134"/>
                    <a:pt x="10246" y="2722"/>
                  </a:cubicBezTo>
                  <a:cubicBezTo>
                    <a:pt x="10287" y="2230"/>
                    <a:pt x="10328" y="1729"/>
                    <a:pt x="10082" y="1316"/>
                  </a:cubicBezTo>
                  <a:cubicBezTo>
                    <a:pt x="10355" y="1061"/>
                    <a:pt x="10478" y="599"/>
                    <a:pt x="10560" y="186"/>
                  </a:cubicBezTo>
                  <a:cubicBezTo>
                    <a:pt x="10465" y="176"/>
                    <a:pt x="10465" y="176"/>
                    <a:pt x="10465" y="176"/>
                  </a:cubicBezTo>
                  <a:cubicBezTo>
                    <a:pt x="10410" y="304"/>
                    <a:pt x="10355" y="452"/>
                    <a:pt x="10314" y="589"/>
                  </a:cubicBezTo>
                  <a:cubicBezTo>
                    <a:pt x="10246" y="815"/>
                    <a:pt x="10178" y="1051"/>
                    <a:pt x="10028" y="1208"/>
                  </a:cubicBezTo>
                  <a:cubicBezTo>
                    <a:pt x="9973" y="1031"/>
                    <a:pt x="9891" y="904"/>
                    <a:pt x="9768" y="815"/>
                  </a:cubicBezTo>
                  <a:cubicBezTo>
                    <a:pt x="9713" y="766"/>
                    <a:pt x="9700" y="678"/>
                    <a:pt x="9700" y="599"/>
                  </a:cubicBezTo>
                  <a:cubicBezTo>
                    <a:pt x="9686" y="511"/>
                    <a:pt x="9672" y="412"/>
                    <a:pt x="9604" y="343"/>
                  </a:cubicBezTo>
                  <a:cubicBezTo>
                    <a:pt x="9508" y="255"/>
                    <a:pt x="9508" y="255"/>
                    <a:pt x="9508" y="255"/>
                  </a:cubicBezTo>
                  <a:cubicBezTo>
                    <a:pt x="9508" y="363"/>
                    <a:pt x="9508" y="363"/>
                    <a:pt x="9508" y="363"/>
                  </a:cubicBezTo>
                  <a:cubicBezTo>
                    <a:pt x="9508" y="658"/>
                    <a:pt x="9645" y="894"/>
                    <a:pt x="9782" y="1120"/>
                  </a:cubicBezTo>
                  <a:cubicBezTo>
                    <a:pt x="9905" y="1307"/>
                    <a:pt x="10014" y="1493"/>
                    <a:pt x="10028" y="1709"/>
                  </a:cubicBezTo>
                  <a:cubicBezTo>
                    <a:pt x="9905" y="1572"/>
                    <a:pt x="9754" y="1415"/>
                    <a:pt x="9631" y="1307"/>
                  </a:cubicBezTo>
                  <a:cubicBezTo>
                    <a:pt x="9426" y="1090"/>
                    <a:pt x="9426" y="1090"/>
                    <a:pt x="9426" y="1090"/>
                  </a:cubicBezTo>
                  <a:cubicBezTo>
                    <a:pt x="9481" y="1257"/>
                    <a:pt x="9481" y="1257"/>
                    <a:pt x="9481" y="1257"/>
                  </a:cubicBezTo>
                  <a:cubicBezTo>
                    <a:pt x="9522" y="1395"/>
                    <a:pt x="9645" y="1503"/>
                    <a:pt x="9782" y="1611"/>
                  </a:cubicBezTo>
                  <a:cubicBezTo>
                    <a:pt x="9918" y="1719"/>
                    <a:pt x="10041" y="1818"/>
                    <a:pt x="10069" y="1965"/>
                  </a:cubicBezTo>
                  <a:cubicBezTo>
                    <a:pt x="10123" y="2171"/>
                    <a:pt x="10055" y="2397"/>
                    <a:pt x="9987" y="2633"/>
                  </a:cubicBezTo>
                  <a:cubicBezTo>
                    <a:pt x="9932" y="2790"/>
                    <a:pt x="9877" y="2957"/>
                    <a:pt x="9864" y="3134"/>
                  </a:cubicBezTo>
                  <a:cubicBezTo>
                    <a:pt x="9823" y="3095"/>
                    <a:pt x="9795" y="3066"/>
                    <a:pt x="9754" y="3026"/>
                  </a:cubicBezTo>
                  <a:cubicBezTo>
                    <a:pt x="9727" y="3007"/>
                    <a:pt x="9713" y="2977"/>
                    <a:pt x="9686" y="2948"/>
                  </a:cubicBezTo>
                  <a:cubicBezTo>
                    <a:pt x="9631" y="2898"/>
                    <a:pt x="9604" y="2849"/>
                    <a:pt x="9563" y="2790"/>
                  </a:cubicBezTo>
                  <a:cubicBezTo>
                    <a:pt x="9522" y="2731"/>
                    <a:pt x="9481" y="2663"/>
                    <a:pt x="9426" y="2604"/>
                  </a:cubicBezTo>
                  <a:cubicBezTo>
                    <a:pt x="9385" y="2574"/>
                    <a:pt x="9331" y="2545"/>
                    <a:pt x="9290" y="2525"/>
                  </a:cubicBezTo>
                  <a:cubicBezTo>
                    <a:pt x="9222" y="2496"/>
                    <a:pt x="9181" y="2466"/>
                    <a:pt x="9153" y="2417"/>
                  </a:cubicBezTo>
                  <a:cubicBezTo>
                    <a:pt x="9126" y="2319"/>
                    <a:pt x="9167" y="2191"/>
                    <a:pt x="9194" y="2053"/>
                  </a:cubicBezTo>
                  <a:cubicBezTo>
                    <a:pt x="9249" y="1886"/>
                    <a:pt x="9303" y="1690"/>
                    <a:pt x="9222" y="1493"/>
                  </a:cubicBezTo>
                  <a:cubicBezTo>
                    <a:pt x="9140" y="1287"/>
                    <a:pt x="9140" y="1287"/>
                    <a:pt x="9140" y="1287"/>
                  </a:cubicBezTo>
                  <a:cubicBezTo>
                    <a:pt x="9126" y="1523"/>
                    <a:pt x="9126" y="1523"/>
                    <a:pt x="9126" y="1523"/>
                  </a:cubicBezTo>
                  <a:cubicBezTo>
                    <a:pt x="9112" y="1759"/>
                    <a:pt x="9099" y="2053"/>
                    <a:pt x="9030" y="2309"/>
                  </a:cubicBezTo>
                  <a:cubicBezTo>
                    <a:pt x="8907" y="2220"/>
                    <a:pt x="8825" y="2132"/>
                    <a:pt x="8743" y="2034"/>
                  </a:cubicBezTo>
                  <a:cubicBezTo>
                    <a:pt x="8976" y="1788"/>
                    <a:pt x="8989" y="1424"/>
                    <a:pt x="8989" y="1159"/>
                  </a:cubicBezTo>
                  <a:cubicBezTo>
                    <a:pt x="8989" y="1120"/>
                    <a:pt x="9003" y="1071"/>
                    <a:pt x="9017" y="1022"/>
                  </a:cubicBezTo>
                  <a:cubicBezTo>
                    <a:pt x="9044" y="894"/>
                    <a:pt x="9071" y="756"/>
                    <a:pt x="8948" y="658"/>
                  </a:cubicBezTo>
                  <a:cubicBezTo>
                    <a:pt x="8880" y="589"/>
                    <a:pt x="8880" y="589"/>
                    <a:pt x="8880" y="589"/>
                  </a:cubicBezTo>
                  <a:cubicBezTo>
                    <a:pt x="8866" y="678"/>
                    <a:pt x="8866" y="678"/>
                    <a:pt x="8866" y="678"/>
                  </a:cubicBezTo>
                  <a:cubicBezTo>
                    <a:pt x="8853" y="776"/>
                    <a:pt x="8853" y="874"/>
                    <a:pt x="8866" y="963"/>
                  </a:cubicBezTo>
                  <a:cubicBezTo>
                    <a:pt x="8866" y="1012"/>
                    <a:pt x="8866" y="1061"/>
                    <a:pt x="8866" y="1120"/>
                  </a:cubicBezTo>
                  <a:cubicBezTo>
                    <a:pt x="8866" y="1110"/>
                    <a:pt x="8853" y="1100"/>
                    <a:pt x="8853" y="1090"/>
                  </a:cubicBezTo>
                  <a:cubicBezTo>
                    <a:pt x="8825" y="1061"/>
                    <a:pt x="8812" y="1031"/>
                    <a:pt x="8784" y="1002"/>
                  </a:cubicBezTo>
                  <a:cubicBezTo>
                    <a:pt x="8757" y="972"/>
                    <a:pt x="8730" y="943"/>
                    <a:pt x="8702" y="923"/>
                  </a:cubicBezTo>
                  <a:cubicBezTo>
                    <a:pt x="8634" y="982"/>
                    <a:pt x="8634" y="982"/>
                    <a:pt x="8634" y="982"/>
                  </a:cubicBezTo>
                  <a:cubicBezTo>
                    <a:pt x="8661" y="992"/>
                    <a:pt x="8675" y="1012"/>
                    <a:pt x="8702" y="1041"/>
                  </a:cubicBezTo>
                  <a:cubicBezTo>
                    <a:pt x="8716" y="1061"/>
                    <a:pt x="8730" y="1080"/>
                    <a:pt x="8743" y="1100"/>
                  </a:cubicBezTo>
                  <a:cubicBezTo>
                    <a:pt x="8757" y="1120"/>
                    <a:pt x="8757" y="1120"/>
                    <a:pt x="8757" y="1120"/>
                  </a:cubicBezTo>
                  <a:cubicBezTo>
                    <a:pt x="8894" y="1365"/>
                    <a:pt x="8798" y="1700"/>
                    <a:pt x="8648" y="1935"/>
                  </a:cubicBezTo>
                  <a:cubicBezTo>
                    <a:pt x="8566" y="1827"/>
                    <a:pt x="8511" y="1709"/>
                    <a:pt x="8456" y="1591"/>
                  </a:cubicBezTo>
                  <a:cubicBezTo>
                    <a:pt x="8388" y="1474"/>
                    <a:pt x="8333" y="1356"/>
                    <a:pt x="8251" y="1238"/>
                  </a:cubicBezTo>
                  <a:cubicBezTo>
                    <a:pt x="8074" y="982"/>
                    <a:pt x="8074" y="982"/>
                    <a:pt x="8074" y="982"/>
                  </a:cubicBezTo>
                  <a:cubicBezTo>
                    <a:pt x="8060" y="953"/>
                    <a:pt x="8060" y="953"/>
                    <a:pt x="8060" y="953"/>
                  </a:cubicBezTo>
                  <a:cubicBezTo>
                    <a:pt x="8060" y="1228"/>
                    <a:pt x="8060" y="1228"/>
                    <a:pt x="8060" y="1228"/>
                  </a:cubicBezTo>
                  <a:cubicBezTo>
                    <a:pt x="8047" y="1788"/>
                    <a:pt x="8115" y="2289"/>
                    <a:pt x="8170" y="2781"/>
                  </a:cubicBezTo>
                  <a:cubicBezTo>
                    <a:pt x="8183" y="2889"/>
                    <a:pt x="8197" y="2997"/>
                    <a:pt x="8211" y="3105"/>
                  </a:cubicBezTo>
                  <a:cubicBezTo>
                    <a:pt x="7664" y="2663"/>
                    <a:pt x="7213" y="2083"/>
                    <a:pt x="6858" y="1346"/>
                  </a:cubicBezTo>
                  <a:cubicBezTo>
                    <a:pt x="6762" y="1365"/>
                    <a:pt x="6762" y="1365"/>
                    <a:pt x="6762" y="1365"/>
                  </a:cubicBezTo>
                  <a:cubicBezTo>
                    <a:pt x="6899" y="1650"/>
                    <a:pt x="7022" y="1926"/>
                    <a:pt x="7186" y="2181"/>
                  </a:cubicBezTo>
                  <a:cubicBezTo>
                    <a:pt x="7172" y="2171"/>
                    <a:pt x="7172" y="2171"/>
                    <a:pt x="7172" y="2171"/>
                  </a:cubicBezTo>
                  <a:cubicBezTo>
                    <a:pt x="7063" y="2093"/>
                    <a:pt x="6967" y="2004"/>
                    <a:pt x="6858" y="1985"/>
                  </a:cubicBezTo>
                  <a:cubicBezTo>
                    <a:pt x="6557" y="1906"/>
                    <a:pt x="6557" y="1906"/>
                    <a:pt x="6557" y="1906"/>
                  </a:cubicBezTo>
                  <a:cubicBezTo>
                    <a:pt x="6817" y="2044"/>
                    <a:pt x="6817" y="2044"/>
                    <a:pt x="6817" y="2044"/>
                  </a:cubicBezTo>
                  <a:cubicBezTo>
                    <a:pt x="7118" y="2211"/>
                    <a:pt x="7322" y="2427"/>
                    <a:pt x="7541" y="2663"/>
                  </a:cubicBezTo>
                  <a:cubicBezTo>
                    <a:pt x="7678" y="2790"/>
                    <a:pt x="7814" y="2938"/>
                    <a:pt x="7965" y="3066"/>
                  </a:cubicBezTo>
                  <a:cubicBezTo>
                    <a:pt x="8006" y="3095"/>
                    <a:pt x="8047" y="3125"/>
                    <a:pt x="8088" y="3154"/>
                  </a:cubicBezTo>
                  <a:cubicBezTo>
                    <a:pt x="8156" y="3193"/>
                    <a:pt x="8224" y="3233"/>
                    <a:pt x="8251" y="3282"/>
                  </a:cubicBezTo>
                  <a:cubicBezTo>
                    <a:pt x="8306" y="3360"/>
                    <a:pt x="8320" y="3459"/>
                    <a:pt x="8333" y="3557"/>
                  </a:cubicBezTo>
                  <a:cubicBezTo>
                    <a:pt x="8361" y="3636"/>
                    <a:pt x="8374" y="3724"/>
                    <a:pt x="8415" y="3803"/>
                  </a:cubicBezTo>
                  <a:cubicBezTo>
                    <a:pt x="8443" y="3881"/>
                    <a:pt x="8484" y="3960"/>
                    <a:pt x="8525" y="4029"/>
                  </a:cubicBezTo>
                  <a:cubicBezTo>
                    <a:pt x="8566" y="4107"/>
                    <a:pt x="8620" y="4186"/>
                    <a:pt x="8648" y="4264"/>
                  </a:cubicBezTo>
                  <a:cubicBezTo>
                    <a:pt x="8634" y="4294"/>
                    <a:pt x="8607" y="4333"/>
                    <a:pt x="8593" y="4363"/>
                  </a:cubicBezTo>
                  <a:cubicBezTo>
                    <a:pt x="8566" y="4412"/>
                    <a:pt x="8552" y="4461"/>
                    <a:pt x="8497" y="4490"/>
                  </a:cubicBezTo>
                  <a:cubicBezTo>
                    <a:pt x="8347" y="4461"/>
                    <a:pt x="8361" y="4314"/>
                    <a:pt x="8402" y="4097"/>
                  </a:cubicBezTo>
                  <a:cubicBezTo>
                    <a:pt x="8415" y="4009"/>
                    <a:pt x="8415" y="4009"/>
                    <a:pt x="8415" y="4009"/>
                  </a:cubicBezTo>
                  <a:cubicBezTo>
                    <a:pt x="8320" y="4068"/>
                    <a:pt x="8320" y="4068"/>
                    <a:pt x="8320" y="4068"/>
                  </a:cubicBezTo>
                  <a:cubicBezTo>
                    <a:pt x="8251" y="4107"/>
                    <a:pt x="8251" y="4176"/>
                    <a:pt x="8251" y="4255"/>
                  </a:cubicBezTo>
                  <a:cubicBezTo>
                    <a:pt x="8251" y="4274"/>
                    <a:pt x="8251" y="4314"/>
                    <a:pt x="8251" y="4333"/>
                  </a:cubicBezTo>
                  <a:cubicBezTo>
                    <a:pt x="8156" y="4255"/>
                    <a:pt x="8047" y="4186"/>
                    <a:pt x="7937" y="4117"/>
                  </a:cubicBezTo>
                  <a:cubicBezTo>
                    <a:pt x="7732" y="3970"/>
                    <a:pt x="7514" y="3832"/>
                    <a:pt x="7391" y="3626"/>
                  </a:cubicBezTo>
                  <a:cubicBezTo>
                    <a:pt x="7295" y="3478"/>
                    <a:pt x="7254" y="3292"/>
                    <a:pt x="7200" y="3115"/>
                  </a:cubicBezTo>
                  <a:cubicBezTo>
                    <a:pt x="7145" y="2928"/>
                    <a:pt x="7104" y="2741"/>
                    <a:pt x="6995" y="2584"/>
                  </a:cubicBezTo>
                  <a:cubicBezTo>
                    <a:pt x="6831" y="2348"/>
                    <a:pt x="6831" y="2348"/>
                    <a:pt x="6831" y="2348"/>
                  </a:cubicBezTo>
                  <a:cubicBezTo>
                    <a:pt x="6899" y="2604"/>
                    <a:pt x="6899" y="2604"/>
                    <a:pt x="6899" y="2604"/>
                  </a:cubicBezTo>
                  <a:cubicBezTo>
                    <a:pt x="6954" y="2820"/>
                    <a:pt x="7022" y="3026"/>
                    <a:pt x="7104" y="3223"/>
                  </a:cubicBezTo>
                  <a:cubicBezTo>
                    <a:pt x="7118" y="3282"/>
                    <a:pt x="7145" y="3351"/>
                    <a:pt x="7172" y="3419"/>
                  </a:cubicBezTo>
                  <a:cubicBezTo>
                    <a:pt x="7118" y="3370"/>
                    <a:pt x="7063" y="3331"/>
                    <a:pt x="7022" y="3282"/>
                  </a:cubicBezTo>
                  <a:cubicBezTo>
                    <a:pt x="6817" y="3115"/>
                    <a:pt x="6612" y="2948"/>
                    <a:pt x="6544" y="2761"/>
                  </a:cubicBezTo>
                  <a:cubicBezTo>
                    <a:pt x="6530" y="2722"/>
                    <a:pt x="6530" y="2722"/>
                    <a:pt x="6530" y="2722"/>
                  </a:cubicBezTo>
                  <a:cubicBezTo>
                    <a:pt x="6475" y="2731"/>
                    <a:pt x="6475" y="2731"/>
                    <a:pt x="6475" y="2731"/>
                  </a:cubicBezTo>
                  <a:cubicBezTo>
                    <a:pt x="6462" y="2731"/>
                    <a:pt x="6434" y="2682"/>
                    <a:pt x="6421" y="2653"/>
                  </a:cubicBezTo>
                  <a:cubicBezTo>
                    <a:pt x="6393" y="2584"/>
                    <a:pt x="6366" y="2525"/>
                    <a:pt x="6284" y="2515"/>
                  </a:cubicBezTo>
                  <a:cubicBezTo>
                    <a:pt x="6270" y="2515"/>
                    <a:pt x="6257" y="2525"/>
                    <a:pt x="6229" y="2525"/>
                  </a:cubicBezTo>
                  <a:cubicBezTo>
                    <a:pt x="6175" y="2545"/>
                    <a:pt x="6175" y="2545"/>
                    <a:pt x="6175" y="2545"/>
                  </a:cubicBezTo>
                  <a:cubicBezTo>
                    <a:pt x="6216" y="2584"/>
                    <a:pt x="6216" y="2584"/>
                    <a:pt x="6216" y="2584"/>
                  </a:cubicBezTo>
                  <a:cubicBezTo>
                    <a:pt x="6380" y="2712"/>
                    <a:pt x="6434" y="2918"/>
                    <a:pt x="6339" y="3144"/>
                  </a:cubicBezTo>
                  <a:cubicBezTo>
                    <a:pt x="6339" y="3144"/>
                    <a:pt x="6339" y="3144"/>
                    <a:pt x="6339" y="3144"/>
                  </a:cubicBezTo>
                  <a:cubicBezTo>
                    <a:pt x="6298" y="3036"/>
                    <a:pt x="6257" y="2938"/>
                    <a:pt x="6161" y="2928"/>
                  </a:cubicBezTo>
                  <a:cubicBezTo>
                    <a:pt x="6052" y="2908"/>
                    <a:pt x="6052" y="2908"/>
                    <a:pt x="6052" y="2908"/>
                  </a:cubicBezTo>
                  <a:cubicBezTo>
                    <a:pt x="6120" y="2977"/>
                    <a:pt x="6120" y="2977"/>
                    <a:pt x="6120" y="2977"/>
                  </a:cubicBezTo>
                  <a:cubicBezTo>
                    <a:pt x="6352" y="3223"/>
                    <a:pt x="6229" y="3449"/>
                    <a:pt x="6052" y="3685"/>
                  </a:cubicBezTo>
                  <a:cubicBezTo>
                    <a:pt x="5997" y="3616"/>
                    <a:pt x="5943" y="3547"/>
                    <a:pt x="5902" y="3488"/>
                  </a:cubicBezTo>
                  <a:cubicBezTo>
                    <a:pt x="5738" y="3282"/>
                    <a:pt x="5587" y="3075"/>
                    <a:pt x="5492" y="2840"/>
                  </a:cubicBezTo>
                  <a:cubicBezTo>
                    <a:pt x="5396" y="2849"/>
                    <a:pt x="5396" y="2849"/>
                    <a:pt x="5396" y="2849"/>
                  </a:cubicBezTo>
                  <a:cubicBezTo>
                    <a:pt x="5423" y="3007"/>
                    <a:pt x="5492" y="3134"/>
                    <a:pt x="5560" y="3262"/>
                  </a:cubicBezTo>
                  <a:cubicBezTo>
                    <a:pt x="5587" y="3292"/>
                    <a:pt x="5601" y="3321"/>
                    <a:pt x="5615" y="3351"/>
                  </a:cubicBezTo>
                  <a:cubicBezTo>
                    <a:pt x="5369" y="3390"/>
                    <a:pt x="5000" y="3341"/>
                    <a:pt x="4809" y="3242"/>
                  </a:cubicBezTo>
                  <a:cubicBezTo>
                    <a:pt x="4535" y="3095"/>
                    <a:pt x="4535" y="3095"/>
                    <a:pt x="4535" y="3095"/>
                  </a:cubicBezTo>
                  <a:cubicBezTo>
                    <a:pt x="4754" y="3292"/>
                    <a:pt x="4754" y="3292"/>
                    <a:pt x="4754" y="3292"/>
                  </a:cubicBezTo>
                  <a:cubicBezTo>
                    <a:pt x="4891" y="3419"/>
                    <a:pt x="5150" y="3449"/>
                    <a:pt x="5300" y="3459"/>
                  </a:cubicBezTo>
                  <a:cubicBezTo>
                    <a:pt x="5423" y="3468"/>
                    <a:pt x="5560" y="3459"/>
                    <a:pt x="5683" y="3439"/>
                  </a:cubicBezTo>
                  <a:cubicBezTo>
                    <a:pt x="5779" y="3577"/>
                    <a:pt x="5888" y="3704"/>
                    <a:pt x="5997" y="3842"/>
                  </a:cubicBezTo>
                  <a:cubicBezTo>
                    <a:pt x="6448" y="4402"/>
                    <a:pt x="6913" y="4972"/>
                    <a:pt x="6790" y="5748"/>
                  </a:cubicBezTo>
                  <a:cubicBezTo>
                    <a:pt x="6598" y="5542"/>
                    <a:pt x="6325" y="5296"/>
                    <a:pt x="6025" y="5070"/>
                  </a:cubicBezTo>
                  <a:cubicBezTo>
                    <a:pt x="6011" y="5051"/>
                    <a:pt x="5997" y="5041"/>
                    <a:pt x="5970" y="5021"/>
                  </a:cubicBezTo>
                  <a:cubicBezTo>
                    <a:pt x="5847" y="4913"/>
                    <a:pt x="5792" y="4874"/>
                    <a:pt x="5751" y="4874"/>
                  </a:cubicBezTo>
                  <a:cubicBezTo>
                    <a:pt x="5724" y="4874"/>
                    <a:pt x="5724" y="4874"/>
                    <a:pt x="5724" y="4874"/>
                  </a:cubicBezTo>
                  <a:cubicBezTo>
                    <a:pt x="5724" y="4884"/>
                    <a:pt x="5724" y="4884"/>
                    <a:pt x="5724" y="4884"/>
                  </a:cubicBezTo>
                  <a:cubicBezTo>
                    <a:pt x="5683" y="4854"/>
                    <a:pt x="5642" y="4834"/>
                    <a:pt x="5601" y="4815"/>
                  </a:cubicBezTo>
                  <a:cubicBezTo>
                    <a:pt x="5560" y="4785"/>
                    <a:pt x="5519" y="4756"/>
                    <a:pt x="5478" y="4736"/>
                  </a:cubicBezTo>
                  <a:cubicBezTo>
                    <a:pt x="5478" y="4707"/>
                    <a:pt x="5478" y="4707"/>
                    <a:pt x="5478" y="4707"/>
                  </a:cubicBezTo>
                  <a:cubicBezTo>
                    <a:pt x="5396" y="4441"/>
                    <a:pt x="5314" y="4176"/>
                    <a:pt x="5123" y="3979"/>
                  </a:cubicBezTo>
                  <a:cubicBezTo>
                    <a:pt x="5164" y="3871"/>
                    <a:pt x="5109" y="3714"/>
                    <a:pt x="5055" y="3636"/>
                  </a:cubicBezTo>
                  <a:cubicBezTo>
                    <a:pt x="4973" y="3508"/>
                    <a:pt x="4973" y="3508"/>
                    <a:pt x="4973" y="3508"/>
                  </a:cubicBezTo>
                  <a:cubicBezTo>
                    <a:pt x="4973" y="3645"/>
                    <a:pt x="4973" y="3645"/>
                    <a:pt x="4973" y="3645"/>
                  </a:cubicBezTo>
                  <a:cubicBezTo>
                    <a:pt x="4959" y="3704"/>
                    <a:pt x="4973" y="3744"/>
                    <a:pt x="4986" y="3793"/>
                  </a:cubicBezTo>
                  <a:cubicBezTo>
                    <a:pt x="4986" y="3822"/>
                    <a:pt x="5000" y="3842"/>
                    <a:pt x="5000" y="3881"/>
                  </a:cubicBezTo>
                  <a:cubicBezTo>
                    <a:pt x="4986" y="3862"/>
                    <a:pt x="4973" y="3842"/>
                    <a:pt x="4959" y="3832"/>
                  </a:cubicBezTo>
                  <a:cubicBezTo>
                    <a:pt x="4891" y="3763"/>
                    <a:pt x="4836" y="3694"/>
                    <a:pt x="4740" y="3694"/>
                  </a:cubicBezTo>
                  <a:cubicBezTo>
                    <a:pt x="4631" y="3704"/>
                    <a:pt x="4631" y="3704"/>
                    <a:pt x="4631" y="3704"/>
                  </a:cubicBezTo>
                  <a:cubicBezTo>
                    <a:pt x="4699" y="3753"/>
                    <a:pt x="4699" y="3753"/>
                    <a:pt x="4699" y="3753"/>
                  </a:cubicBezTo>
                  <a:cubicBezTo>
                    <a:pt x="5041" y="4019"/>
                    <a:pt x="5246" y="4314"/>
                    <a:pt x="5328" y="4648"/>
                  </a:cubicBezTo>
                  <a:cubicBezTo>
                    <a:pt x="5164" y="4569"/>
                    <a:pt x="4986" y="4490"/>
                    <a:pt x="4822" y="4422"/>
                  </a:cubicBezTo>
                  <a:cubicBezTo>
                    <a:pt x="4535" y="4294"/>
                    <a:pt x="4235" y="4166"/>
                    <a:pt x="4016" y="3989"/>
                  </a:cubicBezTo>
                  <a:cubicBezTo>
                    <a:pt x="4139" y="3793"/>
                    <a:pt x="4016" y="3547"/>
                    <a:pt x="3907" y="3360"/>
                  </a:cubicBezTo>
                  <a:cubicBezTo>
                    <a:pt x="3811" y="3193"/>
                    <a:pt x="3811" y="3193"/>
                    <a:pt x="3811" y="3193"/>
                  </a:cubicBezTo>
                  <a:cubicBezTo>
                    <a:pt x="3811" y="3380"/>
                    <a:pt x="3811" y="3380"/>
                    <a:pt x="3811" y="3380"/>
                  </a:cubicBezTo>
                  <a:cubicBezTo>
                    <a:pt x="3811" y="3449"/>
                    <a:pt x="3852" y="3527"/>
                    <a:pt x="3880" y="3596"/>
                  </a:cubicBezTo>
                  <a:cubicBezTo>
                    <a:pt x="3921" y="3714"/>
                    <a:pt x="3975" y="3832"/>
                    <a:pt x="3893" y="3940"/>
                  </a:cubicBezTo>
                  <a:cubicBezTo>
                    <a:pt x="3729" y="3842"/>
                    <a:pt x="3661" y="3685"/>
                    <a:pt x="3579" y="3518"/>
                  </a:cubicBezTo>
                  <a:cubicBezTo>
                    <a:pt x="3538" y="3429"/>
                    <a:pt x="3497" y="3341"/>
                    <a:pt x="3442" y="3262"/>
                  </a:cubicBezTo>
                  <a:cubicBezTo>
                    <a:pt x="3319" y="3075"/>
                    <a:pt x="3319" y="3075"/>
                    <a:pt x="3319" y="3075"/>
                  </a:cubicBezTo>
                  <a:cubicBezTo>
                    <a:pt x="3347" y="3282"/>
                    <a:pt x="3347" y="3282"/>
                    <a:pt x="3347" y="3282"/>
                  </a:cubicBezTo>
                  <a:cubicBezTo>
                    <a:pt x="3360" y="3360"/>
                    <a:pt x="3401" y="3439"/>
                    <a:pt x="3429" y="3508"/>
                  </a:cubicBezTo>
                  <a:cubicBezTo>
                    <a:pt x="3470" y="3586"/>
                    <a:pt x="3511" y="3655"/>
                    <a:pt x="3511" y="3714"/>
                  </a:cubicBezTo>
                  <a:cubicBezTo>
                    <a:pt x="3374" y="3714"/>
                    <a:pt x="3278" y="3655"/>
                    <a:pt x="3183" y="3616"/>
                  </a:cubicBezTo>
                  <a:cubicBezTo>
                    <a:pt x="3114" y="3586"/>
                    <a:pt x="3060" y="3557"/>
                    <a:pt x="2992" y="3547"/>
                  </a:cubicBezTo>
                  <a:cubicBezTo>
                    <a:pt x="2841" y="3537"/>
                    <a:pt x="2841" y="3537"/>
                    <a:pt x="2841" y="3537"/>
                  </a:cubicBezTo>
                  <a:cubicBezTo>
                    <a:pt x="2951" y="3606"/>
                    <a:pt x="2951" y="3606"/>
                    <a:pt x="2951" y="3606"/>
                  </a:cubicBezTo>
                  <a:cubicBezTo>
                    <a:pt x="3128" y="3734"/>
                    <a:pt x="3333" y="3803"/>
                    <a:pt x="3606" y="3822"/>
                  </a:cubicBezTo>
                  <a:cubicBezTo>
                    <a:pt x="3688" y="3960"/>
                    <a:pt x="3839" y="4048"/>
                    <a:pt x="3989" y="4137"/>
                  </a:cubicBezTo>
                  <a:cubicBezTo>
                    <a:pt x="4057" y="4176"/>
                    <a:pt x="4125" y="4225"/>
                    <a:pt x="4194" y="4274"/>
                  </a:cubicBezTo>
                  <a:cubicBezTo>
                    <a:pt x="3757" y="4392"/>
                    <a:pt x="3060" y="4500"/>
                    <a:pt x="2595" y="4490"/>
                  </a:cubicBezTo>
                  <a:cubicBezTo>
                    <a:pt x="2595" y="4559"/>
                    <a:pt x="2595" y="4559"/>
                    <a:pt x="2595" y="4559"/>
                  </a:cubicBezTo>
                  <a:cubicBezTo>
                    <a:pt x="2787" y="4579"/>
                    <a:pt x="2951" y="4569"/>
                    <a:pt x="3114" y="4559"/>
                  </a:cubicBezTo>
                  <a:cubicBezTo>
                    <a:pt x="3087" y="4579"/>
                    <a:pt x="3060" y="4589"/>
                    <a:pt x="3033" y="4608"/>
                  </a:cubicBezTo>
                  <a:cubicBezTo>
                    <a:pt x="2992" y="4628"/>
                    <a:pt x="2951" y="4648"/>
                    <a:pt x="2923" y="4677"/>
                  </a:cubicBezTo>
                  <a:cubicBezTo>
                    <a:pt x="2978" y="4726"/>
                    <a:pt x="2978" y="4726"/>
                    <a:pt x="2978" y="4726"/>
                  </a:cubicBezTo>
                  <a:cubicBezTo>
                    <a:pt x="3237" y="4579"/>
                    <a:pt x="3579" y="4500"/>
                    <a:pt x="3921" y="4432"/>
                  </a:cubicBezTo>
                  <a:cubicBezTo>
                    <a:pt x="4071" y="4402"/>
                    <a:pt x="4207" y="4373"/>
                    <a:pt x="4358" y="4333"/>
                  </a:cubicBezTo>
                  <a:cubicBezTo>
                    <a:pt x="4453" y="4382"/>
                    <a:pt x="4576" y="4432"/>
                    <a:pt x="4686" y="4481"/>
                  </a:cubicBezTo>
                  <a:cubicBezTo>
                    <a:pt x="4768" y="4530"/>
                    <a:pt x="4877" y="4569"/>
                    <a:pt x="4959" y="4618"/>
                  </a:cubicBezTo>
                  <a:cubicBezTo>
                    <a:pt x="4713" y="4726"/>
                    <a:pt x="4399" y="4805"/>
                    <a:pt x="4085" y="4874"/>
                  </a:cubicBezTo>
                  <a:cubicBezTo>
                    <a:pt x="3948" y="4903"/>
                    <a:pt x="3798" y="4933"/>
                    <a:pt x="3647" y="4972"/>
                  </a:cubicBezTo>
                  <a:cubicBezTo>
                    <a:pt x="3347" y="5060"/>
                    <a:pt x="3347" y="5060"/>
                    <a:pt x="3347" y="5060"/>
                  </a:cubicBezTo>
                  <a:cubicBezTo>
                    <a:pt x="3675" y="5041"/>
                    <a:pt x="3675" y="5041"/>
                    <a:pt x="3675" y="5041"/>
                  </a:cubicBezTo>
                  <a:cubicBezTo>
                    <a:pt x="3784" y="5041"/>
                    <a:pt x="3866" y="5021"/>
                    <a:pt x="3948" y="5002"/>
                  </a:cubicBezTo>
                  <a:cubicBezTo>
                    <a:pt x="3989" y="4992"/>
                    <a:pt x="4030" y="4982"/>
                    <a:pt x="4071" y="4972"/>
                  </a:cubicBezTo>
                  <a:cubicBezTo>
                    <a:pt x="4057" y="4972"/>
                    <a:pt x="4044" y="4982"/>
                    <a:pt x="4030" y="4992"/>
                  </a:cubicBezTo>
                  <a:cubicBezTo>
                    <a:pt x="3948" y="5021"/>
                    <a:pt x="3866" y="5060"/>
                    <a:pt x="3880" y="5119"/>
                  </a:cubicBezTo>
                  <a:cubicBezTo>
                    <a:pt x="3893" y="5188"/>
                    <a:pt x="3893" y="5188"/>
                    <a:pt x="3893" y="5188"/>
                  </a:cubicBezTo>
                  <a:cubicBezTo>
                    <a:pt x="3962" y="5139"/>
                    <a:pt x="3962" y="5139"/>
                    <a:pt x="3962" y="5139"/>
                  </a:cubicBezTo>
                  <a:cubicBezTo>
                    <a:pt x="4207" y="4972"/>
                    <a:pt x="4535" y="4864"/>
                    <a:pt x="4850" y="4766"/>
                  </a:cubicBezTo>
                  <a:cubicBezTo>
                    <a:pt x="4932" y="4736"/>
                    <a:pt x="5014" y="4707"/>
                    <a:pt x="5096" y="4677"/>
                  </a:cubicBezTo>
                  <a:cubicBezTo>
                    <a:pt x="5546" y="4903"/>
                    <a:pt x="5929" y="5119"/>
                    <a:pt x="6202" y="5404"/>
                  </a:cubicBezTo>
                  <a:cubicBezTo>
                    <a:pt x="6134" y="5395"/>
                    <a:pt x="6066" y="5395"/>
                    <a:pt x="5997" y="5385"/>
                  </a:cubicBezTo>
                  <a:cubicBezTo>
                    <a:pt x="5642" y="5365"/>
                    <a:pt x="5273" y="5395"/>
                    <a:pt x="4918" y="5424"/>
                  </a:cubicBezTo>
                  <a:cubicBezTo>
                    <a:pt x="4563" y="5454"/>
                    <a:pt x="4207" y="5483"/>
                    <a:pt x="3866" y="5463"/>
                  </a:cubicBezTo>
                  <a:cubicBezTo>
                    <a:pt x="3606" y="5454"/>
                    <a:pt x="3374" y="5404"/>
                    <a:pt x="3169" y="5336"/>
                  </a:cubicBezTo>
                  <a:cubicBezTo>
                    <a:pt x="3128" y="5395"/>
                    <a:pt x="3128" y="5395"/>
                    <a:pt x="3128" y="5395"/>
                  </a:cubicBezTo>
                  <a:cubicBezTo>
                    <a:pt x="3183" y="5424"/>
                    <a:pt x="3265" y="5444"/>
                    <a:pt x="3333" y="5463"/>
                  </a:cubicBezTo>
                  <a:cubicBezTo>
                    <a:pt x="3401" y="5483"/>
                    <a:pt x="3470" y="5503"/>
                    <a:pt x="3524" y="5532"/>
                  </a:cubicBezTo>
                  <a:cubicBezTo>
                    <a:pt x="3292" y="5709"/>
                    <a:pt x="2978" y="5827"/>
                    <a:pt x="2568" y="5896"/>
                  </a:cubicBezTo>
                  <a:cubicBezTo>
                    <a:pt x="2582" y="5965"/>
                    <a:pt x="2582" y="5965"/>
                    <a:pt x="2582" y="5965"/>
                  </a:cubicBezTo>
                  <a:cubicBezTo>
                    <a:pt x="3060" y="5955"/>
                    <a:pt x="3333" y="5778"/>
                    <a:pt x="3593" y="5601"/>
                  </a:cubicBezTo>
                  <a:cubicBezTo>
                    <a:pt x="3620" y="5591"/>
                    <a:pt x="3647" y="5571"/>
                    <a:pt x="3675" y="5552"/>
                  </a:cubicBezTo>
                  <a:cubicBezTo>
                    <a:pt x="3743" y="5571"/>
                    <a:pt x="3798" y="5571"/>
                    <a:pt x="3866" y="5571"/>
                  </a:cubicBezTo>
                  <a:cubicBezTo>
                    <a:pt x="3893" y="5571"/>
                    <a:pt x="3907" y="5571"/>
                    <a:pt x="3934" y="5571"/>
                  </a:cubicBezTo>
                  <a:cubicBezTo>
                    <a:pt x="3948" y="5571"/>
                    <a:pt x="3989" y="5581"/>
                    <a:pt x="4016" y="5581"/>
                  </a:cubicBezTo>
                  <a:cubicBezTo>
                    <a:pt x="3962" y="5739"/>
                    <a:pt x="3825" y="5856"/>
                    <a:pt x="3702" y="5965"/>
                  </a:cubicBezTo>
                  <a:cubicBezTo>
                    <a:pt x="3606" y="6033"/>
                    <a:pt x="3524" y="6102"/>
                    <a:pt x="3483" y="6181"/>
                  </a:cubicBezTo>
                  <a:cubicBezTo>
                    <a:pt x="3374" y="6338"/>
                    <a:pt x="3374" y="6338"/>
                    <a:pt x="3374" y="6338"/>
                  </a:cubicBezTo>
                  <a:cubicBezTo>
                    <a:pt x="3552" y="6220"/>
                    <a:pt x="3552" y="6220"/>
                    <a:pt x="3552" y="6220"/>
                  </a:cubicBezTo>
                  <a:cubicBezTo>
                    <a:pt x="3825" y="6033"/>
                    <a:pt x="4044" y="5788"/>
                    <a:pt x="4207" y="5571"/>
                  </a:cubicBezTo>
                  <a:cubicBezTo>
                    <a:pt x="4440" y="5562"/>
                    <a:pt x="4672" y="5542"/>
                    <a:pt x="4891" y="5522"/>
                  </a:cubicBezTo>
                  <a:cubicBezTo>
                    <a:pt x="5232" y="5503"/>
                    <a:pt x="5587" y="5473"/>
                    <a:pt x="5956" y="5493"/>
                  </a:cubicBezTo>
                  <a:cubicBezTo>
                    <a:pt x="6079" y="5493"/>
                    <a:pt x="6202" y="5513"/>
                    <a:pt x="6325" y="5532"/>
                  </a:cubicBezTo>
                  <a:cubicBezTo>
                    <a:pt x="6557" y="5739"/>
                    <a:pt x="6762" y="5965"/>
                    <a:pt x="6954" y="6191"/>
                  </a:cubicBezTo>
                  <a:cubicBezTo>
                    <a:pt x="6325" y="6220"/>
                    <a:pt x="5765" y="6348"/>
                    <a:pt x="5232" y="6466"/>
                  </a:cubicBezTo>
                  <a:cubicBezTo>
                    <a:pt x="4686" y="6593"/>
                    <a:pt x="4139" y="6711"/>
                    <a:pt x="3511" y="6741"/>
                  </a:cubicBezTo>
                  <a:cubicBezTo>
                    <a:pt x="3442" y="6741"/>
                    <a:pt x="3360" y="6741"/>
                    <a:pt x="3292" y="6731"/>
                  </a:cubicBezTo>
                  <a:cubicBezTo>
                    <a:pt x="3114" y="6731"/>
                    <a:pt x="2937" y="6721"/>
                    <a:pt x="2773" y="6780"/>
                  </a:cubicBezTo>
                  <a:cubicBezTo>
                    <a:pt x="2623" y="6829"/>
                    <a:pt x="2623" y="6829"/>
                    <a:pt x="2623" y="6829"/>
                  </a:cubicBezTo>
                  <a:cubicBezTo>
                    <a:pt x="2787" y="6849"/>
                    <a:pt x="2787" y="6849"/>
                    <a:pt x="2787" y="6849"/>
                  </a:cubicBezTo>
                  <a:cubicBezTo>
                    <a:pt x="2855" y="6849"/>
                    <a:pt x="2923" y="6859"/>
                    <a:pt x="3005" y="6859"/>
                  </a:cubicBezTo>
                  <a:cubicBezTo>
                    <a:pt x="3401" y="6888"/>
                    <a:pt x="3839" y="6859"/>
                    <a:pt x="4276" y="6780"/>
                  </a:cubicBezTo>
                  <a:cubicBezTo>
                    <a:pt x="3634" y="7075"/>
                    <a:pt x="2828" y="7252"/>
                    <a:pt x="2472" y="7321"/>
                  </a:cubicBezTo>
                  <a:cubicBezTo>
                    <a:pt x="2472" y="7321"/>
                    <a:pt x="2445" y="7321"/>
                    <a:pt x="2431" y="7321"/>
                  </a:cubicBezTo>
                  <a:cubicBezTo>
                    <a:pt x="2363" y="7321"/>
                    <a:pt x="2240" y="7331"/>
                    <a:pt x="2226" y="7419"/>
                  </a:cubicBezTo>
                  <a:cubicBezTo>
                    <a:pt x="2213" y="7468"/>
                    <a:pt x="2213" y="7468"/>
                    <a:pt x="2213" y="7468"/>
                  </a:cubicBezTo>
                  <a:cubicBezTo>
                    <a:pt x="2281" y="7458"/>
                    <a:pt x="2281" y="7458"/>
                    <a:pt x="2281" y="7458"/>
                  </a:cubicBezTo>
                  <a:cubicBezTo>
                    <a:pt x="2582" y="7399"/>
                    <a:pt x="2896" y="7331"/>
                    <a:pt x="3224" y="7252"/>
                  </a:cubicBezTo>
                  <a:cubicBezTo>
                    <a:pt x="3087" y="7419"/>
                    <a:pt x="2855" y="7517"/>
                    <a:pt x="2623" y="7625"/>
                  </a:cubicBezTo>
                  <a:cubicBezTo>
                    <a:pt x="2459" y="7694"/>
                    <a:pt x="2295" y="7763"/>
                    <a:pt x="2185" y="7851"/>
                  </a:cubicBezTo>
                  <a:cubicBezTo>
                    <a:pt x="1885" y="8107"/>
                    <a:pt x="1885" y="8107"/>
                    <a:pt x="1885" y="8107"/>
                  </a:cubicBezTo>
                  <a:cubicBezTo>
                    <a:pt x="2254" y="7910"/>
                    <a:pt x="2254" y="7910"/>
                    <a:pt x="2254" y="7910"/>
                  </a:cubicBezTo>
                  <a:cubicBezTo>
                    <a:pt x="2363" y="7851"/>
                    <a:pt x="2486" y="7792"/>
                    <a:pt x="2609" y="7743"/>
                  </a:cubicBezTo>
                  <a:cubicBezTo>
                    <a:pt x="2923" y="7606"/>
                    <a:pt x="3251" y="7468"/>
                    <a:pt x="3401" y="7183"/>
                  </a:cubicBezTo>
                  <a:cubicBezTo>
                    <a:pt x="3606" y="7154"/>
                    <a:pt x="3770" y="7085"/>
                    <a:pt x="3934" y="7026"/>
                  </a:cubicBezTo>
                  <a:cubicBezTo>
                    <a:pt x="3989" y="7006"/>
                    <a:pt x="4030" y="6987"/>
                    <a:pt x="4085" y="6967"/>
                  </a:cubicBezTo>
                  <a:cubicBezTo>
                    <a:pt x="4194" y="6928"/>
                    <a:pt x="4276" y="6878"/>
                    <a:pt x="4371" y="6839"/>
                  </a:cubicBezTo>
                  <a:cubicBezTo>
                    <a:pt x="4481" y="6780"/>
                    <a:pt x="4590" y="6721"/>
                    <a:pt x="4699" y="6692"/>
                  </a:cubicBezTo>
                  <a:cubicBezTo>
                    <a:pt x="4863" y="6643"/>
                    <a:pt x="5041" y="6623"/>
                    <a:pt x="5232" y="6603"/>
                  </a:cubicBezTo>
                  <a:cubicBezTo>
                    <a:pt x="5382" y="6584"/>
                    <a:pt x="5533" y="6564"/>
                    <a:pt x="5683" y="6535"/>
                  </a:cubicBezTo>
                  <a:cubicBezTo>
                    <a:pt x="5628" y="6593"/>
                    <a:pt x="5587" y="6633"/>
                    <a:pt x="5478" y="6633"/>
                  </a:cubicBezTo>
                  <a:cubicBezTo>
                    <a:pt x="5410" y="6623"/>
                    <a:pt x="5410" y="6623"/>
                    <a:pt x="5410" y="6623"/>
                  </a:cubicBezTo>
                  <a:cubicBezTo>
                    <a:pt x="5410" y="6662"/>
                    <a:pt x="5410" y="6662"/>
                    <a:pt x="5410" y="6662"/>
                  </a:cubicBezTo>
                  <a:cubicBezTo>
                    <a:pt x="5410" y="6672"/>
                    <a:pt x="5410" y="6702"/>
                    <a:pt x="5423" y="6711"/>
                  </a:cubicBezTo>
                  <a:cubicBezTo>
                    <a:pt x="5437" y="6721"/>
                    <a:pt x="5437" y="6731"/>
                    <a:pt x="5464" y="6731"/>
                  </a:cubicBezTo>
                  <a:cubicBezTo>
                    <a:pt x="5423" y="6761"/>
                    <a:pt x="5382" y="6800"/>
                    <a:pt x="5341" y="6829"/>
                  </a:cubicBezTo>
                  <a:cubicBezTo>
                    <a:pt x="5205" y="6947"/>
                    <a:pt x="5068" y="7075"/>
                    <a:pt x="4877" y="7124"/>
                  </a:cubicBezTo>
                  <a:cubicBezTo>
                    <a:pt x="4768" y="7154"/>
                    <a:pt x="4658" y="7163"/>
                    <a:pt x="4535" y="7183"/>
                  </a:cubicBezTo>
                  <a:cubicBezTo>
                    <a:pt x="4399" y="7203"/>
                    <a:pt x="4248" y="7232"/>
                    <a:pt x="4112" y="7272"/>
                  </a:cubicBezTo>
                  <a:cubicBezTo>
                    <a:pt x="3770" y="7380"/>
                    <a:pt x="3456" y="7498"/>
                    <a:pt x="3142" y="7616"/>
                  </a:cubicBezTo>
                  <a:cubicBezTo>
                    <a:pt x="2910" y="7704"/>
                    <a:pt x="2691" y="7792"/>
                    <a:pt x="2472" y="7861"/>
                  </a:cubicBezTo>
                  <a:cubicBezTo>
                    <a:pt x="2513" y="7930"/>
                    <a:pt x="2513" y="7930"/>
                    <a:pt x="2513" y="7930"/>
                  </a:cubicBezTo>
                  <a:cubicBezTo>
                    <a:pt x="2541" y="7920"/>
                    <a:pt x="2582" y="7910"/>
                    <a:pt x="2609" y="7891"/>
                  </a:cubicBezTo>
                  <a:cubicBezTo>
                    <a:pt x="2636" y="7891"/>
                    <a:pt x="2664" y="7881"/>
                    <a:pt x="2691" y="7871"/>
                  </a:cubicBezTo>
                  <a:cubicBezTo>
                    <a:pt x="2636" y="7910"/>
                    <a:pt x="2582" y="7959"/>
                    <a:pt x="2527" y="7999"/>
                  </a:cubicBezTo>
                  <a:cubicBezTo>
                    <a:pt x="2486" y="8028"/>
                    <a:pt x="2459" y="8038"/>
                    <a:pt x="2459" y="8068"/>
                  </a:cubicBezTo>
                  <a:cubicBezTo>
                    <a:pt x="2472" y="8087"/>
                    <a:pt x="2472" y="8087"/>
                    <a:pt x="2472" y="8087"/>
                  </a:cubicBezTo>
                  <a:cubicBezTo>
                    <a:pt x="2513" y="8097"/>
                    <a:pt x="2513" y="8097"/>
                    <a:pt x="2513" y="8097"/>
                  </a:cubicBezTo>
                  <a:cubicBezTo>
                    <a:pt x="2554" y="8097"/>
                    <a:pt x="2636" y="8048"/>
                    <a:pt x="2650" y="8038"/>
                  </a:cubicBezTo>
                  <a:cubicBezTo>
                    <a:pt x="2677" y="8009"/>
                    <a:pt x="2718" y="7989"/>
                    <a:pt x="2746" y="7969"/>
                  </a:cubicBezTo>
                  <a:cubicBezTo>
                    <a:pt x="2828" y="7920"/>
                    <a:pt x="2896" y="7871"/>
                    <a:pt x="2937" y="7792"/>
                  </a:cubicBezTo>
                  <a:cubicBezTo>
                    <a:pt x="3210" y="7733"/>
                    <a:pt x="3456" y="7635"/>
                    <a:pt x="3702" y="7557"/>
                  </a:cubicBezTo>
                  <a:cubicBezTo>
                    <a:pt x="3880" y="7488"/>
                    <a:pt x="4057" y="7419"/>
                    <a:pt x="4235" y="7370"/>
                  </a:cubicBezTo>
                  <a:cubicBezTo>
                    <a:pt x="4030" y="7694"/>
                    <a:pt x="3647" y="7881"/>
                    <a:pt x="3237" y="8068"/>
                  </a:cubicBezTo>
                  <a:cubicBezTo>
                    <a:pt x="3183" y="8097"/>
                    <a:pt x="3128" y="8117"/>
                    <a:pt x="3074" y="8146"/>
                  </a:cubicBezTo>
                  <a:cubicBezTo>
                    <a:pt x="3128" y="8205"/>
                    <a:pt x="3128" y="8205"/>
                    <a:pt x="3128" y="8205"/>
                  </a:cubicBezTo>
                  <a:cubicBezTo>
                    <a:pt x="3565" y="8048"/>
                    <a:pt x="4057" y="7832"/>
                    <a:pt x="4344" y="7439"/>
                  </a:cubicBezTo>
                  <a:cubicBezTo>
                    <a:pt x="4481" y="7419"/>
                    <a:pt x="4590" y="7370"/>
                    <a:pt x="4713" y="7321"/>
                  </a:cubicBezTo>
                  <a:cubicBezTo>
                    <a:pt x="4795" y="7281"/>
                    <a:pt x="4891" y="7232"/>
                    <a:pt x="4986" y="7213"/>
                  </a:cubicBezTo>
                  <a:cubicBezTo>
                    <a:pt x="4945" y="7399"/>
                    <a:pt x="4945" y="7399"/>
                    <a:pt x="4945" y="7399"/>
                  </a:cubicBezTo>
                  <a:cubicBezTo>
                    <a:pt x="5082" y="7203"/>
                    <a:pt x="5082" y="7203"/>
                    <a:pt x="5082" y="7203"/>
                  </a:cubicBezTo>
                  <a:cubicBezTo>
                    <a:pt x="5123" y="7193"/>
                    <a:pt x="5177" y="7193"/>
                    <a:pt x="5232" y="7203"/>
                  </a:cubicBezTo>
                  <a:cubicBezTo>
                    <a:pt x="5191" y="7252"/>
                    <a:pt x="5082" y="7331"/>
                    <a:pt x="5014" y="7380"/>
                  </a:cubicBezTo>
                  <a:cubicBezTo>
                    <a:pt x="4904" y="7448"/>
                    <a:pt x="4863" y="7478"/>
                    <a:pt x="4891" y="7507"/>
                  </a:cubicBezTo>
                  <a:cubicBezTo>
                    <a:pt x="4891" y="7527"/>
                    <a:pt x="4918" y="7537"/>
                    <a:pt x="4932" y="7537"/>
                  </a:cubicBezTo>
                  <a:cubicBezTo>
                    <a:pt x="4959" y="7537"/>
                    <a:pt x="4959" y="7537"/>
                    <a:pt x="4959" y="7537"/>
                  </a:cubicBezTo>
                  <a:cubicBezTo>
                    <a:pt x="4973" y="7527"/>
                    <a:pt x="4973" y="7527"/>
                    <a:pt x="4973" y="7527"/>
                  </a:cubicBezTo>
                  <a:cubicBezTo>
                    <a:pt x="5123" y="7429"/>
                    <a:pt x="5273" y="7321"/>
                    <a:pt x="5437" y="7183"/>
                  </a:cubicBezTo>
                  <a:cubicBezTo>
                    <a:pt x="5628" y="7183"/>
                    <a:pt x="5820" y="7173"/>
                    <a:pt x="5997" y="7173"/>
                  </a:cubicBezTo>
                  <a:cubicBezTo>
                    <a:pt x="6161" y="7163"/>
                    <a:pt x="6325" y="7154"/>
                    <a:pt x="6489" y="7163"/>
                  </a:cubicBezTo>
                  <a:cubicBezTo>
                    <a:pt x="6134" y="7507"/>
                    <a:pt x="5587" y="7694"/>
                    <a:pt x="4932" y="7891"/>
                  </a:cubicBezTo>
                  <a:cubicBezTo>
                    <a:pt x="4822" y="7930"/>
                    <a:pt x="4822" y="7930"/>
                    <a:pt x="4822" y="7930"/>
                  </a:cubicBezTo>
                  <a:cubicBezTo>
                    <a:pt x="4932" y="7959"/>
                    <a:pt x="4932" y="7959"/>
                    <a:pt x="4932" y="7959"/>
                  </a:cubicBezTo>
                  <a:cubicBezTo>
                    <a:pt x="4959" y="7969"/>
                    <a:pt x="5000" y="7969"/>
                    <a:pt x="5027" y="7959"/>
                  </a:cubicBezTo>
                  <a:cubicBezTo>
                    <a:pt x="4945" y="8038"/>
                    <a:pt x="4822" y="8087"/>
                    <a:pt x="4699" y="8136"/>
                  </a:cubicBezTo>
                  <a:cubicBezTo>
                    <a:pt x="4631" y="8166"/>
                    <a:pt x="4549" y="8205"/>
                    <a:pt x="4481" y="8244"/>
                  </a:cubicBezTo>
                  <a:cubicBezTo>
                    <a:pt x="4235" y="8382"/>
                    <a:pt x="4235" y="8382"/>
                    <a:pt x="4235" y="8382"/>
                  </a:cubicBezTo>
                  <a:cubicBezTo>
                    <a:pt x="4535" y="8303"/>
                    <a:pt x="4535" y="8303"/>
                    <a:pt x="4535" y="8303"/>
                  </a:cubicBezTo>
                  <a:cubicBezTo>
                    <a:pt x="4863" y="8215"/>
                    <a:pt x="5082" y="8077"/>
                    <a:pt x="5232" y="7891"/>
                  </a:cubicBezTo>
                  <a:cubicBezTo>
                    <a:pt x="5874" y="7773"/>
                    <a:pt x="6298" y="7468"/>
                    <a:pt x="6708" y="7173"/>
                  </a:cubicBezTo>
                  <a:cubicBezTo>
                    <a:pt x="6708" y="7173"/>
                    <a:pt x="6708" y="7173"/>
                    <a:pt x="6708" y="7173"/>
                  </a:cubicBezTo>
                  <a:cubicBezTo>
                    <a:pt x="7227" y="7213"/>
                    <a:pt x="7623" y="7321"/>
                    <a:pt x="8006" y="7439"/>
                  </a:cubicBezTo>
                  <a:cubicBezTo>
                    <a:pt x="7514" y="7566"/>
                    <a:pt x="7077" y="7733"/>
                    <a:pt x="6653" y="7891"/>
                  </a:cubicBezTo>
                  <a:cubicBezTo>
                    <a:pt x="6134" y="8087"/>
                    <a:pt x="5615" y="8284"/>
                    <a:pt x="5014" y="8421"/>
                  </a:cubicBezTo>
                  <a:cubicBezTo>
                    <a:pt x="4986" y="8431"/>
                    <a:pt x="4959" y="8441"/>
                    <a:pt x="4959" y="8480"/>
                  </a:cubicBezTo>
                  <a:cubicBezTo>
                    <a:pt x="4836" y="8500"/>
                    <a:pt x="4713" y="8520"/>
                    <a:pt x="4576" y="8539"/>
                  </a:cubicBezTo>
                  <a:cubicBezTo>
                    <a:pt x="4617" y="8520"/>
                    <a:pt x="4617" y="8520"/>
                    <a:pt x="4617" y="8520"/>
                  </a:cubicBezTo>
                  <a:cubicBezTo>
                    <a:pt x="4549" y="8549"/>
                    <a:pt x="4549" y="8549"/>
                    <a:pt x="4549" y="8549"/>
                  </a:cubicBezTo>
                  <a:cubicBezTo>
                    <a:pt x="4453" y="8559"/>
                    <a:pt x="4358" y="8579"/>
                    <a:pt x="4262" y="8598"/>
                  </a:cubicBezTo>
                  <a:cubicBezTo>
                    <a:pt x="3921" y="8657"/>
                    <a:pt x="3565" y="8716"/>
                    <a:pt x="3251" y="8765"/>
                  </a:cubicBezTo>
                  <a:cubicBezTo>
                    <a:pt x="3251" y="8834"/>
                    <a:pt x="3251" y="8834"/>
                    <a:pt x="3251" y="8834"/>
                  </a:cubicBezTo>
                  <a:cubicBezTo>
                    <a:pt x="3456" y="8824"/>
                    <a:pt x="3675" y="8795"/>
                    <a:pt x="3866" y="8775"/>
                  </a:cubicBezTo>
                  <a:cubicBezTo>
                    <a:pt x="3989" y="8755"/>
                    <a:pt x="4098" y="8736"/>
                    <a:pt x="4207" y="8726"/>
                  </a:cubicBezTo>
                  <a:cubicBezTo>
                    <a:pt x="4139" y="8765"/>
                    <a:pt x="4085" y="8805"/>
                    <a:pt x="4016" y="8854"/>
                  </a:cubicBezTo>
                  <a:cubicBezTo>
                    <a:pt x="3893" y="8923"/>
                    <a:pt x="3757" y="8981"/>
                    <a:pt x="3620" y="9040"/>
                  </a:cubicBezTo>
                  <a:cubicBezTo>
                    <a:pt x="3470" y="9099"/>
                    <a:pt x="3333" y="9158"/>
                    <a:pt x="3237" y="9217"/>
                  </a:cubicBezTo>
                  <a:cubicBezTo>
                    <a:pt x="3292" y="9276"/>
                    <a:pt x="3292" y="9276"/>
                    <a:pt x="3292" y="9276"/>
                  </a:cubicBezTo>
                  <a:cubicBezTo>
                    <a:pt x="3401" y="9227"/>
                    <a:pt x="3565" y="9168"/>
                    <a:pt x="3675" y="9139"/>
                  </a:cubicBezTo>
                  <a:cubicBezTo>
                    <a:pt x="3647" y="9168"/>
                    <a:pt x="3606" y="9198"/>
                    <a:pt x="3565" y="9217"/>
                  </a:cubicBezTo>
                  <a:cubicBezTo>
                    <a:pt x="3511" y="9266"/>
                    <a:pt x="3442" y="9316"/>
                    <a:pt x="3442" y="9375"/>
                  </a:cubicBezTo>
                  <a:cubicBezTo>
                    <a:pt x="3442" y="9463"/>
                    <a:pt x="3442" y="9463"/>
                    <a:pt x="3442" y="9463"/>
                  </a:cubicBezTo>
                  <a:cubicBezTo>
                    <a:pt x="3524" y="9394"/>
                    <a:pt x="3524" y="9394"/>
                    <a:pt x="3524" y="9394"/>
                  </a:cubicBezTo>
                  <a:cubicBezTo>
                    <a:pt x="3647" y="9316"/>
                    <a:pt x="3743" y="9217"/>
                    <a:pt x="3839" y="9129"/>
                  </a:cubicBezTo>
                  <a:cubicBezTo>
                    <a:pt x="3921" y="9050"/>
                    <a:pt x="4003" y="8972"/>
                    <a:pt x="4085" y="8903"/>
                  </a:cubicBezTo>
                  <a:cubicBezTo>
                    <a:pt x="4194" y="8854"/>
                    <a:pt x="4276" y="8795"/>
                    <a:pt x="4330" y="8746"/>
                  </a:cubicBezTo>
                  <a:cubicBezTo>
                    <a:pt x="4385" y="8726"/>
                    <a:pt x="4426" y="8706"/>
                    <a:pt x="4467" y="8687"/>
                  </a:cubicBezTo>
                  <a:cubicBezTo>
                    <a:pt x="4631" y="8628"/>
                    <a:pt x="4822" y="8588"/>
                    <a:pt x="5027" y="8559"/>
                  </a:cubicBezTo>
                  <a:cubicBezTo>
                    <a:pt x="5177" y="8539"/>
                    <a:pt x="5341" y="8510"/>
                    <a:pt x="5478" y="8470"/>
                  </a:cubicBezTo>
                  <a:cubicBezTo>
                    <a:pt x="5628" y="8431"/>
                    <a:pt x="5765" y="8382"/>
                    <a:pt x="5888" y="8333"/>
                  </a:cubicBezTo>
                  <a:cubicBezTo>
                    <a:pt x="5997" y="8284"/>
                    <a:pt x="6120" y="8244"/>
                    <a:pt x="6229" y="8215"/>
                  </a:cubicBezTo>
                  <a:cubicBezTo>
                    <a:pt x="5984" y="8412"/>
                    <a:pt x="5656" y="8569"/>
                    <a:pt x="5300" y="8726"/>
                  </a:cubicBezTo>
                  <a:cubicBezTo>
                    <a:pt x="5014" y="8854"/>
                    <a:pt x="5014" y="8854"/>
                    <a:pt x="5014" y="8854"/>
                  </a:cubicBezTo>
                  <a:cubicBezTo>
                    <a:pt x="5341" y="8795"/>
                    <a:pt x="5341" y="8795"/>
                    <a:pt x="5341" y="8795"/>
                  </a:cubicBezTo>
                  <a:cubicBezTo>
                    <a:pt x="5341" y="8795"/>
                    <a:pt x="5341" y="8785"/>
                    <a:pt x="5355" y="8785"/>
                  </a:cubicBezTo>
                  <a:cubicBezTo>
                    <a:pt x="5314" y="8814"/>
                    <a:pt x="5273" y="8834"/>
                    <a:pt x="5232" y="8854"/>
                  </a:cubicBezTo>
                  <a:cubicBezTo>
                    <a:pt x="5232" y="8864"/>
                    <a:pt x="5232" y="8864"/>
                    <a:pt x="5232" y="8864"/>
                  </a:cubicBezTo>
                  <a:cubicBezTo>
                    <a:pt x="5287" y="8923"/>
                    <a:pt x="5287" y="8923"/>
                    <a:pt x="5287" y="8923"/>
                  </a:cubicBezTo>
                  <a:cubicBezTo>
                    <a:pt x="5328" y="8903"/>
                    <a:pt x="5369" y="8883"/>
                    <a:pt x="5410" y="8864"/>
                  </a:cubicBezTo>
                  <a:cubicBezTo>
                    <a:pt x="5437" y="8844"/>
                    <a:pt x="5478" y="8824"/>
                    <a:pt x="5519" y="8814"/>
                  </a:cubicBezTo>
                  <a:cubicBezTo>
                    <a:pt x="5478" y="8854"/>
                    <a:pt x="5423" y="8903"/>
                    <a:pt x="5369" y="8942"/>
                  </a:cubicBezTo>
                  <a:cubicBezTo>
                    <a:pt x="5300" y="8991"/>
                    <a:pt x="5232" y="9040"/>
                    <a:pt x="5218" y="9090"/>
                  </a:cubicBezTo>
                  <a:cubicBezTo>
                    <a:pt x="5150" y="9257"/>
                    <a:pt x="5150" y="9257"/>
                    <a:pt x="5150" y="9257"/>
                  </a:cubicBezTo>
                  <a:cubicBezTo>
                    <a:pt x="5300" y="9119"/>
                    <a:pt x="5300" y="9119"/>
                    <a:pt x="5300" y="9119"/>
                  </a:cubicBezTo>
                  <a:cubicBezTo>
                    <a:pt x="5341" y="9090"/>
                    <a:pt x="5382" y="9060"/>
                    <a:pt x="5423" y="9031"/>
                  </a:cubicBezTo>
                  <a:cubicBezTo>
                    <a:pt x="5546" y="8952"/>
                    <a:pt x="5669" y="8873"/>
                    <a:pt x="5697" y="8716"/>
                  </a:cubicBezTo>
                  <a:cubicBezTo>
                    <a:pt x="5943" y="8598"/>
                    <a:pt x="6325" y="8539"/>
                    <a:pt x="6694" y="8559"/>
                  </a:cubicBezTo>
                  <a:cubicBezTo>
                    <a:pt x="6885" y="8569"/>
                    <a:pt x="7145" y="8598"/>
                    <a:pt x="7336" y="8706"/>
                  </a:cubicBezTo>
                  <a:cubicBezTo>
                    <a:pt x="7159" y="8795"/>
                    <a:pt x="6940" y="8844"/>
                    <a:pt x="6735" y="8893"/>
                  </a:cubicBezTo>
                  <a:cubicBezTo>
                    <a:pt x="6557" y="8932"/>
                    <a:pt x="6366" y="8981"/>
                    <a:pt x="6202" y="9040"/>
                  </a:cubicBezTo>
                  <a:cubicBezTo>
                    <a:pt x="5915" y="9158"/>
                    <a:pt x="5915" y="9158"/>
                    <a:pt x="5915" y="9158"/>
                  </a:cubicBezTo>
                  <a:cubicBezTo>
                    <a:pt x="6243" y="9109"/>
                    <a:pt x="6243" y="9109"/>
                    <a:pt x="6243" y="9109"/>
                  </a:cubicBezTo>
                  <a:cubicBezTo>
                    <a:pt x="6339" y="9099"/>
                    <a:pt x="6421" y="9070"/>
                    <a:pt x="6503" y="9050"/>
                  </a:cubicBezTo>
                  <a:cubicBezTo>
                    <a:pt x="6585" y="9031"/>
                    <a:pt x="6653" y="9011"/>
                    <a:pt x="6735" y="9001"/>
                  </a:cubicBezTo>
                  <a:cubicBezTo>
                    <a:pt x="6735" y="9001"/>
                    <a:pt x="6721" y="9011"/>
                    <a:pt x="6721" y="9011"/>
                  </a:cubicBezTo>
                  <a:cubicBezTo>
                    <a:pt x="6680" y="9050"/>
                    <a:pt x="6612" y="9109"/>
                    <a:pt x="6667" y="9158"/>
                  </a:cubicBezTo>
                  <a:cubicBezTo>
                    <a:pt x="6721" y="9217"/>
                    <a:pt x="6721" y="9217"/>
                    <a:pt x="6721" y="9217"/>
                  </a:cubicBezTo>
                  <a:cubicBezTo>
                    <a:pt x="6749" y="9149"/>
                    <a:pt x="6749" y="9149"/>
                    <a:pt x="6749" y="9149"/>
                  </a:cubicBezTo>
                  <a:cubicBezTo>
                    <a:pt x="6844" y="8962"/>
                    <a:pt x="7090" y="8893"/>
                    <a:pt x="7350" y="8824"/>
                  </a:cubicBezTo>
                  <a:cubicBezTo>
                    <a:pt x="7391" y="8805"/>
                    <a:pt x="7445" y="8795"/>
                    <a:pt x="7486" y="8775"/>
                  </a:cubicBezTo>
                  <a:cubicBezTo>
                    <a:pt x="7568" y="8834"/>
                    <a:pt x="7664" y="8864"/>
                    <a:pt x="7746" y="8903"/>
                  </a:cubicBezTo>
                  <a:cubicBezTo>
                    <a:pt x="7855" y="8942"/>
                    <a:pt x="7965" y="8981"/>
                    <a:pt x="8033" y="9040"/>
                  </a:cubicBezTo>
                  <a:cubicBezTo>
                    <a:pt x="7719" y="9149"/>
                    <a:pt x="7322" y="9178"/>
                    <a:pt x="6940" y="9217"/>
                  </a:cubicBezTo>
                  <a:cubicBezTo>
                    <a:pt x="6694" y="9237"/>
                    <a:pt x="6421" y="9266"/>
                    <a:pt x="6188" y="9306"/>
                  </a:cubicBezTo>
                  <a:cubicBezTo>
                    <a:pt x="6202" y="9375"/>
                    <a:pt x="6202" y="9375"/>
                    <a:pt x="6202" y="9375"/>
                  </a:cubicBezTo>
                  <a:cubicBezTo>
                    <a:pt x="6421" y="9365"/>
                    <a:pt x="6639" y="9345"/>
                    <a:pt x="6844" y="9325"/>
                  </a:cubicBezTo>
                  <a:cubicBezTo>
                    <a:pt x="6981" y="9316"/>
                    <a:pt x="7118" y="9306"/>
                    <a:pt x="7254" y="9296"/>
                  </a:cubicBezTo>
                  <a:cubicBezTo>
                    <a:pt x="7227" y="9316"/>
                    <a:pt x="7200" y="9335"/>
                    <a:pt x="7159" y="9345"/>
                  </a:cubicBezTo>
                  <a:cubicBezTo>
                    <a:pt x="7131" y="9355"/>
                    <a:pt x="7131" y="9355"/>
                    <a:pt x="7131" y="9355"/>
                  </a:cubicBezTo>
                  <a:cubicBezTo>
                    <a:pt x="6366" y="9355"/>
                    <a:pt x="5669" y="9434"/>
                    <a:pt x="5191" y="9601"/>
                  </a:cubicBezTo>
                  <a:cubicBezTo>
                    <a:pt x="5123" y="9630"/>
                    <a:pt x="5055" y="9660"/>
                    <a:pt x="4986" y="9699"/>
                  </a:cubicBezTo>
                  <a:cubicBezTo>
                    <a:pt x="4891" y="9748"/>
                    <a:pt x="4809" y="9797"/>
                    <a:pt x="4713" y="9807"/>
                  </a:cubicBezTo>
                  <a:cubicBezTo>
                    <a:pt x="4440" y="9709"/>
                    <a:pt x="4153" y="9650"/>
                    <a:pt x="3839" y="9630"/>
                  </a:cubicBezTo>
                  <a:cubicBezTo>
                    <a:pt x="3155" y="9601"/>
                    <a:pt x="2486" y="9758"/>
                    <a:pt x="1830" y="9915"/>
                  </a:cubicBezTo>
                  <a:cubicBezTo>
                    <a:pt x="1530" y="9994"/>
                    <a:pt x="1243" y="10062"/>
                    <a:pt x="956" y="10112"/>
                  </a:cubicBezTo>
                  <a:cubicBezTo>
                    <a:pt x="983" y="10180"/>
                    <a:pt x="983" y="10180"/>
                    <a:pt x="983" y="10180"/>
                  </a:cubicBezTo>
                  <a:cubicBezTo>
                    <a:pt x="1161" y="10161"/>
                    <a:pt x="1325" y="10121"/>
                    <a:pt x="1475" y="10092"/>
                  </a:cubicBezTo>
                  <a:cubicBezTo>
                    <a:pt x="1666" y="10043"/>
                    <a:pt x="1871" y="10004"/>
                    <a:pt x="2090" y="9984"/>
                  </a:cubicBezTo>
                  <a:cubicBezTo>
                    <a:pt x="1926" y="10200"/>
                    <a:pt x="1612" y="10288"/>
                    <a:pt x="1284" y="10387"/>
                  </a:cubicBezTo>
                  <a:cubicBezTo>
                    <a:pt x="1188" y="10416"/>
                    <a:pt x="1106" y="10436"/>
                    <a:pt x="1024" y="10465"/>
                  </a:cubicBezTo>
                  <a:cubicBezTo>
                    <a:pt x="806" y="10534"/>
                    <a:pt x="806" y="10534"/>
                    <a:pt x="806" y="10534"/>
                  </a:cubicBezTo>
                  <a:cubicBezTo>
                    <a:pt x="1051" y="10534"/>
                    <a:pt x="1051" y="10534"/>
                    <a:pt x="1051" y="10534"/>
                  </a:cubicBezTo>
                  <a:cubicBezTo>
                    <a:pt x="1188" y="10534"/>
                    <a:pt x="1311" y="10485"/>
                    <a:pt x="1420" y="10446"/>
                  </a:cubicBezTo>
                  <a:cubicBezTo>
                    <a:pt x="1489" y="10426"/>
                    <a:pt x="1557" y="10406"/>
                    <a:pt x="1612" y="10397"/>
                  </a:cubicBezTo>
                  <a:cubicBezTo>
                    <a:pt x="1584" y="10465"/>
                    <a:pt x="1543" y="10524"/>
                    <a:pt x="1475" y="10573"/>
                  </a:cubicBezTo>
                  <a:cubicBezTo>
                    <a:pt x="1366" y="10662"/>
                    <a:pt x="1366" y="10662"/>
                    <a:pt x="1366" y="10662"/>
                  </a:cubicBezTo>
                  <a:cubicBezTo>
                    <a:pt x="1530" y="10632"/>
                    <a:pt x="1530" y="10632"/>
                    <a:pt x="1530" y="10632"/>
                  </a:cubicBezTo>
                  <a:cubicBezTo>
                    <a:pt x="1694" y="10603"/>
                    <a:pt x="1735" y="10475"/>
                    <a:pt x="1748" y="10347"/>
                  </a:cubicBezTo>
                  <a:cubicBezTo>
                    <a:pt x="1981" y="10279"/>
                    <a:pt x="2144" y="10141"/>
                    <a:pt x="2267" y="9935"/>
                  </a:cubicBezTo>
                  <a:cubicBezTo>
                    <a:pt x="2322" y="9925"/>
                    <a:pt x="2322" y="9925"/>
                    <a:pt x="2322" y="9925"/>
                  </a:cubicBezTo>
                  <a:cubicBezTo>
                    <a:pt x="2636" y="9836"/>
                    <a:pt x="3033" y="9738"/>
                    <a:pt x="3415" y="9738"/>
                  </a:cubicBezTo>
                  <a:cubicBezTo>
                    <a:pt x="3292" y="9807"/>
                    <a:pt x="3196" y="9886"/>
                    <a:pt x="3087" y="9974"/>
                  </a:cubicBezTo>
                  <a:cubicBezTo>
                    <a:pt x="2937" y="10102"/>
                    <a:pt x="2800" y="10220"/>
                    <a:pt x="2582" y="10279"/>
                  </a:cubicBezTo>
                  <a:cubicBezTo>
                    <a:pt x="2595" y="10347"/>
                    <a:pt x="2595" y="10347"/>
                    <a:pt x="2595" y="10347"/>
                  </a:cubicBezTo>
                  <a:cubicBezTo>
                    <a:pt x="2882" y="10308"/>
                    <a:pt x="3060" y="10161"/>
                    <a:pt x="3224" y="10013"/>
                  </a:cubicBezTo>
                  <a:cubicBezTo>
                    <a:pt x="3374" y="9895"/>
                    <a:pt x="3511" y="9777"/>
                    <a:pt x="3702" y="9748"/>
                  </a:cubicBezTo>
                  <a:cubicBezTo>
                    <a:pt x="3880" y="9719"/>
                    <a:pt x="3880" y="9719"/>
                    <a:pt x="3880" y="9719"/>
                  </a:cubicBezTo>
                  <a:cubicBezTo>
                    <a:pt x="4125" y="9748"/>
                    <a:pt x="4317" y="9797"/>
                    <a:pt x="4535" y="9866"/>
                  </a:cubicBezTo>
                  <a:cubicBezTo>
                    <a:pt x="4440" y="9905"/>
                    <a:pt x="4330" y="9954"/>
                    <a:pt x="4221" y="10004"/>
                  </a:cubicBezTo>
                  <a:cubicBezTo>
                    <a:pt x="3880" y="10151"/>
                    <a:pt x="3538" y="10308"/>
                    <a:pt x="3183" y="10446"/>
                  </a:cubicBezTo>
                  <a:cubicBezTo>
                    <a:pt x="3183" y="10426"/>
                    <a:pt x="3183" y="10426"/>
                    <a:pt x="3183" y="10426"/>
                  </a:cubicBezTo>
                  <a:cubicBezTo>
                    <a:pt x="3169" y="10456"/>
                    <a:pt x="3169" y="10456"/>
                    <a:pt x="3169" y="10456"/>
                  </a:cubicBezTo>
                  <a:cubicBezTo>
                    <a:pt x="2554" y="10701"/>
                    <a:pt x="1912" y="10927"/>
                    <a:pt x="1174" y="11104"/>
                  </a:cubicBezTo>
                  <a:cubicBezTo>
                    <a:pt x="1202" y="11173"/>
                    <a:pt x="1202" y="11173"/>
                    <a:pt x="1202" y="11173"/>
                  </a:cubicBezTo>
                  <a:cubicBezTo>
                    <a:pt x="1899" y="11075"/>
                    <a:pt x="2486" y="10878"/>
                    <a:pt x="3033" y="10652"/>
                  </a:cubicBezTo>
                  <a:cubicBezTo>
                    <a:pt x="2964" y="10760"/>
                    <a:pt x="2896" y="10868"/>
                    <a:pt x="2841" y="10986"/>
                  </a:cubicBezTo>
                  <a:cubicBezTo>
                    <a:pt x="2800" y="11075"/>
                    <a:pt x="2759" y="11163"/>
                    <a:pt x="2705" y="11252"/>
                  </a:cubicBezTo>
                  <a:cubicBezTo>
                    <a:pt x="2705" y="11222"/>
                    <a:pt x="2705" y="11222"/>
                    <a:pt x="2705" y="11222"/>
                  </a:cubicBezTo>
                  <a:cubicBezTo>
                    <a:pt x="2691" y="11271"/>
                    <a:pt x="2691" y="11271"/>
                    <a:pt x="2691" y="11271"/>
                  </a:cubicBezTo>
                  <a:cubicBezTo>
                    <a:pt x="2677" y="11291"/>
                    <a:pt x="2664" y="11311"/>
                    <a:pt x="2650" y="11330"/>
                  </a:cubicBezTo>
                  <a:cubicBezTo>
                    <a:pt x="2609" y="11252"/>
                    <a:pt x="2609" y="11252"/>
                    <a:pt x="2609" y="11252"/>
                  </a:cubicBezTo>
                  <a:cubicBezTo>
                    <a:pt x="2623" y="11369"/>
                    <a:pt x="2623" y="11369"/>
                    <a:pt x="2623" y="11369"/>
                  </a:cubicBezTo>
                  <a:cubicBezTo>
                    <a:pt x="2568" y="11448"/>
                    <a:pt x="2500" y="11527"/>
                    <a:pt x="2418" y="11586"/>
                  </a:cubicBezTo>
                  <a:cubicBezTo>
                    <a:pt x="2336" y="11654"/>
                    <a:pt x="2226" y="11704"/>
                    <a:pt x="2131" y="11753"/>
                  </a:cubicBezTo>
                  <a:cubicBezTo>
                    <a:pt x="1994" y="11812"/>
                    <a:pt x="1871" y="11871"/>
                    <a:pt x="1789" y="11969"/>
                  </a:cubicBezTo>
                  <a:cubicBezTo>
                    <a:pt x="1625" y="12165"/>
                    <a:pt x="1625" y="12165"/>
                    <a:pt x="1625" y="12165"/>
                  </a:cubicBezTo>
                  <a:cubicBezTo>
                    <a:pt x="1858" y="12008"/>
                    <a:pt x="1858" y="12008"/>
                    <a:pt x="1858" y="12008"/>
                  </a:cubicBezTo>
                  <a:cubicBezTo>
                    <a:pt x="1940" y="11959"/>
                    <a:pt x="2049" y="11910"/>
                    <a:pt x="2144" y="11871"/>
                  </a:cubicBezTo>
                  <a:cubicBezTo>
                    <a:pt x="2254" y="11812"/>
                    <a:pt x="2363" y="11763"/>
                    <a:pt x="2459" y="11694"/>
                  </a:cubicBezTo>
                  <a:cubicBezTo>
                    <a:pt x="2486" y="11674"/>
                    <a:pt x="2513" y="11645"/>
                    <a:pt x="2541" y="11615"/>
                  </a:cubicBezTo>
                  <a:cubicBezTo>
                    <a:pt x="2582" y="11576"/>
                    <a:pt x="2609" y="11546"/>
                    <a:pt x="2650" y="11537"/>
                  </a:cubicBezTo>
                  <a:cubicBezTo>
                    <a:pt x="2650" y="11546"/>
                    <a:pt x="2650" y="11546"/>
                    <a:pt x="2650" y="11546"/>
                  </a:cubicBezTo>
                  <a:cubicBezTo>
                    <a:pt x="2636" y="11576"/>
                    <a:pt x="2623" y="11615"/>
                    <a:pt x="2595" y="11645"/>
                  </a:cubicBezTo>
                  <a:cubicBezTo>
                    <a:pt x="2568" y="11704"/>
                    <a:pt x="2527" y="11753"/>
                    <a:pt x="2554" y="11792"/>
                  </a:cubicBezTo>
                  <a:cubicBezTo>
                    <a:pt x="2582" y="11831"/>
                    <a:pt x="2582" y="11831"/>
                    <a:pt x="2582" y="11831"/>
                  </a:cubicBezTo>
                  <a:cubicBezTo>
                    <a:pt x="2636" y="11802"/>
                    <a:pt x="2636" y="11802"/>
                    <a:pt x="2636" y="11802"/>
                  </a:cubicBezTo>
                  <a:cubicBezTo>
                    <a:pt x="2650" y="11792"/>
                    <a:pt x="2664" y="11782"/>
                    <a:pt x="2677" y="11772"/>
                  </a:cubicBezTo>
                  <a:cubicBezTo>
                    <a:pt x="2691" y="11871"/>
                    <a:pt x="2691" y="11871"/>
                    <a:pt x="2691" y="11871"/>
                  </a:cubicBezTo>
                  <a:cubicBezTo>
                    <a:pt x="2718" y="11723"/>
                    <a:pt x="2718" y="11723"/>
                    <a:pt x="2718" y="11723"/>
                  </a:cubicBezTo>
                  <a:cubicBezTo>
                    <a:pt x="2732" y="11713"/>
                    <a:pt x="2732" y="11694"/>
                    <a:pt x="2746" y="11684"/>
                  </a:cubicBezTo>
                  <a:cubicBezTo>
                    <a:pt x="2773" y="11743"/>
                    <a:pt x="2773" y="11743"/>
                    <a:pt x="2773" y="11743"/>
                  </a:cubicBezTo>
                  <a:cubicBezTo>
                    <a:pt x="2759" y="11576"/>
                    <a:pt x="2759" y="11576"/>
                    <a:pt x="2759" y="11576"/>
                  </a:cubicBezTo>
                  <a:cubicBezTo>
                    <a:pt x="2746" y="11566"/>
                    <a:pt x="2746" y="11556"/>
                    <a:pt x="2746" y="11546"/>
                  </a:cubicBezTo>
                  <a:cubicBezTo>
                    <a:pt x="2746" y="11527"/>
                    <a:pt x="2746" y="11507"/>
                    <a:pt x="2746" y="11487"/>
                  </a:cubicBezTo>
                  <a:cubicBezTo>
                    <a:pt x="2732" y="11478"/>
                    <a:pt x="2732" y="11478"/>
                    <a:pt x="2732" y="11478"/>
                  </a:cubicBezTo>
                  <a:cubicBezTo>
                    <a:pt x="2732" y="11468"/>
                    <a:pt x="2732" y="11458"/>
                    <a:pt x="2732" y="11458"/>
                  </a:cubicBezTo>
                  <a:cubicBezTo>
                    <a:pt x="2746" y="11389"/>
                    <a:pt x="2814" y="11291"/>
                    <a:pt x="2869" y="11193"/>
                  </a:cubicBezTo>
                  <a:cubicBezTo>
                    <a:pt x="2910" y="11134"/>
                    <a:pt x="2937" y="11084"/>
                    <a:pt x="2964" y="11035"/>
                  </a:cubicBezTo>
                  <a:cubicBezTo>
                    <a:pt x="2992" y="10986"/>
                    <a:pt x="3019" y="10937"/>
                    <a:pt x="3046" y="10888"/>
                  </a:cubicBezTo>
                  <a:cubicBezTo>
                    <a:pt x="3114" y="10790"/>
                    <a:pt x="3169" y="10701"/>
                    <a:pt x="3169" y="10593"/>
                  </a:cubicBezTo>
                  <a:cubicBezTo>
                    <a:pt x="3333" y="10534"/>
                    <a:pt x="3483" y="10465"/>
                    <a:pt x="3647" y="10397"/>
                  </a:cubicBezTo>
                  <a:cubicBezTo>
                    <a:pt x="4044" y="10220"/>
                    <a:pt x="4453" y="10043"/>
                    <a:pt x="4904" y="9895"/>
                  </a:cubicBezTo>
                  <a:cubicBezTo>
                    <a:pt x="4686" y="10092"/>
                    <a:pt x="4508" y="10318"/>
                    <a:pt x="4330" y="10534"/>
                  </a:cubicBezTo>
                  <a:cubicBezTo>
                    <a:pt x="4112" y="10809"/>
                    <a:pt x="3893" y="11094"/>
                    <a:pt x="3606" y="11301"/>
                  </a:cubicBezTo>
                  <a:cubicBezTo>
                    <a:pt x="3511" y="11369"/>
                    <a:pt x="3511" y="11369"/>
                    <a:pt x="3511" y="11369"/>
                  </a:cubicBezTo>
                  <a:cubicBezTo>
                    <a:pt x="3647" y="11360"/>
                    <a:pt x="3647" y="11360"/>
                    <a:pt x="3647" y="11360"/>
                  </a:cubicBezTo>
                  <a:cubicBezTo>
                    <a:pt x="3729" y="11360"/>
                    <a:pt x="3784" y="11301"/>
                    <a:pt x="3839" y="11252"/>
                  </a:cubicBezTo>
                  <a:cubicBezTo>
                    <a:pt x="3839" y="11242"/>
                    <a:pt x="3852" y="11232"/>
                    <a:pt x="3866" y="11222"/>
                  </a:cubicBezTo>
                  <a:cubicBezTo>
                    <a:pt x="3852" y="11350"/>
                    <a:pt x="3798" y="11478"/>
                    <a:pt x="3743" y="11586"/>
                  </a:cubicBezTo>
                  <a:cubicBezTo>
                    <a:pt x="3702" y="11674"/>
                    <a:pt x="3661" y="11763"/>
                    <a:pt x="3647" y="11851"/>
                  </a:cubicBezTo>
                  <a:cubicBezTo>
                    <a:pt x="3634" y="11880"/>
                    <a:pt x="3634" y="11880"/>
                    <a:pt x="3634" y="11880"/>
                  </a:cubicBezTo>
                  <a:cubicBezTo>
                    <a:pt x="3429" y="11989"/>
                    <a:pt x="3210" y="12087"/>
                    <a:pt x="3005" y="12185"/>
                  </a:cubicBezTo>
                  <a:cubicBezTo>
                    <a:pt x="2882" y="12234"/>
                    <a:pt x="2882" y="12234"/>
                    <a:pt x="2882" y="12234"/>
                  </a:cubicBezTo>
                  <a:cubicBezTo>
                    <a:pt x="2322" y="12234"/>
                    <a:pt x="2022" y="12431"/>
                    <a:pt x="1721" y="12627"/>
                  </a:cubicBezTo>
                  <a:cubicBezTo>
                    <a:pt x="1653" y="12667"/>
                    <a:pt x="1598" y="12716"/>
                    <a:pt x="1530" y="12745"/>
                  </a:cubicBezTo>
                  <a:cubicBezTo>
                    <a:pt x="1502" y="12765"/>
                    <a:pt x="1502" y="12765"/>
                    <a:pt x="1502" y="12765"/>
                  </a:cubicBezTo>
                  <a:cubicBezTo>
                    <a:pt x="1489" y="12775"/>
                    <a:pt x="1448" y="12785"/>
                    <a:pt x="1434" y="12804"/>
                  </a:cubicBezTo>
                  <a:cubicBezTo>
                    <a:pt x="1174" y="12971"/>
                    <a:pt x="1174" y="12971"/>
                    <a:pt x="1174" y="12971"/>
                  </a:cubicBezTo>
                  <a:cubicBezTo>
                    <a:pt x="1461" y="12853"/>
                    <a:pt x="1461" y="12853"/>
                    <a:pt x="1461" y="12853"/>
                  </a:cubicBezTo>
                  <a:cubicBezTo>
                    <a:pt x="1475" y="12853"/>
                    <a:pt x="1475" y="12853"/>
                    <a:pt x="1475" y="12853"/>
                  </a:cubicBezTo>
                  <a:cubicBezTo>
                    <a:pt x="1475" y="12883"/>
                    <a:pt x="1475" y="12883"/>
                    <a:pt x="1475" y="12883"/>
                  </a:cubicBezTo>
                  <a:cubicBezTo>
                    <a:pt x="1516" y="12853"/>
                    <a:pt x="1516" y="12853"/>
                    <a:pt x="1516" y="12853"/>
                  </a:cubicBezTo>
                  <a:cubicBezTo>
                    <a:pt x="1543" y="12853"/>
                    <a:pt x="1584" y="12834"/>
                    <a:pt x="1598" y="12804"/>
                  </a:cubicBezTo>
                  <a:cubicBezTo>
                    <a:pt x="1721" y="12755"/>
                    <a:pt x="1844" y="12686"/>
                    <a:pt x="1953" y="12618"/>
                  </a:cubicBezTo>
                  <a:cubicBezTo>
                    <a:pt x="2172" y="12480"/>
                    <a:pt x="2377" y="12362"/>
                    <a:pt x="2664" y="12352"/>
                  </a:cubicBezTo>
                  <a:cubicBezTo>
                    <a:pt x="2677" y="12391"/>
                    <a:pt x="2718" y="12391"/>
                    <a:pt x="2732" y="12401"/>
                  </a:cubicBezTo>
                  <a:cubicBezTo>
                    <a:pt x="2773" y="12401"/>
                    <a:pt x="2800" y="12382"/>
                    <a:pt x="2841" y="12362"/>
                  </a:cubicBezTo>
                  <a:cubicBezTo>
                    <a:pt x="2869" y="12352"/>
                    <a:pt x="2896" y="12333"/>
                    <a:pt x="2937" y="12323"/>
                  </a:cubicBezTo>
                  <a:cubicBezTo>
                    <a:pt x="2992" y="12323"/>
                    <a:pt x="3060" y="12323"/>
                    <a:pt x="3142" y="12323"/>
                  </a:cubicBezTo>
                  <a:cubicBezTo>
                    <a:pt x="3306" y="12333"/>
                    <a:pt x="3483" y="12362"/>
                    <a:pt x="3620" y="12391"/>
                  </a:cubicBezTo>
                  <a:cubicBezTo>
                    <a:pt x="3019" y="12519"/>
                    <a:pt x="2431" y="12667"/>
                    <a:pt x="1967" y="12952"/>
                  </a:cubicBezTo>
                  <a:cubicBezTo>
                    <a:pt x="1680" y="13119"/>
                    <a:pt x="1393" y="13217"/>
                    <a:pt x="1024" y="13335"/>
                  </a:cubicBezTo>
                  <a:cubicBezTo>
                    <a:pt x="929" y="13364"/>
                    <a:pt x="819" y="13394"/>
                    <a:pt x="724" y="13414"/>
                  </a:cubicBezTo>
                  <a:cubicBezTo>
                    <a:pt x="519" y="13463"/>
                    <a:pt x="314" y="13502"/>
                    <a:pt x="204" y="13610"/>
                  </a:cubicBezTo>
                  <a:cubicBezTo>
                    <a:pt x="0" y="13807"/>
                    <a:pt x="0" y="13807"/>
                    <a:pt x="0" y="13807"/>
                  </a:cubicBezTo>
                  <a:cubicBezTo>
                    <a:pt x="273" y="13659"/>
                    <a:pt x="273" y="13659"/>
                    <a:pt x="273" y="13659"/>
                  </a:cubicBezTo>
                  <a:cubicBezTo>
                    <a:pt x="423" y="13581"/>
                    <a:pt x="642" y="13541"/>
                    <a:pt x="847" y="13502"/>
                  </a:cubicBezTo>
                  <a:cubicBezTo>
                    <a:pt x="915" y="13492"/>
                    <a:pt x="997" y="13472"/>
                    <a:pt x="1079" y="13453"/>
                  </a:cubicBezTo>
                  <a:cubicBezTo>
                    <a:pt x="1024" y="13492"/>
                    <a:pt x="970" y="13522"/>
                    <a:pt x="915" y="13551"/>
                  </a:cubicBezTo>
                  <a:cubicBezTo>
                    <a:pt x="792" y="13620"/>
                    <a:pt x="683" y="13689"/>
                    <a:pt x="642" y="13757"/>
                  </a:cubicBezTo>
                  <a:cubicBezTo>
                    <a:pt x="546" y="13905"/>
                    <a:pt x="546" y="13905"/>
                    <a:pt x="546" y="13905"/>
                  </a:cubicBezTo>
                  <a:cubicBezTo>
                    <a:pt x="710" y="13797"/>
                    <a:pt x="710" y="13797"/>
                    <a:pt x="710" y="13797"/>
                  </a:cubicBezTo>
                  <a:cubicBezTo>
                    <a:pt x="778" y="13757"/>
                    <a:pt x="847" y="13718"/>
                    <a:pt x="915" y="13679"/>
                  </a:cubicBezTo>
                  <a:cubicBezTo>
                    <a:pt x="1092" y="13571"/>
                    <a:pt x="1270" y="13463"/>
                    <a:pt x="1420" y="13345"/>
                  </a:cubicBezTo>
                  <a:cubicBezTo>
                    <a:pt x="1735" y="13276"/>
                    <a:pt x="1981" y="13148"/>
                    <a:pt x="2226" y="13020"/>
                  </a:cubicBezTo>
                  <a:cubicBezTo>
                    <a:pt x="2459" y="12893"/>
                    <a:pt x="2691" y="12775"/>
                    <a:pt x="2964" y="12726"/>
                  </a:cubicBezTo>
                  <a:cubicBezTo>
                    <a:pt x="2746" y="12922"/>
                    <a:pt x="2486" y="13089"/>
                    <a:pt x="2226" y="13256"/>
                  </a:cubicBezTo>
                  <a:cubicBezTo>
                    <a:pt x="2131" y="13325"/>
                    <a:pt x="2035" y="13384"/>
                    <a:pt x="1940" y="13453"/>
                  </a:cubicBezTo>
                  <a:cubicBezTo>
                    <a:pt x="2008" y="13502"/>
                    <a:pt x="2008" y="13502"/>
                    <a:pt x="2008" y="13502"/>
                  </a:cubicBezTo>
                  <a:cubicBezTo>
                    <a:pt x="2090" y="13443"/>
                    <a:pt x="2185" y="13404"/>
                    <a:pt x="2281" y="13355"/>
                  </a:cubicBezTo>
                  <a:cubicBezTo>
                    <a:pt x="2418" y="13286"/>
                    <a:pt x="2554" y="13207"/>
                    <a:pt x="2691" y="13109"/>
                  </a:cubicBezTo>
                  <a:cubicBezTo>
                    <a:pt x="2773" y="13050"/>
                    <a:pt x="2841" y="12981"/>
                    <a:pt x="2910" y="12903"/>
                  </a:cubicBezTo>
                  <a:cubicBezTo>
                    <a:pt x="3019" y="12804"/>
                    <a:pt x="3114" y="12706"/>
                    <a:pt x="3237" y="12647"/>
                  </a:cubicBezTo>
                  <a:cubicBezTo>
                    <a:pt x="3524" y="12519"/>
                    <a:pt x="3852" y="12490"/>
                    <a:pt x="4276" y="12460"/>
                  </a:cubicBezTo>
                  <a:cubicBezTo>
                    <a:pt x="4289" y="12460"/>
                    <a:pt x="4303" y="12460"/>
                    <a:pt x="4317" y="12460"/>
                  </a:cubicBezTo>
                  <a:cubicBezTo>
                    <a:pt x="4289" y="12470"/>
                    <a:pt x="4262" y="12480"/>
                    <a:pt x="4221" y="12490"/>
                  </a:cubicBezTo>
                  <a:cubicBezTo>
                    <a:pt x="4125" y="12519"/>
                    <a:pt x="4030" y="12559"/>
                    <a:pt x="4016" y="12618"/>
                  </a:cubicBezTo>
                  <a:cubicBezTo>
                    <a:pt x="4016" y="12706"/>
                    <a:pt x="4016" y="12706"/>
                    <a:pt x="4016" y="12706"/>
                  </a:cubicBezTo>
                  <a:cubicBezTo>
                    <a:pt x="4098" y="12647"/>
                    <a:pt x="4098" y="12647"/>
                    <a:pt x="4098" y="12647"/>
                  </a:cubicBezTo>
                  <a:cubicBezTo>
                    <a:pt x="4412" y="12460"/>
                    <a:pt x="4932" y="12401"/>
                    <a:pt x="5382" y="12500"/>
                  </a:cubicBezTo>
                  <a:cubicBezTo>
                    <a:pt x="5164" y="12588"/>
                    <a:pt x="4959" y="12686"/>
                    <a:pt x="4768" y="12775"/>
                  </a:cubicBezTo>
                  <a:cubicBezTo>
                    <a:pt x="4453" y="12922"/>
                    <a:pt x="4139" y="13079"/>
                    <a:pt x="3798" y="13197"/>
                  </a:cubicBezTo>
                  <a:cubicBezTo>
                    <a:pt x="3634" y="13246"/>
                    <a:pt x="3456" y="13286"/>
                    <a:pt x="3278" y="13325"/>
                  </a:cubicBezTo>
                  <a:cubicBezTo>
                    <a:pt x="3033" y="13364"/>
                    <a:pt x="2787" y="13414"/>
                    <a:pt x="2582" y="13522"/>
                  </a:cubicBezTo>
                  <a:cubicBezTo>
                    <a:pt x="2240" y="13679"/>
                    <a:pt x="2240" y="13679"/>
                    <a:pt x="2240" y="13679"/>
                  </a:cubicBezTo>
                  <a:cubicBezTo>
                    <a:pt x="2623" y="13581"/>
                    <a:pt x="2623" y="13581"/>
                    <a:pt x="2623" y="13581"/>
                  </a:cubicBezTo>
                  <a:cubicBezTo>
                    <a:pt x="2800" y="13531"/>
                    <a:pt x="3005" y="13492"/>
                    <a:pt x="3196" y="13453"/>
                  </a:cubicBezTo>
                  <a:cubicBezTo>
                    <a:pt x="3511" y="13384"/>
                    <a:pt x="3839" y="13315"/>
                    <a:pt x="4098" y="13217"/>
                  </a:cubicBezTo>
                  <a:cubicBezTo>
                    <a:pt x="4085" y="13237"/>
                    <a:pt x="4071" y="13256"/>
                    <a:pt x="4057" y="13276"/>
                  </a:cubicBezTo>
                  <a:cubicBezTo>
                    <a:pt x="3880" y="13472"/>
                    <a:pt x="3702" y="13659"/>
                    <a:pt x="3442" y="13777"/>
                  </a:cubicBezTo>
                  <a:cubicBezTo>
                    <a:pt x="3483" y="13836"/>
                    <a:pt x="3483" y="13836"/>
                    <a:pt x="3483" y="13836"/>
                  </a:cubicBezTo>
                  <a:cubicBezTo>
                    <a:pt x="3675" y="13787"/>
                    <a:pt x="3825" y="13708"/>
                    <a:pt x="3948" y="13620"/>
                  </a:cubicBezTo>
                  <a:cubicBezTo>
                    <a:pt x="4071" y="13541"/>
                    <a:pt x="4139" y="13433"/>
                    <a:pt x="4207" y="13325"/>
                  </a:cubicBezTo>
                  <a:cubicBezTo>
                    <a:pt x="4276" y="13217"/>
                    <a:pt x="4344" y="13119"/>
                    <a:pt x="4440" y="13050"/>
                  </a:cubicBezTo>
                  <a:cubicBezTo>
                    <a:pt x="4576" y="12952"/>
                    <a:pt x="4822" y="12883"/>
                    <a:pt x="5055" y="12814"/>
                  </a:cubicBezTo>
                  <a:cubicBezTo>
                    <a:pt x="5137" y="12785"/>
                    <a:pt x="5205" y="12765"/>
                    <a:pt x="5287" y="12735"/>
                  </a:cubicBezTo>
                  <a:cubicBezTo>
                    <a:pt x="5697" y="12608"/>
                    <a:pt x="6311" y="12450"/>
                    <a:pt x="6967" y="12431"/>
                  </a:cubicBezTo>
                  <a:cubicBezTo>
                    <a:pt x="6393" y="12981"/>
                    <a:pt x="5792" y="13414"/>
                    <a:pt x="5123" y="13748"/>
                  </a:cubicBezTo>
                  <a:cubicBezTo>
                    <a:pt x="4754" y="13944"/>
                    <a:pt x="4754" y="13944"/>
                    <a:pt x="4754" y="13944"/>
                  </a:cubicBezTo>
                  <a:cubicBezTo>
                    <a:pt x="5177" y="13816"/>
                    <a:pt x="5177" y="13816"/>
                    <a:pt x="5177" y="13816"/>
                  </a:cubicBezTo>
                  <a:cubicBezTo>
                    <a:pt x="5369" y="13748"/>
                    <a:pt x="5546" y="13649"/>
                    <a:pt x="5724" y="13551"/>
                  </a:cubicBezTo>
                  <a:cubicBezTo>
                    <a:pt x="5847" y="13482"/>
                    <a:pt x="5956" y="13423"/>
                    <a:pt x="6079" y="13374"/>
                  </a:cubicBezTo>
                  <a:cubicBezTo>
                    <a:pt x="6066" y="13384"/>
                    <a:pt x="6066" y="13384"/>
                    <a:pt x="6066" y="13384"/>
                  </a:cubicBezTo>
                  <a:cubicBezTo>
                    <a:pt x="6052" y="13433"/>
                    <a:pt x="6052" y="13433"/>
                    <a:pt x="6052" y="13433"/>
                  </a:cubicBezTo>
                  <a:cubicBezTo>
                    <a:pt x="6011" y="13502"/>
                    <a:pt x="5943" y="13561"/>
                    <a:pt x="5874" y="13620"/>
                  </a:cubicBezTo>
                  <a:cubicBezTo>
                    <a:pt x="5806" y="13689"/>
                    <a:pt x="5751" y="13738"/>
                    <a:pt x="5724" y="13797"/>
                  </a:cubicBezTo>
                  <a:cubicBezTo>
                    <a:pt x="5683" y="13895"/>
                    <a:pt x="5683" y="13895"/>
                    <a:pt x="5683" y="13895"/>
                  </a:cubicBezTo>
                  <a:cubicBezTo>
                    <a:pt x="5792" y="13846"/>
                    <a:pt x="5792" y="13846"/>
                    <a:pt x="5792" y="13846"/>
                  </a:cubicBezTo>
                  <a:cubicBezTo>
                    <a:pt x="5984" y="13748"/>
                    <a:pt x="6066" y="13600"/>
                    <a:pt x="6134" y="13453"/>
                  </a:cubicBezTo>
                  <a:cubicBezTo>
                    <a:pt x="6148" y="13443"/>
                    <a:pt x="6161" y="13423"/>
                    <a:pt x="6161" y="13404"/>
                  </a:cubicBezTo>
                  <a:cubicBezTo>
                    <a:pt x="6188" y="13364"/>
                    <a:pt x="6216" y="13315"/>
                    <a:pt x="6243" y="13276"/>
                  </a:cubicBezTo>
                  <a:cubicBezTo>
                    <a:pt x="6284" y="13227"/>
                    <a:pt x="6352" y="13178"/>
                    <a:pt x="6421" y="13138"/>
                  </a:cubicBezTo>
                  <a:cubicBezTo>
                    <a:pt x="6475" y="13099"/>
                    <a:pt x="6530" y="13070"/>
                    <a:pt x="6585" y="13030"/>
                  </a:cubicBezTo>
                  <a:cubicBezTo>
                    <a:pt x="6680" y="12952"/>
                    <a:pt x="6762" y="12863"/>
                    <a:pt x="6844" y="12785"/>
                  </a:cubicBezTo>
                  <a:cubicBezTo>
                    <a:pt x="6954" y="12667"/>
                    <a:pt x="7049" y="12549"/>
                    <a:pt x="7186" y="12490"/>
                  </a:cubicBezTo>
                  <a:cubicBezTo>
                    <a:pt x="7131" y="12608"/>
                    <a:pt x="7022" y="12726"/>
                    <a:pt x="6940" y="12824"/>
                  </a:cubicBezTo>
                  <a:cubicBezTo>
                    <a:pt x="6872" y="12903"/>
                    <a:pt x="6803" y="12981"/>
                    <a:pt x="6762" y="13040"/>
                  </a:cubicBezTo>
                  <a:cubicBezTo>
                    <a:pt x="6598" y="13305"/>
                    <a:pt x="6598" y="13305"/>
                    <a:pt x="6598" y="13305"/>
                  </a:cubicBezTo>
                  <a:cubicBezTo>
                    <a:pt x="6885" y="13050"/>
                    <a:pt x="6885" y="13050"/>
                    <a:pt x="6885" y="13050"/>
                  </a:cubicBezTo>
                  <a:cubicBezTo>
                    <a:pt x="6913" y="13030"/>
                    <a:pt x="6926" y="13011"/>
                    <a:pt x="6954" y="12981"/>
                  </a:cubicBezTo>
                  <a:cubicBezTo>
                    <a:pt x="6926" y="13040"/>
                    <a:pt x="6885" y="13089"/>
                    <a:pt x="6844" y="13138"/>
                  </a:cubicBezTo>
                  <a:cubicBezTo>
                    <a:pt x="6803" y="13187"/>
                    <a:pt x="6776" y="13227"/>
                    <a:pt x="6749" y="13276"/>
                  </a:cubicBezTo>
                  <a:cubicBezTo>
                    <a:pt x="6612" y="13472"/>
                    <a:pt x="6612" y="13472"/>
                    <a:pt x="6612" y="13472"/>
                  </a:cubicBezTo>
                  <a:cubicBezTo>
                    <a:pt x="6831" y="13315"/>
                    <a:pt x="6831" y="13315"/>
                    <a:pt x="6831" y="13315"/>
                  </a:cubicBezTo>
                  <a:cubicBezTo>
                    <a:pt x="7022" y="13168"/>
                    <a:pt x="7131" y="12942"/>
                    <a:pt x="7227" y="12726"/>
                  </a:cubicBezTo>
                  <a:cubicBezTo>
                    <a:pt x="7295" y="12608"/>
                    <a:pt x="7350" y="12470"/>
                    <a:pt x="7432" y="12362"/>
                  </a:cubicBezTo>
                  <a:cubicBezTo>
                    <a:pt x="7691" y="12274"/>
                    <a:pt x="7992" y="12215"/>
                    <a:pt x="8347" y="12185"/>
                  </a:cubicBezTo>
                  <a:cubicBezTo>
                    <a:pt x="8142" y="12362"/>
                    <a:pt x="7965" y="12568"/>
                    <a:pt x="7801" y="12775"/>
                  </a:cubicBezTo>
                  <a:cubicBezTo>
                    <a:pt x="7527" y="13109"/>
                    <a:pt x="7240" y="13453"/>
                    <a:pt x="6803" y="13669"/>
                  </a:cubicBezTo>
                  <a:cubicBezTo>
                    <a:pt x="6844" y="13728"/>
                    <a:pt x="6844" y="13728"/>
                    <a:pt x="6844" y="13728"/>
                  </a:cubicBezTo>
                  <a:cubicBezTo>
                    <a:pt x="7254" y="13581"/>
                    <a:pt x="7514" y="13315"/>
                    <a:pt x="7760" y="13050"/>
                  </a:cubicBezTo>
                  <a:cubicBezTo>
                    <a:pt x="7787" y="13030"/>
                    <a:pt x="7801" y="13020"/>
                    <a:pt x="7814" y="13001"/>
                  </a:cubicBezTo>
                  <a:cubicBezTo>
                    <a:pt x="7746" y="13246"/>
                    <a:pt x="7664" y="13453"/>
                    <a:pt x="7473" y="13571"/>
                  </a:cubicBezTo>
                  <a:cubicBezTo>
                    <a:pt x="7350" y="13649"/>
                    <a:pt x="7350" y="13649"/>
                    <a:pt x="7350" y="13649"/>
                  </a:cubicBezTo>
                  <a:cubicBezTo>
                    <a:pt x="7514" y="13630"/>
                    <a:pt x="7514" y="13630"/>
                    <a:pt x="7514" y="13630"/>
                  </a:cubicBezTo>
                  <a:cubicBezTo>
                    <a:pt x="7650" y="13620"/>
                    <a:pt x="7691" y="13541"/>
                    <a:pt x="7746" y="13482"/>
                  </a:cubicBezTo>
                  <a:cubicBezTo>
                    <a:pt x="7746" y="13472"/>
                    <a:pt x="7760" y="13463"/>
                    <a:pt x="7760" y="13463"/>
                  </a:cubicBezTo>
                  <a:cubicBezTo>
                    <a:pt x="7760" y="13492"/>
                    <a:pt x="7760" y="13531"/>
                    <a:pt x="7746" y="13571"/>
                  </a:cubicBezTo>
                  <a:cubicBezTo>
                    <a:pt x="7746" y="13610"/>
                    <a:pt x="7746" y="13649"/>
                    <a:pt x="7746" y="13669"/>
                  </a:cubicBezTo>
                  <a:cubicBezTo>
                    <a:pt x="7842" y="13669"/>
                    <a:pt x="7842" y="13669"/>
                    <a:pt x="7842" y="13669"/>
                  </a:cubicBezTo>
                  <a:cubicBezTo>
                    <a:pt x="7855" y="13620"/>
                    <a:pt x="7855" y="13561"/>
                    <a:pt x="7869" y="13512"/>
                  </a:cubicBezTo>
                  <a:cubicBezTo>
                    <a:pt x="7910" y="13256"/>
                    <a:pt x="7937" y="12991"/>
                    <a:pt x="8047" y="12696"/>
                  </a:cubicBezTo>
                  <a:cubicBezTo>
                    <a:pt x="8101" y="12647"/>
                    <a:pt x="8142" y="12598"/>
                    <a:pt x="8197" y="12549"/>
                  </a:cubicBezTo>
                  <a:cubicBezTo>
                    <a:pt x="8388" y="12342"/>
                    <a:pt x="8552" y="12175"/>
                    <a:pt x="8976" y="12146"/>
                  </a:cubicBezTo>
                  <a:cubicBezTo>
                    <a:pt x="9618" y="12107"/>
                    <a:pt x="10164" y="12156"/>
                    <a:pt x="10533" y="12283"/>
                  </a:cubicBezTo>
                  <a:cubicBezTo>
                    <a:pt x="10588" y="12313"/>
                    <a:pt x="10588" y="12323"/>
                    <a:pt x="10588" y="12342"/>
                  </a:cubicBezTo>
                  <a:cubicBezTo>
                    <a:pt x="10588" y="12372"/>
                    <a:pt x="10588" y="12401"/>
                    <a:pt x="10629" y="12431"/>
                  </a:cubicBezTo>
                  <a:cubicBezTo>
                    <a:pt x="10615" y="12578"/>
                    <a:pt x="10615" y="12696"/>
                    <a:pt x="10601" y="12804"/>
                  </a:cubicBezTo>
                  <a:cubicBezTo>
                    <a:pt x="10601" y="12893"/>
                    <a:pt x="10601" y="12981"/>
                    <a:pt x="10588" y="13099"/>
                  </a:cubicBezTo>
                  <a:cubicBezTo>
                    <a:pt x="10314" y="13060"/>
                    <a:pt x="10014" y="13079"/>
                    <a:pt x="9727" y="13158"/>
                  </a:cubicBezTo>
                  <a:cubicBezTo>
                    <a:pt x="9208" y="13305"/>
                    <a:pt x="8771" y="13561"/>
                    <a:pt x="8347" y="13807"/>
                  </a:cubicBezTo>
                  <a:cubicBezTo>
                    <a:pt x="7801" y="14121"/>
                    <a:pt x="7227" y="14455"/>
                    <a:pt x="6475" y="14553"/>
                  </a:cubicBezTo>
                  <a:cubicBezTo>
                    <a:pt x="6421" y="14573"/>
                    <a:pt x="6421" y="14573"/>
                    <a:pt x="6421" y="14573"/>
                  </a:cubicBezTo>
                  <a:cubicBezTo>
                    <a:pt x="6161" y="14652"/>
                    <a:pt x="5560" y="14838"/>
                    <a:pt x="5314" y="14829"/>
                  </a:cubicBezTo>
                  <a:cubicBezTo>
                    <a:pt x="5177" y="14829"/>
                    <a:pt x="5014" y="14779"/>
                    <a:pt x="4836" y="14730"/>
                  </a:cubicBezTo>
                  <a:cubicBezTo>
                    <a:pt x="4672" y="14691"/>
                    <a:pt x="4522" y="14652"/>
                    <a:pt x="4358" y="14622"/>
                  </a:cubicBezTo>
                  <a:cubicBezTo>
                    <a:pt x="4139" y="14593"/>
                    <a:pt x="3921" y="14573"/>
                    <a:pt x="3675" y="14563"/>
                  </a:cubicBezTo>
                  <a:cubicBezTo>
                    <a:pt x="3497" y="14553"/>
                    <a:pt x="3333" y="14544"/>
                    <a:pt x="3196" y="14544"/>
                  </a:cubicBezTo>
                  <a:cubicBezTo>
                    <a:pt x="2937" y="14544"/>
                    <a:pt x="2937" y="14544"/>
                    <a:pt x="2937" y="14544"/>
                  </a:cubicBezTo>
                  <a:cubicBezTo>
                    <a:pt x="3183" y="14612"/>
                    <a:pt x="3183" y="14612"/>
                    <a:pt x="3183" y="14612"/>
                  </a:cubicBezTo>
                  <a:cubicBezTo>
                    <a:pt x="3265" y="14642"/>
                    <a:pt x="3374" y="14652"/>
                    <a:pt x="3511" y="14662"/>
                  </a:cubicBezTo>
                  <a:cubicBezTo>
                    <a:pt x="3442" y="14662"/>
                    <a:pt x="3374" y="14671"/>
                    <a:pt x="3306" y="14691"/>
                  </a:cubicBezTo>
                  <a:cubicBezTo>
                    <a:pt x="2992" y="14760"/>
                    <a:pt x="2992" y="14760"/>
                    <a:pt x="2992" y="14760"/>
                  </a:cubicBezTo>
                  <a:cubicBezTo>
                    <a:pt x="3319" y="14760"/>
                    <a:pt x="3319" y="14760"/>
                    <a:pt x="3319" y="14760"/>
                  </a:cubicBezTo>
                  <a:cubicBezTo>
                    <a:pt x="3415" y="14760"/>
                    <a:pt x="3511" y="14750"/>
                    <a:pt x="3593" y="14750"/>
                  </a:cubicBezTo>
                  <a:cubicBezTo>
                    <a:pt x="3866" y="14750"/>
                    <a:pt x="4112" y="14740"/>
                    <a:pt x="4344" y="14750"/>
                  </a:cubicBezTo>
                  <a:cubicBezTo>
                    <a:pt x="4645" y="14770"/>
                    <a:pt x="4877" y="14809"/>
                    <a:pt x="5082" y="14888"/>
                  </a:cubicBezTo>
                  <a:cubicBezTo>
                    <a:pt x="4358" y="14986"/>
                    <a:pt x="3497" y="15006"/>
                    <a:pt x="2650" y="15015"/>
                  </a:cubicBezTo>
                  <a:cubicBezTo>
                    <a:pt x="2035" y="15025"/>
                    <a:pt x="1448" y="15035"/>
                    <a:pt x="915" y="15084"/>
                  </a:cubicBezTo>
                  <a:cubicBezTo>
                    <a:pt x="464" y="15114"/>
                    <a:pt x="464" y="15114"/>
                    <a:pt x="464" y="15114"/>
                  </a:cubicBezTo>
                  <a:cubicBezTo>
                    <a:pt x="915" y="15153"/>
                    <a:pt x="915" y="15153"/>
                    <a:pt x="915" y="15153"/>
                  </a:cubicBezTo>
                  <a:cubicBezTo>
                    <a:pt x="1106" y="15163"/>
                    <a:pt x="1325" y="15163"/>
                    <a:pt x="1543" y="15153"/>
                  </a:cubicBezTo>
                  <a:cubicBezTo>
                    <a:pt x="1803" y="15143"/>
                    <a:pt x="2049" y="15133"/>
                    <a:pt x="2199" y="15163"/>
                  </a:cubicBezTo>
                  <a:cubicBezTo>
                    <a:pt x="2049" y="15212"/>
                    <a:pt x="1899" y="15261"/>
                    <a:pt x="1748" y="15300"/>
                  </a:cubicBezTo>
                  <a:cubicBezTo>
                    <a:pt x="1557" y="15359"/>
                    <a:pt x="1366" y="15418"/>
                    <a:pt x="1174" y="15487"/>
                  </a:cubicBezTo>
                  <a:cubicBezTo>
                    <a:pt x="860" y="15595"/>
                    <a:pt x="860" y="15595"/>
                    <a:pt x="860" y="15595"/>
                  </a:cubicBezTo>
                  <a:cubicBezTo>
                    <a:pt x="1215" y="15556"/>
                    <a:pt x="1215" y="15556"/>
                    <a:pt x="1215" y="15556"/>
                  </a:cubicBezTo>
                  <a:cubicBezTo>
                    <a:pt x="1502" y="15517"/>
                    <a:pt x="1748" y="15428"/>
                    <a:pt x="1994" y="15349"/>
                  </a:cubicBezTo>
                  <a:cubicBezTo>
                    <a:pt x="2363" y="15222"/>
                    <a:pt x="2718" y="15104"/>
                    <a:pt x="3196" y="15123"/>
                  </a:cubicBezTo>
                  <a:cubicBezTo>
                    <a:pt x="3224" y="15133"/>
                    <a:pt x="3251" y="15133"/>
                    <a:pt x="3278" y="15133"/>
                  </a:cubicBezTo>
                  <a:cubicBezTo>
                    <a:pt x="3278" y="15143"/>
                    <a:pt x="3292" y="15163"/>
                    <a:pt x="3333" y="15182"/>
                  </a:cubicBezTo>
                  <a:cubicBezTo>
                    <a:pt x="3347" y="15182"/>
                    <a:pt x="3347" y="15182"/>
                    <a:pt x="3347" y="15182"/>
                  </a:cubicBezTo>
                  <a:cubicBezTo>
                    <a:pt x="3360" y="15182"/>
                    <a:pt x="3360" y="15182"/>
                    <a:pt x="3360" y="15182"/>
                  </a:cubicBezTo>
                  <a:cubicBezTo>
                    <a:pt x="3429" y="15173"/>
                    <a:pt x="3483" y="15173"/>
                    <a:pt x="3552" y="15173"/>
                  </a:cubicBezTo>
                  <a:cubicBezTo>
                    <a:pt x="3770" y="15202"/>
                    <a:pt x="3770" y="15202"/>
                    <a:pt x="3770" y="15202"/>
                  </a:cubicBezTo>
                  <a:cubicBezTo>
                    <a:pt x="3675" y="15163"/>
                    <a:pt x="3675" y="15163"/>
                    <a:pt x="3675" y="15163"/>
                  </a:cubicBezTo>
                  <a:cubicBezTo>
                    <a:pt x="3716" y="15163"/>
                    <a:pt x="3757" y="15153"/>
                    <a:pt x="3798" y="15153"/>
                  </a:cubicBezTo>
                  <a:cubicBezTo>
                    <a:pt x="3866" y="15153"/>
                    <a:pt x="3934" y="15143"/>
                    <a:pt x="4003" y="15143"/>
                  </a:cubicBezTo>
                  <a:cubicBezTo>
                    <a:pt x="3948" y="15182"/>
                    <a:pt x="3893" y="15222"/>
                    <a:pt x="3839" y="15261"/>
                  </a:cubicBezTo>
                  <a:cubicBezTo>
                    <a:pt x="3784" y="15300"/>
                    <a:pt x="3743" y="15340"/>
                    <a:pt x="3688" y="15369"/>
                  </a:cubicBezTo>
                  <a:cubicBezTo>
                    <a:pt x="3620" y="15418"/>
                    <a:pt x="3620" y="15418"/>
                    <a:pt x="3620" y="15418"/>
                  </a:cubicBezTo>
                  <a:cubicBezTo>
                    <a:pt x="3552" y="15458"/>
                    <a:pt x="3483" y="15487"/>
                    <a:pt x="3401" y="15507"/>
                  </a:cubicBezTo>
                  <a:cubicBezTo>
                    <a:pt x="3292" y="15536"/>
                    <a:pt x="3169" y="15536"/>
                    <a:pt x="3033" y="15546"/>
                  </a:cubicBezTo>
                  <a:cubicBezTo>
                    <a:pt x="2869" y="15556"/>
                    <a:pt x="2705" y="15566"/>
                    <a:pt x="2541" y="15615"/>
                  </a:cubicBezTo>
                  <a:cubicBezTo>
                    <a:pt x="2349" y="15674"/>
                    <a:pt x="2349" y="15674"/>
                    <a:pt x="2349" y="15674"/>
                  </a:cubicBezTo>
                  <a:cubicBezTo>
                    <a:pt x="2554" y="15684"/>
                    <a:pt x="2554" y="15684"/>
                    <a:pt x="2554" y="15684"/>
                  </a:cubicBezTo>
                  <a:cubicBezTo>
                    <a:pt x="2691" y="15684"/>
                    <a:pt x="2841" y="15674"/>
                    <a:pt x="2978" y="15664"/>
                  </a:cubicBezTo>
                  <a:cubicBezTo>
                    <a:pt x="3005" y="15654"/>
                    <a:pt x="3019" y="15654"/>
                    <a:pt x="3033" y="15654"/>
                  </a:cubicBezTo>
                  <a:cubicBezTo>
                    <a:pt x="2910" y="15684"/>
                    <a:pt x="2800" y="15723"/>
                    <a:pt x="2787" y="15792"/>
                  </a:cubicBezTo>
                  <a:cubicBezTo>
                    <a:pt x="2773" y="15821"/>
                    <a:pt x="2773" y="15821"/>
                    <a:pt x="2773" y="15821"/>
                  </a:cubicBezTo>
                  <a:cubicBezTo>
                    <a:pt x="2650" y="15900"/>
                    <a:pt x="2650" y="15900"/>
                    <a:pt x="2650" y="15900"/>
                  </a:cubicBezTo>
                  <a:cubicBezTo>
                    <a:pt x="2759" y="15880"/>
                    <a:pt x="2759" y="15880"/>
                    <a:pt x="2759" y="15880"/>
                  </a:cubicBezTo>
                  <a:cubicBezTo>
                    <a:pt x="2746" y="15910"/>
                    <a:pt x="2746" y="15910"/>
                    <a:pt x="2746" y="15910"/>
                  </a:cubicBezTo>
                  <a:cubicBezTo>
                    <a:pt x="2800" y="15860"/>
                    <a:pt x="2800" y="15860"/>
                    <a:pt x="2800" y="15860"/>
                  </a:cubicBezTo>
                  <a:cubicBezTo>
                    <a:pt x="2869" y="15851"/>
                    <a:pt x="2869" y="15851"/>
                    <a:pt x="2869" y="15851"/>
                  </a:cubicBezTo>
                  <a:cubicBezTo>
                    <a:pt x="3196" y="15782"/>
                    <a:pt x="3429" y="15634"/>
                    <a:pt x="3688" y="15467"/>
                  </a:cubicBezTo>
                  <a:cubicBezTo>
                    <a:pt x="3702" y="15458"/>
                    <a:pt x="3729" y="15438"/>
                    <a:pt x="3757" y="15418"/>
                  </a:cubicBezTo>
                  <a:cubicBezTo>
                    <a:pt x="3880" y="15349"/>
                    <a:pt x="4016" y="15271"/>
                    <a:pt x="4153" y="15202"/>
                  </a:cubicBezTo>
                  <a:cubicBezTo>
                    <a:pt x="4276" y="15143"/>
                    <a:pt x="4399" y="15114"/>
                    <a:pt x="4522" y="15094"/>
                  </a:cubicBezTo>
                  <a:cubicBezTo>
                    <a:pt x="5300" y="14976"/>
                    <a:pt x="6107" y="14858"/>
                    <a:pt x="6803" y="14740"/>
                  </a:cubicBezTo>
                  <a:cubicBezTo>
                    <a:pt x="6257" y="15153"/>
                    <a:pt x="5437" y="15349"/>
                    <a:pt x="4645" y="15536"/>
                  </a:cubicBezTo>
                  <a:cubicBezTo>
                    <a:pt x="4508" y="15575"/>
                    <a:pt x="4358" y="15605"/>
                    <a:pt x="4221" y="15644"/>
                  </a:cubicBezTo>
                  <a:cubicBezTo>
                    <a:pt x="3921" y="15723"/>
                    <a:pt x="3921" y="15723"/>
                    <a:pt x="3921" y="15723"/>
                  </a:cubicBezTo>
                  <a:cubicBezTo>
                    <a:pt x="4235" y="15713"/>
                    <a:pt x="4235" y="15713"/>
                    <a:pt x="4235" y="15713"/>
                  </a:cubicBezTo>
                  <a:cubicBezTo>
                    <a:pt x="4371" y="15713"/>
                    <a:pt x="4535" y="15674"/>
                    <a:pt x="4713" y="15644"/>
                  </a:cubicBezTo>
                  <a:cubicBezTo>
                    <a:pt x="4781" y="15634"/>
                    <a:pt x="4863" y="15615"/>
                    <a:pt x="4932" y="15605"/>
                  </a:cubicBezTo>
                  <a:cubicBezTo>
                    <a:pt x="4863" y="15654"/>
                    <a:pt x="4781" y="15703"/>
                    <a:pt x="4699" y="15752"/>
                  </a:cubicBezTo>
                  <a:cubicBezTo>
                    <a:pt x="4631" y="15792"/>
                    <a:pt x="4563" y="15831"/>
                    <a:pt x="4508" y="15880"/>
                  </a:cubicBezTo>
                  <a:cubicBezTo>
                    <a:pt x="4412" y="15949"/>
                    <a:pt x="4412" y="15949"/>
                    <a:pt x="4412" y="15949"/>
                  </a:cubicBezTo>
                  <a:cubicBezTo>
                    <a:pt x="4535" y="15939"/>
                    <a:pt x="4535" y="15939"/>
                    <a:pt x="4535" y="15939"/>
                  </a:cubicBezTo>
                  <a:cubicBezTo>
                    <a:pt x="4604" y="15939"/>
                    <a:pt x="4658" y="15910"/>
                    <a:pt x="4699" y="15880"/>
                  </a:cubicBezTo>
                  <a:cubicBezTo>
                    <a:pt x="4672" y="15910"/>
                    <a:pt x="4658" y="15929"/>
                    <a:pt x="4645" y="15959"/>
                  </a:cubicBezTo>
                  <a:cubicBezTo>
                    <a:pt x="4604" y="16067"/>
                    <a:pt x="4604" y="16067"/>
                    <a:pt x="4604" y="16067"/>
                  </a:cubicBezTo>
                  <a:cubicBezTo>
                    <a:pt x="4727" y="15998"/>
                    <a:pt x="4727" y="15998"/>
                    <a:pt x="4727" y="15998"/>
                  </a:cubicBezTo>
                  <a:cubicBezTo>
                    <a:pt x="4822" y="15939"/>
                    <a:pt x="4891" y="15860"/>
                    <a:pt x="4959" y="15782"/>
                  </a:cubicBezTo>
                  <a:cubicBezTo>
                    <a:pt x="5027" y="15684"/>
                    <a:pt x="5109" y="15595"/>
                    <a:pt x="5205" y="15546"/>
                  </a:cubicBezTo>
                  <a:cubicBezTo>
                    <a:pt x="5423" y="15487"/>
                    <a:pt x="5656" y="15418"/>
                    <a:pt x="5888" y="15340"/>
                  </a:cubicBezTo>
                  <a:cubicBezTo>
                    <a:pt x="5984" y="15310"/>
                    <a:pt x="6079" y="15281"/>
                    <a:pt x="6161" y="15251"/>
                  </a:cubicBezTo>
                  <a:cubicBezTo>
                    <a:pt x="5984" y="15379"/>
                    <a:pt x="5765" y="15487"/>
                    <a:pt x="5546" y="15595"/>
                  </a:cubicBezTo>
                  <a:cubicBezTo>
                    <a:pt x="5423" y="15664"/>
                    <a:pt x="5287" y="15723"/>
                    <a:pt x="5164" y="15802"/>
                  </a:cubicBezTo>
                  <a:cubicBezTo>
                    <a:pt x="4959" y="15910"/>
                    <a:pt x="4959" y="15910"/>
                    <a:pt x="4959" y="15910"/>
                  </a:cubicBezTo>
                  <a:cubicBezTo>
                    <a:pt x="5205" y="15860"/>
                    <a:pt x="5205" y="15860"/>
                    <a:pt x="5205" y="15860"/>
                  </a:cubicBezTo>
                  <a:cubicBezTo>
                    <a:pt x="5396" y="15811"/>
                    <a:pt x="5574" y="15723"/>
                    <a:pt x="5724" y="15634"/>
                  </a:cubicBezTo>
                  <a:cubicBezTo>
                    <a:pt x="5806" y="15595"/>
                    <a:pt x="5874" y="15556"/>
                    <a:pt x="5929" y="15526"/>
                  </a:cubicBezTo>
                  <a:cubicBezTo>
                    <a:pt x="5861" y="15723"/>
                    <a:pt x="5738" y="15870"/>
                    <a:pt x="5574" y="15969"/>
                  </a:cubicBezTo>
                  <a:cubicBezTo>
                    <a:pt x="5628" y="16028"/>
                    <a:pt x="5628" y="16028"/>
                    <a:pt x="5628" y="16028"/>
                  </a:cubicBezTo>
                  <a:cubicBezTo>
                    <a:pt x="5888" y="15919"/>
                    <a:pt x="6038" y="15723"/>
                    <a:pt x="6079" y="15438"/>
                  </a:cubicBezTo>
                  <a:cubicBezTo>
                    <a:pt x="6680" y="14947"/>
                    <a:pt x="7650" y="14455"/>
                    <a:pt x="8443" y="14062"/>
                  </a:cubicBezTo>
                  <a:cubicBezTo>
                    <a:pt x="8484" y="14042"/>
                    <a:pt x="8484" y="14042"/>
                    <a:pt x="8484" y="14042"/>
                  </a:cubicBezTo>
                  <a:cubicBezTo>
                    <a:pt x="8648" y="13964"/>
                    <a:pt x="8812" y="13895"/>
                    <a:pt x="8976" y="13826"/>
                  </a:cubicBezTo>
                  <a:cubicBezTo>
                    <a:pt x="9112" y="13767"/>
                    <a:pt x="9249" y="13708"/>
                    <a:pt x="9385" y="13649"/>
                  </a:cubicBezTo>
                  <a:cubicBezTo>
                    <a:pt x="9413" y="13630"/>
                    <a:pt x="9440" y="13620"/>
                    <a:pt x="9481" y="13600"/>
                  </a:cubicBezTo>
                  <a:cubicBezTo>
                    <a:pt x="9713" y="13482"/>
                    <a:pt x="9973" y="13345"/>
                    <a:pt x="10287" y="13364"/>
                  </a:cubicBezTo>
                  <a:cubicBezTo>
                    <a:pt x="10396" y="13364"/>
                    <a:pt x="10506" y="13394"/>
                    <a:pt x="10615" y="13433"/>
                  </a:cubicBezTo>
                  <a:cubicBezTo>
                    <a:pt x="10588" y="13885"/>
                    <a:pt x="10629" y="14327"/>
                    <a:pt x="10670" y="14760"/>
                  </a:cubicBezTo>
                  <a:cubicBezTo>
                    <a:pt x="10697" y="15015"/>
                    <a:pt x="10711" y="15271"/>
                    <a:pt x="10724" y="15526"/>
                  </a:cubicBezTo>
                  <a:cubicBezTo>
                    <a:pt x="10724" y="15585"/>
                    <a:pt x="10711" y="15654"/>
                    <a:pt x="10697" y="15723"/>
                  </a:cubicBezTo>
                  <a:cubicBezTo>
                    <a:pt x="10683" y="15802"/>
                    <a:pt x="10656" y="15890"/>
                    <a:pt x="10656" y="15969"/>
                  </a:cubicBezTo>
                  <a:cubicBezTo>
                    <a:pt x="10656" y="16028"/>
                    <a:pt x="10670" y="16106"/>
                    <a:pt x="10697" y="16195"/>
                  </a:cubicBezTo>
                  <a:cubicBezTo>
                    <a:pt x="10711" y="16332"/>
                    <a:pt x="10752" y="16480"/>
                    <a:pt x="10724" y="16607"/>
                  </a:cubicBezTo>
                  <a:cubicBezTo>
                    <a:pt x="10711" y="16814"/>
                    <a:pt x="10711" y="16814"/>
                    <a:pt x="10711" y="16814"/>
                  </a:cubicBezTo>
                  <a:cubicBezTo>
                    <a:pt x="10615" y="17561"/>
                    <a:pt x="10533" y="18337"/>
                    <a:pt x="10492" y="19064"/>
                  </a:cubicBezTo>
                  <a:cubicBezTo>
                    <a:pt x="10492" y="19153"/>
                    <a:pt x="10492" y="19251"/>
                    <a:pt x="10506" y="19329"/>
                  </a:cubicBezTo>
                  <a:cubicBezTo>
                    <a:pt x="10506" y="19516"/>
                    <a:pt x="10506" y="19683"/>
                    <a:pt x="10465" y="19850"/>
                  </a:cubicBezTo>
                  <a:cubicBezTo>
                    <a:pt x="10451" y="19831"/>
                    <a:pt x="10451" y="19831"/>
                    <a:pt x="10451" y="19831"/>
                  </a:cubicBezTo>
                  <a:cubicBezTo>
                    <a:pt x="10424" y="19831"/>
                    <a:pt x="10424" y="19831"/>
                    <a:pt x="10424" y="19831"/>
                  </a:cubicBezTo>
                  <a:cubicBezTo>
                    <a:pt x="10396" y="19831"/>
                    <a:pt x="10383" y="19850"/>
                    <a:pt x="10369" y="19860"/>
                  </a:cubicBezTo>
                  <a:cubicBezTo>
                    <a:pt x="10355" y="19870"/>
                    <a:pt x="10355" y="19870"/>
                    <a:pt x="10355" y="19870"/>
                  </a:cubicBezTo>
                  <a:cubicBezTo>
                    <a:pt x="10355" y="19880"/>
                    <a:pt x="10355" y="19880"/>
                    <a:pt x="10355" y="19880"/>
                  </a:cubicBezTo>
                  <a:cubicBezTo>
                    <a:pt x="10369" y="19968"/>
                    <a:pt x="10328" y="20027"/>
                    <a:pt x="10287" y="20086"/>
                  </a:cubicBezTo>
                  <a:cubicBezTo>
                    <a:pt x="10246" y="20135"/>
                    <a:pt x="10205" y="20184"/>
                    <a:pt x="10205" y="20273"/>
                  </a:cubicBezTo>
                  <a:cubicBezTo>
                    <a:pt x="10164" y="20263"/>
                    <a:pt x="10137" y="20273"/>
                    <a:pt x="10096" y="20273"/>
                  </a:cubicBezTo>
                  <a:cubicBezTo>
                    <a:pt x="10082" y="20273"/>
                    <a:pt x="10082" y="20273"/>
                    <a:pt x="10082" y="20273"/>
                  </a:cubicBezTo>
                  <a:cubicBezTo>
                    <a:pt x="10082" y="20253"/>
                    <a:pt x="10069" y="20234"/>
                    <a:pt x="10055" y="20214"/>
                  </a:cubicBezTo>
                  <a:cubicBezTo>
                    <a:pt x="10028" y="20194"/>
                    <a:pt x="9973" y="20175"/>
                    <a:pt x="9905" y="20175"/>
                  </a:cubicBezTo>
                  <a:cubicBezTo>
                    <a:pt x="9782" y="20184"/>
                    <a:pt x="9782" y="20184"/>
                    <a:pt x="9782" y="20184"/>
                  </a:cubicBezTo>
                  <a:cubicBezTo>
                    <a:pt x="9850" y="20234"/>
                    <a:pt x="9850" y="20234"/>
                    <a:pt x="9850" y="20234"/>
                  </a:cubicBezTo>
                  <a:cubicBezTo>
                    <a:pt x="9864" y="20263"/>
                    <a:pt x="9891" y="20273"/>
                    <a:pt x="9905" y="20283"/>
                  </a:cubicBezTo>
                  <a:cubicBezTo>
                    <a:pt x="9932" y="20292"/>
                    <a:pt x="9932" y="20292"/>
                    <a:pt x="9959" y="20342"/>
                  </a:cubicBezTo>
                  <a:cubicBezTo>
                    <a:pt x="9864" y="20420"/>
                    <a:pt x="9864" y="20509"/>
                    <a:pt x="9932" y="20597"/>
                  </a:cubicBezTo>
                  <a:cubicBezTo>
                    <a:pt x="9891" y="20617"/>
                    <a:pt x="9877" y="20636"/>
                    <a:pt x="9850" y="20646"/>
                  </a:cubicBezTo>
                  <a:cubicBezTo>
                    <a:pt x="9850" y="20627"/>
                    <a:pt x="9850" y="20597"/>
                    <a:pt x="9823" y="20577"/>
                  </a:cubicBezTo>
                  <a:cubicBezTo>
                    <a:pt x="9795" y="20548"/>
                    <a:pt x="9795" y="20548"/>
                    <a:pt x="9795" y="20548"/>
                  </a:cubicBezTo>
                  <a:cubicBezTo>
                    <a:pt x="9754" y="20577"/>
                    <a:pt x="9754" y="20577"/>
                    <a:pt x="9754" y="20577"/>
                  </a:cubicBezTo>
                  <a:cubicBezTo>
                    <a:pt x="9741" y="20577"/>
                    <a:pt x="9727" y="20587"/>
                    <a:pt x="9727" y="20587"/>
                  </a:cubicBezTo>
                  <a:cubicBezTo>
                    <a:pt x="9727" y="20577"/>
                    <a:pt x="9727" y="20558"/>
                    <a:pt x="9741" y="20519"/>
                  </a:cubicBezTo>
                  <a:cubicBezTo>
                    <a:pt x="9782" y="20460"/>
                    <a:pt x="9782" y="20460"/>
                    <a:pt x="9782" y="20460"/>
                  </a:cubicBezTo>
                  <a:cubicBezTo>
                    <a:pt x="9700" y="20469"/>
                    <a:pt x="9700" y="20469"/>
                    <a:pt x="9700" y="20469"/>
                  </a:cubicBezTo>
                  <a:cubicBezTo>
                    <a:pt x="9590" y="20479"/>
                    <a:pt x="9563" y="20548"/>
                    <a:pt x="9549" y="20597"/>
                  </a:cubicBezTo>
                  <a:cubicBezTo>
                    <a:pt x="9549" y="20597"/>
                    <a:pt x="9549" y="20597"/>
                    <a:pt x="9549" y="20597"/>
                  </a:cubicBezTo>
                  <a:cubicBezTo>
                    <a:pt x="9549" y="20587"/>
                    <a:pt x="9536" y="20587"/>
                    <a:pt x="9522" y="20577"/>
                  </a:cubicBezTo>
                  <a:cubicBezTo>
                    <a:pt x="9481" y="20558"/>
                    <a:pt x="9481" y="20548"/>
                    <a:pt x="9495" y="20528"/>
                  </a:cubicBezTo>
                  <a:cubicBezTo>
                    <a:pt x="9672" y="20361"/>
                    <a:pt x="9672" y="20361"/>
                    <a:pt x="9672" y="20361"/>
                  </a:cubicBezTo>
                  <a:cubicBezTo>
                    <a:pt x="9440" y="20479"/>
                    <a:pt x="9440" y="20479"/>
                    <a:pt x="9440" y="20479"/>
                  </a:cubicBezTo>
                  <a:cubicBezTo>
                    <a:pt x="9413" y="20489"/>
                    <a:pt x="9372" y="20489"/>
                    <a:pt x="9331" y="20479"/>
                  </a:cubicBezTo>
                  <a:cubicBezTo>
                    <a:pt x="9303" y="20479"/>
                    <a:pt x="9276" y="20479"/>
                    <a:pt x="9262" y="20479"/>
                  </a:cubicBezTo>
                  <a:cubicBezTo>
                    <a:pt x="9181" y="20479"/>
                    <a:pt x="9140" y="20509"/>
                    <a:pt x="9126" y="20558"/>
                  </a:cubicBezTo>
                  <a:cubicBezTo>
                    <a:pt x="9099" y="20636"/>
                    <a:pt x="9099" y="20636"/>
                    <a:pt x="9099" y="20636"/>
                  </a:cubicBezTo>
                  <a:cubicBezTo>
                    <a:pt x="9194" y="20597"/>
                    <a:pt x="9194" y="20597"/>
                    <a:pt x="9194" y="20597"/>
                  </a:cubicBezTo>
                  <a:cubicBezTo>
                    <a:pt x="9249" y="20577"/>
                    <a:pt x="9317" y="20577"/>
                    <a:pt x="9358" y="20597"/>
                  </a:cubicBezTo>
                  <a:cubicBezTo>
                    <a:pt x="9303" y="20607"/>
                    <a:pt x="9276" y="20656"/>
                    <a:pt x="9235" y="20695"/>
                  </a:cubicBezTo>
                  <a:cubicBezTo>
                    <a:pt x="9208" y="20735"/>
                    <a:pt x="9167" y="20784"/>
                    <a:pt x="9140" y="20784"/>
                  </a:cubicBezTo>
                  <a:cubicBezTo>
                    <a:pt x="9126" y="20784"/>
                    <a:pt x="9112" y="20784"/>
                    <a:pt x="9099" y="20774"/>
                  </a:cubicBezTo>
                  <a:cubicBezTo>
                    <a:pt x="9017" y="20725"/>
                    <a:pt x="9017" y="20725"/>
                    <a:pt x="9017" y="20725"/>
                  </a:cubicBezTo>
                  <a:cubicBezTo>
                    <a:pt x="9058" y="20695"/>
                    <a:pt x="9099" y="20676"/>
                    <a:pt x="9085" y="20636"/>
                  </a:cubicBezTo>
                  <a:cubicBezTo>
                    <a:pt x="9085" y="20627"/>
                    <a:pt x="9071" y="20607"/>
                    <a:pt x="9030" y="20597"/>
                  </a:cubicBezTo>
                  <a:cubicBezTo>
                    <a:pt x="9003" y="20587"/>
                    <a:pt x="9003" y="20587"/>
                    <a:pt x="9003" y="20587"/>
                  </a:cubicBezTo>
                  <a:cubicBezTo>
                    <a:pt x="8976" y="20607"/>
                    <a:pt x="8976" y="20607"/>
                    <a:pt x="8976" y="20607"/>
                  </a:cubicBezTo>
                  <a:cubicBezTo>
                    <a:pt x="8962" y="20597"/>
                    <a:pt x="8948" y="20577"/>
                    <a:pt x="8921" y="20577"/>
                  </a:cubicBezTo>
                  <a:cubicBezTo>
                    <a:pt x="8866" y="20568"/>
                    <a:pt x="8866" y="20568"/>
                    <a:pt x="8866" y="20568"/>
                  </a:cubicBezTo>
                  <a:cubicBezTo>
                    <a:pt x="8853" y="20597"/>
                    <a:pt x="8853" y="20597"/>
                    <a:pt x="8853" y="20597"/>
                  </a:cubicBezTo>
                  <a:cubicBezTo>
                    <a:pt x="8853" y="20607"/>
                    <a:pt x="8853" y="20617"/>
                    <a:pt x="8839" y="20627"/>
                  </a:cubicBezTo>
                  <a:cubicBezTo>
                    <a:pt x="8839" y="20627"/>
                    <a:pt x="8825" y="20627"/>
                    <a:pt x="8825" y="20617"/>
                  </a:cubicBezTo>
                  <a:cubicBezTo>
                    <a:pt x="8798" y="20607"/>
                    <a:pt x="8798" y="20607"/>
                    <a:pt x="8798" y="20607"/>
                  </a:cubicBezTo>
                  <a:cubicBezTo>
                    <a:pt x="8771" y="20617"/>
                    <a:pt x="8771" y="20617"/>
                    <a:pt x="8771" y="20617"/>
                  </a:cubicBezTo>
                  <a:cubicBezTo>
                    <a:pt x="8730" y="20646"/>
                    <a:pt x="8689" y="20666"/>
                    <a:pt x="8675" y="20695"/>
                  </a:cubicBezTo>
                  <a:cubicBezTo>
                    <a:pt x="8661" y="20705"/>
                    <a:pt x="8634" y="20725"/>
                    <a:pt x="8634" y="20725"/>
                  </a:cubicBezTo>
                  <a:cubicBezTo>
                    <a:pt x="8620" y="20725"/>
                    <a:pt x="8620" y="20725"/>
                    <a:pt x="8607" y="20715"/>
                  </a:cubicBezTo>
                  <a:cubicBezTo>
                    <a:pt x="8593" y="20715"/>
                    <a:pt x="8566" y="20705"/>
                    <a:pt x="8538" y="20705"/>
                  </a:cubicBezTo>
                  <a:cubicBezTo>
                    <a:pt x="8443" y="20705"/>
                    <a:pt x="8333" y="20774"/>
                    <a:pt x="8265" y="20813"/>
                  </a:cubicBezTo>
                  <a:cubicBezTo>
                    <a:pt x="8265" y="20813"/>
                    <a:pt x="8265" y="20813"/>
                    <a:pt x="8265" y="20813"/>
                  </a:cubicBezTo>
                  <a:cubicBezTo>
                    <a:pt x="8211" y="20813"/>
                    <a:pt x="8211" y="20813"/>
                    <a:pt x="8211" y="20813"/>
                  </a:cubicBezTo>
                  <a:cubicBezTo>
                    <a:pt x="8197" y="20813"/>
                    <a:pt x="8197" y="20813"/>
                    <a:pt x="8197" y="20813"/>
                  </a:cubicBezTo>
                  <a:cubicBezTo>
                    <a:pt x="8170" y="20804"/>
                    <a:pt x="8142" y="20794"/>
                    <a:pt x="8088" y="20794"/>
                  </a:cubicBezTo>
                  <a:cubicBezTo>
                    <a:pt x="7992" y="20813"/>
                    <a:pt x="7924" y="20862"/>
                    <a:pt x="7855" y="20902"/>
                  </a:cubicBezTo>
                  <a:cubicBezTo>
                    <a:pt x="7814" y="20931"/>
                    <a:pt x="7773" y="20951"/>
                    <a:pt x="7732" y="20971"/>
                  </a:cubicBezTo>
                  <a:cubicBezTo>
                    <a:pt x="7678" y="20971"/>
                    <a:pt x="7623" y="20961"/>
                    <a:pt x="7568" y="20951"/>
                  </a:cubicBezTo>
                  <a:cubicBezTo>
                    <a:pt x="7473" y="20931"/>
                    <a:pt x="7377" y="20921"/>
                    <a:pt x="7295" y="20921"/>
                  </a:cubicBezTo>
                  <a:cubicBezTo>
                    <a:pt x="7172" y="20921"/>
                    <a:pt x="7090" y="20951"/>
                    <a:pt x="7022" y="21020"/>
                  </a:cubicBezTo>
                  <a:cubicBezTo>
                    <a:pt x="6967" y="21079"/>
                    <a:pt x="6967" y="21079"/>
                    <a:pt x="6967" y="21079"/>
                  </a:cubicBezTo>
                  <a:cubicBezTo>
                    <a:pt x="7077" y="21079"/>
                    <a:pt x="7077" y="21079"/>
                    <a:pt x="7077" y="21079"/>
                  </a:cubicBezTo>
                  <a:cubicBezTo>
                    <a:pt x="7240" y="21069"/>
                    <a:pt x="7377" y="21069"/>
                    <a:pt x="7514" y="21069"/>
                  </a:cubicBezTo>
                  <a:cubicBezTo>
                    <a:pt x="7568" y="21069"/>
                    <a:pt x="7623" y="21069"/>
                    <a:pt x="7678" y="21069"/>
                  </a:cubicBezTo>
                  <a:cubicBezTo>
                    <a:pt x="7691" y="21069"/>
                    <a:pt x="7691" y="21069"/>
                    <a:pt x="7691" y="21069"/>
                  </a:cubicBezTo>
                  <a:cubicBezTo>
                    <a:pt x="7801" y="21059"/>
                    <a:pt x="7910" y="21059"/>
                    <a:pt x="8019" y="21049"/>
                  </a:cubicBezTo>
                  <a:cubicBezTo>
                    <a:pt x="8006" y="21069"/>
                    <a:pt x="8006" y="21079"/>
                    <a:pt x="8019" y="21098"/>
                  </a:cubicBezTo>
                  <a:cubicBezTo>
                    <a:pt x="8019" y="21108"/>
                    <a:pt x="8033" y="21128"/>
                    <a:pt x="8074" y="21138"/>
                  </a:cubicBezTo>
                  <a:cubicBezTo>
                    <a:pt x="8101" y="21138"/>
                    <a:pt x="8101" y="21138"/>
                    <a:pt x="8101" y="21138"/>
                  </a:cubicBezTo>
                  <a:cubicBezTo>
                    <a:pt x="8115" y="21128"/>
                    <a:pt x="8115" y="21128"/>
                    <a:pt x="8115" y="21128"/>
                  </a:cubicBezTo>
                  <a:cubicBezTo>
                    <a:pt x="8129" y="21128"/>
                    <a:pt x="8129" y="21128"/>
                    <a:pt x="8142" y="21128"/>
                  </a:cubicBezTo>
                  <a:cubicBezTo>
                    <a:pt x="8156" y="21118"/>
                    <a:pt x="8183" y="21118"/>
                    <a:pt x="8197" y="21108"/>
                  </a:cubicBezTo>
                  <a:cubicBezTo>
                    <a:pt x="8224" y="21157"/>
                    <a:pt x="8224" y="21216"/>
                    <a:pt x="8224" y="21256"/>
                  </a:cubicBezTo>
                  <a:cubicBezTo>
                    <a:pt x="8238" y="21354"/>
                    <a:pt x="8238" y="21354"/>
                    <a:pt x="8238" y="21354"/>
                  </a:cubicBezTo>
                  <a:cubicBezTo>
                    <a:pt x="8320" y="21275"/>
                    <a:pt x="8320" y="21275"/>
                    <a:pt x="8320" y="21275"/>
                  </a:cubicBezTo>
                  <a:cubicBezTo>
                    <a:pt x="8347" y="21236"/>
                    <a:pt x="8361" y="21197"/>
                    <a:pt x="8361" y="21147"/>
                  </a:cubicBezTo>
                  <a:cubicBezTo>
                    <a:pt x="8361" y="21118"/>
                    <a:pt x="8374" y="21079"/>
                    <a:pt x="8388" y="21059"/>
                  </a:cubicBezTo>
                  <a:cubicBezTo>
                    <a:pt x="8388" y="21069"/>
                    <a:pt x="8388" y="21079"/>
                    <a:pt x="8388" y="21088"/>
                  </a:cubicBezTo>
                  <a:cubicBezTo>
                    <a:pt x="8374" y="21118"/>
                    <a:pt x="8361" y="21147"/>
                    <a:pt x="8402" y="21177"/>
                  </a:cubicBezTo>
                  <a:cubicBezTo>
                    <a:pt x="8456" y="21236"/>
                    <a:pt x="8456" y="21236"/>
                    <a:pt x="8456" y="21236"/>
                  </a:cubicBezTo>
                  <a:cubicBezTo>
                    <a:pt x="8484" y="21157"/>
                    <a:pt x="8484" y="21157"/>
                    <a:pt x="8484" y="21157"/>
                  </a:cubicBezTo>
                  <a:cubicBezTo>
                    <a:pt x="8484" y="21157"/>
                    <a:pt x="8484" y="21157"/>
                    <a:pt x="8484" y="21157"/>
                  </a:cubicBezTo>
                  <a:cubicBezTo>
                    <a:pt x="8497" y="21157"/>
                    <a:pt x="8525" y="21167"/>
                    <a:pt x="8538" y="21167"/>
                  </a:cubicBezTo>
                  <a:cubicBezTo>
                    <a:pt x="8525" y="21216"/>
                    <a:pt x="8511" y="21285"/>
                    <a:pt x="8538" y="21315"/>
                  </a:cubicBezTo>
                  <a:cubicBezTo>
                    <a:pt x="8552" y="21334"/>
                    <a:pt x="8552" y="21334"/>
                    <a:pt x="8552" y="21334"/>
                  </a:cubicBezTo>
                  <a:cubicBezTo>
                    <a:pt x="8579" y="21334"/>
                    <a:pt x="8579" y="21334"/>
                    <a:pt x="8579" y="21334"/>
                  </a:cubicBezTo>
                  <a:cubicBezTo>
                    <a:pt x="8620" y="21334"/>
                    <a:pt x="8634" y="21315"/>
                    <a:pt x="8634" y="21305"/>
                  </a:cubicBezTo>
                  <a:cubicBezTo>
                    <a:pt x="8648" y="21295"/>
                    <a:pt x="8648" y="21295"/>
                    <a:pt x="8648" y="21295"/>
                  </a:cubicBezTo>
                  <a:cubicBezTo>
                    <a:pt x="8648" y="21285"/>
                    <a:pt x="8648" y="21285"/>
                    <a:pt x="8648" y="21285"/>
                  </a:cubicBezTo>
                  <a:cubicBezTo>
                    <a:pt x="8648" y="21275"/>
                    <a:pt x="8648" y="21246"/>
                    <a:pt x="8648" y="21226"/>
                  </a:cubicBezTo>
                  <a:cubicBezTo>
                    <a:pt x="8661" y="21236"/>
                    <a:pt x="8661" y="21236"/>
                    <a:pt x="8661" y="21246"/>
                  </a:cubicBezTo>
                  <a:cubicBezTo>
                    <a:pt x="8702" y="21265"/>
                    <a:pt x="8730" y="21285"/>
                    <a:pt x="8771" y="21285"/>
                  </a:cubicBezTo>
                  <a:cubicBezTo>
                    <a:pt x="8798" y="21285"/>
                    <a:pt x="8825" y="21275"/>
                    <a:pt x="8853" y="21246"/>
                  </a:cubicBezTo>
                  <a:cubicBezTo>
                    <a:pt x="8880" y="21206"/>
                    <a:pt x="8880" y="21206"/>
                    <a:pt x="8880" y="21206"/>
                  </a:cubicBezTo>
                  <a:cubicBezTo>
                    <a:pt x="8825" y="21197"/>
                    <a:pt x="8825" y="21197"/>
                    <a:pt x="8825" y="21197"/>
                  </a:cubicBezTo>
                  <a:cubicBezTo>
                    <a:pt x="8825" y="21187"/>
                    <a:pt x="8812" y="21187"/>
                    <a:pt x="8798" y="21187"/>
                  </a:cubicBezTo>
                  <a:cubicBezTo>
                    <a:pt x="8812" y="21177"/>
                    <a:pt x="8825" y="21167"/>
                    <a:pt x="8853" y="21147"/>
                  </a:cubicBezTo>
                  <a:cubicBezTo>
                    <a:pt x="8866" y="21128"/>
                    <a:pt x="8907" y="21098"/>
                    <a:pt x="8935" y="21079"/>
                  </a:cubicBezTo>
                  <a:cubicBezTo>
                    <a:pt x="8935" y="21098"/>
                    <a:pt x="8948" y="21118"/>
                    <a:pt x="8962" y="21138"/>
                  </a:cubicBezTo>
                  <a:cubicBezTo>
                    <a:pt x="8976" y="21157"/>
                    <a:pt x="8989" y="21177"/>
                    <a:pt x="9003" y="21206"/>
                  </a:cubicBezTo>
                  <a:cubicBezTo>
                    <a:pt x="9003" y="21216"/>
                    <a:pt x="8976" y="21216"/>
                    <a:pt x="8976" y="21216"/>
                  </a:cubicBezTo>
                  <a:cubicBezTo>
                    <a:pt x="8935" y="21226"/>
                    <a:pt x="8866" y="21246"/>
                    <a:pt x="8866" y="21305"/>
                  </a:cubicBezTo>
                  <a:cubicBezTo>
                    <a:pt x="8880" y="21344"/>
                    <a:pt x="8880" y="21344"/>
                    <a:pt x="8880" y="21344"/>
                  </a:cubicBezTo>
                  <a:cubicBezTo>
                    <a:pt x="8935" y="21334"/>
                    <a:pt x="8935" y="21334"/>
                    <a:pt x="8935" y="21334"/>
                  </a:cubicBezTo>
                  <a:cubicBezTo>
                    <a:pt x="8935" y="21334"/>
                    <a:pt x="8948" y="21334"/>
                    <a:pt x="8962" y="21334"/>
                  </a:cubicBezTo>
                  <a:cubicBezTo>
                    <a:pt x="8948" y="21354"/>
                    <a:pt x="8948" y="21354"/>
                    <a:pt x="8948" y="21354"/>
                  </a:cubicBezTo>
                  <a:cubicBezTo>
                    <a:pt x="9030" y="21354"/>
                    <a:pt x="9030" y="21354"/>
                    <a:pt x="9030" y="21354"/>
                  </a:cubicBezTo>
                  <a:cubicBezTo>
                    <a:pt x="9085" y="21354"/>
                    <a:pt x="9112" y="21334"/>
                    <a:pt x="9126" y="21305"/>
                  </a:cubicBezTo>
                  <a:cubicBezTo>
                    <a:pt x="9126" y="21315"/>
                    <a:pt x="9140" y="21315"/>
                    <a:pt x="9140" y="21315"/>
                  </a:cubicBezTo>
                  <a:cubicBezTo>
                    <a:pt x="9194" y="21324"/>
                    <a:pt x="9194" y="21324"/>
                    <a:pt x="9194" y="21324"/>
                  </a:cubicBezTo>
                  <a:cubicBezTo>
                    <a:pt x="9208" y="21295"/>
                    <a:pt x="9208" y="21295"/>
                    <a:pt x="9208" y="21295"/>
                  </a:cubicBezTo>
                  <a:cubicBezTo>
                    <a:pt x="9222" y="21265"/>
                    <a:pt x="9235" y="21246"/>
                    <a:pt x="9249" y="21226"/>
                  </a:cubicBezTo>
                  <a:cubicBezTo>
                    <a:pt x="9276" y="21197"/>
                    <a:pt x="9303" y="21177"/>
                    <a:pt x="9303" y="21147"/>
                  </a:cubicBezTo>
                  <a:cubicBezTo>
                    <a:pt x="9303" y="21256"/>
                    <a:pt x="9249" y="21403"/>
                    <a:pt x="9126" y="21511"/>
                  </a:cubicBezTo>
                  <a:cubicBezTo>
                    <a:pt x="9017" y="21600"/>
                    <a:pt x="9017" y="21600"/>
                    <a:pt x="9017" y="21600"/>
                  </a:cubicBezTo>
                  <a:cubicBezTo>
                    <a:pt x="9181" y="21560"/>
                    <a:pt x="9181" y="21560"/>
                    <a:pt x="9181" y="21560"/>
                  </a:cubicBezTo>
                  <a:cubicBezTo>
                    <a:pt x="9276" y="21541"/>
                    <a:pt x="9317" y="21491"/>
                    <a:pt x="9358" y="21452"/>
                  </a:cubicBezTo>
                  <a:cubicBezTo>
                    <a:pt x="9385" y="21423"/>
                    <a:pt x="9413" y="21403"/>
                    <a:pt x="9440" y="21383"/>
                  </a:cubicBezTo>
                  <a:cubicBezTo>
                    <a:pt x="9454" y="21393"/>
                    <a:pt x="9481" y="21403"/>
                    <a:pt x="9495" y="21403"/>
                  </a:cubicBezTo>
                  <a:cubicBezTo>
                    <a:pt x="9467" y="21432"/>
                    <a:pt x="9467" y="21432"/>
                    <a:pt x="9467" y="21432"/>
                  </a:cubicBezTo>
                  <a:cubicBezTo>
                    <a:pt x="9522" y="21423"/>
                    <a:pt x="9522" y="21423"/>
                    <a:pt x="9522" y="21423"/>
                  </a:cubicBezTo>
                  <a:cubicBezTo>
                    <a:pt x="9522" y="21482"/>
                    <a:pt x="9522" y="21482"/>
                    <a:pt x="9522" y="21482"/>
                  </a:cubicBezTo>
                  <a:cubicBezTo>
                    <a:pt x="9563" y="21413"/>
                    <a:pt x="9563" y="21413"/>
                    <a:pt x="9563" y="21413"/>
                  </a:cubicBezTo>
                  <a:cubicBezTo>
                    <a:pt x="9604" y="21403"/>
                    <a:pt x="9604" y="21403"/>
                    <a:pt x="9604" y="21403"/>
                  </a:cubicBezTo>
                  <a:cubicBezTo>
                    <a:pt x="9700" y="21383"/>
                    <a:pt x="9768" y="21344"/>
                    <a:pt x="9850" y="21295"/>
                  </a:cubicBezTo>
                  <a:cubicBezTo>
                    <a:pt x="9905" y="21256"/>
                    <a:pt x="9973" y="21216"/>
                    <a:pt x="10041" y="21206"/>
                  </a:cubicBezTo>
                  <a:cubicBezTo>
                    <a:pt x="10000" y="21226"/>
                    <a:pt x="9973" y="21256"/>
                    <a:pt x="10000" y="21315"/>
                  </a:cubicBezTo>
                  <a:cubicBezTo>
                    <a:pt x="10000" y="21324"/>
                    <a:pt x="10000" y="21324"/>
                    <a:pt x="10000" y="21324"/>
                  </a:cubicBezTo>
                  <a:cubicBezTo>
                    <a:pt x="10014" y="21334"/>
                    <a:pt x="10014" y="21334"/>
                    <a:pt x="10014" y="21334"/>
                  </a:cubicBezTo>
                  <a:cubicBezTo>
                    <a:pt x="10028" y="21344"/>
                    <a:pt x="10041" y="21354"/>
                    <a:pt x="10069" y="21354"/>
                  </a:cubicBezTo>
                  <a:cubicBezTo>
                    <a:pt x="10123" y="21354"/>
                    <a:pt x="10137" y="21305"/>
                    <a:pt x="10164" y="21265"/>
                  </a:cubicBezTo>
                  <a:cubicBezTo>
                    <a:pt x="10164" y="21256"/>
                    <a:pt x="10164" y="21246"/>
                    <a:pt x="10164" y="21246"/>
                  </a:cubicBezTo>
                  <a:cubicBezTo>
                    <a:pt x="10164" y="21256"/>
                    <a:pt x="10178" y="21256"/>
                    <a:pt x="10178" y="21265"/>
                  </a:cubicBezTo>
                  <a:cubicBezTo>
                    <a:pt x="10192" y="21295"/>
                    <a:pt x="10205" y="21344"/>
                    <a:pt x="10260" y="21354"/>
                  </a:cubicBezTo>
                  <a:cubicBezTo>
                    <a:pt x="10274" y="21364"/>
                    <a:pt x="10287" y="21364"/>
                    <a:pt x="10314" y="21364"/>
                  </a:cubicBezTo>
                  <a:cubicBezTo>
                    <a:pt x="10328" y="21423"/>
                    <a:pt x="10328" y="21423"/>
                    <a:pt x="10328" y="21423"/>
                  </a:cubicBezTo>
                  <a:cubicBezTo>
                    <a:pt x="10342" y="21364"/>
                    <a:pt x="10342" y="21364"/>
                    <a:pt x="10342" y="21364"/>
                  </a:cubicBezTo>
                  <a:cubicBezTo>
                    <a:pt x="10410" y="21354"/>
                    <a:pt x="10506" y="21324"/>
                    <a:pt x="10519" y="21275"/>
                  </a:cubicBezTo>
                  <a:cubicBezTo>
                    <a:pt x="10519" y="21265"/>
                    <a:pt x="10519" y="21265"/>
                    <a:pt x="10519" y="21265"/>
                  </a:cubicBezTo>
                  <a:cubicBezTo>
                    <a:pt x="10601" y="21265"/>
                    <a:pt x="10601" y="21265"/>
                    <a:pt x="10601" y="21265"/>
                  </a:cubicBezTo>
                  <a:cubicBezTo>
                    <a:pt x="10601" y="21246"/>
                    <a:pt x="10601" y="21246"/>
                    <a:pt x="10601" y="21246"/>
                  </a:cubicBezTo>
                  <a:cubicBezTo>
                    <a:pt x="10601" y="21236"/>
                    <a:pt x="10615" y="21226"/>
                    <a:pt x="10615" y="21216"/>
                  </a:cubicBezTo>
                  <a:cubicBezTo>
                    <a:pt x="10629" y="21236"/>
                    <a:pt x="10642" y="21246"/>
                    <a:pt x="10656" y="21265"/>
                  </a:cubicBezTo>
                  <a:cubicBezTo>
                    <a:pt x="10670" y="21285"/>
                    <a:pt x="10683" y="21315"/>
                    <a:pt x="10697" y="21344"/>
                  </a:cubicBezTo>
                  <a:cubicBezTo>
                    <a:pt x="10697" y="21373"/>
                    <a:pt x="10697" y="21373"/>
                    <a:pt x="10697" y="21373"/>
                  </a:cubicBezTo>
                  <a:cubicBezTo>
                    <a:pt x="10738" y="21373"/>
                    <a:pt x="10738" y="21373"/>
                    <a:pt x="10738" y="21373"/>
                  </a:cubicBezTo>
                  <a:cubicBezTo>
                    <a:pt x="10752" y="21373"/>
                    <a:pt x="10779" y="21373"/>
                    <a:pt x="10793" y="21373"/>
                  </a:cubicBezTo>
                  <a:cubicBezTo>
                    <a:pt x="10820" y="21373"/>
                    <a:pt x="10875" y="21364"/>
                    <a:pt x="10916" y="21354"/>
                  </a:cubicBezTo>
                  <a:cubicBezTo>
                    <a:pt x="10902" y="21373"/>
                    <a:pt x="10902" y="21373"/>
                    <a:pt x="10902" y="21373"/>
                  </a:cubicBezTo>
                  <a:cubicBezTo>
                    <a:pt x="10984" y="21373"/>
                    <a:pt x="10984" y="21373"/>
                    <a:pt x="10984" y="21373"/>
                  </a:cubicBezTo>
                  <a:cubicBezTo>
                    <a:pt x="11052" y="21364"/>
                    <a:pt x="11121" y="21354"/>
                    <a:pt x="11175" y="21344"/>
                  </a:cubicBezTo>
                  <a:cubicBezTo>
                    <a:pt x="11216" y="21334"/>
                    <a:pt x="11271" y="21324"/>
                    <a:pt x="11325" y="21324"/>
                  </a:cubicBezTo>
                  <a:cubicBezTo>
                    <a:pt x="11298" y="21344"/>
                    <a:pt x="11257" y="21364"/>
                    <a:pt x="11257" y="21403"/>
                  </a:cubicBezTo>
                  <a:cubicBezTo>
                    <a:pt x="11244" y="21462"/>
                    <a:pt x="11244" y="21462"/>
                    <a:pt x="11244" y="21462"/>
                  </a:cubicBezTo>
                  <a:cubicBezTo>
                    <a:pt x="11325" y="21442"/>
                    <a:pt x="11325" y="21442"/>
                    <a:pt x="11325" y="21442"/>
                  </a:cubicBezTo>
                  <a:cubicBezTo>
                    <a:pt x="11353" y="21432"/>
                    <a:pt x="11394" y="21413"/>
                    <a:pt x="11435" y="21383"/>
                  </a:cubicBezTo>
                  <a:cubicBezTo>
                    <a:pt x="11489" y="21383"/>
                    <a:pt x="11489" y="21383"/>
                    <a:pt x="11489" y="21383"/>
                  </a:cubicBezTo>
                  <a:cubicBezTo>
                    <a:pt x="11571" y="21373"/>
                    <a:pt x="11626" y="21334"/>
                    <a:pt x="11653" y="21305"/>
                  </a:cubicBezTo>
                  <a:cubicBezTo>
                    <a:pt x="11694" y="21285"/>
                    <a:pt x="11694" y="21285"/>
                    <a:pt x="11694" y="21285"/>
                  </a:cubicBezTo>
                  <a:cubicBezTo>
                    <a:pt x="11667" y="21275"/>
                    <a:pt x="11667" y="21275"/>
                    <a:pt x="11667" y="21275"/>
                  </a:cubicBezTo>
                  <a:cubicBezTo>
                    <a:pt x="11667" y="21275"/>
                    <a:pt x="11681" y="21265"/>
                    <a:pt x="11681" y="21256"/>
                  </a:cubicBezTo>
                  <a:cubicBezTo>
                    <a:pt x="11694" y="21246"/>
                    <a:pt x="11708" y="21226"/>
                    <a:pt x="11722" y="21206"/>
                  </a:cubicBezTo>
                  <a:cubicBezTo>
                    <a:pt x="11735" y="21256"/>
                    <a:pt x="11749" y="21295"/>
                    <a:pt x="11790" y="21295"/>
                  </a:cubicBezTo>
                  <a:cubicBezTo>
                    <a:pt x="11817" y="21295"/>
                    <a:pt x="11845" y="21285"/>
                    <a:pt x="11858" y="21256"/>
                  </a:cubicBezTo>
                  <a:cubicBezTo>
                    <a:pt x="11872" y="21206"/>
                    <a:pt x="11845" y="21177"/>
                    <a:pt x="11831" y="21157"/>
                  </a:cubicBezTo>
                  <a:cubicBezTo>
                    <a:pt x="11831" y="21157"/>
                    <a:pt x="11831" y="21157"/>
                    <a:pt x="11831" y="21147"/>
                  </a:cubicBezTo>
                  <a:cubicBezTo>
                    <a:pt x="11845" y="21147"/>
                    <a:pt x="11858" y="21138"/>
                    <a:pt x="11872" y="21138"/>
                  </a:cubicBezTo>
                  <a:cubicBezTo>
                    <a:pt x="11886" y="21128"/>
                    <a:pt x="11913" y="21118"/>
                    <a:pt x="11940" y="21108"/>
                  </a:cubicBezTo>
                  <a:cubicBezTo>
                    <a:pt x="11954" y="21128"/>
                    <a:pt x="11968" y="21147"/>
                    <a:pt x="11981" y="21167"/>
                  </a:cubicBezTo>
                  <a:cubicBezTo>
                    <a:pt x="12009" y="21197"/>
                    <a:pt x="12022" y="21226"/>
                    <a:pt x="12022" y="21256"/>
                  </a:cubicBezTo>
                  <a:cubicBezTo>
                    <a:pt x="12009" y="21403"/>
                    <a:pt x="12009" y="21403"/>
                    <a:pt x="12009" y="21403"/>
                  </a:cubicBezTo>
                  <a:cubicBezTo>
                    <a:pt x="12118" y="21285"/>
                    <a:pt x="12118" y="21285"/>
                    <a:pt x="12118" y="21285"/>
                  </a:cubicBezTo>
                  <a:cubicBezTo>
                    <a:pt x="12132" y="21256"/>
                    <a:pt x="12145" y="21226"/>
                    <a:pt x="12159" y="21187"/>
                  </a:cubicBezTo>
                  <a:cubicBezTo>
                    <a:pt x="12282" y="21482"/>
                    <a:pt x="12282" y="21482"/>
                    <a:pt x="12282" y="21482"/>
                  </a:cubicBezTo>
                  <a:cubicBezTo>
                    <a:pt x="12268" y="21413"/>
                    <a:pt x="12268" y="21413"/>
                    <a:pt x="12268" y="21413"/>
                  </a:cubicBezTo>
                  <a:cubicBezTo>
                    <a:pt x="12268" y="21423"/>
                    <a:pt x="12268" y="21423"/>
                    <a:pt x="12268" y="21423"/>
                  </a:cubicBezTo>
                  <a:cubicBezTo>
                    <a:pt x="12309" y="21432"/>
                    <a:pt x="12309" y="21432"/>
                    <a:pt x="12309" y="21432"/>
                  </a:cubicBezTo>
                  <a:cubicBezTo>
                    <a:pt x="12323" y="21432"/>
                    <a:pt x="12323" y="21432"/>
                    <a:pt x="12337" y="21432"/>
                  </a:cubicBezTo>
                  <a:cubicBezTo>
                    <a:pt x="12418" y="21432"/>
                    <a:pt x="12418" y="21364"/>
                    <a:pt x="12418" y="21344"/>
                  </a:cubicBezTo>
                  <a:cubicBezTo>
                    <a:pt x="12418" y="21344"/>
                    <a:pt x="12418" y="21334"/>
                    <a:pt x="12418" y="21334"/>
                  </a:cubicBezTo>
                  <a:cubicBezTo>
                    <a:pt x="12459" y="21334"/>
                    <a:pt x="12473" y="21334"/>
                    <a:pt x="12500" y="21344"/>
                  </a:cubicBezTo>
                  <a:cubicBezTo>
                    <a:pt x="12514" y="21354"/>
                    <a:pt x="12541" y="21354"/>
                    <a:pt x="12569" y="21344"/>
                  </a:cubicBezTo>
                  <a:cubicBezTo>
                    <a:pt x="12610" y="21383"/>
                    <a:pt x="12651" y="21393"/>
                    <a:pt x="12692" y="21403"/>
                  </a:cubicBezTo>
                  <a:cubicBezTo>
                    <a:pt x="12692" y="21413"/>
                    <a:pt x="12692" y="21423"/>
                    <a:pt x="12692" y="21432"/>
                  </a:cubicBezTo>
                  <a:cubicBezTo>
                    <a:pt x="12705" y="21452"/>
                    <a:pt x="12705" y="21452"/>
                    <a:pt x="12705" y="21452"/>
                  </a:cubicBezTo>
                  <a:cubicBezTo>
                    <a:pt x="12733" y="21462"/>
                    <a:pt x="12733" y="21462"/>
                    <a:pt x="12733" y="21462"/>
                  </a:cubicBezTo>
                  <a:cubicBezTo>
                    <a:pt x="12787" y="21472"/>
                    <a:pt x="12828" y="21472"/>
                    <a:pt x="12869" y="21472"/>
                  </a:cubicBezTo>
                  <a:cubicBezTo>
                    <a:pt x="12951" y="21482"/>
                    <a:pt x="12979" y="21491"/>
                    <a:pt x="12992" y="21521"/>
                  </a:cubicBezTo>
                  <a:cubicBezTo>
                    <a:pt x="13088" y="21482"/>
                    <a:pt x="13088" y="21482"/>
                    <a:pt x="13088" y="21482"/>
                  </a:cubicBezTo>
                  <a:cubicBezTo>
                    <a:pt x="13061" y="21442"/>
                    <a:pt x="13020" y="21403"/>
                    <a:pt x="12992" y="21364"/>
                  </a:cubicBezTo>
                  <a:cubicBezTo>
                    <a:pt x="12924" y="21295"/>
                    <a:pt x="12897" y="21256"/>
                    <a:pt x="12910" y="21216"/>
                  </a:cubicBezTo>
                  <a:cubicBezTo>
                    <a:pt x="12938" y="21216"/>
                    <a:pt x="12951" y="21216"/>
                    <a:pt x="12979" y="21216"/>
                  </a:cubicBezTo>
                  <a:cubicBezTo>
                    <a:pt x="12965" y="21226"/>
                    <a:pt x="12965" y="21226"/>
                    <a:pt x="12965" y="21226"/>
                  </a:cubicBezTo>
                  <a:cubicBezTo>
                    <a:pt x="13006" y="21226"/>
                    <a:pt x="13006" y="21226"/>
                    <a:pt x="13006" y="21226"/>
                  </a:cubicBezTo>
                  <a:cubicBezTo>
                    <a:pt x="13156" y="21226"/>
                    <a:pt x="13320" y="21206"/>
                    <a:pt x="13470" y="21177"/>
                  </a:cubicBezTo>
                  <a:cubicBezTo>
                    <a:pt x="13498" y="21167"/>
                    <a:pt x="13539" y="21157"/>
                    <a:pt x="13580" y="21157"/>
                  </a:cubicBezTo>
                  <a:cubicBezTo>
                    <a:pt x="13552" y="21197"/>
                    <a:pt x="13525" y="21236"/>
                    <a:pt x="13539" y="21275"/>
                  </a:cubicBezTo>
                  <a:cubicBezTo>
                    <a:pt x="13552" y="21285"/>
                    <a:pt x="13566" y="21305"/>
                    <a:pt x="13607" y="21315"/>
                  </a:cubicBezTo>
                  <a:cubicBezTo>
                    <a:pt x="13675" y="21324"/>
                    <a:pt x="13675" y="21324"/>
                    <a:pt x="13675" y="21324"/>
                  </a:cubicBezTo>
                  <a:cubicBezTo>
                    <a:pt x="13675" y="21285"/>
                    <a:pt x="13675" y="21285"/>
                    <a:pt x="13675" y="21285"/>
                  </a:cubicBezTo>
                  <a:cubicBezTo>
                    <a:pt x="13675" y="21197"/>
                    <a:pt x="13757" y="21147"/>
                    <a:pt x="13826" y="21108"/>
                  </a:cubicBezTo>
                  <a:cubicBezTo>
                    <a:pt x="13839" y="21108"/>
                    <a:pt x="13839" y="21098"/>
                    <a:pt x="13839" y="21098"/>
                  </a:cubicBezTo>
                  <a:cubicBezTo>
                    <a:pt x="13839" y="21128"/>
                    <a:pt x="13812" y="21157"/>
                    <a:pt x="13798" y="21177"/>
                  </a:cubicBezTo>
                  <a:cubicBezTo>
                    <a:pt x="13730" y="21236"/>
                    <a:pt x="13730" y="21236"/>
                    <a:pt x="13730" y="21236"/>
                  </a:cubicBezTo>
                  <a:cubicBezTo>
                    <a:pt x="13839" y="21236"/>
                    <a:pt x="13839" y="21236"/>
                    <a:pt x="13839" y="21236"/>
                  </a:cubicBezTo>
                  <a:cubicBezTo>
                    <a:pt x="13935" y="21226"/>
                    <a:pt x="13949" y="21177"/>
                    <a:pt x="13976" y="21138"/>
                  </a:cubicBezTo>
                  <a:cubicBezTo>
                    <a:pt x="13976" y="21118"/>
                    <a:pt x="13990" y="21108"/>
                    <a:pt x="14003" y="21098"/>
                  </a:cubicBezTo>
                  <a:cubicBezTo>
                    <a:pt x="14085" y="21108"/>
                    <a:pt x="14222" y="21098"/>
                    <a:pt x="14372" y="21088"/>
                  </a:cubicBezTo>
                  <a:cubicBezTo>
                    <a:pt x="14359" y="21108"/>
                    <a:pt x="14331" y="21118"/>
                    <a:pt x="14318" y="21138"/>
                  </a:cubicBezTo>
                  <a:cubicBezTo>
                    <a:pt x="14249" y="21187"/>
                    <a:pt x="14167" y="21256"/>
                    <a:pt x="14222" y="21324"/>
                  </a:cubicBezTo>
                  <a:cubicBezTo>
                    <a:pt x="14236" y="21344"/>
                    <a:pt x="14236" y="21344"/>
                    <a:pt x="14236" y="21344"/>
                  </a:cubicBezTo>
                  <a:cubicBezTo>
                    <a:pt x="14277" y="21344"/>
                    <a:pt x="14277" y="21344"/>
                    <a:pt x="14277" y="21344"/>
                  </a:cubicBezTo>
                  <a:cubicBezTo>
                    <a:pt x="14331" y="21344"/>
                    <a:pt x="14372" y="21324"/>
                    <a:pt x="14413" y="21315"/>
                  </a:cubicBezTo>
                  <a:cubicBezTo>
                    <a:pt x="14454" y="21295"/>
                    <a:pt x="14495" y="21285"/>
                    <a:pt x="14550" y="21285"/>
                  </a:cubicBezTo>
                  <a:cubicBezTo>
                    <a:pt x="14618" y="21285"/>
                    <a:pt x="14618" y="21285"/>
                    <a:pt x="14618" y="21285"/>
                  </a:cubicBezTo>
                  <a:cubicBezTo>
                    <a:pt x="14604" y="21246"/>
                    <a:pt x="14604" y="21246"/>
                    <a:pt x="14604" y="21246"/>
                  </a:cubicBezTo>
                  <a:cubicBezTo>
                    <a:pt x="14604" y="21197"/>
                    <a:pt x="14536" y="21157"/>
                    <a:pt x="14468" y="21147"/>
                  </a:cubicBezTo>
                  <a:cubicBezTo>
                    <a:pt x="14481" y="21128"/>
                    <a:pt x="14481" y="21108"/>
                    <a:pt x="14468" y="21088"/>
                  </a:cubicBezTo>
                  <a:cubicBezTo>
                    <a:pt x="14536" y="21079"/>
                    <a:pt x="14591" y="21079"/>
                    <a:pt x="14659" y="21079"/>
                  </a:cubicBezTo>
                  <a:cubicBezTo>
                    <a:pt x="14823" y="21079"/>
                    <a:pt x="14932" y="21088"/>
                    <a:pt x="15014" y="21118"/>
                  </a:cubicBezTo>
                  <a:cubicBezTo>
                    <a:pt x="15151" y="21167"/>
                    <a:pt x="15151" y="21167"/>
                    <a:pt x="15151" y="21167"/>
                  </a:cubicBezTo>
                  <a:cubicBezTo>
                    <a:pt x="15083" y="21069"/>
                    <a:pt x="15083" y="21069"/>
                    <a:pt x="15083" y="21069"/>
                  </a:cubicBezTo>
                  <a:cubicBezTo>
                    <a:pt x="15042" y="21010"/>
                    <a:pt x="14946" y="21000"/>
                    <a:pt x="14850" y="20990"/>
                  </a:cubicBezTo>
                  <a:cubicBezTo>
                    <a:pt x="14891" y="20980"/>
                    <a:pt x="14919" y="20961"/>
                    <a:pt x="14946" y="20931"/>
                  </a:cubicBezTo>
                  <a:cubicBezTo>
                    <a:pt x="14973" y="20892"/>
                    <a:pt x="14973" y="20892"/>
                    <a:pt x="14973" y="20892"/>
                  </a:cubicBezTo>
                  <a:cubicBezTo>
                    <a:pt x="14919" y="20882"/>
                    <a:pt x="14919" y="20882"/>
                    <a:pt x="14919" y="20882"/>
                  </a:cubicBezTo>
                  <a:cubicBezTo>
                    <a:pt x="14960" y="20813"/>
                    <a:pt x="14960" y="20813"/>
                    <a:pt x="14960" y="20813"/>
                  </a:cubicBezTo>
                  <a:cubicBezTo>
                    <a:pt x="14850" y="20843"/>
                    <a:pt x="14850" y="20843"/>
                    <a:pt x="14850" y="20843"/>
                  </a:cubicBezTo>
                  <a:cubicBezTo>
                    <a:pt x="14768" y="20872"/>
                    <a:pt x="14659" y="20892"/>
                    <a:pt x="14563" y="20892"/>
                  </a:cubicBezTo>
                  <a:cubicBezTo>
                    <a:pt x="14468" y="20902"/>
                    <a:pt x="14304" y="20882"/>
                    <a:pt x="14249" y="20774"/>
                  </a:cubicBezTo>
                  <a:cubicBezTo>
                    <a:pt x="14154" y="20597"/>
                    <a:pt x="14154" y="20597"/>
                    <a:pt x="14154" y="20597"/>
                  </a:cubicBezTo>
                  <a:cubicBezTo>
                    <a:pt x="14154" y="20754"/>
                    <a:pt x="14154" y="20754"/>
                    <a:pt x="14154" y="20754"/>
                  </a:cubicBezTo>
                  <a:cubicBezTo>
                    <a:pt x="14140" y="20745"/>
                    <a:pt x="14126" y="20745"/>
                    <a:pt x="14113" y="20735"/>
                  </a:cubicBezTo>
                  <a:cubicBezTo>
                    <a:pt x="14099" y="20725"/>
                    <a:pt x="14085" y="20715"/>
                    <a:pt x="14072" y="20705"/>
                  </a:cubicBezTo>
                  <a:cubicBezTo>
                    <a:pt x="13976" y="20646"/>
                    <a:pt x="13976" y="20646"/>
                    <a:pt x="13976" y="20646"/>
                  </a:cubicBezTo>
                  <a:cubicBezTo>
                    <a:pt x="13990" y="20735"/>
                    <a:pt x="13990" y="20735"/>
                    <a:pt x="13990" y="20735"/>
                  </a:cubicBezTo>
                  <a:cubicBezTo>
                    <a:pt x="13990" y="20784"/>
                    <a:pt x="13976" y="20804"/>
                    <a:pt x="13935" y="20813"/>
                  </a:cubicBezTo>
                  <a:cubicBezTo>
                    <a:pt x="13935" y="20813"/>
                    <a:pt x="13935" y="20813"/>
                    <a:pt x="13935" y="20804"/>
                  </a:cubicBezTo>
                  <a:cubicBezTo>
                    <a:pt x="13921" y="20794"/>
                    <a:pt x="13908" y="20774"/>
                    <a:pt x="13867" y="20764"/>
                  </a:cubicBezTo>
                  <a:cubicBezTo>
                    <a:pt x="13812" y="20745"/>
                    <a:pt x="13812" y="20745"/>
                    <a:pt x="13812" y="20745"/>
                  </a:cubicBezTo>
                  <a:cubicBezTo>
                    <a:pt x="13812" y="20784"/>
                    <a:pt x="13812" y="20784"/>
                    <a:pt x="13812" y="20784"/>
                  </a:cubicBezTo>
                  <a:cubicBezTo>
                    <a:pt x="13798" y="20794"/>
                    <a:pt x="13798" y="20794"/>
                    <a:pt x="13798" y="20794"/>
                  </a:cubicBezTo>
                  <a:cubicBezTo>
                    <a:pt x="13785" y="20784"/>
                    <a:pt x="13757" y="20764"/>
                    <a:pt x="13744" y="20745"/>
                  </a:cubicBezTo>
                  <a:cubicBezTo>
                    <a:pt x="13744" y="20745"/>
                    <a:pt x="13744" y="20745"/>
                    <a:pt x="13744" y="20745"/>
                  </a:cubicBezTo>
                  <a:cubicBezTo>
                    <a:pt x="13744" y="20715"/>
                    <a:pt x="13744" y="20715"/>
                    <a:pt x="13744" y="20715"/>
                  </a:cubicBezTo>
                  <a:cubicBezTo>
                    <a:pt x="13730" y="20686"/>
                    <a:pt x="13716" y="20666"/>
                    <a:pt x="13703" y="20666"/>
                  </a:cubicBezTo>
                  <a:cubicBezTo>
                    <a:pt x="13730" y="20646"/>
                    <a:pt x="13730" y="20646"/>
                    <a:pt x="13730" y="20646"/>
                  </a:cubicBezTo>
                  <a:cubicBezTo>
                    <a:pt x="13580" y="20646"/>
                    <a:pt x="13580" y="20646"/>
                    <a:pt x="13580" y="20646"/>
                  </a:cubicBezTo>
                  <a:cubicBezTo>
                    <a:pt x="13498" y="20656"/>
                    <a:pt x="13457" y="20676"/>
                    <a:pt x="13429" y="20715"/>
                  </a:cubicBezTo>
                  <a:cubicBezTo>
                    <a:pt x="13429" y="20705"/>
                    <a:pt x="13416" y="20695"/>
                    <a:pt x="13416" y="20686"/>
                  </a:cubicBezTo>
                  <a:cubicBezTo>
                    <a:pt x="13402" y="20676"/>
                    <a:pt x="13402" y="20676"/>
                    <a:pt x="13402" y="20676"/>
                  </a:cubicBezTo>
                  <a:cubicBezTo>
                    <a:pt x="13388" y="20676"/>
                    <a:pt x="13388" y="20676"/>
                    <a:pt x="13388" y="20676"/>
                  </a:cubicBezTo>
                  <a:cubicBezTo>
                    <a:pt x="13320" y="20656"/>
                    <a:pt x="13252" y="20676"/>
                    <a:pt x="13211" y="20695"/>
                  </a:cubicBezTo>
                  <a:cubicBezTo>
                    <a:pt x="13197" y="20646"/>
                    <a:pt x="13184" y="20627"/>
                    <a:pt x="13156" y="20607"/>
                  </a:cubicBezTo>
                  <a:cubicBezTo>
                    <a:pt x="13143" y="20597"/>
                    <a:pt x="13143" y="20597"/>
                    <a:pt x="13143" y="20587"/>
                  </a:cubicBezTo>
                  <a:cubicBezTo>
                    <a:pt x="13184" y="20489"/>
                    <a:pt x="13184" y="20489"/>
                    <a:pt x="13184" y="20489"/>
                  </a:cubicBezTo>
                  <a:cubicBezTo>
                    <a:pt x="13061" y="20558"/>
                    <a:pt x="13061" y="20558"/>
                    <a:pt x="13061" y="20558"/>
                  </a:cubicBezTo>
                  <a:cubicBezTo>
                    <a:pt x="13020" y="20577"/>
                    <a:pt x="12965" y="20597"/>
                    <a:pt x="12924" y="20627"/>
                  </a:cubicBezTo>
                  <a:cubicBezTo>
                    <a:pt x="12924" y="20617"/>
                    <a:pt x="12938" y="20607"/>
                    <a:pt x="12951" y="20587"/>
                  </a:cubicBezTo>
                  <a:cubicBezTo>
                    <a:pt x="12965" y="20568"/>
                    <a:pt x="12979" y="20548"/>
                    <a:pt x="12979" y="20528"/>
                  </a:cubicBezTo>
                  <a:cubicBezTo>
                    <a:pt x="13020" y="20469"/>
                    <a:pt x="13020" y="20469"/>
                    <a:pt x="13020" y="20469"/>
                  </a:cubicBezTo>
                  <a:cubicBezTo>
                    <a:pt x="12924" y="20489"/>
                    <a:pt x="12924" y="20489"/>
                    <a:pt x="12924" y="20489"/>
                  </a:cubicBezTo>
                  <a:cubicBezTo>
                    <a:pt x="12883" y="20489"/>
                    <a:pt x="12842" y="20519"/>
                    <a:pt x="12815" y="20548"/>
                  </a:cubicBezTo>
                  <a:cubicBezTo>
                    <a:pt x="12815" y="20528"/>
                    <a:pt x="12801" y="20499"/>
                    <a:pt x="12760" y="20479"/>
                  </a:cubicBezTo>
                  <a:cubicBezTo>
                    <a:pt x="12733" y="20460"/>
                    <a:pt x="12705" y="20450"/>
                    <a:pt x="12692" y="20450"/>
                  </a:cubicBezTo>
                  <a:cubicBezTo>
                    <a:pt x="12651" y="20450"/>
                    <a:pt x="12623" y="20469"/>
                    <a:pt x="12610" y="20489"/>
                  </a:cubicBezTo>
                  <a:cubicBezTo>
                    <a:pt x="12610" y="20489"/>
                    <a:pt x="12610" y="20479"/>
                    <a:pt x="12610" y="20479"/>
                  </a:cubicBezTo>
                  <a:cubicBezTo>
                    <a:pt x="12596" y="20460"/>
                    <a:pt x="12569" y="20440"/>
                    <a:pt x="12528" y="20430"/>
                  </a:cubicBezTo>
                  <a:cubicBezTo>
                    <a:pt x="12555" y="20410"/>
                    <a:pt x="12569" y="20381"/>
                    <a:pt x="12596" y="20361"/>
                  </a:cubicBezTo>
                  <a:cubicBezTo>
                    <a:pt x="12610" y="20351"/>
                    <a:pt x="12623" y="20342"/>
                    <a:pt x="12623" y="20332"/>
                  </a:cubicBezTo>
                  <a:cubicBezTo>
                    <a:pt x="12842" y="20066"/>
                    <a:pt x="12842" y="20066"/>
                    <a:pt x="12842" y="20066"/>
                  </a:cubicBezTo>
                  <a:cubicBezTo>
                    <a:pt x="12555" y="20283"/>
                    <a:pt x="12555" y="20283"/>
                    <a:pt x="12555" y="20283"/>
                  </a:cubicBezTo>
                  <a:cubicBezTo>
                    <a:pt x="12541" y="20253"/>
                    <a:pt x="12514" y="20243"/>
                    <a:pt x="12473" y="20243"/>
                  </a:cubicBezTo>
                  <a:cubicBezTo>
                    <a:pt x="12473" y="20243"/>
                    <a:pt x="12473" y="20243"/>
                    <a:pt x="12473" y="20243"/>
                  </a:cubicBezTo>
                  <a:cubicBezTo>
                    <a:pt x="12459" y="20243"/>
                    <a:pt x="12459" y="20243"/>
                    <a:pt x="12459" y="20243"/>
                  </a:cubicBezTo>
                  <a:cubicBezTo>
                    <a:pt x="12391" y="20263"/>
                    <a:pt x="12364" y="20302"/>
                    <a:pt x="12350" y="20342"/>
                  </a:cubicBezTo>
                  <a:cubicBezTo>
                    <a:pt x="12337" y="20342"/>
                    <a:pt x="12337" y="20342"/>
                    <a:pt x="12323" y="20342"/>
                  </a:cubicBezTo>
                  <a:cubicBezTo>
                    <a:pt x="12282" y="20342"/>
                    <a:pt x="12282" y="20342"/>
                    <a:pt x="12282" y="20342"/>
                  </a:cubicBezTo>
                  <a:cubicBezTo>
                    <a:pt x="12268" y="20332"/>
                    <a:pt x="12268" y="20332"/>
                    <a:pt x="12268" y="20332"/>
                  </a:cubicBezTo>
                  <a:cubicBezTo>
                    <a:pt x="12296" y="20292"/>
                    <a:pt x="12309" y="20214"/>
                    <a:pt x="12309" y="20145"/>
                  </a:cubicBezTo>
                  <a:cubicBezTo>
                    <a:pt x="12296" y="19968"/>
                    <a:pt x="12227" y="19929"/>
                    <a:pt x="12159" y="19929"/>
                  </a:cubicBezTo>
                  <a:cubicBezTo>
                    <a:pt x="12145" y="19929"/>
                    <a:pt x="12132" y="19929"/>
                    <a:pt x="12132" y="19929"/>
                  </a:cubicBezTo>
                  <a:cubicBezTo>
                    <a:pt x="12118" y="19890"/>
                    <a:pt x="12104" y="19850"/>
                    <a:pt x="12077" y="19811"/>
                  </a:cubicBezTo>
                  <a:cubicBezTo>
                    <a:pt x="12036" y="19713"/>
                    <a:pt x="12036" y="19713"/>
                    <a:pt x="12036" y="19713"/>
                  </a:cubicBezTo>
                  <a:cubicBezTo>
                    <a:pt x="11995" y="19811"/>
                    <a:pt x="11995" y="19811"/>
                    <a:pt x="11995" y="19811"/>
                  </a:cubicBezTo>
                  <a:cubicBezTo>
                    <a:pt x="11954" y="19899"/>
                    <a:pt x="11886" y="19978"/>
                    <a:pt x="11831" y="20057"/>
                  </a:cubicBezTo>
                  <a:cubicBezTo>
                    <a:pt x="11817" y="20066"/>
                    <a:pt x="11817" y="20076"/>
                    <a:pt x="11804" y="20096"/>
                  </a:cubicBezTo>
                  <a:cubicBezTo>
                    <a:pt x="11790" y="19703"/>
                    <a:pt x="11763" y="19320"/>
                    <a:pt x="11722" y="18917"/>
                  </a:cubicBezTo>
                  <a:cubicBezTo>
                    <a:pt x="11708" y="18710"/>
                    <a:pt x="11694" y="18494"/>
                    <a:pt x="11667" y="18288"/>
                  </a:cubicBezTo>
                  <a:cubicBezTo>
                    <a:pt x="11653" y="18101"/>
                    <a:pt x="11653" y="17885"/>
                    <a:pt x="11653" y="17649"/>
                  </a:cubicBezTo>
                  <a:cubicBezTo>
                    <a:pt x="11653" y="17620"/>
                    <a:pt x="11667" y="17580"/>
                    <a:pt x="11653" y="17551"/>
                  </a:cubicBezTo>
                  <a:cubicBezTo>
                    <a:pt x="11667" y="17295"/>
                    <a:pt x="11681" y="17030"/>
                    <a:pt x="11694" y="16774"/>
                  </a:cubicBezTo>
                  <a:cubicBezTo>
                    <a:pt x="11694" y="16489"/>
                    <a:pt x="11708" y="16204"/>
                    <a:pt x="11722" y="15919"/>
                  </a:cubicBezTo>
                  <a:cubicBezTo>
                    <a:pt x="11735" y="15379"/>
                    <a:pt x="11708" y="14848"/>
                    <a:pt x="11681" y="14318"/>
                  </a:cubicBezTo>
                  <a:cubicBezTo>
                    <a:pt x="11653" y="13807"/>
                    <a:pt x="11626" y="13315"/>
                    <a:pt x="11653" y="12893"/>
                  </a:cubicBezTo>
                  <a:cubicBezTo>
                    <a:pt x="11804" y="12824"/>
                    <a:pt x="12091" y="12794"/>
                    <a:pt x="12350" y="12824"/>
                  </a:cubicBezTo>
                  <a:cubicBezTo>
                    <a:pt x="12760" y="12873"/>
                    <a:pt x="13621" y="13187"/>
                    <a:pt x="13744" y="13325"/>
                  </a:cubicBezTo>
                  <a:cubicBezTo>
                    <a:pt x="13771" y="13374"/>
                    <a:pt x="13785" y="13433"/>
                    <a:pt x="13785" y="13502"/>
                  </a:cubicBezTo>
                  <a:cubicBezTo>
                    <a:pt x="13785" y="13551"/>
                    <a:pt x="13785" y="13600"/>
                    <a:pt x="13812" y="13659"/>
                  </a:cubicBezTo>
                  <a:cubicBezTo>
                    <a:pt x="13921" y="13905"/>
                    <a:pt x="14181" y="14042"/>
                    <a:pt x="14440" y="14170"/>
                  </a:cubicBezTo>
                  <a:cubicBezTo>
                    <a:pt x="14509" y="14111"/>
                    <a:pt x="14509" y="14111"/>
                    <a:pt x="14509" y="14111"/>
                  </a:cubicBezTo>
                  <a:cubicBezTo>
                    <a:pt x="14140" y="13925"/>
                    <a:pt x="13935" y="13669"/>
                    <a:pt x="13867" y="13355"/>
                  </a:cubicBezTo>
                  <a:cubicBezTo>
                    <a:pt x="14044" y="13443"/>
                    <a:pt x="14181" y="13561"/>
                    <a:pt x="14318" y="13679"/>
                  </a:cubicBezTo>
                  <a:cubicBezTo>
                    <a:pt x="14399" y="13757"/>
                    <a:pt x="14495" y="13836"/>
                    <a:pt x="14604" y="13915"/>
                  </a:cubicBezTo>
                  <a:cubicBezTo>
                    <a:pt x="14645" y="14308"/>
                    <a:pt x="14850" y="14662"/>
                    <a:pt x="15124" y="14819"/>
                  </a:cubicBezTo>
                  <a:cubicBezTo>
                    <a:pt x="15315" y="14917"/>
                    <a:pt x="15315" y="14917"/>
                    <a:pt x="15315" y="14917"/>
                  </a:cubicBezTo>
                  <a:cubicBezTo>
                    <a:pt x="15206" y="14779"/>
                    <a:pt x="15206" y="14779"/>
                    <a:pt x="15206" y="14779"/>
                  </a:cubicBezTo>
                  <a:cubicBezTo>
                    <a:pt x="15165" y="14730"/>
                    <a:pt x="15124" y="14691"/>
                    <a:pt x="15096" y="14652"/>
                  </a:cubicBezTo>
                  <a:cubicBezTo>
                    <a:pt x="15028" y="14593"/>
                    <a:pt x="14973" y="14534"/>
                    <a:pt x="14946" y="14455"/>
                  </a:cubicBezTo>
                  <a:cubicBezTo>
                    <a:pt x="15014" y="14475"/>
                    <a:pt x="15083" y="14524"/>
                    <a:pt x="15151" y="14563"/>
                  </a:cubicBezTo>
                  <a:cubicBezTo>
                    <a:pt x="15233" y="14612"/>
                    <a:pt x="15301" y="14662"/>
                    <a:pt x="15397" y="14671"/>
                  </a:cubicBezTo>
                  <a:cubicBezTo>
                    <a:pt x="15588" y="14671"/>
                    <a:pt x="15588" y="14671"/>
                    <a:pt x="15588" y="14671"/>
                  </a:cubicBezTo>
                  <a:cubicBezTo>
                    <a:pt x="15438" y="14603"/>
                    <a:pt x="15438" y="14603"/>
                    <a:pt x="15438" y="14603"/>
                  </a:cubicBezTo>
                  <a:cubicBezTo>
                    <a:pt x="15383" y="14573"/>
                    <a:pt x="15342" y="14544"/>
                    <a:pt x="15288" y="14514"/>
                  </a:cubicBezTo>
                  <a:cubicBezTo>
                    <a:pt x="15192" y="14445"/>
                    <a:pt x="15083" y="14367"/>
                    <a:pt x="14878" y="14357"/>
                  </a:cubicBezTo>
                  <a:cubicBezTo>
                    <a:pt x="14809" y="14249"/>
                    <a:pt x="14768" y="14151"/>
                    <a:pt x="14768" y="14023"/>
                  </a:cubicBezTo>
                  <a:cubicBezTo>
                    <a:pt x="14796" y="14042"/>
                    <a:pt x="14823" y="14052"/>
                    <a:pt x="14850" y="14052"/>
                  </a:cubicBezTo>
                  <a:cubicBezTo>
                    <a:pt x="14864" y="14062"/>
                    <a:pt x="14905" y="14052"/>
                    <a:pt x="14932" y="14033"/>
                  </a:cubicBezTo>
                  <a:cubicBezTo>
                    <a:pt x="14960" y="13993"/>
                    <a:pt x="14960" y="13993"/>
                    <a:pt x="14960" y="13993"/>
                  </a:cubicBezTo>
                  <a:cubicBezTo>
                    <a:pt x="14919" y="13974"/>
                    <a:pt x="14919" y="13974"/>
                    <a:pt x="14919" y="13974"/>
                  </a:cubicBezTo>
                  <a:cubicBezTo>
                    <a:pt x="14714" y="13895"/>
                    <a:pt x="14796" y="13699"/>
                    <a:pt x="14878" y="13482"/>
                  </a:cubicBezTo>
                  <a:cubicBezTo>
                    <a:pt x="14905" y="13423"/>
                    <a:pt x="14932" y="13364"/>
                    <a:pt x="14946" y="13305"/>
                  </a:cubicBezTo>
                  <a:cubicBezTo>
                    <a:pt x="14973" y="13335"/>
                    <a:pt x="15001" y="13355"/>
                    <a:pt x="15042" y="13374"/>
                  </a:cubicBezTo>
                  <a:cubicBezTo>
                    <a:pt x="15397" y="13640"/>
                    <a:pt x="15766" y="13905"/>
                    <a:pt x="16230" y="14101"/>
                  </a:cubicBezTo>
                  <a:cubicBezTo>
                    <a:pt x="16258" y="14151"/>
                    <a:pt x="16285" y="14190"/>
                    <a:pt x="16326" y="14229"/>
                  </a:cubicBezTo>
                  <a:cubicBezTo>
                    <a:pt x="16340" y="14259"/>
                    <a:pt x="16367" y="14288"/>
                    <a:pt x="16381" y="14318"/>
                  </a:cubicBezTo>
                  <a:cubicBezTo>
                    <a:pt x="16340" y="14396"/>
                    <a:pt x="16353" y="14573"/>
                    <a:pt x="16435" y="14662"/>
                  </a:cubicBezTo>
                  <a:cubicBezTo>
                    <a:pt x="16462" y="14711"/>
                    <a:pt x="16517" y="14730"/>
                    <a:pt x="16544" y="14730"/>
                  </a:cubicBezTo>
                  <a:cubicBezTo>
                    <a:pt x="16695" y="14721"/>
                    <a:pt x="16695" y="14721"/>
                    <a:pt x="16695" y="14721"/>
                  </a:cubicBezTo>
                  <a:cubicBezTo>
                    <a:pt x="16585" y="14662"/>
                    <a:pt x="16585" y="14662"/>
                    <a:pt x="16585" y="14662"/>
                  </a:cubicBezTo>
                  <a:cubicBezTo>
                    <a:pt x="16531" y="14622"/>
                    <a:pt x="16517" y="14544"/>
                    <a:pt x="16517" y="14465"/>
                  </a:cubicBezTo>
                  <a:cubicBezTo>
                    <a:pt x="16544" y="14485"/>
                    <a:pt x="16572" y="14524"/>
                    <a:pt x="16599" y="14553"/>
                  </a:cubicBezTo>
                  <a:cubicBezTo>
                    <a:pt x="16654" y="14622"/>
                    <a:pt x="16708" y="14691"/>
                    <a:pt x="16790" y="14701"/>
                  </a:cubicBezTo>
                  <a:cubicBezTo>
                    <a:pt x="16913" y="14721"/>
                    <a:pt x="16913" y="14721"/>
                    <a:pt x="16913" y="14721"/>
                  </a:cubicBezTo>
                  <a:cubicBezTo>
                    <a:pt x="16845" y="14652"/>
                    <a:pt x="16845" y="14652"/>
                    <a:pt x="16845" y="14652"/>
                  </a:cubicBezTo>
                  <a:cubicBezTo>
                    <a:pt x="16804" y="14603"/>
                    <a:pt x="16763" y="14563"/>
                    <a:pt x="16722" y="14514"/>
                  </a:cubicBezTo>
                  <a:cubicBezTo>
                    <a:pt x="16613" y="14406"/>
                    <a:pt x="16490" y="14278"/>
                    <a:pt x="16435" y="14170"/>
                  </a:cubicBezTo>
                  <a:cubicBezTo>
                    <a:pt x="16599" y="14219"/>
                    <a:pt x="16777" y="14278"/>
                    <a:pt x="16941" y="14337"/>
                  </a:cubicBezTo>
                  <a:cubicBezTo>
                    <a:pt x="17323" y="14465"/>
                    <a:pt x="17719" y="14593"/>
                    <a:pt x="18157" y="14691"/>
                  </a:cubicBezTo>
                  <a:cubicBezTo>
                    <a:pt x="18170" y="14701"/>
                    <a:pt x="18198" y="14721"/>
                    <a:pt x="18211" y="14740"/>
                  </a:cubicBezTo>
                  <a:cubicBezTo>
                    <a:pt x="18266" y="14779"/>
                    <a:pt x="18293" y="14799"/>
                    <a:pt x="18321" y="14799"/>
                  </a:cubicBezTo>
                  <a:cubicBezTo>
                    <a:pt x="18348" y="14799"/>
                    <a:pt x="18348" y="14799"/>
                    <a:pt x="18348" y="14799"/>
                  </a:cubicBezTo>
                  <a:cubicBezTo>
                    <a:pt x="18362" y="14779"/>
                    <a:pt x="18362" y="14779"/>
                    <a:pt x="18362" y="14779"/>
                  </a:cubicBezTo>
                  <a:cubicBezTo>
                    <a:pt x="18375" y="14770"/>
                    <a:pt x="18375" y="14760"/>
                    <a:pt x="18375" y="14750"/>
                  </a:cubicBezTo>
                  <a:cubicBezTo>
                    <a:pt x="18403" y="14740"/>
                    <a:pt x="18403" y="14730"/>
                    <a:pt x="18403" y="14721"/>
                  </a:cubicBezTo>
                  <a:cubicBezTo>
                    <a:pt x="18416" y="14681"/>
                    <a:pt x="18348" y="14652"/>
                    <a:pt x="18252" y="14622"/>
                  </a:cubicBezTo>
                  <a:cubicBezTo>
                    <a:pt x="18239" y="14622"/>
                    <a:pt x="18225" y="14612"/>
                    <a:pt x="18225" y="14612"/>
                  </a:cubicBezTo>
                  <a:cubicBezTo>
                    <a:pt x="17842" y="14475"/>
                    <a:pt x="17433" y="14357"/>
                    <a:pt x="17036" y="14239"/>
                  </a:cubicBezTo>
                  <a:cubicBezTo>
                    <a:pt x="16831" y="14190"/>
                    <a:pt x="16640" y="14131"/>
                    <a:pt x="16449" y="14072"/>
                  </a:cubicBezTo>
                  <a:cubicBezTo>
                    <a:pt x="15916" y="13915"/>
                    <a:pt x="15533" y="13590"/>
                    <a:pt x="15165" y="13286"/>
                  </a:cubicBezTo>
                  <a:cubicBezTo>
                    <a:pt x="14905" y="13060"/>
                    <a:pt x="14645" y="12844"/>
                    <a:pt x="14331" y="12676"/>
                  </a:cubicBezTo>
                  <a:cubicBezTo>
                    <a:pt x="14659" y="12706"/>
                    <a:pt x="15069" y="12765"/>
                    <a:pt x="15438" y="12853"/>
                  </a:cubicBezTo>
                  <a:cubicBezTo>
                    <a:pt x="15465" y="12873"/>
                    <a:pt x="15492" y="12912"/>
                    <a:pt x="15506" y="12952"/>
                  </a:cubicBezTo>
                  <a:cubicBezTo>
                    <a:pt x="15533" y="13020"/>
                    <a:pt x="15561" y="13079"/>
                    <a:pt x="15643" y="13079"/>
                  </a:cubicBezTo>
                  <a:cubicBezTo>
                    <a:pt x="15656" y="13079"/>
                    <a:pt x="15656" y="13079"/>
                    <a:pt x="15670" y="13079"/>
                  </a:cubicBezTo>
                  <a:cubicBezTo>
                    <a:pt x="15725" y="13070"/>
                    <a:pt x="15725" y="13070"/>
                    <a:pt x="15725" y="13070"/>
                  </a:cubicBezTo>
                  <a:cubicBezTo>
                    <a:pt x="15697" y="13020"/>
                    <a:pt x="15697" y="13020"/>
                    <a:pt x="15697" y="13020"/>
                  </a:cubicBezTo>
                  <a:cubicBezTo>
                    <a:pt x="15670" y="12981"/>
                    <a:pt x="15656" y="12952"/>
                    <a:pt x="15643" y="12932"/>
                  </a:cubicBezTo>
                  <a:cubicBezTo>
                    <a:pt x="15779" y="12991"/>
                    <a:pt x="15930" y="13040"/>
                    <a:pt x="16080" y="13099"/>
                  </a:cubicBezTo>
                  <a:cubicBezTo>
                    <a:pt x="16258" y="13168"/>
                    <a:pt x="16462" y="13246"/>
                    <a:pt x="16626" y="13315"/>
                  </a:cubicBezTo>
                  <a:cubicBezTo>
                    <a:pt x="16681" y="13345"/>
                    <a:pt x="16763" y="13433"/>
                    <a:pt x="16777" y="13453"/>
                  </a:cubicBezTo>
                  <a:cubicBezTo>
                    <a:pt x="16818" y="13757"/>
                    <a:pt x="16954" y="13983"/>
                    <a:pt x="17200" y="14160"/>
                  </a:cubicBezTo>
                  <a:cubicBezTo>
                    <a:pt x="17364" y="14268"/>
                    <a:pt x="17364" y="14268"/>
                    <a:pt x="17364" y="14268"/>
                  </a:cubicBezTo>
                  <a:cubicBezTo>
                    <a:pt x="17282" y="14121"/>
                    <a:pt x="17282" y="14121"/>
                    <a:pt x="17282" y="14121"/>
                  </a:cubicBezTo>
                  <a:cubicBezTo>
                    <a:pt x="17241" y="14042"/>
                    <a:pt x="17187" y="13983"/>
                    <a:pt x="17146" y="13925"/>
                  </a:cubicBezTo>
                  <a:cubicBezTo>
                    <a:pt x="17036" y="13807"/>
                    <a:pt x="16954" y="13699"/>
                    <a:pt x="16954" y="13531"/>
                  </a:cubicBezTo>
                  <a:cubicBezTo>
                    <a:pt x="17405" y="13787"/>
                    <a:pt x="17856" y="13944"/>
                    <a:pt x="18375" y="14033"/>
                  </a:cubicBezTo>
                  <a:cubicBezTo>
                    <a:pt x="18703" y="14308"/>
                    <a:pt x="19127" y="14504"/>
                    <a:pt x="19632" y="14632"/>
                  </a:cubicBezTo>
                  <a:cubicBezTo>
                    <a:pt x="19714" y="14809"/>
                    <a:pt x="19878" y="14917"/>
                    <a:pt x="20042" y="15025"/>
                  </a:cubicBezTo>
                  <a:cubicBezTo>
                    <a:pt x="20083" y="15055"/>
                    <a:pt x="20124" y="15074"/>
                    <a:pt x="20165" y="15104"/>
                  </a:cubicBezTo>
                  <a:cubicBezTo>
                    <a:pt x="20411" y="15281"/>
                    <a:pt x="20411" y="15281"/>
                    <a:pt x="20411" y="15281"/>
                  </a:cubicBezTo>
                  <a:cubicBezTo>
                    <a:pt x="20233" y="15064"/>
                    <a:pt x="20233" y="15064"/>
                    <a:pt x="20233" y="15064"/>
                  </a:cubicBezTo>
                  <a:cubicBezTo>
                    <a:pt x="20179" y="14986"/>
                    <a:pt x="20097" y="14927"/>
                    <a:pt x="20015" y="14868"/>
                  </a:cubicBezTo>
                  <a:cubicBezTo>
                    <a:pt x="19933" y="14809"/>
                    <a:pt x="19851" y="14750"/>
                    <a:pt x="19810" y="14671"/>
                  </a:cubicBezTo>
                  <a:cubicBezTo>
                    <a:pt x="19892" y="14681"/>
                    <a:pt x="19974" y="14691"/>
                    <a:pt x="20056" y="14711"/>
                  </a:cubicBezTo>
                  <a:cubicBezTo>
                    <a:pt x="20233" y="14740"/>
                    <a:pt x="20384" y="14770"/>
                    <a:pt x="20466" y="14740"/>
                  </a:cubicBezTo>
                  <a:cubicBezTo>
                    <a:pt x="20602" y="14691"/>
                    <a:pt x="20602" y="14691"/>
                    <a:pt x="20602" y="14691"/>
                  </a:cubicBezTo>
                  <a:cubicBezTo>
                    <a:pt x="20452" y="14671"/>
                    <a:pt x="20452" y="14671"/>
                    <a:pt x="20452" y="14671"/>
                  </a:cubicBezTo>
                  <a:cubicBezTo>
                    <a:pt x="19700" y="14593"/>
                    <a:pt x="19031" y="14386"/>
                    <a:pt x="18676" y="14111"/>
                  </a:cubicBezTo>
                  <a:cubicBezTo>
                    <a:pt x="18922" y="14151"/>
                    <a:pt x="19181" y="14180"/>
                    <a:pt x="19441" y="14210"/>
                  </a:cubicBezTo>
                  <a:cubicBezTo>
                    <a:pt x="19659" y="14239"/>
                    <a:pt x="19892" y="14259"/>
                    <a:pt x="20110" y="14298"/>
                  </a:cubicBezTo>
                  <a:cubicBezTo>
                    <a:pt x="20261" y="14524"/>
                    <a:pt x="20657" y="14681"/>
                    <a:pt x="20985" y="14711"/>
                  </a:cubicBezTo>
                  <a:cubicBezTo>
                    <a:pt x="21381" y="14750"/>
                    <a:pt x="21381" y="14750"/>
                    <a:pt x="21381" y="14750"/>
                  </a:cubicBezTo>
                  <a:cubicBezTo>
                    <a:pt x="20957" y="14632"/>
                    <a:pt x="20957" y="14632"/>
                    <a:pt x="20957" y="14632"/>
                  </a:cubicBezTo>
                  <a:cubicBezTo>
                    <a:pt x="20670" y="14553"/>
                    <a:pt x="20411" y="14475"/>
                    <a:pt x="20274" y="14308"/>
                  </a:cubicBezTo>
                  <a:cubicBezTo>
                    <a:pt x="20329" y="14318"/>
                    <a:pt x="20370" y="14327"/>
                    <a:pt x="20425" y="14337"/>
                  </a:cubicBezTo>
                  <a:cubicBezTo>
                    <a:pt x="20588" y="14367"/>
                    <a:pt x="20725" y="14386"/>
                    <a:pt x="20793" y="14347"/>
                  </a:cubicBezTo>
                  <a:cubicBezTo>
                    <a:pt x="20848" y="14298"/>
                    <a:pt x="20848" y="14298"/>
                    <a:pt x="20848" y="14298"/>
                  </a:cubicBezTo>
                  <a:cubicBezTo>
                    <a:pt x="20766" y="14278"/>
                    <a:pt x="20766" y="14278"/>
                    <a:pt x="20766" y="14278"/>
                  </a:cubicBezTo>
                  <a:cubicBezTo>
                    <a:pt x="20370" y="14210"/>
                    <a:pt x="19987" y="14160"/>
                    <a:pt x="19632" y="14121"/>
                  </a:cubicBezTo>
                  <a:cubicBezTo>
                    <a:pt x="19168" y="14062"/>
                    <a:pt x="18730" y="14003"/>
                    <a:pt x="18293" y="13905"/>
                  </a:cubicBezTo>
                  <a:cubicBezTo>
                    <a:pt x="17856" y="13797"/>
                    <a:pt x="17487" y="13590"/>
                    <a:pt x="17146" y="13384"/>
                  </a:cubicBezTo>
                  <a:cubicBezTo>
                    <a:pt x="16954" y="13276"/>
                    <a:pt x="16749" y="13158"/>
                    <a:pt x="16531" y="13060"/>
                  </a:cubicBezTo>
                  <a:cubicBezTo>
                    <a:pt x="16353" y="12971"/>
                    <a:pt x="16162" y="12903"/>
                    <a:pt x="15984" y="12834"/>
                  </a:cubicBezTo>
                  <a:cubicBezTo>
                    <a:pt x="15820" y="12775"/>
                    <a:pt x="15656" y="12716"/>
                    <a:pt x="15506" y="12647"/>
                  </a:cubicBezTo>
                  <a:cubicBezTo>
                    <a:pt x="15492" y="12608"/>
                    <a:pt x="15479" y="12568"/>
                    <a:pt x="15465" y="12529"/>
                  </a:cubicBezTo>
                  <a:cubicBezTo>
                    <a:pt x="15438" y="12480"/>
                    <a:pt x="15424" y="12431"/>
                    <a:pt x="15424" y="12401"/>
                  </a:cubicBezTo>
                  <a:cubicBezTo>
                    <a:pt x="15479" y="12401"/>
                    <a:pt x="15533" y="12411"/>
                    <a:pt x="15588" y="12421"/>
                  </a:cubicBezTo>
                  <a:cubicBezTo>
                    <a:pt x="15711" y="12441"/>
                    <a:pt x="15834" y="12460"/>
                    <a:pt x="15971" y="12480"/>
                  </a:cubicBezTo>
                  <a:cubicBezTo>
                    <a:pt x="16039" y="12627"/>
                    <a:pt x="16203" y="12922"/>
                    <a:pt x="16476" y="12991"/>
                  </a:cubicBezTo>
                  <a:cubicBezTo>
                    <a:pt x="16681" y="13040"/>
                    <a:pt x="16681" y="13040"/>
                    <a:pt x="16681" y="13040"/>
                  </a:cubicBezTo>
                  <a:cubicBezTo>
                    <a:pt x="16503" y="12903"/>
                    <a:pt x="16503" y="12903"/>
                    <a:pt x="16503" y="12903"/>
                  </a:cubicBezTo>
                  <a:cubicBezTo>
                    <a:pt x="16340" y="12794"/>
                    <a:pt x="16203" y="12686"/>
                    <a:pt x="16148" y="12509"/>
                  </a:cubicBezTo>
                  <a:cubicBezTo>
                    <a:pt x="16176" y="12519"/>
                    <a:pt x="16176" y="12519"/>
                    <a:pt x="16176" y="12519"/>
                  </a:cubicBezTo>
                  <a:cubicBezTo>
                    <a:pt x="16340" y="12539"/>
                    <a:pt x="16531" y="12559"/>
                    <a:pt x="16681" y="12598"/>
                  </a:cubicBezTo>
                  <a:cubicBezTo>
                    <a:pt x="16722" y="12529"/>
                    <a:pt x="16722" y="12529"/>
                    <a:pt x="16722" y="12529"/>
                  </a:cubicBezTo>
                  <a:cubicBezTo>
                    <a:pt x="16503" y="12460"/>
                    <a:pt x="16271" y="12421"/>
                    <a:pt x="16012" y="12382"/>
                  </a:cubicBezTo>
                  <a:cubicBezTo>
                    <a:pt x="15820" y="12352"/>
                    <a:pt x="15602" y="12313"/>
                    <a:pt x="15397" y="12264"/>
                  </a:cubicBezTo>
                  <a:cubicBezTo>
                    <a:pt x="15042" y="12175"/>
                    <a:pt x="14714" y="12087"/>
                    <a:pt x="14386" y="11979"/>
                  </a:cubicBezTo>
                  <a:cubicBezTo>
                    <a:pt x="14331" y="11959"/>
                    <a:pt x="14263" y="11939"/>
                    <a:pt x="14195" y="11920"/>
                  </a:cubicBezTo>
                  <a:cubicBezTo>
                    <a:pt x="13826" y="11812"/>
                    <a:pt x="13402" y="11684"/>
                    <a:pt x="13484" y="11487"/>
                  </a:cubicBezTo>
                  <a:cubicBezTo>
                    <a:pt x="13484" y="11487"/>
                    <a:pt x="13484" y="11487"/>
                    <a:pt x="13484" y="11487"/>
                  </a:cubicBezTo>
                  <a:cubicBezTo>
                    <a:pt x="13621" y="11527"/>
                    <a:pt x="13757" y="11586"/>
                    <a:pt x="13894" y="11654"/>
                  </a:cubicBezTo>
                  <a:cubicBezTo>
                    <a:pt x="14126" y="11753"/>
                    <a:pt x="14359" y="11861"/>
                    <a:pt x="14645" y="11910"/>
                  </a:cubicBezTo>
                  <a:cubicBezTo>
                    <a:pt x="15110" y="11989"/>
                    <a:pt x="15615" y="12028"/>
                    <a:pt x="16025" y="12018"/>
                  </a:cubicBezTo>
                  <a:cubicBezTo>
                    <a:pt x="16121" y="12048"/>
                    <a:pt x="16176" y="12097"/>
                    <a:pt x="16244" y="12146"/>
                  </a:cubicBezTo>
                  <a:cubicBezTo>
                    <a:pt x="16285" y="12185"/>
                    <a:pt x="16340" y="12234"/>
                    <a:pt x="16408" y="12264"/>
                  </a:cubicBezTo>
                  <a:cubicBezTo>
                    <a:pt x="16599" y="12362"/>
                    <a:pt x="16831" y="12401"/>
                    <a:pt x="17064" y="12441"/>
                  </a:cubicBezTo>
                  <a:cubicBezTo>
                    <a:pt x="17255" y="12470"/>
                    <a:pt x="17446" y="12500"/>
                    <a:pt x="17610" y="12568"/>
                  </a:cubicBezTo>
                  <a:cubicBezTo>
                    <a:pt x="17706" y="12598"/>
                    <a:pt x="17801" y="12657"/>
                    <a:pt x="17897" y="12716"/>
                  </a:cubicBezTo>
                  <a:cubicBezTo>
                    <a:pt x="17979" y="12775"/>
                    <a:pt x="18075" y="12834"/>
                    <a:pt x="18170" y="12883"/>
                  </a:cubicBezTo>
                  <a:cubicBezTo>
                    <a:pt x="18403" y="12981"/>
                    <a:pt x="18635" y="13079"/>
                    <a:pt x="18894" y="13099"/>
                  </a:cubicBezTo>
                  <a:cubicBezTo>
                    <a:pt x="19263" y="13129"/>
                    <a:pt x="19263" y="13129"/>
                    <a:pt x="19263" y="13129"/>
                  </a:cubicBezTo>
                  <a:cubicBezTo>
                    <a:pt x="18922" y="13030"/>
                    <a:pt x="18922" y="13030"/>
                    <a:pt x="18922" y="13030"/>
                  </a:cubicBezTo>
                  <a:cubicBezTo>
                    <a:pt x="18539" y="12922"/>
                    <a:pt x="18198" y="12775"/>
                    <a:pt x="17870" y="12588"/>
                  </a:cubicBezTo>
                  <a:cubicBezTo>
                    <a:pt x="18485" y="12667"/>
                    <a:pt x="18949" y="12765"/>
                    <a:pt x="19318" y="12903"/>
                  </a:cubicBezTo>
                  <a:cubicBezTo>
                    <a:pt x="19373" y="12844"/>
                    <a:pt x="19373" y="12844"/>
                    <a:pt x="19373" y="12844"/>
                  </a:cubicBezTo>
                  <a:cubicBezTo>
                    <a:pt x="18990" y="12657"/>
                    <a:pt x="18430" y="12568"/>
                    <a:pt x="17897" y="12490"/>
                  </a:cubicBezTo>
                  <a:cubicBezTo>
                    <a:pt x="17255" y="12391"/>
                    <a:pt x="16585" y="12293"/>
                    <a:pt x="16230" y="12018"/>
                  </a:cubicBezTo>
                  <a:cubicBezTo>
                    <a:pt x="16845" y="11959"/>
                    <a:pt x="17624" y="11989"/>
                    <a:pt x="18239" y="12018"/>
                  </a:cubicBezTo>
                  <a:cubicBezTo>
                    <a:pt x="18334" y="12028"/>
                    <a:pt x="18416" y="12028"/>
                    <a:pt x="18512" y="12038"/>
                  </a:cubicBezTo>
                  <a:cubicBezTo>
                    <a:pt x="18826" y="12215"/>
                    <a:pt x="19195" y="12362"/>
                    <a:pt x="19605" y="12470"/>
                  </a:cubicBezTo>
                  <a:cubicBezTo>
                    <a:pt x="19618" y="12657"/>
                    <a:pt x="19769" y="12765"/>
                    <a:pt x="19933" y="12853"/>
                  </a:cubicBezTo>
                  <a:cubicBezTo>
                    <a:pt x="20110" y="12952"/>
                    <a:pt x="20110" y="12952"/>
                    <a:pt x="20110" y="12952"/>
                  </a:cubicBezTo>
                  <a:cubicBezTo>
                    <a:pt x="20015" y="12814"/>
                    <a:pt x="20015" y="12814"/>
                    <a:pt x="20015" y="12814"/>
                  </a:cubicBezTo>
                  <a:cubicBezTo>
                    <a:pt x="19987" y="12775"/>
                    <a:pt x="19933" y="12735"/>
                    <a:pt x="19892" y="12706"/>
                  </a:cubicBezTo>
                  <a:cubicBezTo>
                    <a:pt x="19823" y="12647"/>
                    <a:pt x="19755" y="12598"/>
                    <a:pt x="19755" y="12500"/>
                  </a:cubicBezTo>
                  <a:cubicBezTo>
                    <a:pt x="19905" y="12539"/>
                    <a:pt x="20069" y="12568"/>
                    <a:pt x="20233" y="12588"/>
                  </a:cubicBezTo>
                  <a:cubicBezTo>
                    <a:pt x="20343" y="12608"/>
                    <a:pt x="20466" y="12627"/>
                    <a:pt x="20561" y="12647"/>
                  </a:cubicBezTo>
                  <a:cubicBezTo>
                    <a:pt x="20588" y="12578"/>
                    <a:pt x="20588" y="12578"/>
                    <a:pt x="20588" y="12578"/>
                  </a:cubicBezTo>
                  <a:cubicBezTo>
                    <a:pt x="20466" y="12549"/>
                    <a:pt x="20329" y="12519"/>
                    <a:pt x="20192" y="12490"/>
                  </a:cubicBezTo>
                  <a:cubicBezTo>
                    <a:pt x="19646" y="12372"/>
                    <a:pt x="19086" y="12244"/>
                    <a:pt x="18703" y="12018"/>
                  </a:cubicBezTo>
                  <a:cubicBezTo>
                    <a:pt x="18758" y="12018"/>
                    <a:pt x="18799" y="12018"/>
                    <a:pt x="18853" y="12028"/>
                  </a:cubicBezTo>
                  <a:cubicBezTo>
                    <a:pt x="19140" y="12038"/>
                    <a:pt x="19455" y="12087"/>
                    <a:pt x="19796" y="12136"/>
                  </a:cubicBezTo>
                  <a:cubicBezTo>
                    <a:pt x="20124" y="12185"/>
                    <a:pt x="20479" y="12234"/>
                    <a:pt x="20793" y="12254"/>
                  </a:cubicBezTo>
                  <a:cubicBezTo>
                    <a:pt x="20944" y="12264"/>
                    <a:pt x="21067" y="12264"/>
                    <a:pt x="21190" y="12254"/>
                  </a:cubicBezTo>
                  <a:cubicBezTo>
                    <a:pt x="21190" y="12254"/>
                    <a:pt x="21586" y="12224"/>
                    <a:pt x="21586" y="12126"/>
                  </a:cubicBezTo>
                  <a:cubicBezTo>
                    <a:pt x="21599" y="12077"/>
                    <a:pt x="21599" y="12077"/>
                    <a:pt x="21599" y="12077"/>
                  </a:cubicBezTo>
                  <a:cubicBezTo>
                    <a:pt x="21531" y="12087"/>
                    <a:pt x="21531" y="12087"/>
                    <a:pt x="21531" y="12087"/>
                  </a:cubicBezTo>
                  <a:moveTo>
                    <a:pt x="9044" y="20853"/>
                  </a:moveTo>
                  <a:cubicBezTo>
                    <a:pt x="9017" y="20843"/>
                    <a:pt x="8989" y="20833"/>
                    <a:pt x="8962" y="20833"/>
                  </a:cubicBezTo>
                  <a:cubicBezTo>
                    <a:pt x="8962" y="20833"/>
                    <a:pt x="8948" y="20833"/>
                    <a:pt x="8948" y="20833"/>
                  </a:cubicBezTo>
                  <a:cubicBezTo>
                    <a:pt x="8921" y="20813"/>
                    <a:pt x="8921" y="20794"/>
                    <a:pt x="8989" y="20754"/>
                  </a:cubicBezTo>
                  <a:cubicBezTo>
                    <a:pt x="9017" y="20813"/>
                    <a:pt x="9017" y="20813"/>
                    <a:pt x="9017" y="20813"/>
                  </a:cubicBezTo>
                  <a:cubicBezTo>
                    <a:pt x="9044" y="20843"/>
                    <a:pt x="9044" y="20853"/>
                    <a:pt x="9044" y="20853"/>
                  </a:cubicBezTo>
                  <a:cubicBezTo>
                    <a:pt x="9044" y="20853"/>
                    <a:pt x="9044" y="20853"/>
                    <a:pt x="9044" y="20853"/>
                  </a:cubicBezTo>
                  <a:moveTo>
                    <a:pt x="10492" y="21226"/>
                  </a:moveTo>
                  <a:cubicBezTo>
                    <a:pt x="10465" y="21226"/>
                    <a:pt x="10451" y="21226"/>
                    <a:pt x="10437" y="21226"/>
                  </a:cubicBezTo>
                  <a:cubicBezTo>
                    <a:pt x="10424" y="21226"/>
                    <a:pt x="10396" y="21226"/>
                    <a:pt x="10383" y="21236"/>
                  </a:cubicBezTo>
                  <a:cubicBezTo>
                    <a:pt x="10396" y="21187"/>
                    <a:pt x="10437" y="21157"/>
                    <a:pt x="10465" y="21157"/>
                  </a:cubicBezTo>
                  <a:cubicBezTo>
                    <a:pt x="10465" y="21157"/>
                    <a:pt x="10465" y="21157"/>
                    <a:pt x="10478" y="21167"/>
                  </a:cubicBezTo>
                  <a:cubicBezTo>
                    <a:pt x="10478" y="21167"/>
                    <a:pt x="10506" y="21187"/>
                    <a:pt x="10506" y="21236"/>
                  </a:cubicBezTo>
                  <a:cubicBezTo>
                    <a:pt x="10492" y="21226"/>
                    <a:pt x="10492" y="21226"/>
                    <a:pt x="10492" y="21226"/>
                  </a:cubicBezTo>
                  <a:moveTo>
                    <a:pt x="12733" y="21285"/>
                  </a:moveTo>
                  <a:cubicBezTo>
                    <a:pt x="12733" y="21295"/>
                    <a:pt x="12760" y="21305"/>
                    <a:pt x="12774" y="21315"/>
                  </a:cubicBezTo>
                  <a:cubicBezTo>
                    <a:pt x="12733" y="21324"/>
                    <a:pt x="12692" y="21295"/>
                    <a:pt x="12678" y="21265"/>
                  </a:cubicBezTo>
                  <a:cubicBezTo>
                    <a:pt x="12664" y="21256"/>
                    <a:pt x="12651" y="21236"/>
                    <a:pt x="12651" y="21226"/>
                  </a:cubicBezTo>
                  <a:cubicBezTo>
                    <a:pt x="12678" y="21246"/>
                    <a:pt x="12705" y="21265"/>
                    <a:pt x="12733" y="21285"/>
                  </a:cubicBezTo>
                  <a:moveTo>
                    <a:pt x="17474" y="9551"/>
                  </a:moveTo>
                  <a:cubicBezTo>
                    <a:pt x="17405" y="9581"/>
                    <a:pt x="17405" y="9581"/>
                    <a:pt x="17405" y="9581"/>
                  </a:cubicBezTo>
                  <a:cubicBezTo>
                    <a:pt x="17378" y="9591"/>
                    <a:pt x="17337" y="9601"/>
                    <a:pt x="17310" y="9620"/>
                  </a:cubicBezTo>
                  <a:cubicBezTo>
                    <a:pt x="17146" y="9669"/>
                    <a:pt x="16982" y="9728"/>
                    <a:pt x="16913" y="9817"/>
                  </a:cubicBezTo>
                  <a:cubicBezTo>
                    <a:pt x="16859" y="9876"/>
                    <a:pt x="16859" y="9876"/>
                    <a:pt x="16859" y="9876"/>
                  </a:cubicBezTo>
                  <a:cubicBezTo>
                    <a:pt x="16572" y="9886"/>
                    <a:pt x="16285" y="9905"/>
                    <a:pt x="16012" y="9925"/>
                  </a:cubicBezTo>
                  <a:cubicBezTo>
                    <a:pt x="15629" y="9945"/>
                    <a:pt x="15247" y="9974"/>
                    <a:pt x="14837" y="9974"/>
                  </a:cubicBezTo>
                  <a:cubicBezTo>
                    <a:pt x="15028" y="9935"/>
                    <a:pt x="15219" y="9895"/>
                    <a:pt x="15397" y="9856"/>
                  </a:cubicBezTo>
                  <a:cubicBezTo>
                    <a:pt x="15930" y="9738"/>
                    <a:pt x="16462" y="9620"/>
                    <a:pt x="16886" y="9414"/>
                  </a:cubicBezTo>
                  <a:cubicBezTo>
                    <a:pt x="16845" y="9355"/>
                    <a:pt x="16845" y="9355"/>
                    <a:pt x="16845" y="9355"/>
                  </a:cubicBezTo>
                  <a:cubicBezTo>
                    <a:pt x="16353" y="9512"/>
                    <a:pt x="15752" y="9699"/>
                    <a:pt x="15110" y="9817"/>
                  </a:cubicBezTo>
                  <a:cubicBezTo>
                    <a:pt x="15069" y="9827"/>
                    <a:pt x="15014" y="9836"/>
                    <a:pt x="14946" y="9836"/>
                  </a:cubicBezTo>
                  <a:cubicBezTo>
                    <a:pt x="14864" y="9846"/>
                    <a:pt x="14782" y="9856"/>
                    <a:pt x="14700" y="9876"/>
                  </a:cubicBezTo>
                  <a:cubicBezTo>
                    <a:pt x="14645" y="9895"/>
                    <a:pt x="14591" y="9925"/>
                    <a:pt x="14550" y="9945"/>
                  </a:cubicBezTo>
                  <a:cubicBezTo>
                    <a:pt x="14481" y="9974"/>
                    <a:pt x="14440" y="10004"/>
                    <a:pt x="14372" y="10013"/>
                  </a:cubicBezTo>
                  <a:cubicBezTo>
                    <a:pt x="14140" y="10053"/>
                    <a:pt x="13908" y="10062"/>
                    <a:pt x="13675" y="10062"/>
                  </a:cubicBezTo>
                  <a:cubicBezTo>
                    <a:pt x="13361" y="10072"/>
                    <a:pt x="13047" y="10082"/>
                    <a:pt x="12733" y="10180"/>
                  </a:cubicBezTo>
                  <a:cubicBezTo>
                    <a:pt x="12678" y="10004"/>
                    <a:pt x="12473" y="9915"/>
                    <a:pt x="12282" y="9836"/>
                  </a:cubicBezTo>
                  <a:cubicBezTo>
                    <a:pt x="12241" y="9827"/>
                    <a:pt x="12214" y="9807"/>
                    <a:pt x="12186" y="9797"/>
                  </a:cubicBezTo>
                  <a:cubicBezTo>
                    <a:pt x="12309" y="9286"/>
                    <a:pt x="12746" y="8981"/>
                    <a:pt x="13156" y="8687"/>
                  </a:cubicBezTo>
                  <a:cubicBezTo>
                    <a:pt x="13238" y="8628"/>
                    <a:pt x="13320" y="8569"/>
                    <a:pt x="13402" y="8510"/>
                  </a:cubicBezTo>
                  <a:cubicBezTo>
                    <a:pt x="13416" y="8500"/>
                    <a:pt x="13443" y="8480"/>
                    <a:pt x="13484" y="8451"/>
                  </a:cubicBezTo>
                  <a:cubicBezTo>
                    <a:pt x="13552" y="8392"/>
                    <a:pt x="13744" y="8244"/>
                    <a:pt x="13798" y="8244"/>
                  </a:cubicBezTo>
                  <a:cubicBezTo>
                    <a:pt x="13976" y="8244"/>
                    <a:pt x="14085" y="8598"/>
                    <a:pt x="14085" y="8785"/>
                  </a:cubicBezTo>
                  <a:cubicBezTo>
                    <a:pt x="14085" y="8864"/>
                    <a:pt x="14085" y="8942"/>
                    <a:pt x="14072" y="9031"/>
                  </a:cubicBezTo>
                  <a:cubicBezTo>
                    <a:pt x="14044" y="9237"/>
                    <a:pt x="14031" y="9424"/>
                    <a:pt x="14195" y="9512"/>
                  </a:cubicBezTo>
                  <a:cubicBezTo>
                    <a:pt x="14304" y="9561"/>
                    <a:pt x="14304" y="9561"/>
                    <a:pt x="14304" y="9561"/>
                  </a:cubicBezTo>
                  <a:cubicBezTo>
                    <a:pt x="14277" y="9473"/>
                    <a:pt x="14277" y="9473"/>
                    <a:pt x="14277" y="9473"/>
                  </a:cubicBezTo>
                  <a:cubicBezTo>
                    <a:pt x="14236" y="9365"/>
                    <a:pt x="14140" y="9099"/>
                    <a:pt x="14195" y="8942"/>
                  </a:cubicBezTo>
                  <a:cubicBezTo>
                    <a:pt x="14318" y="9090"/>
                    <a:pt x="14495" y="9208"/>
                    <a:pt x="14673" y="9306"/>
                  </a:cubicBezTo>
                  <a:cubicBezTo>
                    <a:pt x="14741" y="9247"/>
                    <a:pt x="14741" y="9247"/>
                    <a:pt x="14741" y="9247"/>
                  </a:cubicBezTo>
                  <a:cubicBezTo>
                    <a:pt x="14399" y="9060"/>
                    <a:pt x="14195" y="8726"/>
                    <a:pt x="14181" y="8392"/>
                  </a:cubicBezTo>
                  <a:cubicBezTo>
                    <a:pt x="14277" y="8431"/>
                    <a:pt x="14372" y="8451"/>
                    <a:pt x="14468" y="8470"/>
                  </a:cubicBezTo>
                  <a:cubicBezTo>
                    <a:pt x="14577" y="8500"/>
                    <a:pt x="14686" y="8520"/>
                    <a:pt x="14768" y="8569"/>
                  </a:cubicBezTo>
                  <a:cubicBezTo>
                    <a:pt x="14932" y="8667"/>
                    <a:pt x="14960" y="8834"/>
                    <a:pt x="14987" y="9001"/>
                  </a:cubicBezTo>
                  <a:cubicBezTo>
                    <a:pt x="15028" y="9178"/>
                    <a:pt x="15055" y="9375"/>
                    <a:pt x="15288" y="9453"/>
                  </a:cubicBezTo>
                  <a:cubicBezTo>
                    <a:pt x="15520" y="9542"/>
                    <a:pt x="15520" y="9542"/>
                    <a:pt x="15520" y="9542"/>
                  </a:cubicBezTo>
                  <a:cubicBezTo>
                    <a:pt x="15342" y="9394"/>
                    <a:pt x="15342" y="9394"/>
                    <a:pt x="15342" y="9394"/>
                  </a:cubicBezTo>
                  <a:cubicBezTo>
                    <a:pt x="15260" y="9325"/>
                    <a:pt x="15192" y="9237"/>
                    <a:pt x="15165" y="9119"/>
                  </a:cubicBezTo>
                  <a:cubicBezTo>
                    <a:pt x="15274" y="9217"/>
                    <a:pt x="15383" y="9325"/>
                    <a:pt x="15547" y="9404"/>
                  </a:cubicBezTo>
                  <a:cubicBezTo>
                    <a:pt x="15807" y="9532"/>
                    <a:pt x="15807" y="9532"/>
                    <a:pt x="15807" y="9532"/>
                  </a:cubicBezTo>
                  <a:cubicBezTo>
                    <a:pt x="15615" y="9355"/>
                    <a:pt x="15615" y="9355"/>
                    <a:pt x="15615" y="9355"/>
                  </a:cubicBezTo>
                  <a:cubicBezTo>
                    <a:pt x="15574" y="9316"/>
                    <a:pt x="15533" y="9276"/>
                    <a:pt x="15479" y="9237"/>
                  </a:cubicBezTo>
                  <a:cubicBezTo>
                    <a:pt x="15301" y="9080"/>
                    <a:pt x="15124" y="8923"/>
                    <a:pt x="15055" y="8706"/>
                  </a:cubicBezTo>
                  <a:cubicBezTo>
                    <a:pt x="15315" y="8785"/>
                    <a:pt x="15506" y="8873"/>
                    <a:pt x="15725" y="8962"/>
                  </a:cubicBezTo>
                  <a:cubicBezTo>
                    <a:pt x="15807" y="9001"/>
                    <a:pt x="15902" y="9040"/>
                    <a:pt x="15998" y="9080"/>
                  </a:cubicBezTo>
                  <a:cubicBezTo>
                    <a:pt x="16080" y="9257"/>
                    <a:pt x="16189" y="9424"/>
                    <a:pt x="16353" y="9434"/>
                  </a:cubicBezTo>
                  <a:cubicBezTo>
                    <a:pt x="16503" y="9443"/>
                    <a:pt x="16503" y="9443"/>
                    <a:pt x="16503" y="9443"/>
                  </a:cubicBezTo>
                  <a:cubicBezTo>
                    <a:pt x="16381" y="9375"/>
                    <a:pt x="16381" y="9375"/>
                    <a:pt x="16381" y="9375"/>
                  </a:cubicBezTo>
                  <a:cubicBezTo>
                    <a:pt x="16285" y="9316"/>
                    <a:pt x="16189" y="9208"/>
                    <a:pt x="16176" y="9129"/>
                  </a:cubicBezTo>
                  <a:cubicBezTo>
                    <a:pt x="16449" y="9217"/>
                    <a:pt x="16763" y="9257"/>
                    <a:pt x="17064" y="9286"/>
                  </a:cubicBezTo>
                  <a:cubicBezTo>
                    <a:pt x="17351" y="9325"/>
                    <a:pt x="17624" y="9355"/>
                    <a:pt x="17856" y="9424"/>
                  </a:cubicBezTo>
                  <a:cubicBezTo>
                    <a:pt x="17733" y="9453"/>
                    <a:pt x="17596" y="9502"/>
                    <a:pt x="17474" y="9551"/>
                  </a:cubicBezTo>
                  <a:moveTo>
                    <a:pt x="10861" y="4717"/>
                  </a:moveTo>
                  <a:cubicBezTo>
                    <a:pt x="10806" y="4717"/>
                    <a:pt x="10752" y="4736"/>
                    <a:pt x="10697" y="4775"/>
                  </a:cubicBezTo>
                  <a:cubicBezTo>
                    <a:pt x="10820" y="4618"/>
                    <a:pt x="11025" y="4461"/>
                    <a:pt x="11257" y="4363"/>
                  </a:cubicBezTo>
                  <a:cubicBezTo>
                    <a:pt x="11271" y="4441"/>
                    <a:pt x="11271" y="4530"/>
                    <a:pt x="11285" y="4618"/>
                  </a:cubicBezTo>
                  <a:cubicBezTo>
                    <a:pt x="11285" y="4697"/>
                    <a:pt x="11285" y="4785"/>
                    <a:pt x="11298" y="4864"/>
                  </a:cubicBezTo>
                  <a:cubicBezTo>
                    <a:pt x="11298" y="4874"/>
                    <a:pt x="11298" y="4874"/>
                    <a:pt x="11285" y="4884"/>
                  </a:cubicBezTo>
                  <a:cubicBezTo>
                    <a:pt x="11271" y="4844"/>
                    <a:pt x="11271" y="4844"/>
                    <a:pt x="11271" y="4844"/>
                  </a:cubicBezTo>
                  <a:cubicBezTo>
                    <a:pt x="11244" y="4943"/>
                    <a:pt x="11244" y="4943"/>
                    <a:pt x="11244" y="4943"/>
                  </a:cubicBezTo>
                  <a:cubicBezTo>
                    <a:pt x="11216" y="4962"/>
                    <a:pt x="11189" y="4992"/>
                    <a:pt x="11175" y="5021"/>
                  </a:cubicBezTo>
                  <a:cubicBezTo>
                    <a:pt x="11093" y="5100"/>
                    <a:pt x="11011" y="5188"/>
                    <a:pt x="10970" y="5286"/>
                  </a:cubicBezTo>
                  <a:cubicBezTo>
                    <a:pt x="10943" y="5316"/>
                    <a:pt x="10943" y="5355"/>
                    <a:pt x="10943" y="5395"/>
                  </a:cubicBezTo>
                  <a:cubicBezTo>
                    <a:pt x="10943" y="5434"/>
                    <a:pt x="10929" y="5473"/>
                    <a:pt x="10916" y="5493"/>
                  </a:cubicBezTo>
                  <a:cubicBezTo>
                    <a:pt x="10888" y="5542"/>
                    <a:pt x="10820" y="5581"/>
                    <a:pt x="10765" y="5611"/>
                  </a:cubicBezTo>
                  <a:cubicBezTo>
                    <a:pt x="10724" y="5630"/>
                    <a:pt x="10697" y="5650"/>
                    <a:pt x="10656" y="5680"/>
                  </a:cubicBezTo>
                  <a:cubicBezTo>
                    <a:pt x="10533" y="5355"/>
                    <a:pt x="10519" y="4903"/>
                    <a:pt x="10875" y="4785"/>
                  </a:cubicBezTo>
                  <a:cubicBezTo>
                    <a:pt x="11052" y="4726"/>
                    <a:pt x="11052" y="4726"/>
                    <a:pt x="11052" y="4726"/>
                  </a:cubicBezTo>
                  <a:cubicBezTo>
                    <a:pt x="10861" y="4717"/>
                    <a:pt x="10861" y="4717"/>
                    <a:pt x="10861" y="4717"/>
                  </a:cubicBezTo>
                  <a:moveTo>
                    <a:pt x="11927" y="6593"/>
                  </a:moveTo>
                  <a:cubicBezTo>
                    <a:pt x="11858" y="6800"/>
                    <a:pt x="11681" y="6947"/>
                    <a:pt x="11503" y="7095"/>
                  </a:cubicBezTo>
                  <a:cubicBezTo>
                    <a:pt x="11448" y="7144"/>
                    <a:pt x="11380" y="7183"/>
                    <a:pt x="11325" y="7242"/>
                  </a:cubicBezTo>
                  <a:cubicBezTo>
                    <a:pt x="11285" y="6476"/>
                    <a:pt x="11462" y="5994"/>
                    <a:pt x="11872" y="5758"/>
                  </a:cubicBezTo>
                  <a:cubicBezTo>
                    <a:pt x="11927" y="5748"/>
                    <a:pt x="11968" y="5739"/>
                    <a:pt x="12022" y="5729"/>
                  </a:cubicBezTo>
                  <a:cubicBezTo>
                    <a:pt x="12186" y="5689"/>
                    <a:pt x="12337" y="5660"/>
                    <a:pt x="12459" y="5581"/>
                  </a:cubicBezTo>
                  <a:cubicBezTo>
                    <a:pt x="12350" y="5680"/>
                    <a:pt x="12350" y="5680"/>
                    <a:pt x="12350" y="5680"/>
                  </a:cubicBezTo>
                  <a:cubicBezTo>
                    <a:pt x="12132" y="5886"/>
                    <a:pt x="12050" y="6141"/>
                    <a:pt x="11995" y="6387"/>
                  </a:cubicBezTo>
                  <a:cubicBezTo>
                    <a:pt x="11968" y="6456"/>
                    <a:pt x="11954" y="6525"/>
                    <a:pt x="11927" y="6593"/>
                  </a:cubicBezTo>
                  <a:moveTo>
                    <a:pt x="12432" y="6810"/>
                  </a:moveTo>
                  <a:cubicBezTo>
                    <a:pt x="12309" y="7507"/>
                    <a:pt x="11858" y="8077"/>
                    <a:pt x="11407" y="8549"/>
                  </a:cubicBezTo>
                  <a:cubicBezTo>
                    <a:pt x="11394" y="8441"/>
                    <a:pt x="11380" y="8333"/>
                    <a:pt x="11366" y="8235"/>
                  </a:cubicBezTo>
                  <a:cubicBezTo>
                    <a:pt x="11325" y="8058"/>
                    <a:pt x="11298" y="7901"/>
                    <a:pt x="11325" y="7743"/>
                  </a:cubicBezTo>
                  <a:cubicBezTo>
                    <a:pt x="11380" y="7242"/>
                    <a:pt x="11968" y="6987"/>
                    <a:pt x="12432" y="6810"/>
                  </a:cubicBezTo>
                  <a:moveTo>
                    <a:pt x="12009" y="5414"/>
                  </a:moveTo>
                  <a:cubicBezTo>
                    <a:pt x="11954" y="5444"/>
                    <a:pt x="11913" y="5463"/>
                    <a:pt x="11872" y="5493"/>
                  </a:cubicBezTo>
                  <a:cubicBezTo>
                    <a:pt x="11817" y="5522"/>
                    <a:pt x="11790" y="5552"/>
                    <a:pt x="11749" y="5581"/>
                  </a:cubicBezTo>
                  <a:cubicBezTo>
                    <a:pt x="11694" y="5621"/>
                    <a:pt x="11653" y="5660"/>
                    <a:pt x="11599" y="5680"/>
                  </a:cubicBezTo>
                  <a:cubicBezTo>
                    <a:pt x="11626" y="5562"/>
                    <a:pt x="11640" y="5414"/>
                    <a:pt x="11653" y="5306"/>
                  </a:cubicBezTo>
                  <a:cubicBezTo>
                    <a:pt x="11653" y="5267"/>
                    <a:pt x="11653" y="5228"/>
                    <a:pt x="11667" y="5198"/>
                  </a:cubicBezTo>
                  <a:cubicBezTo>
                    <a:pt x="11708" y="5188"/>
                    <a:pt x="11749" y="5169"/>
                    <a:pt x="11804" y="5159"/>
                  </a:cubicBezTo>
                  <a:cubicBezTo>
                    <a:pt x="11899" y="5129"/>
                    <a:pt x="12009" y="5100"/>
                    <a:pt x="12091" y="5051"/>
                  </a:cubicBezTo>
                  <a:cubicBezTo>
                    <a:pt x="12173" y="5011"/>
                    <a:pt x="12173" y="5011"/>
                    <a:pt x="12173" y="5011"/>
                  </a:cubicBezTo>
                  <a:cubicBezTo>
                    <a:pt x="12063" y="4992"/>
                    <a:pt x="12063" y="4992"/>
                    <a:pt x="12063" y="4992"/>
                  </a:cubicBezTo>
                  <a:cubicBezTo>
                    <a:pt x="12050" y="4992"/>
                    <a:pt x="12050" y="4992"/>
                    <a:pt x="12050" y="4992"/>
                  </a:cubicBezTo>
                  <a:cubicBezTo>
                    <a:pt x="11995" y="4992"/>
                    <a:pt x="11940" y="5011"/>
                    <a:pt x="11872" y="5031"/>
                  </a:cubicBezTo>
                  <a:cubicBezTo>
                    <a:pt x="11831" y="5041"/>
                    <a:pt x="11790" y="5060"/>
                    <a:pt x="11749" y="5070"/>
                  </a:cubicBezTo>
                  <a:cubicBezTo>
                    <a:pt x="11749" y="5060"/>
                    <a:pt x="11763" y="5051"/>
                    <a:pt x="11776" y="5041"/>
                  </a:cubicBezTo>
                  <a:cubicBezTo>
                    <a:pt x="11804" y="5021"/>
                    <a:pt x="11831" y="5002"/>
                    <a:pt x="11858" y="4982"/>
                  </a:cubicBezTo>
                  <a:cubicBezTo>
                    <a:pt x="11886" y="4962"/>
                    <a:pt x="11886" y="4962"/>
                    <a:pt x="11886" y="4962"/>
                  </a:cubicBezTo>
                  <a:cubicBezTo>
                    <a:pt x="11858" y="4933"/>
                    <a:pt x="11858" y="4933"/>
                    <a:pt x="11858" y="4933"/>
                  </a:cubicBezTo>
                  <a:cubicBezTo>
                    <a:pt x="11831" y="4903"/>
                    <a:pt x="11763" y="4913"/>
                    <a:pt x="11708" y="4943"/>
                  </a:cubicBezTo>
                  <a:cubicBezTo>
                    <a:pt x="11722" y="4756"/>
                    <a:pt x="11790" y="4530"/>
                    <a:pt x="11940" y="4255"/>
                  </a:cubicBezTo>
                  <a:cubicBezTo>
                    <a:pt x="12036" y="4235"/>
                    <a:pt x="12145" y="4225"/>
                    <a:pt x="12255" y="4206"/>
                  </a:cubicBezTo>
                  <a:cubicBezTo>
                    <a:pt x="12337" y="4196"/>
                    <a:pt x="12432" y="4176"/>
                    <a:pt x="12528" y="4156"/>
                  </a:cubicBezTo>
                  <a:cubicBezTo>
                    <a:pt x="12514" y="4235"/>
                    <a:pt x="12500" y="4314"/>
                    <a:pt x="12500" y="4392"/>
                  </a:cubicBezTo>
                  <a:cubicBezTo>
                    <a:pt x="12473" y="4697"/>
                    <a:pt x="12432" y="5070"/>
                    <a:pt x="12227" y="5286"/>
                  </a:cubicBezTo>
                  <a:cubicBezTo>
                    <a:pt x="12186" y="5336"/>
                    <a:pt x="12091" y="5375"/>
                    <a:pt x="12009" y="5414"/>
                  </a:cubicBezTo>
                  <a:moveTo>
                    <a:pt x="11872" y="3862"/>
                  </a:moveTo>
                  <a:cubicBezTo>
                    <a:pt x="11831" y="3901"/>
                    <a:pt x="11804" y="3950"/>
                    <a:pt x="11776" y="3989"/>
                  </a:cubicBezTo>
                  <a:cubicBezTo>
                    <a:pt x="11722" y="4068"/>
                    <a:pt x="11681" y="4147"/>
                    <a:pt x="11599" y="4176"/>
                  </a:cubicBezTo>
                  <a:cubicBezTo>
                    <a:pt x="11571" y="4107"/>
                    <a:pt x="11544" y="4058"/>
                    <a:pt x="11503" y="4009"/>
                  </a:cubicBezTo>
                  <a:cubicBezTo>
                    <a:pt x="11489" y="3989"/>
                    <a:pt x="11489" y="3989"/>
                    <a:pt x="11489" y="3989"/>
                  </a:cubicBezTo>
                  <a:cubicBezTo>
                    <a:pt x="11681" y="3714"/>
                    <a:pt x="11858" y="3498"/>
                    <a:pt x="12282" y="3478"/>
                  </a:cubicBezTo>
                  <a:cubicBezTo>
                    <a:pt x="12255" y="3527"/>
                    <a:pt x="12186" y="3577"/>
                    <a:pt x="12118" y="3636"/>
                  </a:cubicBezTo>
                  <a:cubicBezTo>
                    <a:pt x="12036" y="3704"/>
                    <a:pt x="11940" y="3773"/>
                    <a:pt x="11872" y="3862"/>
                  </a:cubicBezTo>
                  <a:moveTo>
                    <a:pt x="12255" y="3380"/>
                  </a:moveTo>
                  <a:cubicBezTo>
                    <a:pt x="12255" y="3380"/>
                    <a:pt x="12241" y="3380"/>
                    <a:pt x="12241" y="3390"/>
                  </a:cubicBezTo>
                  <a:cubicBezTo>
                    <a:pt x="12282" y="3370"/>
                    <a:pt x="12309" y="3351"/>
                    <a:pt x="12350" y="3331"/>
                  </a:cubicBezTo>
                  <a:cubicBezTo>
                    <a:pt x="12377" y="3321"/>
                    <a:pt x="12405" y="3311"/>
                    <a:pt x="12432" y="3292"/>
                  </a:cubicBezTo>
                  <a:cubicBezTo>
                    <a:pt x="12432" y="3321"/>
                    <a:pt x="12432" y="3351"/>
                    <a:pt x="12432" y="3370"/>
                  </a:cubicBezTo>
                  <a:cubicBezTo>
                    <a:pt x="12364" y="3370"/>
                    <a:pt x="12309" y="3380"/>
                    <a:pt x="12255" y="3380"/>
                  </a:cubicBezTo>
                  <a:moveTo>
                    <a:pt x="12255" y="3193"/>
                  </a:moveTo>
                  <a:cubicBezTo>
                    <a:pt x="11968" y="3360"/>
                    <a:pt x="11667" y="3527"/>
                    <a:pt x="11421" y="3734"/>
                  </a:cubicBezTo>
                  <a:cubicBezTo>
                    <a:pt x="11407" y="3724"/>
                    <a:pt x="11407" y="3714"/>
                    <a:pt x="11394" y="3694"/>
                  </a:cubicBezTo>
                  <a:cubicBezTo>
                    <a:pt x="11380" y="3685"/>
                    <a:pt x="11366" y="3665"/>
                    <a:pt x="11366" y="3655"/>
                  </a:cubicBezTo>
                  <a:cubicBezTo>
                    <a:pt x="11530" y="3518"/>
                    <a:pt x="11681" y="3360"/>
                    <a:pt x="11804" y="3223"/>
                  </a:cubicBezTo>
                  <a:cubicBezTo>
                    <a:pt x="12009" y="2997"/>
                    <a:pt x="12009" y="2997"/>
                    <a:pt x="12009" y="2997"/>
                  </a:cubicBezTo>
                  <a:cubicBezTo>
                    <a:pt x="11735" y="3174"/>
                    <a:pt x="11735" y="3174"/>
                    <a:pt x="11735" y="3174"/>
                  </a:cubicBezTo>
                  <a:cubicBezTo>
                    <a:pt x="11612" y="3252"/>
                    <a:pt x="11503" y="3351"/>
                    <a:pt x="11407" y="3449"/>
                  </a:cubicBezTo>
                  <a:cubicBezTo>
                    <a:pt x="11394" y="3468"/>
                    <a:pt x="11366" y="3498"/>
                    <a:pt x="11339" y="3518"/>
                  </a:cubicBezTo>
                  <a:cubicBezTo>
                    <a:pt x="11312" y="3468"/>
                    <a:pt x="11271" y="3419"/>
                    <a:pt x="11230" y="3380"/>
                  </a:cubicBezTo>
                  <a:cubicBezTo>
                    <a:pt x="11162" y="3311"/>
                    <a:pt x="11107" y="3252"/>
                    <a:pt x="11121" y="3183"/>
                  </a:cubicBezTo>
                  <a:cubicBezTo>
                    <a:pt x="11121" y="3183"/>
                    <a:pt x="11121" y="3183"/>
                    <a:pt x="11121" y="3183"/>
                  </a:cubicBezTo>
                  <a:cubicBezTo>
                    <a:pt x="11612" y="3154"/>
                    <a:pt x="12036" y="2908"/>
                    <a:pt x="12350" y="2702"/>
                  </a:cubicBezTo>
                  <a:cubicBezTo>
                    <a:pt x="12350" y="2849"/>
                    <a:pt x="12364" y="2987"/>
                    <a:pt x="12405" y="3105"/>
                  </a:cubicBezTo>
                  <a:cubicBezTo>
                    <a:pt x="12364" y="3134"/>
                    <a:pt x="12309" y="3164"/>
                    <a:pt x="12255" y="3193"/>
                  </a:cubicBezTo>
                  <a:moveTo>
                    <a:pt x="11134" y="3960"/>
                  </a:moveTo>
                  <a:cubicBezTo>
                    <a:pt x="11134" y="3960"/>
                    <a:pt x="11134" y="3950"/>
                    <a:pt x="11134" y="3950"/>
                  </a:cubicBezTo>
                  <a:cubicBezTo>
                    <a:pt x="11162" y="3989"/>
                    <a:pt x="11175" y="4029"/>
                    <a:pt x="11189" y="4068"/>
                  </a:cubicBezTo>
                  <a:cubicBezTo>
                    <a:pt x="11162" y="4097"/>
                    <a:pt x="11162" y="4097"/>
                    <a:pt x="11162" y="4097"/>
                  </a:cubicBezTo>
                  <a:cubicBezTo>
                    <a:pt x="11121" y="4137"/>
                    <a:pt x="11080" y="4176"/>
                    <a:pt x="11039" y="4215"/>
                  </a:cubicBezTo>
                  <a:cubicBezTo>
                    <a:pt x="11039" y="4127"/>
                    <a:pt x="11093" y="4038"/>
                    <a:pt x="11134" y="3960"/>
                  </a:cubicBezTo>
                  <a:moveTo>
                    <a:pt x="11080" y="5414"/>
                  </a:moveTo>
                  <a:cubicBezTo>
                    <a:pt x="11093" y="5336"/>
                    <a:pt x="11148" y="5267"/>
                    <a:pt x="11203" y="5188"/>
                  </a:cubicBezTo>
                  <a:cubicBezTo>
                    <a:pt x="11230" y="5159"/>
                    <a:pt x="11257" y="5129"/>
                    <a:pt x="11271" y="5100"/>
                  </a:cubicBezTo>
                  <a:cubicBezTo>
                    <a:pt x="11271" y="5218"/>
                    <a:pt x="11189" y="5336"/>
                    <a:pt x="11080" y="5414"/>
                  </a:cubicBezTo>
                  <a:moveTo>
                    <a:pt x="11189" y="5513"/>
                  </a:moveTo>
                  <a:cubicBezTo>
                    <a:pt x="11175" y="5562"/>
                    <a:pt x="11162" y="5621"/>
                    <a:pt x="11134" y="5670"/>
                  </a:cubicBezTo>
                  <a:cubicBezTo>
                    <a:pt x="11121" y="5689"/>
                    <a:pt x="11121" y="5719"/>
                    <a:pt x="11107" y="5739"/>
                  </a:cubicBezTo>
                  <a:cubicBezTo>
                    <a:pt x="11080" y="5739"/>
                    <a:pt x="11039" y="5739"/>
                    <a:pt x="10998" y="5739"/>
                  </a:cubicBezTo>
                  <a:cubicBezTo>
                    <a:pt x="10957" y="5739"/>
                    <a:pt x="10916" y="5739"/>
                    <a:pt x="10888" y="5739"/>
                  </a:cubicBezTo>
                  <a:cubicBezTo>
                    <a:pt x="10916" y="5719"/>
                    <a:pt x="10943" y="5689"/>
                    <a:pt x="10984" y="5670"/>
                  </a:cubicBezTo>
                  <a:cubicBezTo>
                    <a:pt x="11052" y="5621"/>
                    <a:pt x="11121" y="5571"/>
                    <a:pt x="11189" y="5513"/>
                  </a:cubicBezTo>
                  <a:moveTo>
                    <a:pt x="10779" y="5827"/>
                  </a:moveTo>
                  <a:cubicBezTo>
                    <a:pt x="10820" y="5847"/>
                    <a:pt x="10888" y="5847"/>
                    <a:pt x="10970" y="5837"/>
                  </a:cubicBezTo>
                  <a:cubicBezTo>
                    <a:pt x="11011" y="5837"/>
                    <a:pt x="11052" y="5827"/>
                    <a:pt x="11093" y="5837"/>
                  </a:cubicBezTo>
                  <a:cubicBezTo>
                    <a:pt x="11039" y="5984"/>
                    <a:pt x="10998" y="6132"/>
                    <a:pt x="10957" y="6289"/>
                  </a:cubicBezTo>
                  <a:cubicBezTo>
                    <a:pt x="10929" y="6387"/>
                    <a:pt x="10902" y="6485"/>
                    <a:pt x="10875" y="6593"/>
                  </a:cubicBezTo>
                  <a:cubicBezTo>
                    <a:pt x="10820" y="6485"/>
                    <a:pt x="10793" y="6348"/>
                    <a:pt x="10765" y="6230"/>
                  </a:cubicBezTo>
                  <a:cubicBezTo>
                    <a:pt x="10738" y="6122"/>
                    <a:pt x="10724" y="6014"/>
                    <a:pt x="10683" y="5925"/>
                  </a:cubicBezTo>
                  <a:cubicBezTo>
                    <a:pt x="10711" y="5886"/>
                    <a:pt x="10738" y="5856"/>
                    <a:pt x="10779" y="5827"/>
                  </a:cubicBezTo>
                  <a:moveTo>
                    <a:pt x="11407" y="10927"/>
                  </a:moveTo>
                  <a:cubicBezTo>
                    <a:pt x="11407" y="10878"/>
                    <a:pt x="11407" y="10839"/>
                    <a:pt x="11407" y="10800"/>
                  </a:cubicBezTo>
                  <a:cubicBezTo>
                    <a:pt x="11407" y="10711"/>
                    <a:pt x="11394" y="10623"/>
                    <a:pt x="11407" y="10524"/>
                  </a:cubicBezTo>
                  <a:cubicBezTo>
                    <a:pt x="11462" y="10613"/>
                    <a:pt x="11489" y="10741"/>
                    <a:pt x="11462" y="10829"/>
                  </a:cubicBezTo>
                  <a:cubicBezTo>
                    <a:pt x="11448" y="10868"/>
                    <a:pt x="11435" y="10898"/>
                    <a:pt x="11407" y="10927"/>
                  </a:cubicBezTo>
                  <a:moveTo>
                    <a:pt x="11421" y="9876"/>
                  </a:moveTo>
                  <a:cubicBezTo>
                    <a:pt x="11476" y="9886"/>
                    <a:pt x="11544" y="9895"/>
                    <a:pt x="11612" y="9915"/>
                  </a:cubicBezTo>
                  <a:cubicBezTo>
                    <a:pt x="11653" y="9925"/>
                    <a:pt x="11694" y="9935"/>
                    <a:pt x="11735" y="9935"/>
                  </a:cubicBezTo>
                  <a:cubicBezTo>
                    <a:pt x="11722" y="10004"/>
                    <a:pt x="11708" y="10082"/>
                    <a:pt x="11694" y="10161"/>
                  </a:cubicBezTo>
                  <a:cubicBezTo>
                    <a:pt x="11694" y="10200"/>
                    <a:pt x="11681" y="10239"/>
                    <a:pt x="11681" y="10279"/>
                  </a:cubicBezTo>
                  <a:cubicBezTo>
                    <a:pt x="11653" y="10239"/>
                    <a:pt x="11626" y="10210"/>
                    <a:pt x="11585" y="10171"/>
                  </a:cubicBezTo>
                  <a:cubicBezTo>
                    <a:pt x="11517" y="10082"/>
                    <a:pt x="11448" y="10004"/>
                    <a:pt x="11421" y="9876"/>
                  </a:cubicBezTo>
                  <a:moveTo>
                    <a:pt x="11394" y="9581"/>
                  </a:moveTo>
                  <a:cubicBezTo>
                    <a:pt x="11462" y="9139"/>
                    <a:pt x="11722" y="8873"/>
                    <a:pt x="11981" y="8588"/>
                  </a:cubicBezTo>
                  <a:cubicBezTo>
                    <a:pt x="12132" y="8431"/>
                    <a:pt x="12296" y="8264"/>
                    <a:pt x="12405" y="8077"/>
                  </a:cubicBezTo>
                  <a:cubicBezTo>
                    <a:pt x="12459" y="8048"/>
                    <a:pt x="12528" y="8058"/>
                    <a:pt x="12623" y="8068"/>
                  </a:cubicBezTo>
                  <a:cubicBezTo>
                    <a:pt x="12664" y="8077"/>
                    <a:pt x="12705" y="8087"/>
                    <a:pt x="12760" y="8087"/>
                  </a:cubicBezTo>
                  <a:cubicBezTo>
                    <a:pt x="12651" y="8323"/>
                    <a:pt x="12487" y="8520"/>
                    <a:pt x="12337" y="8706"/>
                  </a:cubicBezTo>
                  <a:cubicBezTo>
                    <a:pt x="12104" y="8991"/>
                    <a:pt x="11872" y="9276"/>
                    <a:pt x="11804" y="9699"/>
                  </a:cubicBezTo>
                  <a:cubicBezTo>
                    <a:pt x="11640" y="9669"/>
                    <a:pt x="11503" y="9630"/>
                    <a:pt x="11394" y="9581"/>
                  </a:cubicBezTo>
                  <a:moveTo>
                    <a:pt x="14700" y="6485"/>
                  </a:moveTo>
                  <a:cubicBezTo>
                    <a:pt x="14331" y="6535"/>
                    <a:pt x="13990" y="6633"/>
                    <a:pt x="13634" y="6810"/>
                  </a:cubicBezTo>
                  <a:cubicBezTo>
                    <a:pt x="13648" y="6790"/>
                    <a:pt x="13648" y="6761"/>
                    <a:pt x="13662" y="6741"/>
                  </a:cubicBezTo>
                  <a:cubicBezTo>
                    <a:pt x="13675" y="6741"/>
                    <a:pt x="13675" y="6741"/>
                    <a:pt x="13675" y="6741"/>
                  </a:cubicBezTo>
                  <a:cubicBezTo>
                    <a:pt x="13662" y="6731"/>
                    <a:pt x="13662" y="6731"/>
                    <a:pt x="13662" y="6731"/>
                  </a:cubicBezTo>
                  <a:cubicBezTo>
                    <a:pt x="13675" y="6692"/>
                    <a:pt x="13689" y="6643"/>
                    <a:pt x="13703" y="6603"/>
                  </a:cubicBezTo>
                  <a:cubicBezTo>
                    <a:pt x="13744" y="6515"/>
                    <a:pt x="13771" y="6426"/>
                    <a:pt x="13798" y="6338"/>
                  </a:cubicBezTo>
                  <a:cubicBezTo>
                    <a:pt x="14126" y="6279"/>
                    <a:pt x="14427" y="6102"/>
                    <a:pt x="14714" y="5935"/>
                  </a:cubicBezTo>
                  <a:cubicBezTo>
                    <a:pt x="14768" y="5906"/>
                    <a:pt x="14809" y="5876"/>
                    <a:pt x="14864" y="5847"/>
                  </a:cubicBezTo>
                  <a:cubicBezTo>
                    <a:pt x="14768" y="6033"/>
                    <a:pt x="14700" y="6240"/>
                    <a:pt x="14700" y="6485"/>
                  </a:cubicBezTo>
                  <a:moveTo>
                    <a:pt x="14878" y="6702"/>
                  </a:moveTo>
                  <a:cubicBezTo>
                    <a:pt x="14891" y="6623"/>
                    <a:pt x="14891" y="6623"/>
                    <a:pt x="14891" y="6623"/>
                  </a:cubicBezTo>
                  <a:cubicBezTo>
                    <a:pt x="15028" y="6593"/>
                    <a:pt x="15165" y="6564"/>
                    <a:pt x="15301" y="6535"/>
                  </a:cubicBezTo>
                  <a:cubicBezTo>
                    <a:pt x="15342" y="6525"/>
                    <a:pt x="15397" y="6515"/>
                    <a:pt x="15438" y="6505"/>
                  </a:cubicBezTo>
                  <a:cubicBezTo>
                    <a:pt x="15451" y="6613"/>
                    <a:pt x="15438" y="6721"/>
                    <a:pt x="15424" y="6829"/>
                  </a:cubicBezTo>
                  <a:cubicBezTo>
                    <a:pt x="15411" y="6859"/>
                    <a:pt x="15411" y="6898"/>
                    <a:pt x="15397" y="6937"/>
                  </a:cubicBezTo>
                  <a:cubicBezTo>
                    <a:pt x="15274" y="6967"/>
                    <a:pt x="15137" y="7026"/>
                    <a:pt x="15028" y="7085"/>
                  </a:cubicBezTo>
                  <a:cubicBezTo>
                    <a:pt x="14960" y="7114"/>
                    <a:pt x="14878" y="7154"/>
                    <a:pt x="14823" y="7173"/>
                  </a:cubicBezTo>
                  <a:cubicBezTo>
                    <a:pt x="14850" y="7026"/>
                    <a:pt x="14864" y="6859"/>
                    <a:pt x="14878" y="6702"/>
                  </a:cubicBezTo>
                  <a:moveTo>
                    <a:pt x="13826" y="7832"/>
                  </a:moveTo>
                  <a:cubicBezTo>
                    <a:pt x="13593" y="7871"/>
                    <a:pt x="13402" y="7891"/>
                    <a:pt x="13197" y="7881"/>
                  </a:cubicBezTo>
                  <a:cubicBezTo>
                    <a:pt x="13225" y="7802"/>
                    <a:pt x="13266" y="7714"/>
                    <a:pt x="13307" y="7635"/>
                  </a:cubicBezTo>
                  <a:cubicBezTo>
                    <a:pt x="13388" y="7468"/>
                    <a:pt x="13484" y="7291"/>
                    <a:pt x="13525" y="7085"/>
                  </a:cubicBezTo>
                  <a:cubicBezTo>
                    <a:pt x="13785" y="6839"/>
                    <a:pt x="14222" y="6741"/>
                    <a:pt x="14686" y="6652"/>
                  </a:cubicBezTo>
                  <a:cubicBezTo>
                    <a:pt x="14673" y="6977"/>
                    <a:pt x="14591" y="7163"/>
                    <a:pt x="14481" y="7389"/>
                  </a:cubicBezTo>
                  <a:cubicBezTo>
                    <a:pt x="14249" y="7517"/>
                    <a:pt x="14044" y="7665"/>
                    <a:pt x="13826" y="7832"/>
                  </a:cubicBezTo>
                  <a:moveTo>
                    <a:pt x="14905" y="8156"/>
                  </a:moveTo>
                  <a:cubicBezTo>
                    <a:pt x="15028" y="8185"/>
                    <a:pt x="15151" y="8215"/>
                    <a:pt x="15288" y="8235"/>
                  </a:cubicBezTo>
                  <a:cubicBezTo>
                    <a:pt x="15315" y="8264"/>
                    <a:pt x="15342" y="8284"/>
                    <a:pt x="15356" y="8313"/>
                  </a:cubicBezTo>
                  <a:cubicBezTo>
                    <a:pt x="15506" y="8461"/>
                    <a:pt x="15643" y="8618"/>
                    <a:pt x="15861" y="8716"/>
                  </a:cubicBezTo>
                  <a:cubicBezTo>
                    <a:pt x="15861" y="8765"/>
                    <a:pt x="15889" y="8805"/>
                    <a:pt x="15902" y="8854"/>
                  </a:cubicBezTo>
                  <a:cubicBezTo>
                    <a:pt x="15916" y="8873"/>
                    <a:pt x="15916" y="8893"/>
                    <a:pt x="15930" y="8913"/>
                  </a:cubicBezTo>
                  <a:cubicBezTo>
                    <a:pt x="15684" y="8814"/>
                    <a:pt x="15465" y="8696"/>
                    <a:pt x="15247" y="8588"/>
                  </a:cubicBezTo>
                  <a:cubicBezTo>
                    <a:pt x="14864" y="8392"/>
                    <a:pt x="14481" y="8195"/>
                    <a:pt x="13976" y="8077"/>
                  </a:cubicBezTo>
                  <a:cubicBezTo>
                    <a:pt x="14003" y="8058"/>
                    <a:pt x="14017" y="8048"/>
                    <a:pt x="14044" y="8028"/>
                  </a:cubicBezTo>
                  <a:cubicBezTo>
                    <a:pt x="14058" y="8018"/>
                    <a:pt x="14072" y="8009"/>
                    <a:pt x="14072" y="8009"/>
                  </a:cubicBezTo>
                  <a:cubicBezTo>
                    <a:pt x="14372" y="8038"/>
                    <a:pt x="14645" y="8097"/>
                    <a:pt x="14905" y="8156"/>
                  </a:cubicBezTo>
                  <a:moveTo>
                    <a:pt x="13402" y="8156"/>
                  </a:moveTo>
                  <a:cubicBezTo>
                    <a:pt x="13334" y="8244"/>
                    <a:pt x="13225" y="8303"/>
                    <a:pt x="13115" y="8372"/>
                  </a:cubicBezTo>
                  <a:cubicBezTo>
                    <a:pt x="13047" y="8412"/>
                    <a:pt x="12979" y="8451"/>
                    <a:pt x="12924" y="8500"/>
                  </a:cubicBezTo>
                  <a:cubicBezTo>
                    <a:pt x="12938" y="8441"/>
                    <a:pt x="12965" y="8392"/>
                    <a:pt x="13006" y="8333"/>
                  </a:cubicBezTo>
                  <a:cubicBezTo>
                    <a:pt x="13047" y="8264"/>
                    <a:pt x="13088" y="8195"/>
                    <a:pt x="13102" y="8117"/>
                  </a:cubicBezTo>
                  <a:cubicBezTo>
                    <a:pt x="13115" y="8117"/>
                    <a:pt x="13115" y="8117"/>
                    <a:pt x="13115" y="8117"/>
                  </a:cubicBezTo>
                  <a:cubicBezTo>
                    <a:pt x="13211" y="8127"/>
                    <a:pt x="13307" y="8146"/>
                    <a:pt x="13402" y="8156"/>
                  </a:cubicBezTo>
                  <a:moveTo>
                    <a:pt x="13429" y="6643"/>
                  </a:moveTo>
                  <a:cubicBezTo>
                    <a:pt x="13361" y="6613"/>
                    <a:pt x="13293" y="6593"/>
                    <a:pt x="13225" y="6574"/>
                  </a:cubicBezTo>
                  <a:cubicBezTo>
                    <a:pt x="13266" y="6554"/>
                    <a:pt x="13307" y="6544"/>
                    <a:pt x="13348" y="6525"/>
                  </a:cubicBezTo>
                  <a:cubicBezTo>
                    <a:pt x="13402" y="6505"/>
                    <a:pt x="13457" y="6485"/>
                    <a:pt x="13511" y="6456"/>
                  </a:cubicBezTo>
                  <a:cubicBezTo>
                    <a:pt x="13484" y="6515"/>
                    <a:pt x="13457" y="6584"/>
                    <a:pt x="13429" y="6643"/>
                  </a:cubicBezTo>
                  <a:moveTo>
                    <a:pt x="13634" y="6132"/>
                  </a:moveTo>
                  <a:cubicBezTo>
                    <a:pt x="13621" y="6191"/>
                    <a:pt x="13607" y="6240"/>
                    <a:pt x="13593" y="6289"/>
                  </a:cubicBezTo>
                  <a:cubicBezTo>
                    <a:pt x="13429" y="6358"/>
                    <a:pt x="13238" y="6417"/>
                    <a:pt x="13047" y="6476"/>
                  </a:cubicBezTo>
                  <a:cubicBezTo>
                    <a:pt x="13020" y="6485"/>
                    <a:pt x="13020" y="6485"/>
                    <a:pt x="13020" y="6485"/>
                  </a:cubicBezTo>
                  <a:cubicBezTo>
                    <a:pt x="13088" y="6299"/>
                    <a:pt x="13293" y="6151"/>
                    <a:pt x="13498" y="6014"/>
                  </a:cubicBezTo>
                  <a:cubicBezTo>
                    <a:pt x="13566" y="5974"/>
                    <a:pt x="13634" y="5925"/>
                    <a:pt x="13689" y="5876"/>
                  </a:cubicBezTo>
                  <a:cubicBezTo>
                    <a:pt x="13675" y="5955"/>
                    <a:pt x="13662" y="6053"/>
                    <a:pt x="13634" y="6132"/>
                  </a:cubicBezTo>
                  <a:moveTo>
                    <a:pt x="13033" y="6633"/>
                  </a:moveTo>
                  <a:cubicBezTo>
                    <a:pt x="13088" y="6643"/>
                    <a:pt x="13129" y="6652"/>
                    <a:pt x="13184" y="6662"/>
                  </a:cubicBezTo>
                  <a:cubicBezTo>
                    <a:pt x="13238" y="6682"/>
                    <a:pt x="13307" y="6702"/>
                    <a:pt x="13402" y="6711"/>
                  </a:cubicBezTo>
                  <a:cubicBezTo>
                    <a:pt x="13361" y="6790"/>
                    <a:pt x="13334" y="6869"/>
                    <a:pt x="13293" y="6947"/>
                  </a:cubicBezTo>
                  <a:cubicBezTo>
                    <a:pt x="13170" y="7252"/>
                    <a:pt x="13033" y="7566"/>
                    <a:pt x="12883" y="7871"/>
                  </a:cubicBezTo>
                  <a:cubicBezTo>
                    <a:pt x="12828" y="7861"/>
                    <a:pt x="12774" y="7851"/>
                    <a:pt x="12719" y="7842"/>
                  </a:cubicBezTo>
                  <a:cubicBezTo>
                    <a:pt x="12637" y="7832"/>
                    <a:pt x="12569" y="7822"/>
                    <a:pt x="12500" y="7822"/>
                  </a:cubicBezTo>
                  <a:cubicBezTo>
                    <a:pt x="12487" y="7822"/>
                    <a:pt x="12473" y="7822"/>
                    <a:pt x="12459" y="7822"/>
                  </a:cubicBezTo>
                  <a:cubicBezTo>
                    <a:pt x="12487" y="7743"/>
                    <a:pt x="12514" y="7674"/>
                    <a:pt x="12555" y="7606"/>
                  </a:cubicBezTo>
                  <a:cubicBezTo>
                    <a:pt x="12678" y="7311"/>
                    <a:pt x="12815" y="7016"/>
                    <a:pt x="12897" y="6672"/>
                  </a:cubicBezTo>
                  <a:cubicBezTo>
                    <a:pt x="12965" y="6633"/>
                    <a:pt x="13006" y="6633"/>
                    <a:pt x="13033" y="6633"/>
                  </a:cubicBezTo>
                  <a:moveTo>
                    <a:pt x="12132" y="10053"/>
                  </a:moveTo>
                  <a:cubicBezTo>
                    <a:pt x="12200" y="10082"/>
                    <a:pt x="12268" y="10121"/>
                    <a:pt x="12323" y="10171"/>
                  </a:cubicBezTo>
                  <a:cubicBezTo>
                    <a:pt x="12364" y="10190"/>
                    <a:pt x="12391" y="10220"/>
                    <a:pt x="12446" y="10249"/>
                  </a:cubicBezTo>
                  <a:cubicBezTo>
                    <a:pt x="12432" y="10249"/>
                    <a:pt x="12432" y="10249"/>
                    <a:pt x="12432" y="10249"/>
                  </a:cubicBezTo>
                  <a:cubicBezTo>
                    <a:pt x="12337" y="10279"/>
                    <a:pt x="12241" y="10308"/>
                    <a:pt x="12145" y="10328"/>
                  </a:cubicBezTo>
                  <a:cubicBezTo>
                    <a:pt x="12118" y="10249"/>
                    <a:pt x="12104" y="10131"/>
                    <a:pt x="12132" y="10053"/>
                  </a:cubicBezTo>
                  <a:moveTo>
                    <a:pt x="18525" y="9217"/>
                  </a:moveTo>
                  <a:cubicBezTo>
                    <a:pt x="18471" y="9237"/>
                    <a:pt x="18416" y="9257"/>
                    <a:pt x="18362" y="9266"/>
                  </a:cubicBezTo>
                  <a:cubicBezTo>
                    <a:pt x="18266" y="9296"/>
                    <a:pt x="18157" y="9325"/>
                    <a:pt x="18061" y="9375"/>
                  </a:cubicBezTo>
                  <a:cubicBezTo>
                    <a:pt x="17801" y="9266"/>
                    <a:pt x="17460" y="9227"/>
                    <a:pt x="17091" y="9178"/>
                  </a:cubicBezTo>
                  <a:cubicBezTo>
                    <a:pt x="16736" y="9129"/>
                    <a:pt x="16367" y="9090"/>
                    <a:pt x="16094" y="8972"/>
                  </a:cubicBezTo>
                  <a:cubicBezTo>
                    <a:pt x="16080" y="8932"/>
                    <a:pt x="16066" y="8903"/>
                    <a:pt x="16053" y="8873"/>
                  </a:cubicBezTo>
                  <a:cubicBezTo>
                    <a:pt x="16039" y="8854"/>
                    <a:pt x="16039" y="8834"/>
                    <a:pt x="16025" y="8814"/>
                  </a:cubicBezTo>
                  <a:cubicBezTo>
                    <a:pt x="16285" y="8932"/>
                    <a:pt x="16599" y="9011"/>
                    <a:pt x="16900" y="9090"/>
                  </a:cubicBezTo>
                  <a:cubicBezTo>
                    <a:pt x="17036" y="9119"/>
                    <a:pt x="17173" y="9158"/>
                    <a:pt x="17296" y="9198"/>
                  </a:cubicBezTo>
                  <a:cubicBezTo>
                    <a:pt x="17337" y="9129"/>
                    <a:pt x="17337" y="9129"/>
                    <a:pt x="17337" y="9129"/>
                  </a:cubicBezTo>
                  <a:cubicBezTo>
                    <a:pt x="17214" y="9090"/>
                    <a:pt x="17077" y="9050"/>
                    <a:pt x="16941" y="9011"/>
                  </a:cubicBezTo>
                  <a:cubicBezTo>
                    <a:pt x="16367" y="8834"/>
                    <a:pt x="15779" y="8657"/>
                    <a:pt x="15492" y="8303"/>
                  </a:cubicBezTo>
                  <a:cubicBezTo>
                    <a:pt x="15752" y="8343"/>
                    <a:pt x="16012" y="8402"/>
                    <a:pt x="16271" y="8470"/>
                  </a:cubicBezTo>
                  <a:cubicBezTo>
                    <a:pt x="16640" y="8569"/>
                    <a:pt x="17023" y="8667"/>
                    <a:pt x="17446" y="8706"/>
                  </a:cubicBezTo>
                  <a:cubicBezTo>
                    <a:pt x="17774" y="8952"/>
                    <a:pt x="18129" y="9119"/>
                    <a:pt x="18525" y="9217"/>
                  </a:cubicBezTo>
                  <a:moveTo>
                    <a:pt x="19659" y="8608"/>
                  </a:moveTo>
                  <a:cubicBezTo>
                    <a:pt x="19714" y="8647"/>
                    <a:pt x="19810" y="8706"/>
                    <a:pt x="19919" y="8755"/>
                  </a:cubicBezTo>
                  <a:cubicBezTo>
                    <a:pt x="19823" y="8755"/>
                    <a:pt x="19823" y="8755"/>
                    <a:pt x="19823" y="8755"/>
                  </a:cubicBezTo>
                  <a:cubicBezTo>
                    <a:pt x="19496" y="8765"/>
                    <a:pt x="19181" y="8765"/>
                    <a:pt x="18867" y="8746"/>
                  </a:cubicBezTo>
                  <a:cubicBezTo>
                    <a:pt x="17555" y="8677"/>
                    <a:pt x="16462" y="8382"/>
                    <a:pt x="15397" y="8097"/>
                  </a:cubicBezTo>
                  <a:cubicBezTo>
                    <a:pt x="15178" y="8038"/>
                    <a:pt x="14960" y="7979"/>
                    <a:pt x="14741" y="7920"/>
                  </a:cubicBezTo>
                  <a:cubicBezTo>
                    <a:pt x="15178" y="7901"/>
                    <a:pt x="15602" y="7901"/>
                    <a:pt x="15971" y="7910"/>
                  </a:cubicBezTo>
                  <a:cubicBezTo>
                    <a:pt x="16094" y="7910"/>
                    <a:pt x="16230" y="7910"/>
                    <a:pt x="16353" y="7920"/>
                  </a:cubicBezTo>
                  <a:cubicBezTo>
                    <a:pt x="16558" y="7920"/>
                    <a:pt x="16763" y="7920"/>
                    <a:pt x="16954" y="7930"/>
                  </a:cubicBezTo>
                  <a:cubicBezTo>
                    <a:pt x="17241" y="7940"/>
                    <a:pt x="17446" y="7979"/>
                    <a:pt x="17596" y="8038"/>
                  </a:cubicBezTo>
                  <a:cubicBezTo>
                    <a:pt x="17665" y="8058"/>
                    <a:pt x="17733" y="8097"/>
                    <a:pt x="17801" y="8136"/>
                  </a:cubicBezTo>
                  <a:cubicBezTo>
                    <a:pt x="17842" y="8166"/>
                    <a:pt x="17897" y="8195"/>
                    <a:pt x="17952" y="8225"/>
                  </a:cubicBezTo>
                  <a:cubicBezTo>
                    <a:pt x="18020" y="8254"/>
                    <a:pt x="18020" y="8254"/>
                    <a:pt x="18020" y="8254"/>
                  </a:cubicBezTo>
                  <a:cubicBezTo>
                    <a:pt x="18403" y="8441"/>
                    <a:pt x="18744" y="8598"/>
                    <a:pt x="19195" y="8736"/>
                  </a:cubicBezTo>
                  <a:cubicBezTo>
                    <a:pt x="19236" y="8677"/>
                    <a:pt x="19236" y="8677"/>
                    <a:pt x="19236" y="8677"/>
                  </a:cubicBezTo>
                  <a:cubicBezTo>
                    <a:pt x="19086" y="8608"/>
                    <a:pt x="18935" y="8549"/>
                    <a:pt x="18785" y="8480"/>
                  </a:cubicBezTo>
                  <a:cubicBezTo>
                    <a:pt x="18553" y="8392"/>
                    <a:pt x="18321" y="8294"/>
                    <a:pt x="18102" y="8185"/>
                  </a:cubicBezTo>
                  <a:cubicBezTo>
                    <a:pt x="18116" y="8185"/>
                    <a:pt x="18129" y="8185"/>
                    <a:pt x="18129" y="8195"/>
                  </a:cubicBezTo>
                  <a:cubicBezTo>
                    <a:pt x="18607" y="8343"/>
                    <a:pt x="19099" y="8500"/>
                    <a:pt x="19659" y="8608"/>
                  </a:cubicBezTo>
                  <a:moveTo>
                    <a:pt x="19291" y="8431"/>
                  </a:moveTo>
                  <a:cubicBezTo>
                    <a:pt x="19127" y="8392"/>
                    <a:pt x="18976" y="8343"/>
                    <a:pt x="18826" y="8294"/>
                  </a:cubicBezTo>
                  <a:cubicBezTo>
                    <a:pt x="18826" y="8235"/>
                    <a:pt x="18826" y="8235"/>
                    <a:pt x="18826" y="8235"/>
                  </a:cubicBezTo>
                  <a:cubicBezTo>
                    <a:pt x="18826" y="8176"/>
                    <a:pt x="18799" y="8117"/>
                    <a:pt x="18771" y="8068"/>
                  </a:cubicBezTo>
                  <a:cubicBezTo>
                    <a:pt x="18744" y="8018"/>
                    <a:pt x="18730" y="7979"/>
                    <a:pt x="18730" y="7940"/>
                  </a:cubicBezTo>
                  <a:cubicBezTo>
                    <a:pt x="18840" y="8087"/>
                    <a:pt x="19045" y="8303"/>
                    <a:pt x="19291" y="8431"/>
                  </a:cubicBezTo>
                  <a:moveTo>
                    <a:pt x="17036" y="7635"/>
                  </a:moveTo>
                  <a:cubicBezTo>
                    <a:pt x="16995" y="7616"/>
                    <a:pt x="17009" y="7566"/>
                    <a:pt x="17009" y="7507"/>
                  </a:cubicBezTo>
                  <a:cubicBezTo>
                    <a:pt x="17023" y="7488"/>
                    <a:pt x="17023" y="7478"/>
                    <a:pt x="17023" y="7458"/>
                  </a:cubicBezTo>
                  <a:cubicBezTo>
                    <a:pt x="17200" y="7625"/>
                    <a:pt x="17446" y="7743"/>
                    <a:pt x="17583" y="7822"/>
                  </a:cubicBezTo>
                  <a:cubicBezTo>
                    <a:pt x="17651" y="7763"/>
                    <a:pt x="17651" y="7763"/>
                    <a:pt x="17651" y="7763"/>
                  </a:cubicBezTo>
                  <a:cubicBezTo>
                    <a:pt x="17596" y="7724"/>
                    <a:pt x="17528" y="7684"/>
                    <a:pt x="17474" y="7645"/>
                  </a:cubicBezTo>
                  <a:cubicBezTo>
                    <a:pt x="17241" y="7498"/>
                    <a:pt x="17023" y="7350"/>
                    <a:pt x="16927" y="7134"/>
                  </a:cubicBezTo>
                  <a:cubicBezTo>
                    <a:pt x="17323" y="7252"/>
                    <a:pt x="17760" y="7321"/>
                    <a:pt x="18157" y="7370"/>
                  </a:cubicBezTo>
                  <a:cubicBezTo>
                    <a:pt x="18211" y="7498"/>
                    <a:pt x="18321" y="7586"/>
                    <a:pt x="18430" y="7674"/>
                  </a:cubicBezTo>
                  <a:cubicBezTo>
                    <a:pt x="18498" y="7724"/>
                    <a:pt x="18553" y="7773"/>
                    <a:pt x="18607" y="7832"/>
                  </a:cubicBezTo>
                  <a:cubicBezTo>
                    <a:pt x="18553" y="7959"/>
                    <a:pt x="18648" y="8107"/>
                    <a:pt x="18703" y="8215"/>
                  </a:cubicBezTo>
                  <a:cubicBezTo>
                    <a:pt x="18744" y="8264"/>
                    <a:pt x="18744" y="8264"/>
                    <a:pt x="18744" y="8264"/>
                  </a:cubicBezTo>
                  <a:cubicBezTo>
                    <a:pt x="18662" y="8244"/>
                    <a:pt x="18580" y="8215"/>
                    <a:pt x="18498" y="8185"/>
                  </a:cubicBezTo>
                  <a:cubicBezTo>
                    <a:pt x="18184" y="8077"/>
                    <a:pt x="17842" y="7969"/>
                    <a:pt x="17487" y="7881"/>
                  </a:cubicBezTo>
                  <a:cubicBezTo>
                    <a:pt x="17296" y="7832"/>
                    <a:pt x="17077" y="7822"/>
                    <a:pt x="16872" y="7812"/>
                  </a:cubicBezTo>
                  <a:cubicBezTo>
                    <a:pt x="16831" y="7802"/>
                    <a:pt x="16777" y="7802"/>
                    <a:pt x="16722" y="7802"/>
                  </a:cubicBezTo>
                  <a:cubicBezTo>
                    <a:pt x="16558" y="7792"/>
                    <a:pt x="16381" y="7783"/>
                    <a:pt x="16189" y="7763"/>
                  </a:cubicBezTo>
                  <a:cubicBezTo>
                    <a:pt x="16258" y="7753"/>
                    <a:pt x="16326" y="7743"/>
                    <a:pt x="16394" y="7743"/>
                  </a:cubicBezTo>
                  <a:cubicBezTo>
                    <a:pt x="16585" y="7714"/>
                    <a:pt x="16749" y="7694"/>
                    <a:pt x="16886" y="7684"/>
                  </a:cubicBezTo>
                  <a:cubicBezTo>
                    <a:pt x="16886" y="7625"/>
                    <a:pt x="16886" y="7625"/>
                    <a:pt x="16886" y="7625"/>
                  </a:cubicBezTo>
                  <a:cubicBezTo>
                    <a:pt x="16900" y="7645"/>
                    <a:pt x="16900" y="7665"/>
                    <a:pt x="16913" y="7674"/>
                  </a:cubicBezTo>
                  <a:cubicBezTo>
                    <a:pt x="16927" y="7694"/>
                    <a:pt x="16954" y="7694"/>
                    <a:pt x="16982" y="7704"/>
                  </a:cubicBezTo>
                  <a:cubicBezTo>
                    <a:pt x="16995" y="7704"/>
                    <a:pt x="17009" y="7704"/>
                    <a:pt x="17036" y="7694"/>
                  </a:cubicBezTo>
                  <a:cubicBezTo>
                    <a:pt x="17118" y="7665"/>
                    <a:pt x="17118" y="7665"/>
                    <a:pt x="17118" y="7665"/>
                  </a:cubicBezTo>
                  <a:cubicBezTo>
                    <a:pt x="17036" y="7635"/>
                    <a:pt x="17036" y="7635"/>
                    <a:pt x="17036" y="7635"/>
                  </a:cubicBezTo>
                  <a:moveTo>
                    <a:pt x="16244" y="6888"/>
                  </a:moveTo>
                  <a:cubicBezTo>
                    <a:pt x="16340" y="6918"/>
                    <a:pt x="16435" y="6947"/>
                    <a:pt x="16531" y="6987"/>
                  </a:cubicBezTo>
                  <a:cubicBezTo>
                    <a:pt x="16613" y="7016"/>
                    <a:pt x="16695" y="7046"/>
                    <a:pt x="16790" y="7075"/>
                  </a:cubicBezTo>
                  <a:cubicBezTo>
                    <a:pt x="16804" y="7173"/>
                    <a:pt x="16845" y="7262"/>
                    <a:pt x="16913" y="7340"/>
                  </a:cubicBezTo>
                  <a:cubicBezTo>
                    <a:pt x="16900" y="7331"/>
                    <a:pt x="16900" y="7331"/>
                    <a:pt x="16900" y="7331"/>
                  </a:cubicBezTo>
                  <a:cubicBezTo>
                    <a:pt x="16886" y="7380"/>
                    <a:pt x="16886" y="7380"/>
                    <a:pt x="16886" y="7380"/>
                  </a:cubicBezTo>
                  <a:cubicBezTo>
                    <a:pt x="16872" y="7458"/>
                    <a:pt x="16859" y="7557"/>
                    <a:pt x="16886" y="7616"/>
                  </a:cubicBezTo>
                  <a:cubicBezTo>
                    <a:pt x="16585" y="7586"/>
                    <a:pt x="16312" y="7635"/>
                    <a:pt x="16053" y="7674"/>
                  </a:cubicBezTo>
                  <a:cubicBezTo>
                    <a:pt x="15861" y="7704"/>
                    <a:pt x="15670" y="7733"/>
                    <a:pt x="15479" y="7733"/>
                  </a:cubicBezTo>
                  <a:cubicBezTo>
                    <a:pt x="15370" y="7733"/>
                    <a:pt x="15274" y="7733"/>
                    <a:pt x="15165" y="7733"/>
                  </a:cubicBezTo>
                  <a:cubicBezTo>
                    <a:pt x="14919" y="7724"/>
                    <a:pt x="14673" y="7714"/>
                    <a:pt x="14427" y="7753"/>
                  </a:cubicBezTo>
                  <a:cubicBezTo>
                    <a:pt x="14987" y="7340"/>
                    <a:pt x="15588" y="7055"/>
                    <a:pt x="16244" y="6888"/>
                  </a:cubicBezTo>
                  <a:moveTo>
                    <a:pt x="16831" y="4353"/>
                  </a:moveTo>
                  <a:cubicBezTo>
                    <a:pt x="16818" y="4363"/>
                    <a:pt x="16818" y="4373"/>
                    <a:pt x="16804" y="4382"/>
                  </a:cubicBezTo>
                  <a:cubicBezTo>
                    <a:pt x="16790" y="4402"/>
                    <a:pt x="16777" y="4432"/>
                    <a:pt x="16763" y="4451"/>
                  </a:cubicBezTo>
                  <a:cubicBezTo>
                    <a:pt x="16749" y="4451"/>
                    <a:pt x="16736" y="4451"/>
                    <a:pt x="16722" y="4451"/>
                  </a:cubicBezTo>
                  <a:cubicBezTo>
                    <a:pt x="16667" y="4451"/>
                    <a:pt x="16613" y="4451"/>
                    <a:pt x="16572" y="4451"/>
                  </a:cubicBezTo>
                  <a:cubicBezTo>
                    <a:pt x="16654" y="4412"/>
                    <a:pt x="16736" y="4382"/>
                    <a:pt x="16831" y="4353"/>
                  </a:cubicBezTo>
                  <a:moveTo>
                    <a:pt x="15629" y="4893"/>
                  </a:moveTo>
                  <a:cubicBezTo>
                    <a:pt x="15861" y="4766"/>
                    <a:pt x="16094" y="4648"/>
                    <a:pt x="16312" y="4549"/>
                  </a:cubicBezTo>
                  <a:cubicBezTo>
                    <a:pt x="16326" y="4549"/>
                    <a:pt x="16326" y="4549"/>
                    <a:pt x="16326" y="4549"/>
                  </a:cubicBezTo>
                  <a:cubicBezTo>
                    <a:pt x="16367" y="4569"/>
                    <a:pt x="16422" y="4569"/>
                    <a:pt x="16503" y="4559"/>
                  </a:cubicBezTo>
                  <a:cubicBezTo>
                    <a:pt x="16572" y="4549"/>
                    <a:pt x="16640" y="4549"/>
                    <a:pt x="16708" y="4549"/>
                  </a:cubicBezTo>
                  <a:cubicBezTo>
                    <a:pt x="16558" y="4795"/>
                    <a:pt x="16367" y="5002"/>
                    <a:pt x="16189" y="5208"/>
                  </a:cubicBezTo>
                  <a:cubicBezTo>
                    <a:pt x="15875" y="5532"/>
                    <a:pt x="15561" y="5876"/>
                    <a:pt x="15465" y="6397"/>
                  </a:cubicBezTo>
                  <a:cubicBezTo>
                    <a:pt x="15411" y="6397"/>
                    <a:pt x="15356" y="6407"/>
                    <a:pt x="15301" y="6417"/>
                  </a:cubicBezTo>
                  <a:cubicBezTo>
                    <a:pt x="15178" y="6436"/>
                    <a:pt x="15042" y="6456"/>
                    <a:pt x="14905" y="6466"/>
                  </a:cubicBezTo>
                  <a:cubicBezTo>
                    <a:pt x="14932" y="6171"/>
                    <a:pt x="15014" y="5925"/>
                    <a:pt x="15124" y="5699"/>
                  </a:cubicBezTo>
                  <a:cubicBezTo>
                    <a:pt x="15192" y="5660"/>
                    <a:pt x="15192" y="5660"/>
                    <a:pt x="15192" y="5660"/>
                  </a:cubicBezTo>
                  <a:cubicBezTo>
                    <a:pt x="15137" y="5670"/>
                    <a:pt x="15137" y="5670"/>
                    <a:pt x="15137" y="5670"/>
                  </a:cubicBezTo>
                  <a:cubicBezTo>
                    <a:pt x="15247" y="5463"/>
                    <a:pt x="15370" y="5277"/>
                    <a:pt x="15492" y="5090"/>
                  </a:cubicBezTo>
                  <a:cubicBezTo>
                    <a:pt x="15533" y="5021"/>
                    <a:pt x="15574" y="4962"/>
                    <a:pt x="15629" y="4893"/>
                  </a:cubicBezTo>
                  <a:moveTo>
                    <a:pt x="15356" y="5002"/>
                  </a:moveTo>
                  <a:cubicBezTo>
                    <a:pt x="15301" y="5149"/>
                    <a:pt x="15206" y="5277"/>
                    <a:pt x="15110" y="5424"/>
                  </a:cubicBezTo>
                  <a:cubicBezTo>
                    <a:pt x="15055" y="5522"/>
                    <a:pt x="14987" y="5630"/>
                    <a:pt x="14919" y="5729"/>
                  </a:cubicBezTo>
                  <a:cubicBezTo>
                    <a:pt x="14891" y="5739"/>
                    <a:pt x="14891" y="5739"/>
                    <a:pt x="14891" y="5739"/>
                  </a:cubicBezTo>
                  <a:cubicBezTo>
                    <a:pt x="14741" y="5778"/>
                    <a:pt x="14618" y="5856"/>
                    <a:pt x="14481" y="5935"/>
                  </a:cubicBezTo>
                  <a:cubicBezTo>
                    <a:pt x="14304" y="6053"/>
                    <a:pt x="14113" y="6171"/>
                    <a:pt x="13839" y="6200"/>
                  </a:cubicBezTo>
                  <a:cubicBezTo>
                    <a:pt x="13880" y="6063"/>
                    <a:pt x="13908" y="5935"/>
                    <a:pt x="13935" y="5807"/>
                  </a:cubicBezTo>
                  <a:cubicBezTo>
                    <a:pt x="13962" y="5689"/>
                    <a:pt x="13962" y="5689"/>
                    <a:pt x="13962" y="5689"/>
                  </a:cubicBezTo>
                  <a:cubicBezTo>
                    <a:pt x="14386" y="5483"/>
                    <a:pt x="14878" y="5237"/>
                    <a:pt x="15356" y="5002"/>
                  </a:cubicBezTo>
                  <a:moveTo>
                    <a:pt x="14481" y="4274"/>
                  </a:moveTo>
                  <a:cubicBezTo>
                    <a:pt x="14673" y="4225"/>
                    <a:pt x="14837" y="4166"/>
                    <a:pt x="15001" y="4107"/>
                  </a:cubicBezTo>
                  <a:cubicBezTo>
                    <a:pt x="15192" y="4038"/>
                    <a:pt x="15370" y="3979"/>
                    <a:pt x="15574" y="3930"/>
                  </a:cubicBezTo>
                  <a:cubicBezTo>
                    <a:pt x="15438" y="4048"/>
                    <a:pt x="15315" y="4186"/>
                    <a:pt x="15192" y="4353"/>
                  </a:cubicBezTo>
                  <a:cubicBezTo>
                    <a:pt x="15096" y="4471"/>
                    <a:pt x="15042" y="4599"/>
                    <a:pt x="14987" y="4736"/>
                  </a:cubicBezTo>
                  <a:cubicBezTo>
                    <a:pt x="14905" y="4923"/>
                    <a:pt x="14823" y="5110"/>
                    <a:pt x="14659" y="5218"/>
                  </a:cubicBezTo>
                  <a:cubicBezTo>
                    <a:pt x="14536" y="5296"/>
                    <a:pt x="14399" y="5345"/>
                    <a:pt x="14263" y="5385"/>
                  </a:cubicBezTo>
                  <a:cubicBezTo>
                    <a:pt x="14181" y="5414"/>
                    <a:pt x="14085" y="5444"/>
                    <a:pt x="14017" y="5483"/>
                  </a:cubicBezTo>
                  <a:cubicBezTo>
                    <a:pt x="14072" y="5070"/>
                    <a:pt x="14345" y="4874"/>
                    <a:pt x="14645" y="4658"/>
                  </a:cubicBezTo>
                  <a:cubicBezTo>
                    <a:pt x="14809" y="4540"/>
                    <a:pt x="14973" y="4412"/>
                    <a:pt x="15096" y="4264"/>
                  </a:cubicBezTo>
                  <a:cubicBezTo>
                    <a:pt x="15274" y="4048"/>
                    <a:pt x="15274" y="4048"/>
                    <a:pt x="15274" y="4048"/>
                  </a:cubicBezTo>
                  <a:cubicBezTo>
                    <a:pt x="15028" y="4215"/>
                    <a:pt x="15028" y="4215"/>
                    <a:pt x="15028" y="4215"/>
                  </a:cubicBezTo>
                  <a:cubicBezTo>
                    <a:pt x="14782" y="4382"/>
                    <a:pt x="14481" y="4638"/>
                    <a:pt x="14222" y="4864"/>
                  </a:cubicBezTo>
                  <a:cubicBezTo>
                    <a:pt x="14249" y="4805"/>
                    <a:pt x="14277" y="4746"/>
                    <a:pt x="14318" y="4687"/>
                  </a:cubicBezTo>
                  <a:cubicBezTo>
                    <a:pt x="14386" y="4559"/>
                    <a:pt x="14468" y="4422"/>
                    <a:pt x="14481" y="4274"/>
                  </a:cubicBezTo>
                  <a:moveTo>
                    <a:pt x="13348" y="4893"/>
                  </a:moveTo>
                  <a:cubicBezTo>
                    <a:pt x="13361" y="4854"/>
                    <a:pt x="13361" y="4815"/>
                    <a:pt x="13361" y="4785"/>
                  </a:cubicBezTo>
                  <a:cubicBezTo>
                    <a:pt x="13416" y="4756"/>
                    <a:pt x="13470" y="4726"/>
                    <a:pt x="13539" y="4707"/>
                  </a:cubicBezTo>
                  <a:cubicBezTo>
                    <a:pt x="13580" y="4687"/>
                    <a:pt x="13621" y="4667"/>
                    <a:pt x="13662" y="4648"/>
                  </a:cubicBezTo>
                  <a:cubicBezTo>
                    <a:pt x="13621" y="4736"/>
                    <a:pt x="13525" y="4825"/>
                    <a:pt x="13429" y="4913"/>
                  </a:cubicBezTo>
                  <a:cubicBezTo>
                    <a:pt x="13402" y="4933"/>
                    <a:pt x="13361" y="4962"/>
                    <a:pt x="13334" y="4982"/>
                  </a:cubicBezTo>
                  <a:cubicBezTo>
                    <a:pt x="13348" y="4952"/>
                    <a:pt x="13348" y="4923"/>
                    <a:pt x="13348" y="4893"/>
                  </a:cubicBezTo>
                  <a:moveTo>
                    <a:pt x="13457" y="5041"/>
                  </a:moveTo>
                  <a:cubicBezTo>
                    <a:pt x="13525" y="5002"/>
                    <a:pt x="13593" y="4952"/>
                    <a:pt x="13634" y="4893"/>
                  </a:cubicBezTo>
                  <a:cubicBezTo>
                    <a:pt x="13703" y="4834"/>
                    <a:pt x="13757" y="4756"/>
                    <a:pt x="13812" y="4697"/>
                  </a:cubicBezTo>
                  <a:cubicBezTo>
                    <a:pt x="13949" y="4530"/>
                    <a:pt x="14058" y="4382"/>
                    <a:pt x="14304" y="4323"/>
                  </a:cubicBezTo>
                  <a:cubicBezTo>
                    <a:pt x="14345" y="4422"/>
                    <a:pt x="14236" y="4569"/>
                    <a:pt x="14126" y="4726"/>
                  </a:cubicBezTo>
                  <a:cubicBezTo>
                    <a:pt x="14044" y="4844"/>
                    <a:pt x="13962" y="4962"/>
                    <a:pt x="13908" y="5080"/>
                  </a:cubicBezTo>
                  <a:cubicBezTo>
                    <a:pt x="13867" y="5159"/>
                    <a:pt x="13853" y="5247"/>
                    <a:pt x="13839" y="5336"/>
                  </a:cubicBezTo>
                  <a:cubicBezTo>
                    <a:pt x="13812" y="5434"/>
                    <a:pt x="13798" y="5532"/>
                    <a:pt x="13744" y="5601"/>
                  </a:cubicBezTo>
                  <a:cubicBezTo>
                    <a:pt x="13675" y="5709"/>
                    <a:pt x="13539" y="5778"/>
                    <a:pt x="13402" y="5847"/>
                  </a:cubicBezTo>
                  <a:cubicBezTo>
                    <a:pt x="13307" y="5886"/>
                    <a:pt x="13225" y="5925"/>
                    <a:pt x="13156" y="5984"/>
                  </a:cubicBezTo>
                  <a:cubicBezTo>
                    <a:pt x="13170" y="5886"/>
                    <a:pt x="13184" y="5797"/>
                    <a:pt x="13184" y="5719"/>
                  </a:cubicBezTo>
                  <a:cubicBezTo>
                    <a:pt x="13211" y="5532"/>
                    <a:pt x="13225" y="5365"/>
                    <a:pt x="13293" y="5198"/>
                  </a:cubicBezTo>
                  <a:cubicBezTo>
                    <a:pt x="13320" y="5149"/>
                    <a:pt x="13388" y="5100"/>
                    <a:pt x="13457" y="5041"/>
                  </a:cubicBezTo>
                  <a:moveTo>
                    <a:pt x="12692" y="4127"/>
                  </a:moveTo>
                  <a:cubicBezTo>
                    <a:pt x="12760" y="4097"/>
                    <a:pt x="12856" y="4078"/>
                    <a:pt x="12951" y="4058"/>
                  </a:cubicBezTo>
                  <a:cubicBezTo>
                    <a:pt x="13047" y="4029"/>
                    <a:pt x="13129" y="4009"/>
                    <a:pt x="13211" y="3979"/>
                  </a:cubicBezTo>
                  <a:cubicBezTo>
                    <a:pt x="13293" y="3950"/>
                    <a:pt x="13293" y="3950"/>
                    <a:pt x="13293" y="3950"/>
                  </a:cubicBezTo>
                  <a:cubicBezTo>
                    <a:pt x="13279" y="4088"/>
                    <a:pt x="13252" y="4225"/>
                    <a:pt x="13225" y="4363"/>
                  </a:cubicBezTo>
                  <a:cubicBezTo>
                    <a:pt x="13211" y="4471"/>
                    <a:pt x="13184" y="4569"/>
                    <a:pt x="13170" y="4677"/>
                  </a:cubicBezTo>
                  <a:cubicBezTo>
                    <a:pt x="13033" y="4736"/>
                    <a:pt x="12924" y="4815"/>
                    <a:pt x="12801" y="4893"/>
                  </a:cubicBezTo>
                  <a:cubicBezTo>
                    <a:pt x="12733" y="4933"/>
                    <a:pt x="12678" y="4982"/>
                    <a:pt x="12610" y="5011"/>
                  </a:cubicBezTo>
                  <a:cubicBezTo>
                    <a:pt x="12692" y="4746"/>
                    <a:pt x="12760" y="4402"/>
                    <a:pt x="12692" y="4127"/>
                  </a:cubicBezTo>
                  <a:moveTo>
                    <a:pt x="13293" y="3930"/>
                  </a:moveTo>
                  <a:cubicBezTo>
                    <a:pt x="13184" y="3911"/>
                    <a:pt x="13184" y="3911"/>
                    <a:pt x="13184" y="3911"/>
                  </a:cubicBezTo>
                  <a:cubicBezTo>
                    <a:pt x="13088" y="3911"/>
                    <a:pt x="13006" y="3940"/>
                    <a:pt x="12897" y="3960"/>
                  </a:cubicBezTo>
                  <a:cubicBezTo>
                    <a:pt x="12828" y="3989"/>
                    <a:pt x="12760" y="4009"/>
                    <a:pt x="12692" y="4019"/>
                  </a:cubicBezTo>
                  <a:cubicBezTo>
                    <a:pt x="12692" y="3881"/>
                    <a:pt x="12664" y="3753"/>
                    <a:pt x="12637" y="3636"/>
                  </a:cubicBezTo>
                  <a:cubicBezTo>
                    <a:pt x="12637" y="3626"/>
                    <a:pt x="12637" y="3626"/>
                    <a:pt x="12637" y="3626"/>
                  </a:cubicBezTo>
                  <a:cubicBezTo>
                    <a:pt x="12815" y="3685"/>
                    <a:pt x="13033" y="3714"/>
                    <a:pt x="13293" y="3724"/>
                  </a:cubicBezTo>
                  <a:cubicBezTo>
                    <a:pt x="13307" y="3793"/>
                    <a:pt x="13293" y="3862"/>
                    <a:pt x="13293" y="3930"/>
                  </a:cubicBezTo>
                  <a:moveTo>
                    <a:pt x="13293" y="3547"/>
                  </a:moveTo>
                  <a:cubicBezTo>
                    <a:pt x="13293" y="3577"/>
                    <a:pt x="13293" y="3606"/>
                    <a:pt x="13293" y="3636"/>
                  </a:cubicBezTo>
                  <a:cubicBezTo>
                    <a:pt x="13074" y="3626"/>
                    <a:pt x="12924" y="3586"/>
                    <a:pt x="12746" y="3547"/>
                  </a:cubicBezTo>
                  <a:cubicBezTo>
                    <a:pt x="12719" y="3547"/>
                    <a:pt x="12678" y="3537"/>
                    <a:pt x="12637" y="3527"/>
                  </a:cubicBezTo>
                  <a:cubicBezTo>
                    <a:pt x="12678" y="3459"/>
                    <a:pt x="12801" y="3449"/>
                    <a:pt x="12979" y="3439"/>
                  </a:cubicBezTo>
                  <a:cubicBezTo>
                    <a:pt x="13088" y="3429"/>
                    <a:pt x="13197" y="3429"/>
                    <a:pt x="13279" y="3400"/>
                  </a:cubicBezTo>
                  <a:cubicBezTo>
                    <a:pt x="13293" y="3439"/>
                    <a:pt x="13293" y="3498"/>
                    <a:pt x="13293" y="3547"/>
                  </a:cubicBezTo>
                  <a:moveTo>
                    <a:pt x="13279" y="3282"/>
                  </a:moveTo>
                  <a:cubicBezTo>
                    <a:pt x="13197" y="3331"/>
                    <a:pt x="13047" y="3341"/>
                    <a:pt x="12897" y="3341"/>
                  </a:cubicBezTo>
                  <a:cubicBezTo>
                    <a:pt x="12883" y="3351"/>
                    <a:pt x="12869" y="3351"/>
                    <a:pt x="12856" y="3351"/>
                  </a:cubicBezTo>
                  <a:cubicBezTo>
                    <a:pt x="12910" y="3292"/>
                    <a:pt x="12979" y="3252"/>
                    <a:pt x="13047" y="3203"/>
                  </a:cubicBezTo>
                  <a:cubicBezTo>
                    <a:pt x="13115" y="3164"/>
                    <a:pt x="13170" y="3115"/>
                    <a:pt x="13225" y="3066"/>
                  </a:cubicBezTo>
                  <a:cubicBezTo>
                    <a:pt x="13238" y="3085"/>
                    <a:pt x="13238" y="3125"/>
                    <a:pt x="13238" y="3154"/>
                  </a:cubicBezTo>
                  <a:cubicBezTo>
                    <a:pt x="13252" y="3193"/>
                    <a:pt x="13252" y="3242"/>
                    <a:pt x="13279" y="3282"/>
                  </a:cubicBezTo>
                  <a:moveTo>
                    <a:pt x="13197" y="2810"/>
                  </a:moveTo>
                  <a:cubicBezTo>
                    <a:pt x="13197" y="2840"/>
                    <a:pt x="13197" y="2869"/>
                    <a:pt x="13238" y="2889"/>
                  </a:cubicBezTo>
                  <a:cubicBezTo>
                    <a:pt x="13006" y="3016"/>
                    <a:pt x="12787" y="3144"/>
                    <a:pt x="12569" y="3272"/>
                  </a:cubicBezTo>
                  <a:cubicBezTo>
                    <a:pt x="12569" y="3272"/>
                    <a:pt x="12569" y="3262"/>
                    <a:pt x="12569" y="3252"/>
                  </a:cubicBezTo>
                  <a:cubicBezTo>
                    <a:pt x="12569" y="3252"/>
                    <a:pt x="12569" y="3242"/>
                    <a:pt x="12555" y="3233"/>
                  </a:cubicBezTo>
                  <a:cubicBezTo>
                    <a:pt x="12774" y="3095"/>
                    <a:pt x="12979" y="2948"/>
                    <a:pt x="13197" y="2810"/>
                  </a:cubicBezTo>
                  <a:moveTo>
                    <a:pt x="12541" y="5326"/>
                  </a:moveTo>
                  <a:cubicBezTo>
                    <a:pt x="12733" y="5178"/>
                    <a:pt x="12910" y="5031"/>
                    <a:pt x="13102" y="4933"/>
                  </a:cubicBezTo>
                  <a:cubicBezTo>
                    <a:pt x="13006" y="5286"/>
                    <a:pt x="12883" y="5611"/>
                    <a:pt x="12760" y="5945"/>
                  </a:cubicBezTo>
                  <a:cubicBezTo>
                    <a:pt x="12678" y="6161"/>
                    <a:pt x="12596" y="6377"/>
                    <a:pt x="12514" y="6613"/>
                  </a:cubicBezTo>
                  <a:cubicBezTo>
                    <a:pt x="12364" y="6672"/>
                    <a:pt x="12214" y="6721"/>
                    <a:pt x="12063" y="6761"/>
                  </a:cubicBezTo>
                  <a:cubicBezTo>
                    <a:pt x="12104" y="6613"/>
                    <a:pt x="12227" y="6466"/>
                    <a:pt x="12350" y="6299"/>
                  </a:cubicBezTo>
                  <a:cubicBezTo>
                    <a:pt x="12473" y="6151"/>
                    <a:pt x="12596" y="6004"/>
                    <a:pt x="12664" y="5837"/>
                  </a:cubicBezTo>
                  <a:cubicBezTo>
                    <a:pt x="12760" y="5621"/>
                    <a:pt x="12760" y="5621"/>
                    <a:pt x="12760" y="5621"/>
                  </a:cubicBezTo>
                  <a:cubicBezTo>
                    <a:pt x="12582" y="5807"/>
                    <a:pt x="12582" y="5807"/>
                    <a:pt x="12582" y="5807"/>
                  </a:cubicBezTo>
                  <a:cubicBezTo>
                    <a:pt x="12487" y="5906"/>
                    <a:pt x="12418" y="6004"/>
                    <a:pt x="12350" y="6112"/>
                  </a:cubicBezTo>
                  <a:cubicBezTo>
                    <a:pt x="12282" y="6210"/>
                    <a:pt x="12214" y="6318"/>
                    <a:pt x="12118" y="6407"/>
                  </a:cubicBezTo>
                  <a:cubicBezTo>
                    <a:pt x="12104" y="6279"/>
                    <a:pt x="12200" y="6122"/>
                    <a:pt x="12296" y="5974"/>
                  </a:cubicBezTo>
                  <a:cubicBezTo>
                    <a:pt x="12350" y="5886"/>
                    <a:pt x="12405" y="5797"/>
                    <a:pt x="12432" y="5709"/>
                  </a:cubicBezTo>
                  <a:cubicBezTo>
                    <a:pt x="12500" y="5552"/>
                    <a:pt x="12500" y="5552"/>
                    <a:pt x="12500" y="5552"/>
                  </a:cubicBezTo>
                  <a:cubicBezTo>
                    <a:pt x="12678" y="5424"/>
                    <a:pt x="12678" y="5424"/>
                    <a:pt x="12678" y="5424"/>
                  </a:cubicBezTo>
                  <a:cubicBezTo>
                    <a:pt x="12405" y="5513"/>
                    <a:pt x="12405" y="5513"/>
                    <a:pt x="12405" y="5513"/>
                  </a:cubicBezTo>
                  <a:cubicBezTo>
                    <a:pt x="12364" y="5532"/>
                    <a:pt x="12296" y="5552"/>
                    <a:pt x="12241" y="5562"/>
                  </a:cubicBezTo>
                  <a:cubicBezTo>
                    <a:pt x="12350" y="5493"/>
                    <a:pt x="12446" y="5414"/>
                    <a:pt x="12541" y="5326"/>
                  </a:cubicBezTo>
                  <a:moveTo>
                    <a:pt x="12487" y="3665"/>
                  </a:moveTo>
                  <a:cubicBezTo>
                    <a:pt x="12514" y="3744"/>
                    <a:pt x="12514" y="3842"/>
                    <a:pt x="12528" y="3940"/>
                  </a:cubicBezTo>
                  <a:cubicBezTo>
                    <a:pt x="12528" y="3970"/>
                    <a:pt x="12528" y="4009"/>
                    <a:pt x="12528" y="4048"/>
                  </a:cubicBezTo>
                  <a:cubicBezTo>
                    <a:pt x="12350" y="4088"/>
                    <a:pt x="12200" y="4117"/>
                    <a:pt x="12022" y="4127"/>
                  </a:cubicBezTo>
                  <a:cubicBezTo>
                    <a:pt x="12159" y="3979"/>
                    <a:pt x="12309" y="3832"/>
                    <a:pt x="12487" y="3665"/>
                  </a:cubicBezTo>
                  <a:moveTo>
                    <a:pt x="11476" y="2024"/>
                  </a:moveTo>
                  <a:cubicBezTo>
                    <a:pt x="11694" y="1945"/>
                    <a:pt x="11899" y="1837"/>
                    <a:pt x="12091" y="1739"/>
                  </a:cubicBezTo>
                  <a:cubicBezTo>
                    <a:pt x="12241" y="1660"/>
                    <a:pt x="12391" y="1582"/>
                    <a:pt x="12541" y="1513"/>
                  </a:cubicBezTo>
                  <a:cubicBezTo>
                    <a:pt x="12555" y="1650"/>
                    <a:pt x="12528" y="1788"/>
                    <a:pt x="12487" y="1916"/>
                  </a:cubicBezTo>
                  <a:cubicBezTo>
                    <a:pt x="12432" y="1935"/>
                    <a:pt x="12432" y="1935"/>
                    <a:pt x="12432" y="1935"/>
                  </a:cubicBezTo>
                  <a:cubicBezTo>
                    <a:pt x="12350" y="1955"/>
                    <a:pt x="12268" y="2004"/>
                    <a:pt x="12186" y="2063"/>
                  </a:cubicBezTo>
                  <a:cubicBezTo>
                    <a:pt x="12145" y="2103"/>
                    <a:pt x="12091" y="2132"/>
                    <a:pt x="12036" y="2171"/>
                  </a:cubicBezTo>
                  <a:cubicBezTo>
                    <a:pt x="12104" y="2122"/>
                    <a:pt x="12159" y="2063"/>
                    <a:pt x="12227" y="2004"/>
                  </a:cubicBezTo>
                  <a:cubicBezTo>
                    <a:pt x="12377" y="1857"/>
                    <a:pt x="12377" y="1857"/>
                    <a:pt x="12377" y="1857"/>
                  </a:cubicBezTo>
                  <a:cubicBezTo>
                    <a:pt x="12159" y="1955"/>
                    <a:pt x="12159" y="1955"/>
                    <a:pt x="12159" y="1955"/>
                  </a:cubicBezTo>
                  <a:cubicBezTo>
                    <a:pt x="11899" y="2073"/>
                    <a:pt x="11640" y="2358"/>
                    <a:pt x="11489" y="2555"/>
                  </a:cubicBezTo>
                  <a:cubicBezTo>
                    <a:pt x="11435" y="2407"/>
                    <a:pt x="11462" y="2211"/>
                    <a:pt x="11476" y="2024"/>
                  </a:cubicBezTo>
                  <a:moveTo>
                    <a:pt x="11462" y="2741"/>
                  </a:moveTo>
                  <a:cubicBezTo>
                    <a:pt x="11612" y="2623"/>
                    <a:pt x="11763" y="2496"/>
                    <a:pt x="11817" y="2358"/>
                  </a:cubicBezTo>
                  <a:cubicBezTo>
                    <a:pt x="12104" y="2279"/>
                    <a:pt x="12296" y="2142"/>
                    <a:pt x="12459" y="2004"/>
                  </a:cubicBezTo>
                  <a:cubicBezTo>
                    <a:pt x="12459" y="2034"/>
                    <a:pt x="12446" y="2053"/>
                    <a:pt x="12446" y="2073"/>
                  </a:cubicBezTo>
                  <a:cubicBezTo>
                    <a:pt x="12405" y="2171"/>
                    <a:pt x="12377" y="2260"/>
                    <a:pt x="12364" y="2338"/>
                  </a:cubicBezTo>
                  <a:cubicBezTo>
                    <a:pt x="12364" y="2368"/>
                    <a:pt x="12364" y="2387"/>
                    <a:pt x="12364" y="2417"/>
                  </a:cubicBezTo>
                  <a:cubicBezTo>
                    <a:pt x="12364" y="2456"/>
                    <a:pt x="12364" y="2496"/>
                    <a:pt x="12350" y="2525"/>
                  </a:cubicBezTo>
                  <a:cubicBezTo>
                    <a:pt x="12200" y="2820"/>
                    <a:pt x="11599" y="2977"/>
                    <a:pt x="11162" y="3085"/>
                  </a:cubicBezTo>
                  <a:cubicBezTo>
                    <a:pt x="11134" y="3095"/>
                    <a:pt x="11134" y="3095"/>
                    <a:pt x="11134" y="3095"/>
                  </a:cubicBezTo>
                  <a:cubicBezTo>
                    <a:pt x="11162" y="3056"/>
                    <a:pt x="11189" y="3016"/>
                    <a:pt x="11230" y="2967"/>
                  </a:cubicBezTo>
                  <a:cubicBezTo>
                    <a:pt x="11257" y="2938"/>
                    <a:pt x="11257" y="2938"/>
                    <a:pt x="11257" y="2938"/>
                  </a:cubicBezTo>
                  <a:cubicBezTo>
                    <a:pt x="11312" y="2898"/>
                    <a:pt x="11353" y="2859"/>
                    <a:pt x="11394" y="2810"/>
                  </a:cubicBezTo>
                  <a:cubicBezTo>
                    <a:pt x="11421" y="2790"/>
                    <a:pt x="11435" y="2771"/>
                    <a:pt x="11462" y="2741"/>
                  </a:cubicBezTo>
                  <a:moveTo>
                    <a:pt x="11312" y="2132"/>
                  </a:moveTo>
                  <a:cubicBezTo>
                    <a:pt x="11298" y="2230"/>
                    <a:pt x="11325" y="2319"/>
                    <a:pt x="11339" y="2407"/>
                  </a:cubicBezTo>
                  <a:cubicBezTo>
                    <a:pt x="11366" y="2496"/>
                    <a:pt x="11380" y="2584"/>
                    <a:pt x="11366" y="2653"/>
                  </a:cubicBezTo>
                  <a:cubicBezTo>
                    <a:pt x="11353" y="2692"/>
                    <a:pt x="11339" y="2731"/>
                    <a:pt x="11312" y="2771"/>
                  </a:cubicBezTo>
                  <a:cubicBezTo>
                    <a:pt x="11257" y="2810"/>
                    <a:pt x="11203" y="2869"/>
                    <a:pt x="11148" y="2928"/>
                  </a:cubicBezTo>
                  <a:cubicBezTo>
                    <a:pt x="11107" y="2967"/>
                    <a:pt x="11066" y="3007"/>
                    <a:pt x="11039" y="3046"/>
                  </a:cubicBezTo>
                  <a:cubicBezTo>
                    <a:pt x="10984" y="2987"/>
                    <a:pt x="10957" y="2908"/>
                    <a:pt x="10929" y="2820"/>
                  </a:cubicBezTo>
                  <a:cubicBezTo>
                    <a:pt x="10902" y="2761"/>
                    <a:pt x="10888" y="2702"/>
                    <a:pt x="10847" y="2643"/>
                  </a:cubicBezTo>
                  <a:cubicBezTo>
                    <a:pt x="10957" y="2446"/>
                    <a:pt x="11107" y="2270"/>
                    <a:pt x="11312" y="2132"/>
                  </a:cubicBezTo>
                  <a:moveTo>
                    <a:pt x="10752" y="3685"/>
                  </a:moveTo>
                  <a:cubicBezTo>
                    <a:pt x="10806" y="3596"/>
                    <a:pt x="10875" y="3508"/>
                    <a:pt x="10929" y="3419"/>
                  </a:cubicBezTo>
                  <a:cubicBezTo>
                    <a:pt x="10957" y="3468"/>
                    <a:pt x="10984" y="3527"/>
                    <a:pt x="11011" y="3586"/>
                  </a:cubicBezTo>
                  <a:cubicBezTo>
                    <a:pt x="11025" y="3645"/>
                    <a:pt x="11052" y="3714"/>
                    <a:pt x="11093" y="3763"/>
                  </a:cubicBezTo>
                  <a:cubicBezTo>
                    <a:pt x="11066" y="3793"/>
                    <a:pt x="11052" y="3822"/>
                    <a:pt x="11039" y="3852"/>
                  </a:cubicBezTo>
                  <a:cubicBezTo>
                    <a:pt x="10957" y="3999"/>
                    <a:pt x="10875" y="4156"/>
                    <a:pt x="10861" y="4373"/>
                  </a:cubicBezTo>
                  <a:cubicBezTo>
                    <a:pt x="10834" y="4392"/>
                    <a:pt x="10806" y="4422"/>
                    <a:pt x="10779" y="4441"/>
                  </a:cubicBezTo>
                  <a:cubicBezTo>
                    <a:pt x="10683" y="4510"/>
                    <a:pt x="10588" y="4579"/>
                    <a:pt x="10478" y="4638"/>
                  </a:cubicBezTo>
                  <a:cubicBezTo>
                    <a:pt x="10314" y="4274"/>
                    <a:pt x="10519" y="3989"/>
                    <a:pt x="10752" y="3685"/>
                  </a:cubicBezTo>
                  <a:moveTo>
                    <a:pt x="10547" y="7439"/>
                  </a:moveTo>
                  <a:cubicBezTo>
                    <a:pt x="10233" y="7272"/>
                    <a:pt x="9877" y="7105"/>
                    <a:pt x="9440" y="6987"/>
                  </a:cubicBezTo>
                  <a:cubicBezTo>
                    <a:pt x="9536" y="6672"/>
                    <a:pt x="9782" y="6505"/>
                    <a:pt x="10041" y="6318"/>
                  </a:cubicBezTo>
                  <a:cubicBezTo>
                    <a:pt x="10096" y="6289"/>
                    <a:pt x="10151" y="6250"/>
                    <a:pt x="10205" y="6210"/>
                  </a:cubicBezTo>
                  <a:cubicBezTo>
                    <a:pt x="10410" y="6623"/>
                    <a:pt x="10519" y="7016"/>
                    <a:pt x="10547" y="7439"/>
                  </a:cubicBezTo>
                  <a:moveTo>
                    <a:pt x="9877" y="6240"/>
                  </a:moveTo>
                  <a:cubicBezTo>
                    <a:pt x="9836" y="6259"/>
                    <a:pt x="9782" y="6289"/>
                    <a:pt x="9754" y="6318"/>
                  </a:cubicBezTo>
                  <a:cubicBezTo>
                    <a:pt x="9700" y="6122"/>
                    <a:pt x="9782" y="5837"/>
                    <a:pt x="9877" y="5660"/>
                  </a:cubicBezTo>
                  <a:cubicBezTo>
                    <a:pt x="9932" y="5709"/>
                    <a:pt x="9973" y="5768"/>
                    <a:pt x="10014" y="5827"/>
                  </a:cubicBezTo>
                  <a:cubicBezTo>
                    <a:pt x="10055" y="5896"/>
                    <a:pt x="10096" y="5965"/>
                    <a:pt x="10178" y="6014"/>
                  </a:cubicBezTo>
                  <a:cubicBezTo>
                    <a:pt x="10082" y="6092"/>
                    <a:pt x="9973" y="6171"/>
                    <a:pt x="9877" y="6240"/>
                  </a:cubicBezTo>
                  <a:moveTo>
                    <a:pt x="10041" y="5404"/>
                  </a:moveTo>
                  <a:cubicBezTo>
                    <a:pt x="10069" y="5385"/>
                    <a:pt x="10096" y="5355"/>
                    <a:pt x="10137" y="5326"/>
                  </a:cubicBezTo>
                  <a:cubicBezTo>
                    <a:pt x="10137" y="5385"/>
                    <a:pt x="10151" y="5434"/>
                    <a:pt x="10137" y="5483"/>
                  </a:cubicBezTo>
                  <a:cubicBezTo>
                    <a:pt x="10123" y="5473"/>
                    <a:pt x="10110" y="5463"/>
                    <a:pt x="10110" y="5463"/>
                  </a:cubicBezTo>
                  <a:cubicBezTo>
                    <a:pt x="10096" y="5444"/>
                    <a:pt x="10069" y="5424"/>
                    <a:pt x="10041" y="5404"/>
                  </a:cubicBezTo>
                  <a:moveTo>
                    <a:pt x="8320" y="2368"/>
                  </a:moveTo>
                  <a:cubicBezTo>
                    <a:pt x="8320" y="1994"/>
                    <a:pt x="8279" y="1650"/>
                    <a:pt x="8197" y="1356"/>
                  </a:cubicBezTo>
                  <a:cubicBezTo>
                    <a:pt x="8292" y="1601"/>
                    <a:pt x="8429" y="1827"/>
                    <a:pt x="8566" y="2044"/>
                  </a:cubicBezTo>
                  <a:cubicBezTo>
                    <a:pt x="8579" y="2063"/>
                    <a:pt x="8579" y="2063"/>
                    <a:pt x="8579" y="2063"/>
                  </a:cubicBezTo>
                  <a:cubicBezTo>
                    <a:pt x="8511" y="2122"/>
                    <a:pt x="8456" y="2191"/>
                    <a:pt x="8402" y="2260"/>
                  </a:cubicBezTo>
                  <a:cubicBezTo>
                    <a:pt x="8374" y="2289"/>
                    <a:pt x="8347" y="2329"/>
                    <a:pt x="8320" y="2368"/>
                  </a:cubicBezTo>
                  <a:moveTo>
                    <a:pt x="8388" y="2918"/>
                  </a:moveTo>
                  <a:cubicBezTo>
                    <a:pt x="8333" y="2663"/>
                    <a:pt x="8456" y="2476"/>
                    <a:pt x="8593" y="2260"/>
                  </a:cubicBezTo>
                  <a:cubicBezTo>
                    <a:pt x="8607" y="2240"/>
                    <a:pt x="8634" y="2211"/>
                    <a:pt x="8648" y="2181"/>
                  </a:cubicBezTo>
                  <a:cubicBezTo>
                    <a:pt x="9659" y="2820"/>
                    <a:pt x="10164" y="3822"/>
                    <a:pt x="10137" y="5188"/>
                  </a:cubicBezTo>
                  <a:cubicBezTo>
                    <a:pt x="10123" y="5208"/>
                    <a:pt x="10096" y="5218"/>
                    <a:pt x="10069" y="5237"/>
                  </a:cubicBezTo>
                  <a:cubicBezTo>
                    <a:pt x="10041" y="5257"/>
                    <a:pt x="10000" y="5286"/>
                    <a:pt x="9973" y="5316"/>
                  </a:cubicBezTo>
                  <a:cubicBezTo>
                    <a:pt x="9181" y="4736"/>
                    <a:pt x="8566" y="3803"/>
                    <a:pt x="8388" y="2918"/>
                  </a:cubicBezTo>
                  <a:moveTo>
                    <a:pt x="8634" y="4540"/>
                  </a:moveTo>
                  <a:cubicBezTo>
                    <a:pt x="8675" y="4481"/>
                    <a:pt x="8702" y="4432"/>
                    <a:pt x="8743" y="4373"/>
                  </a:cubicBezTo>
                  <a:cubicBezTo>
                    <a:pt x="8798" y="4422"/>
                    <a:pt x="8839" y="4481"/>
                    <a:pt x="8880" y="4549"/>
                  </a:cubicBezTo>
                  <a:cubicBezTo>
                    <a:pt x="8907" y="4579"/>
                    <a:pt x="8921" y="4608"/>
                    <a:pt x="8962" y="4648"/>
                  </a:cubicBezTo>
                  <a:cubicBezTo>
                    <a:pt x="8907" y="4638"/>
                    <a:pt x="8853" y="4618"/>
                    <a:pt x="8784" y="4599"/>
                  </a:cubicBezTo>
                  <a:cubicBezTo>
                    <a:pt x="8743" y="4579"/>
                    <a:pt x="8689" y="4559"/>
                    <a:pt x="8634" y="4549"/>
                  </a:cubicBezTo>
                  <a:cubicBezTo>
                    <a:pt x="8634" y="4540"/>
                    <a:pt x="8634" y="4540"/>
                    <a:pt x="8634" y="4540"/>
                  </a:cubicBezTo>
                  <a:moveTo>
                    <a:pt x="8552" y="4648"/>
                  </a:moveTo>
                  <a:cubicBezTo>
                    <a:pt x="8702" y="4726"/>
                    <a:pt x="8880" y="4805"/>
                    <a:pt x="9126" y="4844"/>
                  </a:cubicBezTo>
                  <a:cubicBezTo>
                    <a:pt x="9317" y="5051"/>
                    <a:pt x="9508" y="5267"/>
                    <a:pt x="9782" y="5552"/>
                  </a:cubicBezTo>
                  <a:cubicBezTo>
                    <a:pt x="9659" y="5778"/>
                    <a:pt x="9549" y="6132"/>
                    <a:pt x="9604" y="6407"/>
                  </a:cubicBezTo>
                  <a:cubicBezTo>
                    <a:pt x="9426" y="6554"/>
                    <a:pt x="9303" y="6751"/>
                    <a:pt x="9208" y="6918"/>
                  </a:cubicBezTo>
                  <a:cubicBezTo>
                    <a:pt x="8730" y="6859"/>
                    <a:pt x="8552" y="6623"/>
                    <a:pt x="8361" y="6367"/>
                  </a:cubicBezTo>
                  <a:cubicBezTo>
                    <a:pt x="8320" y="6328"/>
                    <a:pt x="8292" y="6289"/>
                    <a:pt x="8265" y="6240"/>
                  </a:cubicBezTo>
                  <a:cubicBezTo>
                    <a:pt x="8320" y="6073"/>
                    <a:pt x="8470" y="5984"/>
                    <a:pt x="8620" y="5886"/>
                  </a:cubicBezTo>
                  <a:cubicBezTo>
                    <a:pt x="8771" y="5788"/>
                    <a:pt x="8935" y="5689"/>
                    <a:pt x="9003" y="5513"/>
                  </a:cubicBezTo>
                  <a:cubicBezTo>
                    <a:pt x="8907" y="5483"/>
                    <a:pt x="8907" y="5483"/>
                    <a:pt x="8907" y="5483"/>
                  </a:cubicBezTo>
                  <a:cubicBezTo>
                    <a:pt x="8825" y="5611"/>
                    <a:pt x="8702" y="5699"/>
                    <a:pt x="8566" y="5788"/>
                  </a:cubicBezTo>
                  <a:cubicBezTo>
                    <a:pt x="8429" y="5866"/>
                    <a:pt x="8306" y="5955"/>
                    <a:pt x="8211" y="6082"/>
                  </a:cubicBezTo>
                  <a:cubicBezTo>
                    <a:pt x="8115" y="5886"/>
                    <a:pt x="8115" y="5591"/>
                    <a:pt x="8197" y="5267"/>
                  </a:cubicBezTo>
                  <a:cubicBezTo>
                    <a:pt x="8211" y="5228"/>
                    <a:pt x="8211" y="5228"/>
                    <a:pt x="8211" y="5228"/>
                  </a:cubicBezTo>
                  <a:cubicBezTo>
                    <a:pt x="8265" y="4982"/>
                    <a:pt x="8347" y="4717"/>
                    <a:pt x="8552" y="4648"/>
                  </a:cubicBezTo>
                  <a:moveTo>
                    <a:pt x="6735" y="4608"/>
                  </a:moveTo>
                  <a:cubicBezTo>
                    <a:pt x="6803" y="4373"/>
                    <a:pt x="6954" y="4225"/>
                    <a:pt x="7131" y="4068"/>
                  </a:cubicBezTo>
                  <a:cubicBezTo>
                    <a:pt x="7172" y="4029"/>
                    <a:pt x="7213" y="3979"/>
                    <a:pt x="7254" y="3940"/>
                  </a:cubicBezTo>
                  <a:cubicBezTo>
                    <a:pt x="7295" y="3891"/>
                    <a:pt x="7295" y="3891"/>
                    <a:pt x="7295" y="3891"/>
                  </a:cubicBezTo>
                  <a:cubicBezTo>
                    <a:pt x="7213" y="3881"/>
                    <a:pt x="7213" y="3881"/>
                    <a:pt x="7213" y="3881"/>
                  </a:cubicBezTo>
                  <a:cubicBezTo>
                    <a:pt x="7104" y="3881"/>
                    <a:pt x="7049" y="3970"/>
                    <a:pt x="6981" y="4048"/>
                  </a:cubicBezTo>
                  <a:cubicBezTo>
                    <a:pt x="6967" y="4058"/>
                    <a:pt x="6967" y="4058"/>
                    <a:pt x="6967" y="4058"/>
                  </a:cubicBezTo>
                  <a:cubicBezTo>
                    <a:pt x="6981" y="4009"/>
                    <a:pt x="6981" y="3960"/>
                    <a:pt x="6995" y="3911"/>
                  </a:cubicBezTo>
                  <a:cubicBezTo>
                    <a:pt x="7008" y="3812"/>
                    <a:pt x="7022" y="3714"/>
                    <a:pt x="7022" y="3626"/>
                  </a:cubicBezTo>
                  <a:cubicBezTo>
                    <a:pt x="6926" y="3616"/>
                    <a:pt x="6926" y="3616"/>
                    <a:pt x="6926" y="3616"/>
                  </a:cubicBezTo>
                  <a:cubicBezTo>
                    <a:pt x="6899" y="3734"/>
                    <a:pt x="6899" y="3734"/>
                    <a:pt x="6899" y="3734"/>
                  </a:cubicBezTo>
                  <a:cubicBezTo>
                    <a:pt x="6844" y="3989"/>
                    <a:pt x="6790" y="4206"/>
                    <a:pt x="6667" y="4451"/>
                  </a:cubicBezTo>
                  <a:cubicBezTo>
                    <a:pt x="6612" y="4363"/>
                    <a:pt x="6516" y="4274"/>
                    <a:pt x="6434" y="4206"/>
                  </a:cubicBezTo>
                  <a:cubicBezTo>
                    <a:pt x="6311" y="4078"/>
                    <a:pt x="6188" y="3970"/>
                    <a:pt x="6175" y="3822"/>
                  </a:cubicBezTo>
                  <a:cubicBezTo>
                    <a:pt x="6161" y="3694"/>
                    <a:pt x="6243" y="3577"/>
                    <a:pt x="6339" y="3449"/>
                  </a:cubicBezTo>
                  <a:cubicBezTo>
                    <a:pt x="6421" y="3311"/>
                    <a:pt x="6530" y="3174"/>
                    <a:pt x="6544" y="2997"/>
                  </a:cubicBezTo>
                  <a:cubicBezTo>
                    <a:pt x="6735" y="3174"/>
                    <a:pt x="6926" y="3351"/>
                    <a:pt x="7104" y="3527"/>
                  </a:cubicBezTo>
                  <a:cubicBezTo>
                    <a:pt x="7432" y="3862"/>
                    <a:pt x="7773" y="4206"/>
                    <a:pt x="8238" y="4481"/>
                  </a:cubicBezTo>
                  <a:cubicBezTo>
                    <a:pt x="8224" y="4756"/>
                    <a:pt x="8170" y="4972"/>
                    <a:pt x="8074" y="5159"/>
                  </a:cubicBezTo>
                  <a:cubicBezTo>
                    <a:pt x="8006" y="5100"/>
                    <a:pt x="7965" y="5021"/>
                    <a:pt x="7924" y="4943"/>
                  </a:cubicBezTo>
                  <a:cubicBezTo>
                    <a:pt x="7883" y="4854"/>
                    <a:pt x="7842" y="4766"/>
                    <a:pt x="7760" y="4697"/>
                  </a:cubicBezTo>
                  <a:cubicBezTo>
                    <a:pt x="7705" y="4658"/>
                    <a:pt x="7705" y="4658"/>
                    <a:pt x="7705" y="4658"/>
                  </a:cubicBezTo>
                  <a:cubicBezTo>
                    <a:pt x="7719" y="4658"/>
                    <a:pt x="7719" y="4658"/>
                    <a:pt x="7719" y="4658"/>
                  </a:cubicBezTo>
                  <a:cubicBezTo>
                    <a:pt x="7801" y="4628"/>
                    <a:pt x="7801" y="4628"/>
                    <a:pt x="7801" y="4628"/>
                  </a:cubicBezTo>
                  <a:cubicBezTo>
                    <a:pt x="7732" y="4599"/>
                    <a:pt x="7732" y="4599"/>
                    <a:pt x="7732" y="4599"/>
                  </a:cubicBezTo>
                  <a:cubicBezTo>
                    <a:pt x="7705" y="4579"/>
                    <a:pt x="7705" y="4549"/>
                    <a:pt x="7691" y="4510"/>
                  </a:cubicBezTo>
                  <a:cubicBezTo>
                    <a:pt x="7691" y="4461"/>
                    <a:pt x="7678" y="4412"/>
                    <a:pt x="7623" y="4373"/>
                  </a:cubicBezTo>
                  <a:cubicBezTo>
                    <a:pt x="7541" y="4333"/>
                    <a:pt x="7541" y="4333"/>
                    <a:pt x="7541" y="4333"/>
                  </a:cubicBezTo>
                  <a:cubicBezTo>
                    <a:pt x="7541" y="4402"/>
                    <a:pt x="7541" y="4402"/>
                    <a:pt x="7541" y="4402"/>
                  </a:cubicBezTo>
                  <a:cubicBezTo>
                    <a:pt x="7555" y="4569"/>
                    <a:pt x="7596" y="4628"/>
                    <a:pt x="7637" y="4648"/>
                  </a:cubicBezTo>
                  <a:cubicBezTo>
                    <a:pt x="7691" y="4756"/>
                    <a:pt x="7691" y="4756"/>
                    <a:pt x="7691" y="4756"/>
                  </a:cubicBezTo>
                  <a:cubicBezTo>
                    <a:pt x="7773" y="4933"/>
                    <a:pt x="7869" y="5119"/>
                    <a:pt x="8019" y="5267"/>
                  </a:cubicBezTo>
                  <a:cubicBezTo>
                    <a:pt x="7855" y="5935"/>
                    <a:pt x="8074" y="6367"/>
                    <a:pt x="8333" y="6702"/>
                  </a:cubicBezTo>
                  <a:cubicBezTo>
                    <a:pt x="7719" y="6544"/>
                    <a:pt x="7254" y="6279"/>
                    <a:pt x="6981" y="5906"/>
                  </a:cubicBezTo>
                  <a:cubicBezTo>
                    <a:pt x="7077" y="5355"/>
                    <a:pt x="6872" y="4854"/>
                    <a:pt x="6735" y="4608"/>
                  </a:cubicBezTo>
                  <a:moveTo>
                    <a:pt x="5560" y="6810"/>
                  </a:moveTo>
                  <a:cubicBezTo>
                    <a:pt x="5628" y="6751"/>
                    <a:pt x="5751" y="6721"/>
                    <a:pt x="5902" y="6731"/>
                  </a:cubicBezTo>
                  <a:cubicBezTo>
                    <a:pt x="5929" y="6731"/>
                    <a:pt x="5943" y="6731"/>
                    <a:pt x="5970" y="6731"/>
                  </a:cubicBezTo>
                  <a:cubicBezTo>
                    <a:pt x="5902" y="6751"/>
                    <a:pt x="5806" y="6770"/>
                    <a:pt x="5765" y="6780"/>
                  </a:cubicBezTo>
                  <a:cubicBezTo>
                    <a:pt x="5710" y="6790"/>
                    <a:pt x="5656" y="6800"/>
                    <a:pt x="5615" y="6810"/>
                  </a:cubicBezTo>
                  <a:cubicBezTo>
                    <a:pt x="5533" y="6829"/>
                    <a:pt x="5533" y="6829"/>
                    <a:pt x="5533" y="6829"/>
                  </a:cubicBezTo>
                  <a:cubicBezTo>
                    <a:pt x="5546" y="6829"/>
                    <a:pt x="5546" y="6820"/>
                    <a:pt x="5560" y="6810"/>
                  </a:cubicBezTo>
                  <a:moveTo>
                    <a:pt x="6352" y="7016"/>
                  </a:moveTo>
                  <a:cubicBezTo>
                    <a:pt x="6052" y="7016"/>
                    <a:pt x="5751" y="7006"/>
                    <a:pt x="5478" y="7026"/>
                  </a:cubicBezTo>
                  <a:cubicBezTo>
                    <a:pt x="5464" y="6967"/>
                    <a:pt x="5478" y="6908"/>
                    <a:pt x="5519" y="6859"/>
                  </a:cubicBezTo>
                  <a:cubicBezTo>
                    <a:pt x="5615" y="6878"/>
                    <a:pt x="5615" y="6878"/>
                    <a:pt x="5615" y="6878"/>
                  </a:cubicBezTo>
                  <a:cubicBezTo>
                    <a:pt x="5738" y="6908"/>
                    <a:pt x="5902" y="6859"/>
                    <a:pt x="6038" y="6810"/>
                  </a:cubicBezTo>
                  <a:cubicBezTo>
                    <a:pt x="6079" y="6800"/>
                    <a:pt x="6107" y="6790"/>
                    <a:pt x="6148" y="6780"/>
                  </a:cubicBezTo>
                  <a:cubicBezTo>
                    <a:pt x="6202" y="6790"/>
                    <a:pt x="6257" y="6800"/>
                    <a:pt x="6325" y="6810"/>
                  </a:cubicBezTo>
                  <a:cubicBezTo>
                    <a:pt x="6544" y="6859"/>
                    <a:pt x="6749" y="6908"/>
                    <a:pt x="6844" y="7016"/>
                  </a:cubicBezTo>
                  <a:cubicBezTo>
                    <a:pt x="6680" y="7016"/>
                    <a:pt x="6516" y="7016"/>
                    <a:pt x="6352" y="7016"/>
                  </a:cubicBezTo>
                  <a:moveTo>
                    <a:pt x="7664" y="7124"/>
                  </a:moveTo>
                  <a:cubicBezTo>
                    <a:pt x="7500" y="7105"/>
                    <a:pt x="7322" y="7085"/>
                    <a:pt x="7159" y="7026"/>
                  </a:cubicBezTo>
                  <a:cubicBezTo>
                    <a:pt x="7049" y="6996"/>
                    <a:pt x="6967" y="6947"/>
                    <a:pt x="6858" y="6888"/>
                  </a:cubicBezTo>
                  <a:cubicBezTo>
                    <a:pt x="6708" y="6800"/>
                    <a:pt x="6544" y="6711"/>
                    <a:pt x="6325" y="6672"/>
                  </a:cubicBezTo>
                  <a:cubicBezTo>
                    <a:pt x="6257" y="6662"/>
                    <a:pt x="6188" y="6652"/>
                    <a:pt x="6120" y="6652"/>
                  </a:cubicBezTo>
                  <a:cubicBezTo>
                    <a:pt x="6052" y="6652"/>
                    <a:pt x="5997" y="6652"/>
                    <a:pt x="5929" y="6652"/>
                  </a:cubicBezTo>
                  <a:cubicBezTo>
                    <a:pt x="5861" y="6643"/>
                    <a:pt x="5792" y="6643"/>
                    <a:pt x="5724" y="6643"/>
                  </a:cubicBezTo>
                  <a:cubicBezTo>
                    <a:pt x="5943" y="6407"/>
                    <a:pt x="6421" y="6377"/>
                    <a:pt x="6913" y="6338"/>
                  </a:cubicBezTo>
                  <a:cubicBezTo>
                    <a:pt x="6967" y="6338"/>
                    <a:pt x="7022" y="6328"/>
                    <a:pt x="7090" y="6328"/>
                  </a:cubicBezTo>
                  <a:cubicBezTo>
                    <a:pt x="7131" y="6358"/>
                    <a:pt x="7186" y="6397"/>
                    <a:pt x="7240" y="6426"/>
                  </a:cubicBezTo>
                  <a:cubicBezTo>
                    <a:pt x="7473" y="6593"/>
                    <a:pt x="7732" y="6780"/>
                    <a:pt x="8101" y="6898"/>
                  </a:cubicBezTo>
                  <a:cubicBezTo>
                    <a:pt x="8251" y="6937"/>
                    <a:pt x="8415" y="6967"/>
                    <a:pt x="8579" y="6987"/>
                  </a:cubicBezTo>
                  <a:cubicBezTo>
                    <a:pt x="8675" y="6996"/>
                    <a:pt x="8771" y="7016"/>
                    <a:pt x="8866" y="7036"/>
                  </a:cubicBezTo>
                  <a:cubicBezTo>
                    <a:pt x="9522" y="7173"/>
                    <a:pt x="10506" y="7576"/>
                    <a:pt x="10670" y="7969"/>
                  </a:cubicBezTo>
                  <a:cubicBezTo>
                    <a:pt x="10711" y="8097"/>
                    <a:pt x="10711" y="8235"/>
                    <a:pt x="10697" y="8392"/>
                  </a:cubicBezTo>
                  <a:cubicBezTo>
                    <a:pt x="10697" y="8500"/>
                    <a:pt x="10697" y="8598"/>
                    <a:pt x="10711" y="8706"/>
                  </a:cubicBezTo>
                  <a:cubicBezTo>
                    <a:pt x="10260" y="8235"/>
                    <a:pt x="9727" y="7773"/>
                    <a:pt x="8962" y="7488"/>
                  </a:cubicBezTo>
                  <a:cubicBezTo>
                    <a:pt x="8661" y="7380"/>
                    <a:pt x="8388" y="7291"/>
                    <a:pt x="8129" y="7213"/>
                  </a:cubicBezTo>
                  <a:cubicBezTo>
                    <a:pt x="7978" y="7173"/>
                    <a:pt x="7828" y="7154"/>
                    <a:pt x="7664" y="7124"/>
                  </a:cubicBezTo>
                  <a:moveTo>
                    <a:pt x="7855" y="8805"/>
                  </a:moveTo>
                  <a:cubicBezTo>
                    <a:pt x="7527" y="8647"/>
                    <a:pt x="7227" y="8500"/>
                    <a:pt x="6831" y="8451"/>
                  </a:cubicBezTo>
                  <a:cubicBezTo>
                    <a:pt x="6489" y="8412"/>
                    <a:pt x="6202" y="8451"/>
                    <a:pt x="5956" y="8520"/>
                  </a:cubicBezTo>
                  <a:cubicBezTo>
                    <a:pt x="6025" y="8480"/>
                    <a:pt x="6079" y="8431"/>
                    <a:pt x="6134" y="8392"/>
                  </a:cubicBezTo>
                  <a:cubicBezTo>
                    <a:pt x="6270" y="8294"/>
                    <a:pt x="6393" y="8195"/>
                    <a:pt x="6544" y="8117"/>
                  </a:cubicBezTo>
                  <a:cubicBezTo>
                    <a:pt x="6694" y="8038"/>
                    <a:pt x="6913" y="7969"/>
                    <a:pt x="7145" y="7901"/>
                  </a:cubicBezTo>
                  <a:cubicBezTo>
                    <a:pt x="7227" y="7881"/>
                    <a:pt x="7295" y="7861"/>
                    <a:pt x="7363" y="7832"/>
                  </a:cubicBezTo>
                  <a:cubicBezTo>
                    <a:pt x="7459" y="7812"/>
                    <a:pt x="7541" y="7783"/>
                    <a:pt x="7637" y="7753"/>
                  </a:cubicBezTo>
                  <a:cubicBezTo>
                    <a:pt x="7855" y="7674"/>
                    <a:pt x="8074" y="7606"/>
                    <a:pt x="8251" y="7576"/>
                  </a:cubicBezTo>
                  <a:cubicBezTo>
                    <a:pt x="8306" y="7566"/>
                    <a:pt x="8374" y="7566"/>
                    <a:pt x="8443" y="7566"/>
                  </a:cubicBezTo>
                  <a:cubicBezTo>
                    <a:pt x="8853" y="7586"/>
                    <a:pt x="9317" y="7832"/>
                    <a:pt x="9522" y="7999"/>
                  </a:cubicBezTo>
                  <a:cubicBezTo>
                    <a:pt x="9727" y="8176"/>
                    <a:pt x="9932" y="8402"/>
                    <a:pt x="10137" y="8628"/>
                  </a:cubicBezTo>
                  <a:cubicBezTo>
                    <a:pt x="10192" y="8687"/>
                    <a:pt x="10192" y="8687"/>
                    <a:pt x="10192" y="8687"/>
                  </a:cubicBezTo>
                  <a:cubicBezTo>
                    <a:pt x="10233" y="8736"/>
                    <a:pt x="10287" y="8785"/>
                    <a:pt x="10328" y="8824"/>
                  </a:cubicBezTo>
                  <a:cubicBezTo>
                    <a:pt x="10492" y="9001"/>
                    <a:pt x="10670" y="9178"/>
                    <a:pt x="10697" y="9365"/>
                  </a:cubicBezTo>
                  <a:cubicBezTo>
                    <a:pt x="10492" y="9286"/>
                    <a:pt x="10246" y="9266"/>
                    <a:pt x="10041" y="9257"/>
                  </a:cubicBezTo>
                  <a:cubicBezTo>
                    <a:pt x="9932" y="9247"/>
                    <a:pt x="9823" y="9247"/>
                    <a:pt x="9713" y="9237"/>
                  </a:cubicBezTo>
                  <a:cubicBezTo>
                    <a:pt x="9536" y="9237"/>
                    <a:pt x="9344" y="9227"/>
                    <a:pt x="9167" y="9217"/>
                  </a:cubicBezTo>
                  <a:cubicBezTo>
                    <a:pt x="8607" y="9158"/>
                    <a:pt x="8224" y="8972"/>
                    <a:pt x="7855" y="8805"/>
                  </a:cubicBezTo>
                  <a:moveTo>
                    <a:pt x="7404" y="9316"/>
                  </a:moveTo>
                  <a:cubicBezTo>
                    <a:pt x="7432" y="9296"/>
                    <a:pt x="7445" y="9276"/>
                    <a:pt x="7459" y="9266"/>
                  </a:cubicBezTo>
                  <a:cubicBezTo>
                    <a:pt x="7719" y="9237"/>
                    <a:pt x="7951" y="9168"/>
                    <a:pt x="8156" y="9099"/>
                  </a:cubicBezTo>
                  <a:cubicBezTo>
                    <a:pt x="8456" y="9276"/>
                    <a:pt x="8921" y="9375"/>
                    <a:pt x="9618" y="9414"/>
                  </a:cubicBezTo>
                  <a:cubicBezTo>
                    <a:pt x="9672" y="9414"/>
                    <a:pt x="9727" y="9414"/>
                    <a:pt x="9782" y="9414"/>
                  </a:cubicBezTo>
                  <a:cubicBezTo>
                    <a:pt x="9754" y="9434"/>
                    <a:pt x="9741" y="9443"/>
                    <a:pt x="9713" y="9463"/>
                  </a:cubicBezTo>
                  <a:cubicBezTo>
                    <a:pt x="9590" y="9532"/>
                    <a:pt x="9481" y="9601"/>
                    <a:pt x="9331" y="9640"/>
                  </a:cubicBezTo>
                  <a:cubicBezTo>
                    <a:pt x="8839" y="9502"/>
                    <a:pt x="8211" y="9404"/>
                    <a:pt x="7568" y="9375"/>
                  </a:cubicBezTo>
                  <a:cubicBezTo>
                    <a:pt x="7500" y="9365"/>
                    <a:pt x="7432" y="9365"/>
                    <a:pt x="7363" y="9365"/>
                  </a:cubicBezTo>
                  <a:cubicBezTo>
                    <a:pt x="7377" y="9345"/>
                    <a:pt x="7391" y="9335"/>
                    <a:pt x="7404" y="9316"/>
                  </a:cubicBezTo>
                  <a:moveTo>
                    <a:pt x="7664" y="9571"/>
                  </a:moveTo>
                  <a:cubicBezTo>
                    <a:pt x="7814" y="9581"/>
                    <a:pt x="7965" y="9591"/>
                    <a:pt x="8115" y="9620"/>
                  </a:cubicBezTo>
                  <a:cubicBezTo>
                    <a:pt x="7664" y="9777"/>
                    <a:pt x="7418" y="10102"/>
                    <a:pt x="7172" y="10416"/>
                  </a:cubicBezTo>
                  <a:cubicBezTo>
                    <a:pt x="7022" y="10623"/>
                    <a:pt x="6858" y="10829"/>
                    <a:pt x="6653" y="10986"/>
                  </a:cubicBezTo>
                  <a:cubicBezTo>
                    <a:pt x="6598" y="10976"/>
                    <a:pt x="6544" y="10976"/>
                    <a:pt x="6503" y="10967"/>
                  </a:cubicBezTo>
                  <a:cubicBezTo>
                    <a:pt x="6393" y="10947"/>
                    <a:pt x="6284" y="10927"/>
                    <a:pt x="6161" y="10927"/>
                  </a:cubicBezTo>
                  <a:cubicBezTo>
                    <a:pt x="6148" y="10917"/>
                    <a:pt x="6134" y="10917"/>
                    <a:pt x="6120" y="10917"/>
                  </a:cubicBezTo>
                  <a:cubicBezTo>
                    <a:pt x="6161" y="10809"/>
                    <a:pt x="6148" y="10662"/>
                    <a:pt x="6148" y="10515"/>
                  </a:cubicBezTo>
                  <a:cubicBezTo>
                    <a:pt x="6134" y="10259"/>
                    <a:pt x="6134" y="9984"/>
                    <a:pt x="6298" y="9836"/>
                  </a:cubicBezTo>
                  <a:cubicBezTo>
                    <a:pt x="6516" y="9640"/>
                    <a:pt x="7049" y="9532"/>
                    <a:pt x="7664" y="9571"/>
                  </a:cubicBezTo>
                  <a:moveTo>
                    <a:pt x="7322" y="10829"/>
                  </a:moveTo>
                  <a:cubicBezTo>
                    <a:pt x="7391" y="10770"/>
                    <a:pt x="7418" y="10691"/>
                    <a:pt x="7445" y="10613"/>
                  </a:cubicBezTo>
                  <a:cubicBezTo>
                    <a:pt x="7445" y="10613"/>
                    <a:pt x="7445" y="10603"/>
                    <a:pt x="7459" y="10593"/>
                  </a:cubicBezTo>
                  <a:cubicBezTo>
                    <a:pt x="7500" y="10711"/>
                    <a:pt x="7473" y="10858"/>
                    <a:pt x="7391" y="10947"/>
                  </a:cubicBezTo>
                  <a:cubicBezTo>
                    <a:pt x="7281" y="11065"/>
                    <a:pt x="7281" y="11065"/>
                    <a:pt x="7281" y="11065"/>
                  </a:cubicBezTo>
                  <a:cubicBezTo>
                    <a:pt x="7145" y="11055"/>
                    <a:pt x="7022" y="11055"/>
                    <a:pt x="6899" y="11075"/>
                  </a:cubicBezTo>
                  <a:cubicBezTo>
                    <a:pt x="6885" y="11045"/>
                    <a:pt x="6844" y="11035"/>
                    <a:pt x="6817" y="11035"/>
                  </a:cubicBezTo>
                  <a:cubicBezTo>
                    <a:pt x="7063" y="10829"/>
                    <a:pt x="7213" y="10603"/>
                    <a:pt x="7377" y="10347"/>
                  </a:cubicBezTo>
                  <a:cubicBezTo>
                    <a:pt x="7391" y="10338"/>
                    <a:pt x="7404" y="10328"/>
                    <a:pt x="7404" y="10308"/>
                  </a:cubicBezTo>
                  <a:cubicBezTo>
                    <a:pt x="7404" y="10387"/>
                    <a:pt x="7363" y="10475"/>
                    <a:pt x="7322" y="10564"/>
                  </a:cubicBezTo>
                  <a:cubicBezTo>
                    <a:pt x="7295" y="10642"/>
                    <a:pt x="7254" y="10721"/>
                    <a:pt x="7240" y="10800"/>
                  </a:cubicBezTo>
                  <a:cubicBezTo>
                    <a:pt x="7213" y="10937"/>
                    <a:pt x="7213" y="10937"/>
                    <a:pt x="7213" y="10937"/>
                  </a:cubicBezTo>
                  <a:cubicBezTo>
                    <a:pt x="7322" y="10829"/>
                    <a:pt x="7322" y="10829"/>
                    <a:pt x="7322" y="10829"/>
                  </a:cubicBezTo>
                  <a:moveTo>
                    <a:pt x="6653" y="11094"/>
                  </a:moveTo>
                  <a:cubicBezTo>
                    <a:pt x="6448" y="11143"/>
                    <a:pt x="6311" y="11252"/>
                    <a:pt x="6161" y="11360"/>
                  </a:cubicBezTo>
                  <a:cubicBezTo>
                    <a:pt x="6161" y="11360"/>
                    <a:pt x="6148" y="11369"/>
                    <a:pt x="6148" y="11369"/>
                  </a:cubicBezTo>
                  <a:cubicBezTo>
                    <a:pt x="6107" y="11271"/>
                    <a:pt x="6093" y="11153"/>
                    <a:pt x="6107" y="11016"/>
                  </a:cubicBezTo>
                  <a:cubicBezTo>
                    <a:pt x="6311" y="11026"/>
                    <a:pt x="6489" y="11055"/>
                    <a:pt x="6653" y="11094"/>
                  </a:cubicBezTo>
                  <a:moveTo>
                    <a:pt x="3811" y="11723"/>
                  </a:moveTo>
                  <a:cubicBezTo>
                    <a:pt x="3921" y="11546"/>
                    <a:pt x="4044" y="11330"/>
                    <a:pt x="4003" y="11104"/>
                  </a:cubicBezTo>
                  <a:cubicBezTo>
                    <a:pt x="4221" y="10937"/>
                    <a:pt x="4385" y="10721"/>
                    <a:pt x="4535" y="10515"/>
                  </a:cubicBezTo>
                  <a:cubicBezTo>
                    <a:pt x="4727" y="10249"/>
                    <a:pt x="4918" y="9974"/>
                    <a:pt x="5246" y="9797"/>
                  </a:cubicBezTo>
                  <a:cubicBezTo>
                    <a:pt x="5546" y="9650"/>
                    <a:pt x="5997" y="9630"/>
                    <a:pt x="6448" y="9610"/>
                  </a:cubicBezTo>
                  <a:cubicBezTo>
                    <a:pt x="5874" y="9836"/>
                    <a:pt x="5505" y="10230"/>
                    <a:pt x="5137" y="10613"/>
                  </a:cubicBezTo>
                  <a:cubicBezTo>
                    <a:pt x="4904" y="10868"/>
                    <a:pt x="4672" y="11124"/>
                    <a:pt x="4371" y="11330"/>
                  </a:cubicBezTo>
                  <a:cubicBezTo>
                    <a:pt x="4207" y="11517"/>
                    <a:pt x="4003" y="11674"/>
                    <a:pt x="3770" y="11812"/>
                  </a:cubicBezTo>
                  <a:cubicBezTo>
                    <a:pt x="3784" y="11782"/>
                    <a:pt x="3798" y="11753"/>
                    <a:pt x="3811" y="11723"/>
                  </a:cubicBezTo>
                  <a:moveTo>
                    <a:pt x="5984" y="10927"/>
                  </a:moveTo>
                  <a:cubicBezTo>
                    <a:pt x="5984" y="10927"/>
                    <a:pt x="5984" y="10927"/>
                    <a:pt x="5984" y="10927"/>
                  </a:cubicBezTo>
                  <a:cubicBezTo>
                    <a:pt x="5943" y="10927"/>
                    <a:pt x="5888" y="10927"/>
                    <a:pt x="5861" y="10967"/>
                  </a:cubicBezTo>
                  <a:cubicBezTo>
                    <a:pt x="5847" y="10976"/>
                    <a:pt x="5847" y="10976"/>
                    <a:pt x="5847" y="10976"/>
                  </a:cubicBezTo>
                  <a:cubicBezTo>
                    <a:pt x="5847" y="10986"/>
                    <a:pt x="5847" y="10986"/>
                    <a:pt x="5847" y="10986"/>
                  </a:cubicBezTo>
                  <a:cubicBezTo>
                    <a:pt x="5847" y="11016"/>
                    <a:pt x="5874" y="11035"/>
                    <a:pt x="5902" y="11035"/>
                  </a:cubicBezTo>
                  <a:cubicBezTo>
                    <a:pt x="5929" y="11035"/>
                    <a:pt x="5943" y="11035"/>
                    <a:pt x="5956" y="11026"/>
                  </a:cubicBezTo>
                  <a:cubicBezTo>
                    <a:pt x="5970" y="11026"/>
                    <a:pt x="5970" y="11026"/>
                    <a:pt x="5970" y="11026"/>
                  </a:cubicBezTo>
                  <a:cubicBezTo>
                    <a:pt x="5929" y="11222"/>
                    <a:pt x="5874" y="11389"/>
                    <a:pt x="5792" y="11527"/>
                  </a:cubicBezTo>
                  <a:cubicBezTo>
                    <a:pt x="5724" y="11674"/>
                    <a:pt x="5724" y="11674"/>
                    <a:pt x="5724" y="11674"/>
                  </a:cubicBezTo>
                  <a:cubicBezTo>
                    <a:pt x="5779" y="11635"/>
                    <a:pt x="5779" y="11635"/>
                    <a:pt x="5779" y="11635"/>
                  </a:cubicBezTo>
                  <a:cubicBezTo>
                    <a:pt x="5779" y="11635"/>
                    <a:pt x="5779" y="11635"/>
                    <a:pt x="5779" y="11635"/>
                  </a:cubicBezTo>
                  <a:cubicBezTo>
                    <a:pt x="5697" y="11733"/>
                    <a:pt x="5519" y="11802"/>
                    <a:pt x="5246" y="11861"/>
                  </a:cubicBezTo>
                  <a:cubicBezTo>
                    <a:pt x="5273" y="11831"/>
                    <a:pt x="5273" y="11831"/>
                    <a:pt x="5273" y="11831"/>
                  </a:cubicBezTo>
                  <a:cubicBezTo>
                    <a:pt x="5191" y="11871"/>
                    <a:pt x="5191" y="11871"/>
                    <a:pt x="5191" y="11871"/>
                  </a:cubicBezTo>
                  <a:cubicBezTo>
                    <a:pt x="5082" y="11890"/>
                    <a:pt x="4959" y="11910"/>
                    <a:pt x="4822" y="11920"/>
                  </a:cubicBezTo>
                  <a:cubicBezTo>
                    <a:pt x="4891" y="11763"/>
                    <a:pt x="4863" y="11605"/>
                    <a:pt x="4836" y="11468"/>
                  </a:cubicBezTo>
                  <a:cubicBezTo>
                    <a:pt x="4822" y="11360"/>
                    <a:pt x="4795" y="11252"/>
                    <a:pt x="4836" y="11143"/>
                  </a:cubicBezTo>
                  <a:cubicBezTo>
                    <a:pt x="4863" y="11045"/>
                    <a:pt x="5041" y="10908"/>
                    <a:pt x="5177" y="10790"/>
                  </a:cubicBezTo>
                  <a:cubicBezTo>
                    <a:pt x="5259" y="10721"/>
                    <a:pt x="5341" y="10662"/>
                    <a:pt x="5396" y="10613"/>
                  </a:cubicBezTo>
                  <a:cubicBezTo>
                    <a:pt x="5451" y="10554"/>
                    <a:pt x="5492" y="10505"/>
                    <a:pt x="5546" y="10456"/>
                  </a:cubicBezTo>
                  <a:cubicBezTo>
                    <a:pt x="5724" y="10269"/>
                    <a:pt x="5874" y="10121"/>
                    <a:pt x="6066" y="9984"/>
                  </a:cubicBezTo>
                  <a:cubicBezTo>
                    <a:pt x="6038" y="10151"/>
                    <a:pt x="6025" y="10357"/>
                    <a:pt x="6011" y="10564"/>
                  </a:cubicBezTo>
                  <a:cubicBezTo>
                    <a:pt x="6011" y="10682"/>
                    <a:pt x="5997" y="10809"/>
                    <a:pt x="5984" y="10927"/>
                  </a:cubicBezTo>
                  <a:moveTo>
                    <a:pt x="5997" y="11409"/>
                  </a:moveTo>
                  <a:cubicBezTo>
                    <a:pt x="5984" y="11458"/>
                    <a:pt x="5956" y="11507"/>
                    <a:pt x="5929" y="11546"/>
                  </a:cubicBezTo>
                  <a:cubicBezTo>
                    <a:pt x="5943" y="11507"/>
                    <a:pt x="5943" y="11507"/>
                    <a:pt x="5943" y="11507"/>
                  </a:cubicBezTo>
                  <a:cubicBezTo>
                    <a:pt x="5956" y="11478"/>
                    <a:pt x="5984" y="11438"/>
                    <a:pt x="5997" y="11409"/>
                  </a:cubicBezTo>
                  <a:moveTo>
                    <a:pt x="4686" y="11939"/>
                  </a:moveTo>
                  <a:cubicBezTo>
                    <a:pt x="4617" y="11949"/>
                    <a:pt x="4563" y="11959"/>
                    <a:pt x="4494" y="11969"/>
                  </a:cubicBezTo>
                  <a:cubicBezTo>
                    <a:pt x="4426" y="11979"/>
                    <a:pt x="4344" y="11989"/>
                    <a:pt x="4276" y="11998"/>
                  </a:cubicBezTo>
                  <a:cubicBezTo>
                    <a:pt x="4180" y="12028"/>
                    <a:pt x="4180" y="12028"/>
                    <a:pt x="4180" y="12028"/>
                  </a:cubicBezTo>
                  <a:cubicBezTo>
                    <a:pt x="4262" y="12067"/>
                    <a:pt x="4262" y="12067"/>
                    <a:pt x="4262" y="12067"/>
                  </a:cubicBezTo>
                  <a:cubicBezTo>
                    <a:pt x="4330" y="12097"/>
                    <a:pt x="4412" y="12087"/>
                    <a:pt x="4494" y="12067"/>
                  </a:cubicBezTo>
                  <a:cubicBezTo>
                    <a:pt x="4535" y="12057"/>
                    <a:pt x="4590" y="12057"/>
                    <a:pt x="4631" y="12048"/>
                  </a:cubicBezTo>
                  <a:cubicBezTo>
                    <a:pt x="4604" y="12126"/>
                    <a:pt x="4590" y="12195"/>
                    <a:pt x="4549" y="12244"/>
                  </a:cubicBezTo>
                  <a:cubicBezTo>
                    <a:pt x="4508" y="12313"/>
                    <a:pt x="4508" y="12313"/>
                    <a:pt x="4508" y="12313"/>
                  </a:cubicBezTo>
                  <a:cubicBezTo>
                    <a:pt x="4317" y="12323"/>
                    <a:pt x="4139" y="12323"/>
                    <a:pt x="3934" y="12313"/>
                  </a:cubicBezTo>
                  <a:cubicBezTo>
                    <a:pt x="3798" y="12303"/>
                    <a:pt x="3661" y="12293"/>
                    <a:pt x="3511" y="12274"/>
                  </a:cubicBezTo>
                  <a:cubicBezTo>
                    <a:pt x="3388" y="12274"/>
                    <a:pt x="3265" y="12264"/>
                    <a:pt x="3142" y="12254"/>
                  </a:cubicBezTo>
                  <a:cubicBezTo>
                    <a:pt x="3306" y="12175"/>
                    <a:pt x="3470" y="12097"/>
                    <a:pt x="3620" y="12008"/>
                  </a:cubicBezTo>
                  <a:cubicBezTo>
                    <a:pt x="3606" y="12126"/>
                    <a:pt x="3606" y="12126"/>
                    <a:pt x="3606" y="12126"/>
                  </a:cubicBezTo>
                  <a:cubicBezTo>
                    <a:pt x="3688" y="11979"/>
                    <a:pt x="3688" y="11979"/>
                    <a:pt x="3688" y="11979"/>
                  </a:cubicBezTo>
                  <a:cubicBezTo>
                    <a:pt x="3852" y="11880"/>
                    <a:pt x="4016" y="11782"/>
                    <a:pt x="4166" y="11684"/>
                  </a:cubicBezTo>
                  <a:cubicBezTo>
                    <a:pt x="4207" y="11664"/>
                    <a:pt x="4207" y="11664"/>
                    <a:pt x="4207" y="11664"/>
                  </a:cubicBezTo>
                  <a:cubicBezTo>
                    <a:pt x="4207" y="11674"/>
                    <a:pt x="4207" y="11674"/>
                    <a:pt x="4221" y="11684"/>
                  </a:cubicBezTo>
                  <a:cubicBezTo>
                    <a:pt x="4221" y="11694"/>
                    <a:pt x="4221" y="11704"/>
                    <a:pt x="4221" y="11713"/>
                  </a:cubicBezTo>
                  <a:cubicBezTo>
                    <a:pt x="4221" y="11733"/>
                    <a:pt x="4207" y="11763"/>
                    <a:pt x="4207" y="11782"/>
                  </a:cubicBezTo>
                  <a:cubicBezTo>
                    <a:pt x="4317" y="11792"/>
                    <a:pt x="4317" y="11792"/>
                    <a:pt x="4317" y="11792"/>
                  </a:cubicBezTo>
                  <a:cubicBezTo>
                    <a:pt x="4317" y="11763"/>
                    <a:pt x="4317" y="11743"/>
                    <a:pt x="4317" y="11713"/>
                  </a:cubicBezTo>
                  <a:cubicBezTo>
                    <a:pt x="4344" y="11556"/>
                    <a:pt x="4440" y="11468"/>
                    <a:pt x="4563" y="11369"/>
                  </a:cubicBezTo>
                  <a:cubicBezTo>
                    <a:pt x="4604" y="11330"/>
                    <a:pt x="4645" y="11291"/>
                    <a:pt x="4686" y="11252"/>
                  </a:cubicBezTo>
                  <a:cubicBezTo>
                    <a:pt x="4754" y="11458"/>
                    <a:pt x="4713" y="11694"/>
                    <a:pt x="4686" y="11939"/>
                  </a:cubicBezTo>
                  <a:cubicBezTo>
                    <a:pt x="4686" y="11939"/>
                    <a:pt x="4686" y="11939"/>
                    <a:pt x="4686" y="11939"/>
                  </a:cubicBezTo>
                  <a:moveTo>
                    <a:pt x="4754" y="12116"/>
                  </a:moveTo>
                  <a:cubicBezTo>
                    <a:pt x="4768" y="12087"/>
                    <a:pt x="4768" y="12057"/>
                    <a:pt x="4781" y="12038"/>
                  </a:cubicBezTo>
                  <a:cubicBezTo>
                    <a:pt x="4822" y="12028"/>
                    <a:pt x="4863" y="12028"/>
                    <a:pt x="4904" y="12018"/>
                  </a:cubicBezTo>
                  <a:cubicBezTo>
                    <a:pt x="4945" y="12018"/>
                    <a:pt x="5000" y="12008"/>
                    <a:pt x="5041" y="11998"/>
                  </a:cubicBezTo>
                  <a:cubicBezTo>
                    <a:pt x="4959" y="12077"/>
                    <a:pt x="4822" y="12156"/>
                    <a:pt x="4699" y="12224"/>
                  </a:cubicBezTo>
                  <a:cubicBezTo>
                    <a:pt x="4727" y="12185"/>
                    <a:pt x="4740" y="12156"/>
                    <a:pt x="4754" y="12116"/>
                  </a:cubicBezTo>
                  <a:moveTo>
                    <a:pt x="5656" y="12303"/>
                  </a:moveTo>
                  <a:cubicBezTo>
                    <a:pt x="5451" y="12303"/>
                    <a:pt x="5259" y="12303"/>
                    <a:pt x="5068" y="12303"/>
                  </a:cubicBezTo>
                  <a:cubicBezTo>
                    <a:pt x="4973" y="12303"/>
                    <a:pt x="4877" y="12313"/>
                    <a:pt x="4781" y="12313"/>
                  </a:cubicBezTo>
                  <a:cubicBezTo>
                    <a:pt x="4836" y="12274"/>
                    <a:pt x="4891" y="12234"/>
                    <a:pt x="4945" y="12205"/>
                  </a:cubicBezTo>
                  <a:cubicBezTo>
                    <a:pt x="5068" y="12126"/>
                    <a:pt x="5205" y="12057"/>
                    <a:pt x="5300" y="11949"/>
                  </a:cubicBezTo>
                  <a:cubicBezTo>
                    <a:pt x="5683" y="11910"/>
                    <a:pt x="5929" y="11743"/>
                    <a:pt x="6175" y="11586"/>
                  </a:cubicBezTo>
                  <a:cubicBezTo>
                    <a:pt x="6475" y="11379"/>
                    <a:pt x="6762" y="11193"/>
                    <a:pt x="7363" y="11242"/>
                  </a:cubicBezTo>
                  <a:cubicBezTo>
                    <a:pt x="7213" y="11301"/>
                    <a:pt x="7104" y="11399"/>
                    <a:pt x="6995" y="11487"/>
                  </a:cubicBezTo>
                  <a:cubicBezTo>
                    <a:pt x="6940" y="11527"/>
                    <a:pt x="6885" y="11586"/>
                    <a:pt x="6817" y="11625"/>
                  </a:cubicBezTo>
                  <a:cubicBezTo>
                    <a:pt x="6544" y="11812"/>
                    <a:pt x="6175" y="11900"/>
                    <a:pt x="5779" y="11998"/>
                  </a:cubicBezTo>
                  <a:cubicBezTo>
                    <a:pt x="5601" y="12038"/>
                    <a:pt x="5423" y="12077"/>
                    <a:pt x="5246" y="12136"/>
                  </a:cubicBezTo>
                  <a:cubicBezTo>
                    <a:pt x="5068" y="12195"/>
                    <a:pt x="5068" y="12195"/>
                    <a:pt x="5068" y="12195"/>
                  </a:cubicBezTo>
                  <a:cubicBezTo>
                    <a:pt x="5273" y="12205"/>
                    <a:pt x="5273" y="12205"/>
                    <a:pt x="5273" y="12205"/>
                  </a:cubicBezTo>
                  <a:cubicBezTo>
                    <a:pt x="5464" y="12215"/>
                    <a:pt x="5669" y="12146"/>
                    <a:pt x="5847" y="12087"/>
                  </a:cubicBezTo>
                  <a:cubicBezTo>
                    <a:pt x="5929" y="12067"/>
                    <a:pt x="5997" y="12038"/>
                    <a:pt x="6079" y="12018"/>
                  </a:cubicBezTo>
                  <a:cubicBezTo>
                    <a:pt x="5984" y="12126"/>
                    <a:pt x="5861" y="12215"/>
                    <a:pt x="5710" y="12274"/>
                  </a:cubicBezTo>
                  <a:cubicBezTo>
                    <a:pt x="5656" y="12303"/>
                    <a:pt x="5656" y="12303"/>
                    <a:pt x="5656" y="12303"/>
                  </a:cubicBezTo>
                  <a:moveTo>
                    <a:pt x="7527" y="12048"/>
                  </a:moveTo>
                  <a:cubicBezTo>
                    <a:pt x="7131" y="12215"/>
                    <a:pt x="6530" y="12274"/>
                    <a:pt x="5902" y="12293"/>
                  </a:cubicBezTo>
                  <a:cubicBezTo>
                    <a:pt x="6079" y="12215"/>
                    <a:pt x="6188" y="12087"/>
                    <a:pt x="6270" y="11959"/>
                  </a:cubicBezTo>
                  <a:cubicBezTo>
                    <a:pt x="6393" y="11939"/>
                    <a:pt x="6475" y="11900"/>
                    <a:pt x="6571" y="11861"/>
                  </a:cubicBezTo>
                  <a:cubicBezTo>
                    <a:pt x="6612" y="11841"/>
                    <a:pt x="6653" y="11822"/>
                    <a:pt x="6708" y="11802"/>
                  </a:cubicBezTo>
                  <a:cubicBezTo>
                    <a:pt x="6639" y="11920"/>
                    <a:pt x="6530" y="11989"/>
                    <a:pt x="6434" y="12048"/>
                  </a:cubicBezTo>
                  <a:cubicBezTo>
                    <a:pt x="6229" y="12156"/>
                    <a:pt x="6229" y="12156"/>
                    <a:pt x="6229" y="12156"/>
                  </a:cubicBezTo>
                  <a:cubicBezTo>
                    <a:pt x="6475" y="12107"/>
                    <a:pt x="6475" y="12107"/>
                    <a:pt x="6475" y="12107"/>
                  </a:cubicBezTo>
                  <a:cubicBezTo>
                    <a:pt x="6639" y="12077"/>
                    <a:pt x="6858" y="11910"/>
                    <a:pt x="6899" y="11704"/>
                  </a:cubicBezTo>
                  <a:cubicBezTo>
                    <a:pt x="7200" y="11448"/>
                    <a:pt x="7705" y="11340"/>
                    <a:pt x="8197" y="11232"/>
                  </a:cubicBezTo>
                  <a:cubicBezTo>
                    <a:pt x="8361" y="11193"/>
                    <a:pt x="8525" y="11163"/>
                    <a:pt x="8675" y="11124"/>
                  </a:cubicBezTo>
                  <a:cubicBezTo>
                    <a:pt x="8620" y="11173"/>
                    <a:pt x="8566" y="11232"/>
                    <a:pt x="8497" y="11291"/>
                  </a:cubicBezTo>
                  <a:cubicBezTo>
                    <a:pt x="8238" y="11576"/>
                    <a:pt x="7951" y="11861"/>
                    <a:pt x="7527" y="12048"/>
                  </a:cubicBezTo>
                  <a:moveTo>
                    <a:pt x="10629" y="11792"/>
                  </a:moveTo>
                  <a:cubicBezTo>
                    <a:pt x="10615" y="11871"/>
                    <a:pt x="10615" y="11949"/>
                    <a:pt x="10601" y="12018"/>
                  </a:cubicBezTo>
                  <a:cubicBezTo>
                    <a:pt x="10369" y="11959"/>
                    <a:pt x="10110" y="11920"/>
                    <a:pt x="9823" y="11900"/>
                  </a:cubicBezTo>
                  <a:cubicBezTo>
                    <a:pt x="9181" y="11871"/>
                    <a:pt x="8552" y="11959"/>
                    <a:pt x="7992" y="12028"/>
                  </a:cubicBezTo>
                  <a:cubicBezTo>
                    <a:pt x="7951" y="12038"/>
                    <a:pt x="7910" y="12038"/>
                    <a:pt x="7883" y="12048"/>
                  </a:cubicBezTo>
                  <a:cubicBezTo>
                    <a:pt x="7910" y="12018"/>
                    <a:pt x="7951" y="11998"/>
                    <a:pt x="7992" y="11979"/>
                  </a:cubicBezTo>
                  <a:cubicBezTo>
                    <a:pt x="8129" y="11900"/>
                    <a:pt x="8265" y="11812"/>
                    <a:pt x="8388" y="11723"/>
                  </a:cubicBezTo>
                  <a:cubicBezTo>
                    <a:pt x="8361" y="11743"/>
                    <a:pt x="8347" y="11763"/>
                    <a:pt x="8333" y="11782"/>
                  </a:cubicBezTo>
                  <a:cubicBezTo>
                    <a:pt x="8279" y="11831"/>
                    <a:pt x="8265" y="11851"/>
                    <a:pt x="8251" y="11871"/>
                  </a:cubicBezTo>
                  <a:cubicBezTo>
                    <a:pt x="8211" y="11969"/>
                    <a:pt x="8211" y="11969"/>
                    <a:pt x="8211" y="11969"/>
                  </a:cubicBezTo>
                  <a:cubicBezTo>
                    <a:pt x="8320" y="11910"/>
                    <a:pt x="8320" y="11910"/>
                    <a:pt x="8320" y="11910"/>
                  </a:cubicBezTo>
                  <a:cubicBezTo>
                    <a:pt x="8497" y="11841"/>
                    <a:pt x="8579" y="11674"/>
                    <a:pt x="8675" y="11507"/>
                  </a:cubicBezTo>
                  <a:cubicBezTo>
                    <a:pt x="8812" y="11291"/>
                    <a:pt x="8948" y="11055"/>
                    <a:pt x="9249" y="11026"/>
                  </a:cubicBezTo>
                  <a:cubicBezTo>
                    <a:pt x="9290" y="11026"/>
                    <a:pt x="9331" y="11026"/>
                    <a:pt x="9372" y="11026"/>
                  </a:cubicBezTo>
                  <a:cubicBezTo>
                    <a:pt x="9918" y="11055"/>
                    <a:pt x="10342" y="11193"/>
                    <a:pt x="10670" y="11448"/>
                  </a:cubicBezTo>
                  <a:cubicBezTo>
                    <a:pt x="10642" y="11556"/>
                    <a:pt x="10629" y="11674"/>
                    <a:pt x="10629" y="11792"/>
                  </a:cubicBezTo>
                  <a:moveTo>
                    <a:pt x="10506" y="11055"/>
                  </a:moveTo>
                  <a:cubicBezTo>
                    <a:pt x="10055" y="10908"/>
                    <a:pt x="9727" y="10790"/>
                    <a:pt x="9262" y="10800"/>
                  </a:cubicBezTo>
                  <a:cubicBezTo>
                    <a:pt x="8989" y="10800"/>
                    <a:pt x="8743" y="10878"/>
                    <a:pt x="8525" y="10947"/>
                  </a:cubicBezTo>
                  <a:cubicBezTo>
                    <a:pt x="8292" y="11026"/>
                    <a:pt x="8060" y="11094"/>
                    <a:pt x="7787" y="11104"/>
                  </a:cubicBezTo>
                  <a:cubicBezTo>
                    <a:pt x="7664" y="11114"/>
                    <a:pt x="7541" y="11094"/>
                    <a:pt x="7418" y="11084"/>
                  </a:cubicBezTo>
                  <a:cubicBezTo>
                    <a:pt x="7404" y="11075"/>
                    <a:pt x="7377" y="11075"/>
                    <a:pt x="7350" y="11075"/>
                  </a:cubicBezTo>
                  <a:cubicBezTo>
                    <a:pt x="7459" y="10996"/>
                    <a:pt x="7459" y="10996"/>
                    <a:pt x="7459" y="10996"/>
                  </a:cubicBezTo>
                  <a:cubicBezTo>
                    <a:pt x="7664" y="10839"/>
                    <a:pt x="7609" y="10662"/>
                    <a:pt x="7568" y="10485"/>
                  </a:cubicBezTo>
                  <a:cubicBezTo>
                    <a:pt x="7527" y="10367"/>
                    <a:pt x="7500" y="10249"/>
                    <a:pt x="7527" y="10151"/>
                  </a:cubicBezTo>
                  <a:cubicBezTo>
                    <a:pt x="7568" y="10053"/>
                    <a:pt x="7869" y="9876"/>
                    <a:pt x="8060" y="9797"/>
                  </a:cubicBezTo>
                  <a:cubicBezTo>
                    <a:pt x="8347" y="9679"/>
                    <a:pt x="8634" y="9679"/>
                    <a:pt x="9017" y="9777"/>
                  </a:cubicBezTo>
                  <a:cubicBezTo>
                    <a:pt x="8812" y="9895"/>
                    <a:pt x="8525" y="9945"/>
                    <a:pt x="8238" y="9994"/>
                  </a:cubicBezTo>
                  <a:cubicBezTo>
                    <a:pt x="8129" y="10013"/>
                    <a:pt x="8019" y="10033"/>
                    <a:pt x="7910" y="10053"/>
                  </a:cubicBezTo>
                  <a:cubicBezTo>
                    <a:pt x="7664" y="10112"/>
                    <a:pt x="7664" y="10112"/>
                    <a:pt x="7664" y="10112"/>
                  </a:cubicBezTo>
                  <a:cubicBezTo>
                    <a:pt x="7924" y="10121"/>
                    <a:pt x="7924" y="10121"/>
                    <a:pt x="7924" y="10121"/>
                  </a:cubicBezTo>
                  <a:cubicBezTo>
                    <a:pt x="8060" y="10131"/>
                    <a:pt x="8292" y="10092"/>
                    <a:pt x="8429" y="10053"/>
                  </a:cubicBezTo>
                  <a:cubicBezTo>
                    <a:pt x="8415" y="10082"/>
                    <a:pt x="8402" y="10112"/>
                    <a:pt x="8374" y="10141"/>
                  </a:cubicBezTo>
                  <a:cubicBezTo>
                    <a:pt x="8333" y="10180"/>
                    <a:pt x="8292" y="10230"/>
                    <a:pt x="8279" y="10279"/>
                  </a:cubicBezTo>
                  <a:cubicBezTo>
                    <a:pt x="8374" y="10298"/>
                    <a:pt x="8374" y="10298"/>
                    <a:pt x="8374" y="10298"/>
                  </a:cubicBezTo>
                  <a:cubicBezTo>
                    <a:pt x="8538" y="10043"/>
                    <a:pt x="8866" y="9925"/>
                    <a:pt x="9181" y="9846"/>
                  </a:cubicBezTo>
                  <a:cubicBezTo>
                    <a:pt x="9290" y="9905"/>
                    <a:pt x="9426" y="9964"/>
                    <a:pt x="9549" y="10013"/>
                  </a:cubicBezTo>
                  <a:cubicBezTo>
                    <a:pt x="10137" y="10269"/>
                    <a:pt x="10738" y="10534"/>
                    <a:pt x="10683" y="11114"/>
                  </a:cubicBezTo>
                  <a:cubicBezTo>
                    <a:pt x="10629" y="11094"/>
                    <a:pt x="10560" y="11075"/>
                    <a:pt x="10506" y="11055"/>
                  </a:cubicBezTo>
                  <a:moveTo>
                    <a:pt x="10437" y="10082"/>
                  </a:moveTo>
                  <a:cubicBezTo>
                    <a:pt x="10164" y="9935"/>
                    <a:pt x="9864" y="9787"/>
                    <a:pt x="9495" y="9689"/>
                  </a:cubicBezTo>
                  <a:cubicBezTo>
                    <a:pt x="9672" y="9551"/>
                    <a:pt x="9973" y="9424"/>
                    <a:pt x="10287" y="9443"/>
                  </a:cubicBezTo>
                  <a:cubicBezTo>
                    <a:pt x="10465" y="9453"/>
                    <a:pt x="10615" y="9502"/>
                    <a:pt x="10738" y="9581"/>
                  </a:cubicBezTo>
                  <a:cubicBezTo>
                    <a:pt x="10711" y="9768"/>
                    <a:pt x="10683" y="10023"/>
                    <a:pt x="10697" y="10210"/>
                  </a:cubicBezTo>
                  <a:cubicBezTo>
                    <a:pt x="10601" y="10171"/>
                    <a:pt x="10519" y="10121"/>
                    <a:pt x="10437" y="10082"/>
                  </a:cubicBezTo>
                  <a:moveTo>
                    <a:pt x="10929" y="21246"/>
                  </a:moveTo>
                  <a:cubicBezTo>
                    <a:pt x="10888" y="21246"/>
                    <a:pt x="10861" y="21256"/>
                    <a:pt x="10834" y="21265"/>
                  </a:cubicBezTo>
                  <a:cubicBezTo>
                    <a:pt x="10834" y="21265"/>
                    <a:pt x="10820" y="21275"/>
                    <a:pt x="10806" y="21275"/>
                  </a:cubicBezTo>
                  <a:cubicBezTo>
                    <a:pt x="10806" y="21265"/>
                    <a:pt x="10793" y="21246"/>
                    <a:pt x="10793" y="21236"/>
                  </a:cubicBezTo>
                  <a:cubicBezTo>
                    <a:pt x="10793" y="21226"/>
                    <a:pt x="10779" y="21206"/>
                    <a:pt x="10779" y="21187"/>
                  </a:cubicBezTo>
                  <a:cubicBezTo>
                    <a:pt x="10847" y="21177"/>
                    <a:pt x="10888" y="21147"/>
                    <a:pt x="10929" y="21128"/>
                  </a:cubicBezTo>
                  <a:cubicBezTo>
                    <a:pt x="10929" y="21118"/>
                    <a:pt x="10943" y="21108"/>
                    <a:pt x="10943" y="21108"/>
                  </a:cubicBezTo>
                  <a:cubicBezTo>
                    <a:pt x="10943" y="21108"/>
                    <a:pt x="10957" y="21118"/>
                    <a:pt x="10957" y="21118"/>
                  </a:cubicBezTo>
                  <a:cubicBezTo>
                    <a:pt x="10970" y="21128"/>
                    <a:pt x="10970" y="21128"/>
                    <a:pt x="10970" y="21128"/>
                  </a:cubicBezTo>
                  <a:cubicBezTo>
                    <a:pt x="10929" y="21147"/>
                    <a:pt x="10902" y="21177"/>
                    <a:pt x="10902" y="21206"/>
                  </a:cubicBezTo>
                  <a:cubicBezTo>
                    <a:pt x="10902" y="21216"/>
                    <a:pt x="10902" y="21236"/>
                    <a:pt x="10929" y="21246"/>
                  </a:cubicBezTo>
                  <a:moveTo>
                    <a:pt x="11148" y="21246"/>
                  </a:moveTo>
                  <a:cubicBezTo>
                    <a:pt x="11121" y="21246"/>
                    <a:pt x="11080" y="21246"/>
                    <a:pt x="11039" y="21256"/>
                  </a:cubicBezTo>
                  <a:cubicBezTo>
                    <a:pt x="11025" y="21216"/>
                    <a:pt x="11025" y="21216"/>
                    <a:pt x="11025" y="21216"/>
                  </a:cubicBezTo>
                  <a:cubicBezTo>
                    <a:pt x="11025" y="21216"/>
                    <a:pt x="11052" y="21206"/>
                    <a:pt x="11066" y="21197"/>
                  </a:cubicBezTo>
                  <a:cubicBezTo>
                    <a:pt x="11080" y="21187"/>
                    <a:pt x="11107" y="21177"/>
                    <a:pt x="11121" y="21157"/>
                  </a:cubicBezTo>
                  <a:cubicBezTo>
                    <a:pt x="11175" y="21187"/>
                    <a:pt x="11216" y="21216"/>
                    <a:pt x="11285" y="21216"/>
                  </a:cubicBezTo>
                  <a:cubicBezTo>
                    <a:pt x="11271" y="21236"/>
                    <a:pt x="11230" y="21246"/>
                    <a:pt x="11148" y="21246"/>
                  </a:cubicBezTo>
                  <a:moveTo>
                    <a:pt x="11544" y="18533"/>
                  </a:moveTo>
                  <a:cubicBezTo>
                    <a:pt x="11558" y="18533"/>
                    <a:pt x="11558" y="18524"/>
                    <a:pt x="11571" y="18514"/>
                  </a:cubicBezTo>
                  <a:cubicBezTo>
                    <a:pt x="11571" y="18533"/>
                    <a:pt x="11571" y="18533"/>
                    <a:pt x="11571" y="18533"/>
                  </a:cubicBezTo>
                  <a:cubicBezTo>
                    <a:pt x="11558" y="18533"/>
                    <a:pt x="11558" y="18543"/>
                    <a:pt x="11544" y="18533"/>
                  </a:cubicBezTo>
                  <a:moveTo>
                    <a:pt x="11571" y="18386"/>
                  </a:moveTo>
                  <a:cubicBezTo>
                    <a:pt x="11571" y="18386"/>
                    <a:pt x="11571" y="18386"/>
                    <a:pt x="11571" y="18386"/>
                  </a:cubicBezTo>
                  <a:cubicBezTo>
                    <a:pt x="11571" y="18376"/>
                    <a:pt x="11571" y="18376"/>
                    <a:pt x="11585" y="18376"/>
                  </a:cubicBezTo>
                  <a:cubicBezTo>
                    <a:pt x="11585" y="18386"/>
                    <a:pt x="11585" y="18386"/>
                    <a:pt x="11585" y="18386"/>
                  </a:cubicBezTo>
                  <a:cubicBezTo>
                    <a:pt x="11571" y="18386"/>
                    <a:pt x="11571" y="18386"/>
                    <a:pt x="11571" y="18386"/>
                  </a:cubicBezTo>
                  <a:moveTo>
                    <a:pt x="14796" y="13158"/>
                  </a:moveTo>
                  <a:cubicBezTo>
                    <a:pt x="14782" y="13178"/>
                    <a:pt x="14782" y="13178"/>
                    <a:pt x="14782" y="13178"/>
                  </a:cubicBezTo>
                  <a:cubicBezTo>
                    <a:pt x="14727" y="13364"/>
                    <a:pt x="14673" y="13561"/>
                    <a:pt x="14632" y="13767"/>
                  </a:cubicBezTo>
                  <a:cubicBezTo>
                    <a:pt x="14536" y="13748"/>
                    <a:pt x="14440" y="13640"/>
                    <a:pt x="14345" y="13551"/>
                  </a:cubicBezTo>
                  <a:cubicBezTo>
                    <a:pt x="14290" y="13502"/>
                    <a:pt x="14236" y="13443"/>
                    <a:pt x="14181" y="13404"/>
                  </a:cubicBezTo>
                  <a:cubicBezTo>
                    <a:pt x="13757" y="13099"/>
                    <a:pt x="13129" y="12912"/>
                    <a:pt x="12514" y="12726"/>
                  </a:cubicBezTo>
                  <a:cubicBezTo>
                    <a:pt x="12500" y="12726"/>
                    <a:pt x="12500" y="12726"/>
                    <a:pt x="12500" y="12726"/>
                  </a:cubicBezTo>
                  <a:cubicBezTo>
                    <a:pt x="12774" y="12676"/>
                    <a:pt x="13088" y="12657"/>
                    <a:pt x="13388" y="12667"/>
                  </a:cubicBezTo>
                  <a:cubicBezTo>
                    <a:pt x="14058" y="12706"/>
                    <a:pt x="14577" y="12893"/>
                    <a:pt x="14796" y="13158"/>
                  </a:cubicBezTo>
                  <a:moveTo>
                    <a:pt x="15260" y="12362"/>
                  </a:moveTo>
                  <a:cubicBezTo>
                    <a:pt x="15274" y="12401"/>
                    <a:pt x="15288" y="12441"/>
                    <a:pt x="15301" y="12480"/>
                  </a:cubicBezTo>
                  <a:cubicBezTo>
                    <a:pt x="15315" y="12529"/>
                    <a:pt x="15329" y="12568"/>
                    <a:pt x="15342" y="12618"/>
                  </a:cubicBezTo>
                  <a:cubicBezTo>
                    <a:pt x="15001" y="12539"/>
                    <a:pt x="14604" y="12490"/>
                    <a:pt x="14181" y="12470"/>
                  </a:cubicBezTo>
                  <a:cubicBezTo>
                    <a:pt x="14208" y="12411"/>
                    <a:pt x="14208" y="12411"/>
                    <a:pt x="14208" y="12411"/>
                  </a:cubicBezTo>
                  <a:cubicBezTo>
                    <a:pt x="13880" y="12293"/>
                    <a:pt x="13634" y="12116"/>
                    <a:pt x="13511" y="11880"/>
                  </a:cubicBezTo>
                  <a:cubicBezTo>
                    <a:pt x="14003" y="12038"/>
                    <a:pt x="14591" y="12224"/>
                    <a:pt x="15260" y="12362"/>
                  </a:cubicBezTo>
                  <a:moveTo>
                    <a:pt x="14099" y="12460"/>
                  </a:moveTo>
                  <a:cubicBezTo>
                    <a:pt x="13088" y="12411"/>
                    <a:pt x="12145" y="12519"/>
                    <a:pt x="11640" y="12598"/>
                  </a:cubicBezTo>
                  <a:cubicBezTo>
                    <a:pt x="11530" y="12274"/>
                    <a:pt x="11517" y="12008"/>
                    <a:pt x="11585" y="11753"/>
                  </a:cubicBezTo>
                  <a:cubicBezTo>
                    <a:pt x="11599" y="11654"/>
                    <a:pt x="11653" y="11576"/>
                    <a:pt x="11694" y="11487"/>
                  </a:cubicBezTo>
                  <a:cubicBezTo>
                    <a:pt x="11749" y="11409"/>
                    <a:pt x="11790" y="11330"/>
                    <a:pt x="11817" y="11242"/>
                  </a:cubicBezTo>
                  <a:cubicBezTo>
                    <a:pt x="11968" y="10800"/>
                    <a:pt x="12200" y="10554"/>
                    <a:pt x="12555" y="10475"/>
                  </a:cubicBezTo>
                  <a:cubicBezTo>
                    <a:pt x="12760" y="10691"/>
                    <a:pt x="12869" y="10976"/>
                    <a:pt x="12979" y="11261"/>
                  </a:cubicBezTo>
                  <a:cubicBezTo>
                    <a:pt x="13170" y="11753"/>
                    <a:pt x="13375" y="12274"/>
                    <a:pt x="14099" y="12460"/>
                  </a:cubicBezTo>
                </a:path>
              </a:pathLst>
            </a:custGeom>
            <a:solidFill>
              <a:srgbClr val="8DC9C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28681" name="AutoShape 9"/>
            <p:cNvSpPr/>
            <p:nvPr/>
          </p:nvSpPr>
          <p:spPr bwMode="auto">
            <a:xfrm>
              <a:off x="577850" y="1114425"/>
              <a:ext cx="74958" cy="39688"/>
            </a:xfrm>
            <a:custGeom>
              <a:avLst/>
              <a:gdLst>
                <a:gd name="T0" fmla="*/ 37479 w 21248"/>
                <a:gd name="T1" fmla="*/ 19844 h 21600"/>
                <a:gd name="T2" fmla="*/ 37479 w 21248"/>
                <a:gd name="T3" fmla="*/ 19844 h 21600"/>
                <a:gd name="T4" fmla="*/ 37479 w 21248"/>
                <a:gd name="T5" fmla="*/ 19844 h 21600"/>
                <a:gd name="T6" fmla="*/ 37479 w 21248"/>
                <a:gd name="T7" fmla="*/ 19844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248" h="21600">
                  <a:moveTo>
                    <a:pt x="7982" y="7199"/>
                  </a:moveTo>
                  <a:cubicBezTo>
                    <a:pt x="3286" y="9000"/>
                    <a:pt x="939" y="9899"/>
                    <a:pt x="0" y="13500"/>
                  </a:cubicBezTo>
                  <a:cubicBezTo>
                    <a:pt x="0" y="14400"/>
                    <a:pt x="0" y="17099"/>
                    <a:pt x="939" y="18900"/>
                  </a:cubicBezTo>
                  <a:cubicBezTo>
                    <a:pt x="2347" y="21600"/>
                    <a:pt x="2347" y="21600"/>
                    <a:pt x="2347" y="21600"/>
                  </a:cubicBezTo>
                  <a:cubicBezTo>
                    <a:pt x="3756" y="18000"/>
                    <a:pt x="3756" y="18000"/>
                    <a:pt x="3756" y="18000"/>
                  </a:cubicBezTo>
                  <a:cubicBezTo>
                    <a:pt x="3756" y="18000"/>
                    <a:pt x="4695" y="17099"/>
                    <a:pt x="5634" y="17099"/>
                  </a:cubicBezTo>
                  <a:cubicBezTo>
                    <a:pt x="6573" y="17099"/>
                    <a:pt x="8452" y="16200"/>
                    <a:pt x="9391" y="14400"/>
                  </a:cubicBezTo>
                  <a:cubicBezTo>
                    <a:pt x="12678" y="13500"/>
                    <a:pt x="12678" y="13500"/>
                    <a:pt x="12678" y="13500"/>
                  </a:cubicBezTo>
                  <a:cubicBezTo>
                    <a:pt x="16904" y="12600"/>
                    <a:pt x="20191" y="12600"/>
                    <a:pt x="21130" y="8100"/>
                  </a:cubicBezTo>
                  <a:cubicBezTo>
                    <a:pt x="21130" y="7199"/>
                    <a:pt x="21600" y="5399"/>
                    <a:pt x="20660" y="2699"/>
                  </a:cubicBezTo>
                  <a:cubicBezTo>
                    <a:pt x="19252" y="0"/>
                    <a:pt x="19252" y="0"/>
                    <a:pt x="19252" y="0"/>
                  </a:cubicBezTo>
                  <a:cubicBezTo>
                    <a:pt x="17843" y="2699"/>
                    <a:pt x="17843" y="2699"/>
                    <a:pt x="17843" y="2699"/>
                  </a:cubicBezTo>
                  <a:cubicBezTo>
                    <a:pt x="17373" y="3599"/>
                    <a:pt x="16434" y="3599"/>
                    <a:pt x="15026" y="4500"/>
                  </a:cubicBezTo>
                  <a:cubicBezTo>
                    <a:pt x="13617" y="4500"/>
                    <a:pt x="11739" y="5399"/>
                    <a:pt x="10330" y="8100"/>
                  </a:cubicBezTo>
                  <a:cubicBezTo>
                    <a:pt x="10800" y="6300"/>
                    <a:pt x="10800" y="6300"/>
                    <a:pt x="10800" y="6300"/>
                  </a:cubicBezTo>
                  <a:lnTo>
                    <a:pt x="7982" y="7199"/>
                  </a:lnTo>
                  <a:close/>
                </a:path>
              </a:pathLst>
            </a:custGeom>
            <a:solidFill>
              <a:srgbClr val="8DC9C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28682" name="AutoShape 10"/>
            <p:cNvSpPr/>
            <p:nvPr/>
          </p:nvSpPr>
          <p:spPr bwMode="auto">
            <a:xfrm>
              <a:off x="255587" y="1477962"/>
              <a:ext cx="133351" cy="111126"/>
            </a:xfrm>
            <a:custGeom>
              <a:avLst/>
              <a:gdLst>
                <a:gd name="T0" fmla="*/ 66676 w 21600"/>
                <a:gd name="T1" fmla="*/ 55563 h 21600"/>
                <a:gd name="T2" fmla="*/ 66676 w 21600"/>
                <a:gd name="T3" fmla="*/ 55563 h 21600"/>
                <a:gd name="T4" fmla="*/ 66676 w 21600"/>
                <a:gd name="T5" fmla="*/ 55563 h 21600"/>
                <a:gd name="T6" fmla="*/ 66676 w 21600"/>
                <a:gd name="T7" fmla="*/ 55563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19988"/>
                  </a:moveTo>
                  <a:cubicBezTo>
                    <a:pt x="1600" y="21600"/>
                    <a:pt x="1600" y="21600"/>
                    <a:pt x="1600" y="21600"/>
                  </a:cubicBezTo>
                  <a:cubicBezTo>
                    <a:pt x="2933" y="19988"/>
                    <a:pt x="4000" y="18376"/>
                    <a:pt x="5333" y="16764"/>
                  </a:cubicBezTo>
                  <a:cubicBezTo>
                    <a:pt x="9866" y="10316"/>
                    <a:pt x="14399" y="4191"/>
                    <a:pt x="21599" y="2256"/>
                  </a:cubicBezTo>
                  <a:cubicBezTo>
                    <a:pt x="21333" y="0"/>
                    <a:pt x="21333" y="0"/>
                    <a:pt x="21333" y="0"/>
                  </a:cubicBezTo>
                  <a:cubicBezTo>
                    <a:pt x="12000" y="967"/>
                    <a:pt x="6400" y="9671"/>
                    <a:pt x="2133" y="16764"/>
                  </a:cubicBezTo>
                  <a:cubicBezTo>
                    <a:pt x="1333" y="18053"/>
                    <a:pt x="800" y="19020"/>
                    <a:pt x="0" y="19988"/>
                  </a:cubicBezTo>
                  <a:close/>
                </a:path>
              </a:pathLst>
            </a:custGeom>
            <a:solidFill>
              <a:srgbClr val="8DC9C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28683" name="AutoShape 11"/>
            <p:cNvSpPr/>
            <p:nvPr/>
          </p:nvSpPr>
          <p:spPr bwMode="auto">
            <a:xfrm>
              <a:off x="88900" y="1487487"/>
              <a:ext cx="252413" cy="114301"/>
            </a:xfrm>
            <a:custGeom>
              <a:avLst/>
              <a:gdLst>
                <a:gd name="T0" fmla="*/ 126207 w 21600"/>
                <a:gd name="T1" fmla="*/ 57151 h 21600"/>
                <a:gd name="T2" fmla="*/ 126207 w 21600"/>
                <a:gd name="T3" fmla="*/ 57151 h 21600"/>
                <a:gd name="T4" fmla="*/ 126207 w 21600"/>
                <a:gd name="T5" fmla="*/ 57151 h 21600"/>
                <a:gd name="T6" fmla="*/ 126207 w 21600"/>
                <a:gd name="T7" fmla="*/ 57151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2221" y="4069"/>
                  </a:moveTo>
                  <a:cubicBezTo>
                    <a:pt x="7957" y="5321"/>
                    <a:pt x="3552" y="6886"/>
                    <a:pt x="0" y="10330"/>
                  </a:cubicBezTo>
                  <a:cubicBezTo>
                    <a:pt x="284" y="12521"/>
                    <a:pt x="284" y="12521"/>
                    <a:pt x="284" y="12521"/>
                  </a:cubicBezTo>
                  <a:cubicBezTo>
                    <a:pt x="2984" y="10643"/>
                    <a:pt x="6821" y="9078"/>
                    <a:pt x="9805" y="8452"/>
                  </a:cubicBezTo>
                  <a:cubicBezTo>
                    <a:pt x="9094" y="10017"/>
                    <a:pt x="8099" y="11269"/>
                    <a:pt x="7105" y="12521"/>
                  </a:cubicBezTo>
                  <a:cubicBezTo>
                    <a:pt x="6110" y="13773"/>
                    <a:pt x="5257" y="15026"/>
                    <a:pt x="4405" y="16591"/>
                  </a:cubicBezTo>
                  <a:cubicBezTo>
                    <a:pt x="2984" y="19408"/>
                    <a:pt x="2984" y="19408"/>
                    <a:pt x="2984" y="19408"/>
                  </a:cubicBezTo>
                  <a:cubicBezTo>
                    <a:pt x="4831" y="18782"/>
                    <a:pt x="4831" y="18782"/>
                    <a:pt x="4831" y="18782"/>
                  </a:cubicBezTo>
                  <a:cubicBezTo>
                    <a:pt x="5826" y="18156"/>
                    <a:pt x="6678" y="16904"/>
                    <a:pt x="7531" y="15652"/>
                  </a:cubicBezTo>
                  <a:cubicBezTo>
                    <a:pt x="7957" y="15026"/>
                    <a:pt x="8384" y="14086"/>
                    <a:pt x="8810" y="13773"/>
                  </a:cubicBezTo>
                  <a:cubicBezTo>
                    <a:pt x="8526" y="14400"/>
                    <a:pt x="8242" y="15026"/>
                    <a:pt x="7957" y="15652"/>
                  </a:cubicBezTo>
                  <a:cubicBezTo>
                    <a:pt x="7389" y="16904"/>
                    <a:pt x="6678" y="18156"/>
                    <a:pt x="6963" y="20034"/>
                  </a:cubicBezTo>
                  <a:cubicBezTo>
                    <a:pt x="7105" y="21600"/>
                    <a:pt x="7105" y="21600"/>
                    <a:pt x="7105" y="21600"/>
                  </a:cubicBezTo>
                  <a:cubicBezTo>
                    <a:pt x="7673" y="20973"/>
                    <a:pt x="7673" y="20973"/>
                    <a:pt x="7673" y="20973"/>
                  </a:cubicBezTo>
                  <a:cubicBezTo>
                    <a:pt x="9094" y="19095"/>
                    <a:pt x="9663" y="15965"/>
                    <a:pt x="10231" y="13460"/>
                  </a:cubicBezTo>
                  <a:cubicBezTo>
                    <a:pt x="10800" y="10643"/>
                    <a:pt x="11368" y="8139"/>
                    <a:pt x="12505" y="6886"/>
                  </a:cubicBezTo>
                  <a:cubicBezTo>
                    <a:pt x="13215" y="6260"/>
                    <a:pt x="14068" y="5947"/>
                    <a:pt x="15063" y="5947"/>
                  </a:cubicBezTo>
                  <a:cubicBezTo>
                    <a:pt x="16200" y="5634"/>
                    <a:pt x="17478" y="5321"/>
                    <a:pt x="18757" y="3756"/>
                  </a:cubicBezTo>
                  <a:cubicBezTo>
                    <a:pt x="21600" y="0"/>
                    <a:pt x="21600" y="0"/>
                    <a:pt x="21600" y="0"/>
                  </a:cubicBezTo>
                  <a:cubicBezTo>
                    <a:pt x="18473" y="1565"/>
                    <a:pt x="18473" y="1565"/>
                    <a:pt x="18473" y="1565"/>
                  </a:cubicBezTo>
                  <a:cubicBezTo>
                    <a:pt x="16484" y="2504"/>
                    <a:pt x="14352" y="3130"/>
                    <a:pt x="12221" y="4069"/>
                  </a:cubicBezTo>
                  <a:close/>
                </a:path>
              </a:pathLst>
            </a:custGeom>
            <a:solidFill>
              <a:srgbClr val="8DC9C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</p:grpSp>
      <p:grpSp>
        <p:nvGrpSpPr>
          <p:cNvPr id="28684" name="Group 12"/>
          <p:cNvGrpSpPr/>
          <p:nvPr/>
        </p:nvGrpSpPr>
        <p:grpSpPr bwMode="auto">
          <a:xfrm>
            <a:off x="685800" y="1733550"/>
            <a:ext cx="2425700" cy="827088"/>
            <a:chOff x="0" y="0"/>
            <a:chExt cx="2425701" cy="828040"/>
          </a:xfrm>
        </p:grpSpPr>
        <p:sp>
          <p:nvSpPr>
            <p:cNvPr id="28685" name="AutoShape 13"/>
            <p:cNvSpPr/>
            <p:nvPr/>
          </p:nvSpPr>
          <p:spPr bwMode="auto">
            <a:xfrm>
              <a:off x="0" y="0"/>
              <a:ext cx="1722439" cy="82804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45719" tIns="45719" rIns="45719" bIns="45719"/>
            <a:lstStyle>
              <a:lvl1pPr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1pPr>
              <a:lvl2pPr marL="742950" indent="-28575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2pPr>
              <a:lvl3pPr marL="11430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3pPr>
              <a:lvl4pPr marL="16002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4pPr>
              <a:lvl5pPr marL="20574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9pPr>
            </a:lstStyle>
            <a:p>
              <a:pPr algn="r" eaLnBrk="1">
                <a:spcBef>
                  <a:spcPts val="200"/>
                </a:spcBef>
              </a:pPr>
              <a:r>
                <a:rPr lang="zh-CN" altLang="en-US" sz="1200" b="1" dirty="0" smtClean="0">
                  <a:solidFill>
                    <a:srgbClr val="17375E"/>
                  </a:solidFill>
                  <a:latin typeface="+mn-ea"/>
                  <a:ea typeface="+mn-ea"/>
                </a:rPr>
                <a:t>战略规范</a:t>
              </a:r>
              <a:br>
                <a:rPr lang="es-ES" altLang="zh-CN" sz="1200" b="1" dirty="0">
                  <a:solidFill>
                    <a:srgbClr val="17375E"/>
                  </a:solidFill>
                  <a:latin typeface="+mn-ea"/>
                  <a:ea typeface="+mn-ea"/>
                </a:rPr>
              </a:br>
              <a:r>
                <a:rPr lang="zh-CN" altLang="en-US" sz="900" dirty="0" smtClean="0">
                  <a:solidFill>
                    <a:srgbClr val="808080"/>
                  </a:solidFill>
                  <a:latin typeface="+mn-ea"/>
                  <a:ea typeface="+mn-ea"/>
                </a:rPr>
                <a:t>此处添加详细文本描述，建议与标题相关并符合整体语言风格，语言描述尽量简洁生动。</a:t>
              </a:r>
              <a:endParaRPr lang="es-ES" altLang="zh-CN" sz="1800" dirty="0">
                <a:latin typeface="+mn-ea"/>
                <a:ea typeface="+mn-ea"/>
              </a:endParaRPr>
            </a:p>
          </p:txBody>
        </p:sp>
        <p:grpSp>
          <p:nvGrpSpPr>
            <p:cNvPr id="2" name="Group 14"/>
            <p:cNvGrpSpPr/>
            <p:nvPr/>
          </p:nvGrpSpPr>
          <p:grpSpPr bwMode="auto">
            <a:xfrm>
              <a:off x="1905000" y="152400"/>
              <a:ext cx="520701" cy="520701"/>
              <a:chOff x="0" y="0"/>
              <a:chExt cx="520701" cy="520701"/>
            </a:xfrm>
          </p:grpSpPr>
          <p:sp>
            <p:nvSpPr>
              <p:cNvPr id="28687" name="AutoShape 15"/>
              <p:cNvSpPr/>
              <p:nvPr/>
            </p:nvSpPr>
            <p:spPr bwMode="auto">
              <a:xfrm>
                <a:off x="0" y="0"/>
                <a:ext cx="520701" cy="520701"/>
              </a:xfrm>
              <a:custGeom>
                <a:avLst/>
                <a:gdLst>
                  <a:gd name="T0" fmla="*/ 260337 w 19679"/>
                  <a:gd name="T1" fmla="*/ 285765 h 19679"/>
                  <a:gd name="T2" fmla="*/ 260337 w 19679"/>
                  <a:gd name="T3" fmla="*/ 285765 h 19679"/>
                  <a:gd name="T4" fmla="*/ 260337 w 19679"/>
                  <a:gd name="T5" fmla="*/ 285765 h 19679"/>
                  <a:gd name="T6" fmla="*/ 260337 w 19679"/>
                  <a:gd name="T7" fmla="*/ 285765 h 1967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679" h="19679">
                    <a:moveTo>
                      <a:pt x="16796" y="2881"/>
                    </a:moveTo>
                    <a:cubicBezTo>
                      <a:pt x="20638" y="6724"/>
                      <a:pt x="20638" y="12953"/>
                      <a:pt x="16796" y="16796"/>
                    </a:cubicBezTo>
                    <a:cubicBezTo>
                      <a:pt x="12953" y="20638"/>
                      <a:pt x="6724" y="20638"/>
                      <a:pt x="2881" y="16796"/>
                    </a:cubicBezTo>
                    <a:cubicBezTo>
                      <a:pt x="-961" y="12953"/>
                      <a:pt x="-961" y="6724"/>
                      <a:pt x="2881" y="2881"/>
                    </a:cubicBezTo>
                    <a:cubicBezTo>
                      <a:pt x="6724" y="-961"/>
                      <a:pt x="12953" y="-961"/>
                      <a:pt x="16796" y="2881"/>
                    </a:cubicBezTo>
                  </a:path>
                </a:pathLst>
              </a:custGeom>
              <a:solidFill>
                <a:srgbClr val="1CA7A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28688" name="AutoShape 16"/>
              <p:cNvSpPr/>
              <p:nvPr/>
            </p:nvSpPr>
            <p:spPr bwMode="auto">
              <a:xfrm>
                <a:off x="117475" y="79375"/>
                <a:ext cx="396875" cy="436563"/>
              </a:xfrm>
              <a:custGeom>
                <a:avLst/>
                <a:gdLst>
                  <a:gd name="T0" fmla="*/ 198438 w 21600"/>
                  <a:gd name="T1" fmla="*/ 218282 h 21600"/>
                  <a:gd name="T2" fmla="*/ 198438 w 21600"/>
                  <a:gd name="T3" fmla="*/ 218282 h 21600"/>
                  <a:gd name="T4" fmla="*/ 198438 w 21600"/>
                  <a:gd name="T5" fmla="*/ 218282 h 21600"/>
                  <a:gd name="T6" fmla="*/ 198438 w 21600"/>
                  <a:gd name="T7" fmla="*/ 218282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600" y="11773"/>
                    </a:moveTo>
                    <a:cubicBezTo>
                      <a:pt x="14789" y="4868"/>
                      <a:pt x="14789" y="4868"/>
                      <a:pt x="14789" y="4868"/>
                    </a:cubicBezTo>
                    <a:cubicBezTo>
                      <a:pt x="13329" y="5931"/>
                      <a:pt x="13329" y="5931"/>
                      <a:pt x="13329" y="5931"/>
                    </a:cubicBezTo>
                    <a:cubicBezTo>
                      <a:pt x="9340" y="1859"/>
                      <a:pt x="9340" y="1859"/>
                      <a:pt x="9340" y="1859"/>
                    </a:cubicBezTo>
                    <a:cubicBezTo>
                      <a:pt x="8951" y="2213"/>
                      <a:pt x="8951" y="2213"/>
                      <a:pt x="8951" y="2213"/>
                    </a:cubicBezTo>
                    <a:cubicBezTo>
                      <a:pt x="6908" y="88"/>
                      <a:pt x="6908" y="88"/>
                      <a:pt x="6908" y="88"/>
                    </a:cubicBezTo>
                    <a:cubicBezTo>
                      <a:pt x="5935" y="973"/>
                      <a:pt x="5935" y="973"/>
                      <a:pt x="5935" y="973"/>
                    </a:cubicBezTo>
                    <a:cubicBezTo>
                      <a:pt x="4962" y="0"/>
                      <a:pt x="4962" y="0"/>
                      <a:pt x="4962" y="0"/>
                    </a:cubicBezTo>
                    <a:cubicBezTo>
                      <a:pt x="2627" y="1947"/>
                      <a:pt x="2627" y="1947"/>
                      <a:pt x="2627" y="1947"/>
                    </a:cubicBezTo>
                    <a:cubicBezTo>
                      <a:pt x="9535" y="9029"/>
                      <a:pt x="9535" y="9029"/>
                      <a:pt x="9535" y="9029"/>
                    </a:cubicBezTo>
                    <a:cubicBezTo>
                      <a:pt x="8659" y="9826"/>
                      <a:pt x="8659" y="9826"/>
                      <a:pt x="8659" y="9826"/>
                    </a:cubicBezTo>
                    <a:cubicBezTo>
                      <a:pt x="3405" y="4426"/>
                      <a:pt x="3405" y="4426"/>
                      <a:pt x="3405" y="4426"/>
                    </a:cubicBezTo>
                    <a:cubicBezTo>
                      <a:pt x="0" y="7170"/>
                      <a:pt x="0" y="7170"/>
                      <a:pt x="0" y="7170"/>
                    </a:cubicBezTo>
                    <a:cubicBezTo>
                      <a:pt x="5254" y="12570"/>
                      <a:pt x="5254" y="12570"/>
                      <a:pt x="5254" y="12570"/>
                    </a:cubicBezTo>
                    <a:cubicBezTo>
                      <a:pt x="2627" y="14606"/>
                      <a:pt x="2627" y="14606"/>
                      <a:pt x="2627" y="14606"/>
                    </a:cubicBezTo>
                    <a:cubicBezTo>
                      <a:pt x="9535" y="21600"/>
                      <a:pt x="9535" y="21600"/>
                      <a:pt x="9535" y="21600"/>
                    </a:cubicBezTo>
                    <a:cubicBezTo>
                      <a:pt x="15470" y="20980"/>
                      <a:pt x="20237" y="16996"/>
                      <a:pt x="21600" y="11773"/>
                    </a:cubicBezTo>
                    <a:close/>
                  </a:path>
                </a:pathLst>
              </a:custGeom>
              <a:solidFill>
                <a:srgbClr val="128C95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28689" name="AutoShape 17"/>
              <p:cNvSpPr/>
              <p:nvPr/>
            </p:nvSpPr>
            <p:spPr bwMode="auto">
              <a:xfrm>
                <a:off x="109826" y="111125"/>
                <a:ext cx="300957" cy="304800"/>
              </a:xfrm>
              <a:custGeom>
                <a:avLst/>
                <a:gdLst>
                  <a:gd name="T0" fmla="*/ 150471 w 19499"/>
                  <a:gd name="T1" fmla="*/ 152400 h 21600"/>
                  <a:gd name="T2" fmla="*/ 150471 w 19499"/>
                  <a:gd name="T3" fmla="*/ 152400 h 21600"/>
                  <a:gd name="T4" fmla="*/ 150471 w 19499"/>
                  <a:gd name="T5" fmla="*/ 152400 h 21600"/>
                  <a:gd name="T6" fmla="*/ 150471 w 19499"/>
                  <a:gd name="T7" fmla="*/ 152400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499" h="21600">
                    <a:moveTo>
                      <a:pt x="10579" y="4294"/>
                    </a:moveTo>
                    <a:cubicBezTo>
                      <a:pt x="11043" y="2905"/>
                      <a:pt x="11508" y="1136"/>
                      <a:pt x="11972" y="631"/>
                    </a:cubicBezTo>
                    <a:cubicBezTo>
                      <a:pt x="11275" y="0"/>
                      <a:pt x="11275" y="0"/>
                      <a:pt x="11275" y="0"/>
                    </a:cubicBezTo>
                    <a:cubicBezTo>
                      <a:pt x="10695" y="757"/>
                      <a:pt x="10114" y="2905"/>
                      <a:pt x="9766" y="4294"/>
                    </a:cubicBezTo>
                    <a:cubicBezTo>
                      <a:pt x="7559" y="3410"/>
                      <a:pt x="-1150" y="757"/>
                      <a:pt x="127" y="11115"/>
                    </a:cubicBezTo>
                    <a:cubicBezTo>
                      <a:pt x="824" y="16800"/>
                      <a:pt x="5004" y="21600"/>
                      <a:pt x="10230" y="21600"/>
                    </a:cubicBezTo>
                    <a:cubicBezTo>
                      <a:pt x="15340" y="21600"/>
                      <a:pt x="18824" y="16800"/>
                      <a:pt x="19404" y="10989"/>
                    </a:cubicBezTo>
                    <a:cubicBezTo>
                      <a:pt x="20449" y="1263"/>
                      <a:pt x="12553" y="3536"/>
                      <a:pt x="10579" y="4294"/>
                    </a:cubicBezTo>
                    <a:close/>
                    <a:moveTo>
                      <a:pt x="3727" y="10484"/>
                    </a:moveTo>
                    <a:cubicBezTo>
                      <a:pt x="2217" y="9473"/>
                      <a:pt x="2217" y="9473"/>
                      <a:pt x="2217" y="9473"/>
                    </a:cubicBezTo>
                    <a:cubicBezTo>
                      <a:pt x="1753" y="7831"/>
                      <a:pt x="4424" y="6063"/>
                      <a:pt x="4424" y="6063"/>
                    </a:cubicBezTo>
                    <a:cubicBezTo>
                      <a:pt x="5817" y="7326"/>
                      <a:pt x="5817" y="7326"/>
                      <a:pt x="5817" y="7326"/>
                    </a:cubicBezTo>
                    <a:cubicBezTo>
                      <a:pt x="4075" y="7957"/>
                      <a:pt x="3727" y="10484"/>
                      <a:pt x="3727" y="10484"/>
                    </a:cubicBezTo>
                    <a:close/>
                  </a:path>
                </a:pathLst>
              </a:custGeom>
              <a:solidFill>
                <a:srgbClr val="E4E4E4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28690" name="AutoShape 18"/>
              <p:cNvSpPr/>
              <p:nvPr/>
            </p:nvSpPr>
            <p:spPr bwMode="auto">
              <a:xfrm>
                <a:off x="151154" y="57716"/>
                <a:ext cx="118894" cy="96813"/>
              </a:xfrm>
              <a:custGeom>
                <a:avLst/>
                <a:gdLst>
                  <a:gd name="T0" fmla="*/ 59447 w 19728"/>
                  <a:gd name="T1" fmla="*/ 60083 h 18295"/>
                  <a:gd name="T2" fmla="*/ 59447 w 19728"/>
                  <a:gd name="T3" fmla="*/ 60083 h 18295"/>
                  <a:gd name="T4" fmla="*/ 59447 w 19728"/>
                  <a:gd name="T5" fmla="*/ 60083 h 18295"/>
                  <a:gd name="T6" fmla="*/ 59447 w 19728"/>
                  <a:gd name="T7" fmla="*/ 60083 h 1829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728" h="18295">
                    <a:moveTo>
                      <a:pt x="5662" y="15343"/>
                    </a:moveTo>
                    <a:cubicBezTo>
                      <a:pt x="10100" y="18718"/>
                      <a:pt x="17202" y="19392"/>
                      <a:pt x="18977" y="16355"/>
                    </a:cubicBezTo>
                    <a:cubicBezTo>
                      <a:pt x="20753" y="13655"/>
                      <a:pt x="19569" y="7243"/>
                      <a:pt x="13355" y="2518"/>
                    </a:cubicBezTo>
                    <a:cubicBezTo>
                      <a:pt x="7142" y="-2207"/>
                      <a:pt x="40" y="1168"/>
                      <a:pt x="40" y="1168"/>
                    </a:cubicBezTo>
                    <a:cubicBezTo>
                      <a:pt x="40" y="1168"/>
                      <a:pt x="-847" y="10280"/>
                      <a:pt x="5662" y="15343"/>
                    </a:cubicBezTo>
                    <a:close/>
                  </a:path>
                </a:pathLst>
              </a:custGeom>
              <a:solidFill>
                <a:srgbClr val="E4E4E4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</p:grpSp>
      </p:grpSp>
      <p:grpSp>
        <p:nvGrpSpPr>
          <p:cNvPr id="28691" name="Group 19"/>
          <p:cNvGrpSpPr/>
          <p:nvPr/>
        </p:nvGrpSpPr>
        <p:grpSpPr bwMode="auto">
          <a:xfrm>
            <a:off x="638175" y="2733675"/>
            <a:ext cx="2433638" cy="828675"/>
            <a:chOff x="0" y="0"/>
            <a:chExt cx="2432232" cy="828040"/>
          </a:xfrm>
        </p:grpSpPr>
        <p:sp>
          <p:nvSpPr>
            <p:cNvPr id="28692" name="AutoShape 20"/>
            <p:cNvSpPr/>
            <p:nvPr/>
          </p:nvSpPr>
          <p:spPr bwMode="auto">
            <a:xfrm>
              <a:off x="0" y="0"/>
              <a:ext cx="1721443" cy="82804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45719" tIns="45719" rIns="45719" bIns="45719"/>
            <a:lstStyle>
              <a:lvl1pPr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1pPr>
              <a:lvl2pPr marL="742950" indent="-28575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2pPr>
              <a:lvl3pPr marL="11430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3pPr>
              <a:lvl4pPr marL="16002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4pPr>
              <a:lvl5pPr marL="20574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9pPr>
            </a:lstStyle>
            <a:p>
              <a:pPr algn="r" eaLnBrk="1">
                <a:spcBef>
                  <a:spcPts val="200"/>
                </a:spcBef>
              </a:pPr>
              <a:r>
                <a:rPr lang="zh-CN" altLang="en-US" sz="1200" b="1" dirty="0" smtClean="0">
                  <a:solidFill>
                    <a:srgbClr val="17375E"/>
                  </a:solidFill>
                  <a:latin typeface="+mn-ea"/>
                  <a:ea typeface="+mn-ea"/>
                </a:rPr>
                <a:t>产品开发</a:t>
              </a:r>
              <a:br>
                <a:rPr lang="es-ES" altLang="zh-CN" sz="1200" b="1" dirty="0">
                  <a:solidFill>
                    <a:srgbClr val="17375E"/>
                  </a:solidFill>
                  <a:latin typeface="+mn-ea"/>
                  <a:ea typeface="+mn-ea"/>
                </a:rPr>
              </a:br>
              <a:r>
                <a:rPr lang="zh-CN" altLang="en-US" sz="900" dirty="0" smtClean="0">
                  <a:solidFill>
                    <a:srgbClr val="808080"/>
                  </a:solidFill>
                  <a:latin typeface="+mn-ea"/>
                  <a:ea typeface="+mn-ea"/>
                </a:rPr>
                <a:t>此处添加详细文本描述，建议与标题相关并符合整体语言风格，语言描述尽量简洁生动。</a:t>
              </a:r>
              <a:endParaRPr lang="es-ES" altLang="zh-CN" sz="1800" dirty="0">
                <a:latin typeface="+mn-ea"/>
                <a:ea typeface="+mn-ea"/>
              </a:endParaRPr>
            </a:p>
          </p:txBody>
        </p:sp>
        <p:grpSp>
          <p:nvGrpSpPr>
            <p:cNvPr id="3" name="Group 21"/>
            <p:cNvGrpSpPr/>
            <p:nvPr/>
          </p:nvGrpSpPr>
          <p:grpSpPr bwMode="auto">
            <a:xfrm>
              <a:off x="1911531" y="166105"/>
              <a:ext cx="520701" cy="520701"/>
              <a:chOff x="0" y="0"/>
              <a:chExt cx="520701" cy="520701"/>
            </a:xfrm>
          </p:grpSpPr>
          <p:sp>
            <p:nvSpPr>
              <p:cNvPr id="28694" name="AutoShape 22"/>
              <p:cNvSpPr/>
              <p:nvPr/>
            </p:nvSpPr>
            <p:spPr bwMode="auto">
              <a:xfrm>
                <a:off x="0" y="0"/>
                <a:ext cx="520701" cy="520701"/>
              </a:xfrm>
              <a:custGeom>
                <a:avLst/>
                <a:gdLst>
                  <a:gd name="T0" fmla="*/ 260337 w 19679"/>
                  <a:gd name="T1" fmla="*/ 285765 h 19679"/>
                  <a:gd name="T2" fmla="*/ 260337 w 19679"/>
                  <a:gd name="T3" fmla="*/ 285765 h 19679"/>
                  <a:gd name="T4" fmla="*/ 260337 w 19679"/>
                  <a:gd name="T5" fmla="*/ 285765 h 19679"/>
                  <a:gd name="T6" fmla="*/ 260337 w 19679"/>
                  <a:gd name="T7" fmla="*/ 285765 h 1967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679" h="19679">
                    <a:moveTo>
                      <a:pt x="16796" y="2881"/>
                    </a:moveTo>
                    <a:cubicBezTo>
                      <a:pt x="20638" y="6724"/>
                      <a:pt x="20638" y="12953"/>
                      <a:pt x="16796" y="16796"/>
                    </a:cubicBezTo>
                    <a:cubicBezTo>
                      <a:pt x="12953" y="20638"/>
                      <a:pt x="6724" y="20638"/>
                      <a:pt x="2881" y="16796"/>
                    </a:cubicBezTo>
                    <a:cubicBezTo>
                      <a:pt x="-961" y="12953"/>
                      <a:pt x="-961" y="6724"/>
                      <a:pt x="2881" y="2881"/>
                    </a:cubicBezTo>
                    <a:cubicBezTo>
                      <a:pt x="6724" y="-961"/>
                      <a:pt x="12953" y="-961"/>
                      <a:pt x="16796" y="2881"/>
                    </a:cubicBezTo>
                  </a:path>
                </a:pathLst>
              </a:custGeom>
              <a:solidFill>
                <a:srgbClr val="FD612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28695" name="AutoShape 23"/>
              <p:cNvSpPr/>
              <p:nvPr/>
            </p:nvSpPr>
            <p:spPr bwMode="auto">
              <a:xfrm>
                <a:off x="71438" y="28575"/>
                <a:ext cx="449263" cy="490538"/>
              </a:xfrm>
              <a:custGeom>
                <a:avLst/>
                <a:gdLst>
                  <a:gd name="T0" fmla="*/ 224632 w 21600"/>
                  <a:gd name="T1" fmla="*/ 245269 h 21600"/>
                  <a:gd name="T2" fmla="*/ 224632 w 21600"/>
                  <a:gd name="T3" fmla="*/ 245269 h 21600"/>
                  <a:gd name="T4" fmla="*/ 224632 w 21600"/>
                  <a:gd name="T5" fmla="*/ 245269 h 21600"/>
                  <a:gd name="T6" fmla="*/ 224632 w 21600"/>
                  <a:gd name="T7" fmla="*/ 245269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599" y="10800"/>
                    </a:moveTo>
                    <a:cubicBezTo>
                      <a:pt x="12392" y="1340"/>
                      <a:pt x="12392" y="1340"/>
                      <a:pt x="12392" y="1340"/>
                    </a:cubicBezTo>
                    <a:cubicBezTo>
                      <a:pt x="11703" y="2207"/>
                      <a:pt x="11703" y="2207"/>
                      <a:pt x="11703" y="2207"/>
                    </a:cubicBezTo>
                    <a:cubicBezTo>
                      <a:pt x="9724" y="0"/>
                      <a:pt x="9724" y="0"/>
                      <a:pt x="9724" y="0"/>
                    </a:cubicBezTo>
                    <a:cubicBezTo>
                      <a:pt x="9896" y="2207"/>
                      <a:pt x="9896" y="2207"/>
                      <a:pt x="9896" y="2207"/>
                    </a:cubicBezTo>
                    <a:cubicBezTo>
                      <a:pt x="10068" y="4414"/>
                      <a:pt x="10068" y="4414"/>
                      <a:pt x="10068" y="4414"/>
                    </a:cubicBezTo>
                    <a:cubicBezTo>
                      <a:pt x="9724" y="4808"/>
                      <a:pt x="9724" y="4808"/>
                      <a:pt x="9724" y="4808"/>
                    </a:cubicBezTo>
                    <a:cubicBezTo>
                      <a:pt x="4302" y="5675"/>
                      <a:pt x="4302" y="5675"/>
                      <a:pt x="4302" y="5675"/>
                    </a:cubicBezTo>
                    <a:cubicBezTo>
                      <a:pt x="0" y="9302"/>
                      <a:pt x="0" y="9302"/>
                      <a:pt x="0" y="9302"/>
                    </a:cubicBezTo>
                    <a:cubicBezTo>
                      <a:pt x="1376" y="15372"/>
                      <a:pt x="1376" y="15372"/>
                      <a:pt x="1376" y="15372"/>
                    </a:cubicBezTo>
                    <a:cubicBezTo>
                      <a:pt x="7400" y="21521"/>
                      <a:pt x="7400" y="21521"/>
                      <a:pt x="7400" y="21521"/>
                    </a:cubicBezTo>
                    <a:cubicBezTo>
                      <a:pt x="7917" y="21600"/>
                      <a:pt x="8519" y="21600"/>
                      <a:pt x="9035" y="21600"/>
                    </a:cubicBezTo>
                    <a:cubicBezTo>
                      <a:pt x="15748" y="21600"/>
                      <a:pt x="21255" y="16791"/>
                      <a:pt x="21599" y="10800"/>
                    </a:cubicBezTo>
                    <a:close/>
                  </a:path>
                </a:pathLst>
              </a:custGeom>
              <a:solidFill>
                <a:srgbClr val="BA5138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28696" name="AutoShape 24"/>
              <p:cNvSpPr/>
              <p:nvPr/>
            </p:nvSpPr>
            <p:spPr bwMode="auto">
              <a:xfrm>
                <a:off x="263525" y="26986"/>
                <a:ext cx="47625" cy="242890"/>
              </a:xfrm>
              <a:custGeom>
                <a:avLst/>
                <a:gdLst>
                  <a:gd name="T0" fmla="*/ 23813 w 21600"/>
                  <a:gd name="T1" fmla="*/ 121445 h 21600"/>
                  <a:gd name="T2" fmla="*/ 23813 w 21600"/>
                  <a:gd name="T3" fmla="*/ 121445 h 21600"/>
                  <a:gd name="T4" fmla="*/ 23813 w 21600"/>
                  <a:gd name="T5" fmla="*/ 121445 h 21600"/>
                  <a:gd name="T6" fmla="*/ 23813 w 21600"/>
                  <a:gd name="T7" fmla="*/ 121445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000" y="17629"/>
                    </a:moveTo>
                    <a:cubicBezTo>
                      <a:pt x="20000" y="17152"/>
                      <a:pt x="19200" y="16676"/>
                      <a:pt x="19200" y="16358"/>
                    </a:cubicBezTo>
                    <a:cubicBezTo>
                      <a:pt x="17600" y="13976"/>
                      <a:pt x="16000" y="11752"/>
                      <a:pt x="14400" y="9847"/>
                    </a:cubicBezTo>
                    <a:cubicBezTo>
                      <a:pt x="12000" y="7623"/>
                      <a:pt x="10400" y="5717"/>
                      <a:pt x="8800" y="4288"/>
                    </a:cubicBezTo>
                    <a:cubicBezTo>
                      <a:pt x="8800" y="4288"/>
                      <a:pt x="8800" y="4288"/>
                      <a:pt x="8800" y="4288"/>
                    </a:cubicBezTo>
                    <a:cubicBezTo>
                      <a:pt x="8800" y="4288"/>
                      <a:pt x="8800" y="4288"/>
                      <a:pt x="8800" y="4288"/>
                    </a:cubicBezTo>
                    <a:cubicBezTo>
                      <a:pt x="9600" y="3811"/>
                      <a:pt x="9600" y="3017"/>
                      <a:pt x="9600" y="2223"/>
                    </a:cubicBezTo>
                    <a:cubicBezTo>
                      <a:pt x="8800" y="1111"/>
                      <a:pt x="4800" y="158"/>
                      <a:pt x="3200" y="0"/>
                    </a:cubicBezTo>
                    <a:cubicBezTo>
                      <a:pt x="2400" y="158"/>
                      <a:pt x="0" y="1270"/>
                      <a:pt x="0" y="2541"/>
                    </a:cubicBezTo>
                    <a:cubicBezTo>
                      <a:pt x="800" y="3335"/>
                      <a:pt x="2400" y="3970"/>
                      <a:pt x="4000" y="4447"/>
                    </a:cubicBezTo>
                    <a:cubicBezTo>
                      <a:pt x="4000" y="4447"/>
                      <a:pt x="4000" y="4447"/>
                      <a:pt x="4000" y="4447"/>
                    </a:cubicBezTo>
                    <a:cubicBezTo>
                      <a:pt x="4000" y="4447"/>
                      <a:pt x="4000" y="4447"/>
                      <a:pt x="4000" y="4447"/>
                    </a:cubicBezTo>
                    <a:cubicBezTo>
                      <a:pt x="4000" y="5717"/>
                      <a:pt x="4000" y="7464"/>
                      <a:pt x="4800" y="9529"/>
                    </a:cubicBezTo>
                    <a:cubicBezTo>
                      <a:pt x="5600" y="11752"/>
                      <a:pt x="7200" y="14135"/>
                      <a:pt x="8800" y="16676"/>
                    </a:cubicBezTo>
                    <a:cubicBezTo>
                      <a:pt x="8800" y="16994"/>
                      <a:pt x="9600" y="17470"/>
                      <a:pt x="9600" y="17947"/>
                    </a:cubicBezTo>
                    <a:cubicBezTo>
                      <a:pt x="10400" y="19217"/>
                      <a:pt x="12000" y="20964"/>
                      <a:pt x="12000" y="21282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21123"/>
                      <a:pt x="20800" y="18900"/>
                      <a:pt x="20000" y="17629"/>
                    </a:cubicBez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28697" name="AutoShape 25"/>
              <p:cNvSpPr/>
              <p:nvPr/>
            </p:nvSpPr>
            <p:spPr bwMode="auto">
              <a:xfrm>
                <a:off x="315913" y="58736"/>
                <a:ext cx="19051" cy="209551"/>
              </a:xfrm>
              <a:custGeom>
                <a:avLst/>
                <a:gdLst>
                  <a:gd name="T0" fmla="*/ 9526 w 21600"/>
                  <a:gd name="T1" fmla="*/ 104776 h 21600"/>
                  <a:gd name="T2" fmla="*/ 9526 w 21600"/>
                  <a:gd name="T3" fmla="*/ 104776 h 21600"/>
                  <a:gd name="T4" fmla="*/ 9526 w 21600"/>
                  <a:gd name="T5" fmla="*/ 104776 h 21600"/>
                  <a:gd name="T6" fmla="*/ 9526 w 21600"/>
                  <a:gd name="T7" fmla="*/ 104776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636" y="16615"/>
                    </a:moveTo>
                    <a:cubicBezTo>
                      <a:pt x="19636" y="16246"/>
                      <a:pt x="19636" y="15876"/>
                      <a:pt x="19636" y="15507"/>
                    </a:cubicBezTo>
                    <a:cubicBezTo>
                      <a:pt x="19636" y="13292"/>
                      <a:pt x="19636" y="11261"/>
                      <a:pt x="19636" y="9415"/>
                    </a:cubicBezTo>
                    <a:cubicBezTo>
                      <a:pt x="19636" y="7384"/>
                      <a:pt x="19636" y="5538"/>
                      <a:pt x="17672" y="4246"/>
                    </a:cubicBezTo>
                    <a:cubicBezTo>
                      <a:pt x="17672" y="4246"/>
                      <a:pt x="17672" y="4246"/>
                      <a:pt x="17672" y="4246"/>
                    </a:cubicBezTo>
                    <a:cubicBezTo>
                      <a:pt x="17672" y="4246"/>
                      <a:pt x="17672" y="4246"/>
                      <a:pt x="17672" y="4246"/>
                    </a:cubicBezTo>
                    <a:cubicBezTo>
                      <a:pt x="19636" y="3876"/>
                      <a:pt x="21600" y="3138"/>
                      <a:pt x="21600" y="2399"/>
                    </a:cubicBezTo>
                    <a:cubicBezTo>
                      <a:pt x="21600" y="1292"/>
                      <a:pt x="15709" y="369"/>
                      <a:pt x="13745" y="0"/>
                    </a:cubicBezTo>
                    <a:cubicBezTo>
                      <a:pt x="11781" y="369"/>
                      <a:pt x="5890" y="1292"/>
                      <a:pt x="5890" y="2399"/>
                    </a:cubicBezTo>
                    <a:cubicBezTo>
                      <a:pt x="5890" y="3138"/>
                      <a:pt x="5890" y="3876"/>
                      <a:pt x="7854" y="4246"/>
                    </a:cubicBezTo>
                    <a:cubicBezTo>
                      <a:pt x="7854" y="4246"/>
                      <a:pt x="7854" y="4246"/>
                      <a:pt x="7854" y="4246"/>
                    </a:cubicBezTo>
                    <a:cubicBezTo>
                      <a:pt x="7854" y="4246"/>
                      <a:pt x="7854" y="4246"/>
                      <a:pt x="7854" y="4246"/>
                    </a:cubicBezTo>
                    <a:cubicBezTo>
                      <a:pt x="5890" y="5538"/>
                      <a:pt x="5890" y="7015"/>
                      <a:pt x="3927" y="8861"/>
                    </a:cubicBezTo>
                    <a:cubicBezTo>
                      <a:pt x="1963" y="10892"/>
                      <a:pt x="1963" y="13107"/>
                      <a:pt x="0" y="15507"/>
                    </a:cubicBezTo>
                    <a:cubicBezTo>
                      <a:pt x="0" y="15876"/>
                      <a:pt x="0" y="16246"/>
                      <a:pt x="0" y="16799"/>
                    </a:cubicBezTo>
                    <a:cubicBezTo>
                      <a:pt x="0" y="17907"/>
                      <a:pt x="0" y="21230"/>
                      <a:pt x="0" y="21600"/>
                    </a:cubicBezTo>
                    <a:cubicBezTo>
                      <a:pt x="17672" y="21230"/>
                      <a:pt x="17672" y="21230"/>
                      <a:pt x="17672" y="21230"/>
                    </a:cubicBezTo>
                    <a:cubicBezTo>
                      <a:pt x="17672" y="20861"/>
                      <a:pt x="17672" y="17907"/>
                      <a:pt x="19636" y="16615"/>
                    </a:cubicBez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28698" name="AutoShape 26"/>
              <p:cNvSpPr/>
              <p:nvPr/>
            </p:nvSpPr>
            <p:spPr bwMode="auto">
              <a:xfrm>
                <a:off x="298450" y="139700"/>
                <a:ext cx="17463" cy="87314"/>
              </a:xfrm>
              <a:custGeom>
                <a:avLst/>
                <a:gdLst>
                  <a:gd name="T0" fmla="*/ 8732 w 21600"/>
                  <a:gd name="T1" fmla="*/ 43657 h 21600"/>
                  <a:gd name="T2" fmla="*/ 8732 w 21600"/>
                  <a:gd name="T3" fmla="*/ 43657 h 21600"/>
                  <a:gd name="T4" fmla="*/ 8732 w 21600"/>
                  <a:gd name="T5" fmla="*/ 43657 h 21600"/>
                  <a:gd name="T6" fmla="*/ 8732 w 21600"/>
                  <a:gd name="T7" fmla="*/ 43657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800" y="21599"/>
                    </a:moveTo>
                    <a:cubicBezTo>
                      <a:pt x="19199" y="21599"/>
                      <a:pt x="16800" y="21599"/>
                      <a:pt x="19199" y="21599"/>
                    </a:cubicBezTo>
                    <a:cubicBezTo>
                      <a:pt x="19199" y="21159"/>
                      <a:pt x="19199" y="6612"/>
                      <a:pt x="21600" y="881"/>
                    </a:cubicBezTo>
                    <a:cubicBezTo>
                      <a:pt x="14400" y="440"/>
                      <a:pt x="9599" y="440"/>
                      <a:pt x="0" y="0"/>
                    </a:cubicBezTo>
                    <a:cubicBezTo>
                      <a:pt x="4799" y="5289"/>
                      <a:pt x="14400" y="20277"/>
                      <a:pt x="16800" y="21599"/>
                    </a:cubicBez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4" name="AutoShape 27"/>
              <p:cNvSpPr/>
              <p:nvPr/>
            </p:nvSpPr>
            <p:spPr bwMode="auto">
              <a:xfrm>
                <a:off x="66878" y="135090"/>
                <a:ext cx="365342" cy="298538"/>
              </a:xfrm>
              <a:custGeom>
                <a:avLst/>
                <a:gdLst>
                  <a:gd name="T0" fmla="*/ 182671 w 19804"/>
                  <a:gd name="T1" fmla="*/ 151008 h 20938"/>
                  <a:gd name="T2" fmla="*/ 182671 w 19804"/>
                  <a:gd name="T3" fmla="*/ 151008 h 20938"/>
                  <a:gd name="T4" fmla="*/ 182671 w 19804"/>
                  <a:gd name="T5" fmla="*/ 151008 h 20938"/>
                  <a:gd name="T6" fmla="*/ 182671 w 19804"/>
                  <a:gd name="T7" fmla="*/ 151008 h 2093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804" h="20938">
                    <a:moveTo>
                      <a:pt x="14640" y="1008"/>
                    </a:moveTo>
                    <a:cubicBezTo>
                      <a:pt x="14640" y="2640"/>
                      <a:pt x="14542" y="6659"/>
                      <a:pt x="14542" y="6784"/>
                    </a:cubicBezTo>
                    <a:cubicBezTo>
                      <a:pt x="15029" y="7036"/>
                      <a:pt x="15321" y="7412"/>
                      <a:pt x="15321" y="8040"/>
                    </a:cubicBezTo>
                    <a:cubicBezTo>
                      <a:pt x="15321" y="8919"/>
                      <a:pt x="14348" y="9547"/>
                      <a:pt x="13180" y="9547"/>
                    </a:cubicBezTo>
                    <a:cubicBezTo>
                      <a:pt x="11915" y="9547"/>
                      <a:pt x="11040" y="8919"/>
                      <a:pt x="11040" y="8040"/>
                    </a:cubicBezTo>
                    <a:cubicBezTo>
                      <a:pt x="11040" y="7538"/>
                      <a:pt x="11234" y="7036"/>
                      <a:pt x="11721" y="6784"/>
                    </a:cubicBezTo>
                    <a:cubicBezTo>
                      <a:pt x="11623" y="6408"/>
                      <a:pt x="11234" y="1761"/>
                      <a:pt x="11137" y="3"/>
                    </a:cubicBezTo>
                    <a:cubicBezTo>
                      <a:pt x="10845" y="3"/>
                      <a:pt x="10748" y="3"/>
                      <a:pt x="10553" y="3"/>
                    </a:cubicBezTo>
                    <a:cubicBezTo>
                      <a:pt x="5688" y="-122"/>
                      <a:pt x="434" y="3143"/>
                      <a:pt x="45" y="8668"/>
                    </a:cubicBezTo>
                    <a:cubicBezTo>
                      <a:pt x="-441" y="15073"/>
                      <a:pt x="3061" y="19719"/>
                      <a:pt x="7634" y="20724"/>
                    </a:cubicBezTo>
                    <a:cubicBezTo>
                      <a:pt x="11818" y="21477"/>
                      <a:pt x="14834" y="20222"/>
                      <a:pt x="11623" y="17208"/>
                    </a:cubicBezTo>
                    <a:cubicBezTo>
                      <a:pt x="10261" y="15952"/>
                      <a:pt x="10942" y="14571"/>
                      <a:pt x="12694" y="14319"/>
                    </a:cubicBezTo>
                    <a:cubicBezTo>
                      <a:pt x="14153" y="13943"/>
                      <a:pt x="16391" y="14319"/>
                      <a:pt x="17850" y="13189"/>
                    </a:cubicBezTo>
                    <a:cubicBezTo>
                      <a:pt x="21158" y="10552"/>
                      <a:pt x="20380" y="3394"/>
                      <a:pt x="14640" y="1008"/>
                    </a:cubicBezTo>
                    <a:close/>
                    <a:moveTo>
                      <a:pt x="2672" y="6659"/>
                    </a:moveTo>
                    <a:cubicBezTo>
                      <a:pt x="3450" y="6659"/>
                      <a:pt x="4131" y="7161"/>
                      <a:pt x="4131" y="7789"/>
                    </a:cubicBezTo>
                    <a:cubicBezTo>
                      <a:pt x="4131" y="8417"/>
                      <a:pt x="3450" y="8919"/>
                      <a:pt x="2672" y="8919"/>
                    </a:cubicBezTo>
                    <a:cubicBezTo>
                      <a:pt x="1894" y="8919"/>
                      <a:pt x="1213" y="8417"/>
                      <a:pt x="1213" y="7789"/>
                    </a:cubicBezTo>
                    <a:cubicBezTo>
                      <a:pt x="1213" y="7161"/>
                      <a:pt x="1894" y="6659"/>
                      <a:pt x="2672" y="6659"/>
                    </a:cubicBezTo>
                    <a:close/>
                    <a:moveTo>
                      <a:pt x="2380" y="13566"/>
                    </a:moveTo>
                    <a:cubicBezTo>
                      <a:pt x="1602" y="13566"/>
                      <a:pt x="1018" y="13064"/>
                      <a:pt x="1018" y="12436"/>
                    </a:cubicBezTo>
                    <a:cubicBezTo>
                      <a:pt x="1018" y="11808"/>
                      <a:pt x="1602" y="11305"/>
                      <a:pt x="2380" y="11305"/>
                    </a:cubicBezTo>
                    <a:cubicBezTo>
                      <a:pt x="3159" y="11305"/>
                      <a:pt x="3840" y="11808"/>
                      <a:pt x="3840" y="12436"/>
                    </a:cubicBezTo>
                    <a:cubicBezTo>
                      <a:pt x="3840" y="13064"/>
                      <a:pt x="3159" y="13566"/>
                      <a:pt x="2380" y="13566"/>
                    </a:cubicBezTo>
                    <a:close/>
                    <a:moveTo>
                      <a:pt x="4618" y="17082"/>
                    </a:moveTo>
                    <a:cubicBezTo>
                      <a:pt x="3840" y="17082"/>
                      <a:pt x="3256" y="16580"/>
                      <a:pt x="3256" y="15952"/>
                    </a:cubicBezTo>
                    <a:cubicBezTo>
                      <a:pt x="3256" y="15324"/>
                      <a:pt x="3840" y="14822"/>
                      <a:pt x="4618" y="14822"/>
                    </a:cubicBezTo>
                    <a:cubicBezTo>
                      <a:pt x="5494" y="14822"/>
                      <a:pt x="6077" y="15324"/>
                      <a:pt x="6077" y="15952"/>
                    </a:cubicBezTo>
                    <a:cubicBezTo>
                      <a:pt x="6077" y="16580"/>
                      <a:pt x="5494" y="17082"/>
                      <a:pt x="4618" y="17082"/>
                    </a:cubicBezTo>
                    <a:close/>
                    <a:moveTo>
                      <a:pt x="5007" y="5152"/>
                    </a:moveTo>
                    <a:cubicBezTo>
                      <a:pt x="4229" y="5152"/>
                      <a:pt x="3548" y="4650"/>
                      <a:pt x="3548" y="4022"/>
                    </a:cubicBezTo>
                    <a:cubicBezTo>
                      <a:pt x="3548" y="3394"/>
                      <a:pt x="4229" y="2891"/>
                      <a:pt x="5007" y="2891"/>
                    </a:cubicBezTo>
                    <a:cubicBezTo>
                      <a:pt x="5786" y="2891"/>
                      <a:pt x="6369" y="3394"/>
                      <a:pt x="6369" y="4022"/>
                    </a:cubicBezTo>
                    <a:cubicBezTo>
                      <a:pt x="6369" y="4650"/>
                      <a:pt x="5786" y="5152"/>
                      <a:pt x="5007" y="5152"/>
                    </a:cubicBezTo>
                    <a:close/>
                    <a:moveTo>
                      <a:pt x="8899" y="19468"/>
                    </a:moveTo>
                    <a:cubicBezTo>
                      <a:pt x="8121" y="19468"/>
                      <a:pt x="7537" y="18966"/>
                      <a:pt x="7537" y="18338"/>
                    </a:cubicBezTo>
                    <a:cubicBezTo>
                      <a:pt x="7537" y="17710"/>
                      <a:pt x="8121" y="17208"/>
                      <a:pt x="8899" y="17208"/>
                    </a:cubicBezTo>
                    <a:cubicBezTo>
                      <a:pt x="9677" y="17208"/>
                      <a:pt x="10359" y="17710"/>
                      <a:pt x="10359" y="18338"/>
                    </a:cubicBezTo>
                    <a:cubicBezTo>
                      <a:pt x="10359" y="18966"/>
                      <a:pt x="9677" y="19468"/>
                      <a:pt x="8899" y="19468"/>
                    </a:cubicBezTo>
                    <a:close/>
                    <a:moveTo>
                      <a:pt x="8899" y="3519"/>
                    </a:moveTo>
                    <a:cubicBezTo>
                      <a:pt x="8121" y="3519"/>
                      <a:pt x="7537" y="3017"/>
                      <a:pt x="7537" y="2389"/>
                    </a:cubicBezTo>
                    <a:cubicBezTo>
                      <a:pt x="7537" y="1761"/>
                      <a:pt x="8121" y="1259"/>
                      <a:pt x="8899" y="1259"/>
                    </a:cubicBezTo>
                    <a:cubicBezTo>
                      <a:pt x="9677" y="1259"/>
                      <a:pt x="10359" y="1761"/>
                      <a:pt x="10359" y="2389"/>
                    </a:cubicBezTo>
                    <a:cubicBezTo>
                      <a:pt x="10359" y="3017"/>
                      <a:pt x="9677" y="3519"/>
                      <a:pt x="8899" y="3519"/>
                    </a:cubicBez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</p:grpSp>
      </p:grpSp>
      <p:grpSp>
        <p:nvGrpSpPr>
          <p:cNvPr id="28700" name="Group 28"/>
          <p:cNvGrpSpPr/>
          <p:nvPr/>
        </p:nvGrpSpPr>
        <p:grpSpPr bwMode="auto">
          <a:xfrm>
            <a:off x="609600" y="3790950"/>
            <a:ext cx="2501900" cy="827088"/>
            <a:chOff x="0" y="0"/>
            <a:chExt cx="2501901" cy="828040"/>
          </a:xfrm>
        </p:grpSpPr>
        <p:sp>
          <p:nvSpPr>
            <p:cNvPr id="28701" name="AutoShape 29"/>
            <p:cNvSpPr/>
            <p:nvPr/>
          </p:nvSpPr>
          <p:spPr bwMode="auto">
            <a:xfrm>
              <a:off x="0" y="0"/>
              <a:ext cx="1722439" cy="82804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45719" tIns="45719" rIns="45719" bIns="45719"/>
            <a:lstStyle>
              <a:lvl1pPr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1pPr>
              <a:lvl2pPr marL="742950" indent="-28575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2pPr>
              <a:lvl3pPr marL="11430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3pPr>
              <a:lvl4pPr marL="16002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4pPr>
              <a:lvl5pPr marL="20574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9pPr>
            </a:lstStyle>
            <a:p>
              <a:pPr algn="r" eaLnBrk="1">
                <a:spcBef>
                  <a:spcPts val="200"/>
                </a:spcBef>
              </a:pPr>
              <a:r>
                <a:rPr lang="zh-CN" altLang="en-US" sz="1200" b="1" dirty="0" smtClean="0">
                  <a:solidFill>
                    <a:srgbClr val="17375E"/>
                  </a:solidFill>
                  <a:latin typeface="+mn-ea"/>
                  <a:ea typeface="+mn-ea"/>
                </a:rPr>
                <a:t>产品开发</a:t>
              </a:r>
              <a:br>
                <a:rPr lang="es-ES" altLang="zh-CN" sz="1200" b="1" dirty="0">
                  <a:solidFill>
                    <a:srgbClr val="17375E"/>
                  </a:solidFill>
                  <a:latin typeface="+mn-ea"/>
                  <a:ea typeface="+mn-ea"/>
                </a:rPr>
              </a:br>
              <a:r>
                <a:rPr lang="zh-CN" altLang="en-US" sz="900" dirty="0" smtClean="0">
                  <a:solidFill>
                    <a:srgbClr val="808080"/>
                  </a:solidFill>
                  <a:latin typeface="+mn-ea"/>
                  <a:ea typeface="+mn-ea"/>
                </a:rPr>
                <a:t>此处添加详细文本描述，建议与标题相关并符合整体语言风格，语言描述尽量简洁生动。</a:t>
              </a:r>
              <a:endParaRPr lang="es-ES" altLang="zh-CN" sz="1800" dirty="0">
                <a:latin typeface="+mn-ea"/>
                <a:ea typeface="+mn-ea"/>
              </a:endParaRPr>
            </a:p>
          </p:txBody>
        </p:sp>
        <p:grpSp>
          <p:nvGrpSpPr>
            <p:cNvPr id="28704" name="Group 30"/>
            <p:cNvGrpSpPr/>
            <p:nvPr/>
          </p:nvGrpSpPr>
          <p:grpSpPr bwMode="auto">
            <a:xfrm>
              <a:off x="1981200" y="76199"/>
              <a:ext cx="520701" cy="522289"/>
              <a:chOff x="0" y="0"/>
              <a:chExt cx="520701" cy="522288"/>
            </a:xfrm>
          </p:grpSpPr>
          <p:sp>
            <p:nvSpPr>
              <p:cNvPr id="28703" name="AutoShape 31"/>
              <p:cNvSpPr/>
              <p:nvPr/>
            </p:nvSpPr>
            <p:spPr bwMode="auto">
              <a:xfrm>
                <a:off x="0" y="0"/>
                <a:ext cx="520701" cy="520701"/>
              </a:xfrm>
              <a:custGeom>
                <a:avLst/>
                <a:gdLst>
                  <a:gd name="T0" fmla="*/ 260337 w 19679"/>
                  <a:gd name="T1" fmla="*/ 285765 h 19679"/>
                  <a:gd name="T2" fmla="*/ 260337 w 19679"/>
                  <a:gd name="T3" fmla="*/ 285765 h 19679"/>
                  <a:gd name="T4" fmla="*/ 260337 w 19679"/>
                  <a:gd name="T5" fmla="*/ 285765 h 19679"/>
                  <a:gd name="T6" fmla="*/ 260337 w 19679"/>
                  <a:gd name="T7" fmla="*/ 285765 h 1967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679" h="19679">
                    <a:moveTo>
                      <a:pt x="16796" y="2881"/>
                    </a:moveTo>
                    <a:cubicBezTo>
                      <a:pt x="20638" y="6724"/>
                      <a:pt x="20638" y="12953"/>
                      <a:pt x="16796" y="16796"/>
                    </a:cubicBezTo>
                    <a:cubicBezTo>
                      <a:pt x="12953" y="20638"/>
                      <a:pt x="6724" y="20638"/>
                      <a:pt x="2881" y="16796"/>
                    </a:cubicBezTo>
                    <a:cubicBezTo>
                      <a:pt x="-961" y="12953"/>
                      <a:pt x="-961" y="6724"/>
                      <a:pt x="2881" y="2881"/>
                    </a:cubicBezTo>
                    <a:cubicBezTo>
                      <a:pt x="6724" y="-961"/>
                      <a:pt x="12953" y="-961"/>
                      <a:pt x="16796" y="2881"/>
                    </a:cubicBezTo>
                  </a:path>
                </a:pathLst>
              </a:custGeom>
              <a:solidFill>
                <a:srgbClr val="1CA7A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" name="AutoShape 32"/>
              <p:cNvSpPr/>
              <p:nvPr/>
            </p:nvSpPr>
            <p:spPr bwMode="auto">
              <a:xfrm>
                <a:off x="53975" y="153987"/>
                <a:ext cx="466725" cy="368301"/>
              </a:xfrm>
              <a:custGeom>
                <a:avLst/>
                <a:gdLst>
                  <a:gd name="T0" fmla="*/ 233363 w 21600"/>
                  <a:gd name="T1" fmla="*/ 184150 h 21600"/>
                  <a:gd name="T2" fmla="*/ 233363 w 21600"/>
                  <a:gd name="T3" fmla="*/ 184150 h 21600"/>
                  <a:gd name="T4" fmla="*/ 233363 w 21600"/>
                  <a:gd name="T5" fmla="*/ 184150 h 21600"/>
                  <a:gd name="T6" fmla="*/ 233363 w 21600"/>
                  <a:gd name="T7" fmla="*/ 184150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600" y="6291"/>
                    </a:moveTo>
                    <a:cubicBezTo>
                      <a:pt x="21600" y="5976"/>
                      <a:pt x="21600" y="5662"/>
                      <a:pt x="21600" y="5347"/>
                    </a:cubicBezTo>
                    <a:cubicBezTo>
                      <a:pt x="18124" y="0"/>
                      <a:pt x="18124" y="0"/>
                      <a:pt x="18124" y="0"/>
                    </a:cubicBezTo>
                    <a:cubicBezTo>
                      <a:pt x="9268" y="9227"/>
                      <a:pt x="9268" y="9227"/>
                      <a:pt x="9268" y="9227"/>
                    </a:cubicBezTo>
                    <a:cubicBezTo>
                      <a:pt x="5710" y="3879"/>
                      <a:pt x="5710" y="3879"/>
                      <a:pt x="5710" y="3879"/>
                    </a:cubicBezTo>
                    <a:cubicBezTo>
                      <a:pt x="0" y="6605"/>
                      <a:pt x="0" y="6605"/>
                      <a:pt x="0" y="6605"/>
                    </a:cubicBezTo>
                    <a:cubicBezTo>
                      <a:pt x="413" y="9541"/>
                      <a:pt x="413" y="9541"/>
                      <a:pt x="413" y="9541"/>
                    </a:cubicBezTo>
                    <a:cubicBezTo>
                      <a:pt x="8358" y="21495"/>
                      <a:pt x="8358" y="21495"/>
                      <a:pt x="8358" y="21495"/>
                    </a:cubicBezTo>
                    <a:cubicBezTo>
                      <a:pt x="8772" y="21599"/>
                      <a:pt x="9186" y="21599"/>
                      <a:pt x="9600" y="21599"/>
                    </a:cubicBezTo>
                    <a:cubicBezTo>
                      <a:pt x="16220" y="21599"/>
                      <a:pt x="21600" y="14784"/>
                      <a:pt x="21600" y="6291"/>
                    </a:cubicBezTo>
                    <a:close/>
                  </a:path>
                </a:pathLst>
              </a:custGeom>
              <a:solidFill>
                <a:srgbClr val="128C95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28705" name="AutoShape 33"/>
              <p:cNvSpPr/>
              <p:nvPr/>
            </p:nvSpPr>
            <p:spPr bwMode="auto">
              <a:xfrm>
                <a:off x="49239" y="130175"/>
                <a:ext cx="412724" cy="257176"/>
              </a:xfrm>
              <a:custGeom>
                <a:avLst/>
                <a:gdLst>
                  <a:gd name="T0" fmla="*/ 206362 w 21032"/>
                  <a:gd name="T1" fmla="*/ 128588 h 21600"/>
                  <a:gd name="T2" fmla="*/ 206362 w 21032"/>
                  <a:gd name="T3" fmla="*/ 128588 h 21600"/>
                  <a:gd name="T4" fmla="*/ 206362 w 21032"/>
                  <a:gd name="T5" fmla="*/ 128588 h 21600"/>
                  <a:gd name="T6" fmla="*/ 206362 w 21032"/>
                  <a:gd name="T7" fmla="*/ 128588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032" h="21600">
                    <a:moveTo>
                      <a:pt x="20485" y="5400"/>
                    </a:moveTo>
                    <a:cubicBezTo>
                      <a:pt x="11826" y="20699"/>
                      <a:pt x="11826" y="20699"/>
                      <a:pt x="11826" y="20699"/>
                    </a:cubicBezTo>
                    <a:cubicBezTo>
                      <a:pt x="1254" y="15299"/>
                      <a:pt x="1254" y="15299"/>
                      <a:pt x="1254" y="15299"/>
                    </a:cubicBezTo>
                    <a:cubicBezTo>
                      <a:pt x="252" y="13499"/>
                      <a:pt x="434" y="11999"/>
                      <a:pt x="616" y="11099"/>
                    </a:cubicBezTo>
                    <a:cubicBezTo>
                      <a:pt x="11553" y="16049"/>
                      <a:pt x="11553" y="16049"/>
                      <a:pt x="11553" y="16049"/>
                    </a:cubicBezTo>
                    <a:cubicBezTo>
                      <a:pt x="20120" y="1800"/>
                      <a:pt x="20120" y="1800"/>
                      <a:pt x="20120" y="1800"/>
                    </a:cubicBezTo>
                    <a:cubicBezTo>
                      <a:pt x="10459" y="0"/>
                      <a:pt x="10459" y="0"/>
                      <a:pt x="10459" y="0"/>
                    </a:cubicBezTo>
                    <a:cubicBezTo>
                      <a:pt x="161" y="10949"/>
                      <a:pt x="161" y="10949"/>
                      <a:pt x="161" y="10949"/>
                    </a:cubicBezTo>
                    <a:cubicBezTo>
                      <a:pt x="161" y="10949"/>
                      <a:pt x="161" y="10949"/>
                      <a:pt x="161" y="10949"/>
                    </a:cubicBezTo>
                    <a:cubicBezTo>
                      <a:pt x="161" y="10949"/>
                      <a:pt x="161" y="10949"/>
                      <a:pt x="161" y="10949"/>
                    </a:cubicBezTo>
                    <a:cubicBezTo>
                      <a:pt x="161" y="10949"/>
                      <a:pt x="-568" y="13199"/>
                      <a:pt x="1072" y="16049"/>
                    </a:cubicBezTo>
                    <a:cubicBezTo>
                      <a:pt x="12009" y="21599"/>
                      <a:pt x="12009" y="21599"/>
                      <a:pt x="12009" y="21599"/>
                    </a:cubicBezTo>
                    <a:cubicBezTo>
                      <a:pt x="21032" y="5400"/>
                      <a:pt x="21032" y="5400"/>
                      <a:pt x="21032" y="5400"/>
                    </a:cubicBezTo>
                    <a:cubicBezTo>
                      <a:pt x="21032" y="5400"/>
                      <a:pt x="20758" y="5400"/>
                      <a:pt x="20485" y="5400"/>
                    </a:cubicBezTo>
                    <a:close/>
                  </a:path>
                </a:pathLst>
              </a:custGeom>
              <a:solidFill>
                <a:srgbClr val="E4E4E4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</p:grpSp>
      </p:grpSp>
      <p:grpSp>
        <p:nvGrpSpPr>
          <p:cNvPr id="28706" name="Group 34"/>
          <p:cNvGrpSpPr/>
          <p:nvPr/>
        </p:nvGrpSpPr>
        <p:grpSpPr bwMode="auto">
          <a:xfrm>
            <a:off x="5943600" y="1657350"/>
            <a:ext cx="2254250" cy="827088"/>
            <a:chOff x="0" y="0"/>
            <a:chExt cx="2255322" cy="828040"/>
          </a:xfrm>
        </p:grpSpPr>
        <p:sp>
          <p:nvSpPr>
            <p:cNvPr id="28707" name="AutoShape 35"/>
            <p:cNvSpPr/>
            <p:nvPr/>
          </p:nvSpPr>
          <p:spPr bwMode="auto">
            <a:xfrm>
              <a:off x="570184" y="0"/>
              <a:ext cx="1685138" cy="82804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45719" tIns="45719" rIns="45719" bIns="45719"/>
            <a:lstStyle>
              <a:lvl1pPr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1pPr>
              <a:lvl2pPr marL="742950" indent="-28575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2pPr>
              <a:lvl3pPr marL="11430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3pPr>
              <a:lvl4pPr marL="16002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4pPr>
              <a:lvl5pPr marL="20574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9pPr>
            </a:lstStyle>
            <a:p>
              <a:pPr eaLnBrk="1">
                <a:spcBef>
                  <a:spcPts val="200"/>
                </a:spcBef>
              </a:pPr>
              <a:r>
                <a:rPr lang="zh-CN" altLang="en-US" sz="1200" b="1" dirty="0" smtClean="0">
                  <a:solidFill>
                    <a:srgbClr val="17375E"/>
                  </a:solidFill>
                  <a:latin typeface="+mn-ea"/>
                  <a:ea typeface="+mn-ea"/>
                </a:rPr>
                <a:t>数据安全</a:t>
              </a:r>
              <a:br>
                <a:rPr lang="es-ES" altLang="zh-CN" sz="1200" b="1" dirty="0">
                  <a:solidFill>
                    <a:srgbClr val="17375E"/>
                  </a:solidFill>
                  <a:latin typeface="+mn-ea"/>
                  <a:ea typeface="+mn-ea"/>
                </a:rPr>
              </a:br>
              <a:r>
                <a:rPr lang="zh-CN" altLang="en-US" sz="900" dirty="0" smtClean="0">
                  <a:solidFill>
                    <a:srgbClr val="808080"/>
                  </a:solidFill>
                  <a:latin typeface="+mn-ea"/>
                  <a:ea typeface="+mn-ea"/>
                </a:rPr>
                <a:t>此处添加详细文本描述，建议与标题相关并符合整体语言风格，语言描述尽量简洁生动。</a:t>
              </a:r>
              <a:endParaRPr lang="es-ES" altLang="zh-CN" sz="1800" dirty="0">
                <a:latin typeface="+mn-ea"/>
                <a:ea typeface="+mn-ea"/>
              </a:endParaRPr>
            </a:p>
          </p:txBody>
        </p:sp>
        <p:grpSp>
          <p:nvGrpSpPr>
            <p:cNvPr id="28699" name="Group 36"/>
            <p:cNvGrpSpPr/>
            <p:nvPr/>
          </p:nvGrpSpPr>
          <p:grpSpPr bwMode="auto">
            <a:xfrm>
              <a:off x="0" y="228600"/>
              <a:ext cx="520701" cy="520701"/>
              <a:chOff x="0" y="0"/>
              <a:chExt cx="520701" cy="520701"/>
            </a:xfrm>
          </p:grpSpPr>
          <p:sp>
            <p:nvSpPr>
              <p:cNvPr id="28709" name="AutoShape 37"/>
              <p:cNvSpPr/>
              <p:nvPr/>
            </p:nvSpPr>
            <p:spPr bwMode="auto">
              <a:xfrm>
                <a:off x="0" y="0"/>
                <a:ext cx="520701" cy="520701"/>
              </a:xfrm>
              <a:custGeom>
                <a:avLst/>
                <a:gdLst>
                  <a:gd name="T0" fmla="*/ 260337 w 19679"/>
                  <a:gd name="T1" fmla="*/ 285765 h 19679"/>
                  <a:gd name="T2" fmla="*/ 260337 w 19679"/>
                  <a:gd name="T3" fmla="*/ 285765 h 19679"/>
                  <a:gd name="T4" fmla="*/ 260337 w 19679"/>
                  <a:gd name="T5" fmla="*/ 285765 h 19679"/>
                  <a:gd name="T6" fmla="*/ 260337 w 19679"/>
                  <a:gd name="T7" fmla="*/ 285765 h 1967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679" h="19679">
                    <a:moveTo>
                      <a:pt x="16796" y="2881"/>
                    </a:moveTo>
                    <a:cubicBezTo>
                      <a:pt x="20638" y="6724"/>
                      <a:pt x="20638" y="12953"/>
                      <a:pt x="16796" y="16796"/>
                    </a:cubicBezTo>
                    <a:cubicBezTo>
                      <a:pt x="12953" y="20638"/>
                      <a:pt x="6724" y="20638"/>
                      <a:pt x="2881" y="16796"/>
                    </a:cubicBezTo>
                    <a:cubicBezTo>
                      <a:pt x="-961" y="12953"/>
                      <a:pt x="-961" y="6724"/>
                      <a:pt x="2881" y="2881"/>
                    </a:cubicBezTo>
                    <a:cubicBezTo>
                      <a:pt x="6724" y="-961"/>
                      <a:pt x="12953" y="-961"/>
                      <a:pt x="16796" y="2881"/>
                    </a:cubicBezTo>
                  </a:path>
                </a:pathLst>
              </a:custGeom>
              <a:solidFill>
                <a:srgbClr val="ED423A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28710" name="AutoShape 38"/>
              <p:cNvSpPr/>
              <p:nvPr/>
            </p:nvSpPr>
            <p:spPr bwMode="auto">
              <a:xfrm>
                <a:off x="98425" y="127000"/>
                <a:ext cx="420688" cy="392114"/>
              </a:xfrm>
              <a:custGeom>
                <a:avLst/>
                <a:gdLst>
                  <a:gd name="T0" fmla="*/ 210344 w 21600"/>
                  <a:gd name="T1" fmla="*/ 196057 h 21600"/>
                  <a:gd name="T2" fmla="*/ 210344 w 21600"/>
                  <a:gd name="T3" fmla="*/ 196057 h 21600"/>
                  <a:gd name="T4" fmla="*/ 210344 w 21600"/>
                  <a:gd name="T5" fmla="*/ 196057 h 21600"/>
                  <a:gd name="T6" fmla="*/ 210344 w 21600"/>
                  <a:gd name="T7" fmla="*/ 196057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599" y="7200"/>
                    </a:moveTo>
                    <a:cubicBezTo>
                      <a:pt x="21599" y="6805"/>
                      <a:pt x="21508" y="6410"/>
                      <a:pt x="21508" y="6016"/>
                    </a:cubicBezTo>
                    <a:cubicBezTo>
                      <a:pt x="16544" y="0"/>
                      <a:pt x="16544" y="0"/>
                      <a:pt x="16544" y="0"/>
                    </a:cubicBezTo>
                    <a:cubicBezTo>
                      <a:pt x="11213" y="394"/>
                      <a:pt x="11213" y="394"/>
                      <a:pt x="11213" y="394"/>
                    </a:cubicBezTo>
                    <a:cubicBezTo>
                      <a:pt x="551" y="690"/>
                      <a:pt x="551" y="690"/>
                      <a:pt x="551" y="690"/>
                    </a:cubicBezTo>
                    <a:cubicBezTo>
                      <a:pt x="0" y="12723"/>
                      <a:pt x="0" y="12723"/>
                      <a:pt x="0" y="12723"/>
                    </a:cubicBezTo>
                    <a:cubicBezTo>
                      <a:pt x="7261" y="21501"/>
                      <a:pt x="7261" y="21501"/>
                      <a:pt x="7261" y="21501"/>
                    </a:cubicBezTo>
                    <a:cubicBezTo>
                      <a:pt x="7628" y="21600"/>
                      <a:pt x="7904" y="21600"/>
                      <a:pt x="8180" y="21600"/>
                    </a:cubicBezTo>
                    <a:cubicBezTo>
                      <a:pt x="15625" y="21600"/>
                      <a:pt x="21599" y="15189"/>
                      <a:pt x="21599" y="7200"/>
                    </a:cubicBezTo>
                    <a:close/>
                  </a:path>
                </a:pathLst>
              </a:custGeom>
              <a:solidFill>
                <a:srgbClr val="B72727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28711" name="AutoShape 39"/>
              <p:cNvSpPr/>
              <p:nvPr/>
            </p:nvSpPr>
            <p:spPr bwMode="auto">
              <a:xfrm>
                <a:off x="98425" y="128587"/>
                <a:ext cx="323851" cy="279401"/>
              </a:xfrm>
              <a:custGeom>
                <a:avLst/>
                <a:gdLst>
                  <a:gd name="T0" fmla="*/ 161926 w 21600"/>
                  <a:gd name="T1" fmla="*/ 139701 h 21600"/>
                  <a:gd name="T2" fmla="*/ 161926 w 21600"/>
                  <a:gd name="T3" fmla="*/ 139701 h 21600"/>
                  <a:gd name="T4" fmla="*/ 161926 w 21600"/>
                  <a:gd name="T5" fmla="*/ 139701 h 21600"/>
                  <a:gd name="T6" fmla="*/ 161926 w 21600"/>
                  <a:gd name="T7" fmla="*/ 139701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525" y="0"/>
                    </a:moveTo>
                    <a:cubicBezTo>
                      <a:pt x="954" y="0"/>
                      <a:pt x="954" y="0"/>
                      <a:pt x="954" y="0"/>
                    </a:cubicBezTo>
                    <a:cubicBezTo>
                      <a:pt x="477" y="0"/>
                      <a:pt x="0" y="553"/>
                      <a:pt x="0" y="1107"/>
                    </a:cubicBezTo>
                    <a:cubicBezTo>
                      <a:pt x="0" y="16753"/>
                      <a:pt x="0" y="16753"/>
                      <a:pt x="0" y="16753"/>
                    </a:cubicBezTo>
                    <a:cubicBezTo>
                      <a:pt x="0" y="17307"/>
                      <a:pt x="477" y="17861"/>
                      <a:pt x="954" y="17861"/>
                    </a:cubicBezTo>
                    <a:cubicBezTo>
                      <a:pt x="7279" y="17861"/>
                      <a:pt x="7279" y="17861"/>
                      <a:pt x="7279" y="17861"/>
                    </a:cubicBezTo>
                    <a:cubicBezTo>
                      <a:pt x="7279" y="19799"/>
                      <a:pt x="7279" y="19799"/>
                      <a:pt x="7279" y="19799"/>
                    </a:cubicBezTo>
                    <a:cubicBezTo>
                      <a:pt x="5728" y="19799"/>
                      <a:pt x="5728" y="19799"/>
                      <a:pt x="5728" y="19799"/>
                    </a:cubicBezTo>
                    <a:cubicBezTo>
                      <a:pt x="5728" y="21599"/>
                      <a:pt x="5728" y="21599"/>
                      <a:pt x="5728" y="21599"/>
                    </a:cubicBezTo>
                    <a:cubicBezTo>
                      <a:pt x="15871" y="21599"/>
                      <a:pt x="15871" y="21599"/>
                      <a:pt x="15871" y="21599"/>
                    </a:cubicBezTo>
                    <a:cubicBezTo>
                      <a:pt x="15871" y="19799"/>
                      <a:pt x="15871" y="19799"/>
                      <a:pt x="15871" y="19799"/>
                    </a:cubicBezTo>
                    <a:cubicBezTo>
                      <a:pt x="14320" y="19799"/>
                      <a:pt x="14320" y="19799"/>
                      <a:pt x="14320" y="19799"/>
                    </a:cubicBezTo>
                    <a:cubicBezTo>
                      <a:pt x="14320" y="17861"/>
                      <a:pt x="14320" y="17861"/>
                      <a:pt x="14320" y="17861"/>
                    </a:cubicBezTo>
                    <a:cubicBezTo>
                      <a:pt x="20525" y="17861"/>
                      <a:pt x="20525" y="17861"/>
                      <a:pt x="20525" y="17861"/>
                    </a:cubicBezTo>
                    <a:cubicBezTo>
                      <a:pt x="21122" y="17861"/>
                      <a:pt x="21600" y="17307"/>
                      <a:pt x="21600" y="16753"/>
                    </a:cubicBezTo>
                    <a:cubicBezTo>
                      <a:pt x="21600" y="1107"/>
                      <a:pt x="21600" y="1107"/>
                      <a:pt x="21600" y="1107"/>
                    </a:cubicBezTo>
                    <a:cubicBezTo>
                      <a:pt x="21600" y="553"/>
                      <a:pt x="21122" y="0"/>
                      <a:pt x="20525" y="0"/>
                    </a:cubicBezTo>
                    <a:close/>
                    <a:moveTo>
                      <a:pt x="20287" y="15646"/>
                    </a:moveTo>
                    <a:cubicBezTo>
                      <a:pt x="20287" y="16199"/>
                      <a:pt x="19929" y="16615"/>
                      <a:pt x="19451" y="16615"/>
                    </a:cubicBezTo>
                    <a:cubicBezTo>
                      <a:pt x="2148" y="16615"/>
                      <a:pt x="2148" y="16615"/>
                      <a:pt x="2148" y="16615"/>
                    </a:cubicBezTo>
                    <a:cubicBezTo>
                      <a:pt x="1551" y="16615"/>
                      <a:pt x="1193" y="16199"/>
                      <a:pt x="1193" y="15646"/>
                    </a:cubicBezTo>
                    <a:cubicBezTo>
                      <a:pt x="1193" y="2353"/>
                      <a:pt x="1193" y="2353"/>
                      <a:pt x="1193" y="2353"/>
                    </a:cubicBezTo>
                    <a:cubicBezTo>
                      <a:pt x="1193" y="1800"/>
                      <a:pt x="1551" y="1384"/>
                      <a:pt x="2148" y="1384"/>
                    </a:cubicBezTo>
                    <a:cubicBezTo>
                      <a:pt x="19451" y="1384"/>
                      <a:pt x="19451" y="1384"/>
                      <a:pt x="19451" y="1384"/>
                    </a:cubicBezTo>
                    <a:cubicBezTo>
                      <a:pt x="19929" y="1384"/>
                      <a:pt x="20287" y="1800"/>
                      <a:pt x="20287" y="2353"/>
                    </a:cubicBezTo>
                    <a:lnTo>
                      <a:pt x="20287" y="15646"/>
                    </a:lnTo>
                    <a:close/>
                  </a:path>
                </a:pathLst>
              </a:custGeom>
              <a:solidFill>
                <a:srgbClr val="E4E4E4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</p:grpSp>
      </p:grpSp>
      <p:grpSp>
        <p:nvGrpSpPr>
          <p:cNvPr id="28712" name="Group 40"/>
          <p:cNvGrpSpPr/>
          <p:nvPr/>
        </p:nvGrpSpPr>
        <p:grpSpPr bwMode="auto">
          <a:xfrm>
            <a:off x="5921375" y="2659063"/>
            <a:ext cx="2286000" cy="828675"/>
            <a:chOff x="0" y="0"/>
            <a:chExt cx="2286000" cy="828040"/>
          </a:xfrm>
        </p:grpSpPr>
        <p:sp>
          <p:nvSpPr>
            <p:cNvPr id="28713" name="AutoShape 41"/>
            <p:cNvSpPr/>
            <p:nvPr/>
          </p:nvSpPr>
          <p:spPr bwMode="auto">
            <a:xfrm>
              <a:off x="601663" y="0"/>
              <a:ext cx="1684337" cy="82804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45719" tIns="45719" rIns="45719" bIns="45719"/>
            <a:lstStyle>
              <a:lvl1pPr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1pPr>
              <a:lvl2pPr marL="742950" indent="-28575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2pPr>
              <a:lvl3pPr marL="11430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3pPr>
              <a:lvl4pPr marL="16002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4pPr>
              <a:lvl5pPr marL="20574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9pPr>
            </a:lstStyle>
            <a:p>
              <a:pPr eaLnBrk="1">
                <a:spcBef>
                  <a:spcPts val="200"/>
                </a:spcBef>
              </a:pPr>
              <a:r>
                <a:rPr lang="zh-CN" altLang="en-US" sz="1200" b="1" dirty="0" smtClean="0">
                  <a:solidFill>
                    <a:srgbClr val="17375E"/>
                  </a:solidFill>
                  <a:latin typeface="+mn-ea"/>
                  <a:ea typeface="+mn-ea"/>
                </a:rPr>
                <a:t>头脑风暴</a:t>
              </a:r>
              <a:br>
                <a:rPr lang="es-ES" altLang="zh-CN" sz="1200" b="1" dirty="0">
                  <a:solidFill>
                    <a:srgbClr val="17375E"/>
                  </a:solidFill>
                  <a:latin typeface="+mn-ea"/>
                  <a:ea typeface="+mn-ea"/>
                </a:rPr>
              </a:br>
              <a:r>
                <a:rPr lang="zh-CN" altLang="en-US" sz="900" dirty="0" smtClean="0">
                  <a:solidFill>
                    <a:srgbClr val="808080"/>
                  </a:solidFill>
                  <a:latin typeface="+mn-ea"/>
                  <a:ea typeface="+mn-ea"/>
                </a:rPr>
                <a:t>此处添加详细文本描述，建议与标题相关并符合整体语言风格，语言描述尽量简洁生动。</a:t>
              </a:r>
              <a:endParaRPr lang="es-ES" altLang="zh-CN" sz="1800" dirty="0">
                <a:latin typeface="+mn-ea"/>
                <a:ea typeface="+mn-ea"/>
              </a:endParaRPr>
            </a:p>
          </p:txBody>
        </p:sp>
        <p:grpSp>
          <p:nvGrpSpPr>
            <p:cNvPr id="6" name="Group 42"/>
            <p:cNvGrpSpPr/>
            <p:nvPr/>
          </p:nvGrpSpPr>
          <p:grpSpPr bwMode="auto">
            <a:xfrm>
              <a:off x="0" y="216198"/>
              <a:ext cx="520701" cy="520701"/>
              <a:chOff x="0" y="0"/>
              <a:chExt cx="520701" cy="520701"/>
            </a:xfrm>
          </p:grpSpPr>
          <p:sp>
            <p:nvSpPr>
              <p:cNvPr id="28715" name="AutoShape 43"/>
              <p:cNvSpPr/>
              <p:nvPr/>
            </p:nvSpPr>
            <p:spPr bwMode="auto">
              <a:xfrm>
                <a:off x="0" y="0"/>
                <a:ext cx="520701" cy="520701"/>
              </a:xfrm>
              <a:custGeom>
                <a:avLst/>
                <a:gdLst>
                  <a:gd name="T0" fmla="*/ 260337 w 19679"/>
                  <a:gd name="T1" fmla="*/ 285765 h 19679"/>
                  <a:gd name="T2" fmla="*/ 260337 w 19679"/>
                  <a:gd name="T3" fmla="*/ 285765 h 19679"/>
                  <a:gd name="T4" fmla="*/ 260337 w 19679"/>
                  <a:gd name="T5" fmla="*/ 285765 h 19679"/>
                  <a:gd name="T6" fmla="*/ 260337 w 19679"/>
                  <a:gd name="T7" fmla="*/ 285765 h 1967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679" h="19679">
                    <a:moveTo>
                      <a:pt x="16796" y="2881"/>
                    </a:moveTo>
                    <a:cubicBezTo>
                      <a:pt x="20638" y="6724"/>
                      <a:pt x="20638" y="12953"/>
                      <a:pt x="16796" y="16796"/>
                    </a:cubicBezTo>
                    <a:cubicBezTo>
                      <a:pt x="12953" y="20638"/>
                      <a:pt x="6724" y="20638"/>
                      <a:pt x="2881" y="16796"/>
                    </a:cubicBezTo>
                    <a:cubicBezTo>
                      <a:pt x="-961" y="12953"/>
                      <a:pt x="-961" y="6724"/>
                      <a:pt x="2881" y="2881"/>
                    </a:cubicBezTo>
                    <a:cubicBezTo>
                      <a:pt x="6724" y="-961"/>
                      <a:pt x="12953" y="-961"/>
                      <a:pt x="16796" y="2881"/>
                    </a:cubicBezTo>
                  </a:path>
                </a:pathLst>
              </a:custGeom>
              <a:solidFill>
                <a:srgbClr val="F3AC1E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28716" name="AutoShape 44"/>
              <p:cNvSpPr/>
              <p:nvPr/>
            </p:nvSpPr>
            <p:spPr bwMode="auto">
              <a:xfrm>
                <a:off x="125412" y="73024"/>
                <a:ext cx="395289" cy="447676"/>
              </a:xfrm>
              <a:custGeom>
                <a:avLst/>
                <a:gdLst>
                  <a:gd name="T0" fmla="*/ 197645 w 21600"/>
                  <a:gd name="T1" fmla="*/ 223838 h 21600"/>
                  <a:gd name="T2" fmla="*/ 197645 w 21600"/>
                  <a:gd name="T3" fmla="*/ 223838 h 21600"/>
                  <a:gd name="T4" fmla="*/ 197645 w 21600"/>
                  <a:gd name="T5" fmla="*/ 223838 h 21600"/>
                  <a:gd name="T6" fmla="*/ 197645 w 21600"/>
                  <a:gd name="T7" fmla="*/ 223838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600" y="9158"/>
                    </a:moveTo>
                    <a:cubicBezTo>
                      <a:pt x="21600" y="8467"/>
                      <a:pt x="21502" y="7775"/>
                      <a:pt x="21404" y="7084"/>
                    </a:cubicBezTo>
                    <a:cubicBezTo>
                      <a:pt x="14171" y="0"/>
                      <a:pt x="14171" y="0"/>
                      <a:pt x="14171" y="0"/>
                    </a:cubicBezTo>
                    <a:cubicBezTo>
                      <a:pt x="13390" y="2764"/>
                      <a:pt x="13390" y="2764"/>
                      <a:pt x="13390" y="2764"/>
                    </a:cubicBezTo>
                    <a:cubicBezTo>
                      <a:pt x="13194" y="2764"/>
                      <a:pt x="13194" y="2764"/>
                      <a:pt x="13194" y="2764"/>
                    </a:cubicBezTo>
                    <a:cubicBezTo>
                      <a:pt x="10653" y="259"/>
                      <a:pt x="10653" y="259"/>
                      <a:pt x="10653" y="259"/>
                    </a:cubicBezTo>
                    <a:cubicBezTo>
                      <a:pt x="9089" y="1382"/>
                      <a:pt x="9089" y="1382"/>
                      <a:pt x="9089" y="1382"/>
                    </a:cubicBezTo>
                    <a:cubicBezTo>
                      <a:pt x="10653" y="2937"/>
                      <a:pt x="10653" y="2937"/>
                      <a:pt x="10653" y="2937"/>
                    </a:cubicBezTo>
                    <a:cubicBezTo>
                      <a:pt x="7037" y="3110"/>
                      <a:pt x="7037" y="3110"/>
                      <a:pt x="7037" y="3110"/>
                    </a:cubicBezTo>
                    <a:cubicBezTo>
                      <a:pt x="5668" y="1555"/>
                      <a:pt x="5668" y="1555"/>
                      <a:pt x="5668" y="1555"/>
                    </a:cubicBezTo>
                    <a:cubicBezTo>
                      <a:pt x="0" y="5011"/>
                      <a:pt x="0" y="5011"/>
                      <a:pt x="0" y="5011"/>
                    </a:cubicBezTo>
                    <a:cubicBezTo>
                      <a:pt x="1661" y="6825"/>
                      <a:pt x="1661" y="6825"/>
                      <a:pt x="1661" y="6825"/>
                    </a:cubicBezTo>
                    <a:cubicBezTo>
                      <a:pt x="781" y="9936"/>
                      <a:pt x="781" y="9936"/>
                      <a:pt x="781" y="9936"/>
                    </a:cubicBezTo>
                    <a:cubicBezTo>
                      <a:pt x="4886" y="14083"/>
                      <a:pt x="4886" y="14083"/>
                      <a:pt x="4886" y="14083"/>
                    </a:cubicBezTo>
                    <a:cubicBezTo>
                      <a:pt x="2345" y="15638"/>
                      <a:pt x="2345" y="15638"/>
                      <a:pt x="2345" y="15638"/>
                    </a:cubicBezTo>
                    <a:cubicBezTo>
                      <a:pt x="8405" y="21599"/>
                      <a:pt x="8405" y="21599"/>
                      <a:pt x="8405" y="21599"/>
                    </a:cubicBezTo>
                    <a:cubicBezTo>
                      <a:pt x="15735" y="21081"/>
                      <a:pt x="21600" y="15724"/>
                      <a:pt x="21600" y="9158"/>
                    </a:cubicBezTo>
                    <a:close/>
                  </a:path>
                </a:pathLst>
              </a:custGeom>
              <a:solidFill>
                <a:srgbClr val="C6832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28717" name="AutoShape 45"/>
              <p:cNvSpPr/>
              <p:nvPr/>
            </p:nvSpPr>
            <p:spPr bwMode="auto">
              <a:xfrm>
                <a:off x="244236" y="150543"/>
                <a:ext cx="78997" cy="174848"/>
              </a:xfrm>
              <a:custGeom>
                <a:avLst/>
                <a:gdLst>
                  <a:gd name="T0" fmla="*/ 39497 w 21075"/>
                  <a:gd name="T1" fmla="*/ 88737 h 21241"/>
                  <a:gd name="T2" fmla="*/ 39497 w 21075"/>
                  <a:gd name="T3" fmla="*/ 88737 h 21241"/>
                  <a:gd name="T4" fmla="*/ 39497 w 21075"/>
                  <a:gd name="T5" fmla="*/ 88737 h 21241"/>
                  <a:gd name="T6" fmla="*/ 39497 w 21075"/>
                  <a:gd name="T7" fmla="*/ 88737 h 21241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075" h="21241">
                    <a:moveTo>
                      <a:pt x="2519" y="11403"/>
                    </a:moveTo>
                    <a:cubicBezTo>
                      <a:pt x="7319" y="712"/>
                      <a:pt x="7319" y="712"/>
                      <a:pt x="7319" y="712"/>
                    </a:cubicBezTo>
                    <a:cubicBezTo>
                      <a:pt x="7319" y="276"/>
                      <a:pt x="8759" y="-160"/>
                      <a:pt x="9719" y="58"/>
                    </a:cubicBezTo>
                    <a:cubicBezTo>
                      <a:pt x="10679" y="58"/>
                      <a:pt x="11639" y="494"/>
                      <a:pt x="11159" y="1149"/>
                    </a:cubicBezTo>
                    <a:cubicBezTo>
                      <a:pt x="6359" y="12058"/>
                      <a:pt x="6359" y="12058"/>
                      <a:pt x="6359" y="12058"/>
                    </a:cubicBezTo>
                    <a:cubicBezTo>
                      <a:pt x="6839" y="12276"/>
                      <a:pt x="7319" y="12712"/>
                      <a:pt x="7319" y="13149"/>
                    </a:cubicBezTo>
                    <a:cubicBezTo>
                      <a:pt x="20759" y="19694"/>
                      <a:pt x="20759" y="19694"/>
                      <a:pt x="20759" y="19694"/>
                    </a:cubicBezTo>
                    <a:cubicBezTo>
                      <a:pt x="21240" y="19912"/>
                      <a:pt x="21240" y="20349"/>
                      <a:pt x="20279" y="20785"/>
                    </a:cubicBezTo>
                    <a:cubicBezTo>
                      <a:pt x="19319" y="21221"/>
                      <a:pt x="17879" y="21440"/>
                      <a:pt x="17399" y="21003"/>
                    </a:cubicBezTo>
                    <a:cubicBezTo>
                      <a:pt x="3959" y="14676"/>
                      <a:pt x="3959" y="14676"/>
                      <a:pt x="3959" y="14676"/>
                    </a:cubicBezTo>
                    <a:cubicBezTo>
                      <a:pt x="3479" y="14676"/>
                      <a:pt x="2999" y="14676"/>
                      <a:pt x="2999" y="14676"/>
                    </a:cubicBezTo>
                    <a:cubicBezTo>
                      <a:pt x="599" y="14458"/>
                      <a:pt x="-360" y="13585"/>
                      <a:pt x="119" y="12712"/>
                    </a:cubicBezTo>
                    <a:cubicBezTo>
                      <a:pt x="119" y="12058"/>
                      <a:pt x="1079" y="11621"/>
                      <a:pt x="2519" y="11403"/>
                    </a:cubicBezTo>
                    <a:close/>
                  </a:path>
                </a:pathLst>
              </a:custGeom>
              <a:solidFill>
                <a:srgbClr val="E4E4E4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28718" name="AutoShape 46"/>
              <p:cNvSpPr/>
              <p:nvPr/>
            </p:nvSpPr>
            <p:spPr bwMode="auto">
              <a:xfrm>
                <a:off x="113895" y="78380"/>
                <a:ext cx="114705" cy="97832"/>
              </a:xfrm>
              <a:custGeom>
                <a:avLst/>
                <a:gdLst>
                  <a:gd name="T0" fmla="*/ 57350 w 20269"/>
                  <a:gd name="T1" fmla="*/ 55855 h 20169"/>
                  <a:gd name="T2" fmla="*/ 57350 w 20269"/>
                  <a:gd name="T3" fmla="*/ 55855 h 20169"/>
                  <a:gd name="T4" fmla="*/ 57350 w 20269"/>
                  <a:gd name="T5" fmla="*/ 55855 h 20169"/>
                  <a:gd name="T6" fmla="*/ 57350 w 20269"/>
                  <a:gd name="T7" fmla="*/ 55855 h 2016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0269" h="20169">
                    <a:moveTo>
                      <a:pt x="6182" y="1497"/>
                    </a:moveTo>
                    <a:cubicBezTo>
                      <a:pt x="5555" y="765"/>
                      <a:pt x="5555" y="765"/>
                      <a:pt x="5555" y="765"/>
                    </a:cubicBezTo>
                    <a:cubicBezTo>
                      <a:pt x="5242" y="33"/>
                      <a:pt x="4303" y="-333"/>
                      <a:pt x="3677" y="399"/>
                    </a:cubicBezTo>
                    <a:cubicBezTo>
                      <a:pt x="3051" y="765"/>
                      <a:pt x="3051" y="1863"/>
                      <a:pt x="3364" y="2596"/>
                    </a:cubicBezTo>
                    <a:cubicBezTo>
                      <a:pt x="3677" y="3328"/>
                      <a:pt x="3677" y="3328"/>
                      <a:pt x="3677" y="3328"/>
                    </a:cubicBezTo>
                    <a:cubicBezTo>
                      <a:pt x="-392" y="7355"/>
                      <a:pt x="-1331" y="14677"/>
                      <a:pt x="2112" y="20168"/>
                    </a:cubicBezTo>
                    <a:cubicBezTo>
                      <a:pt x="20269" y="5524"/>
                      <a:pt x="20269" y="5524"/>
                      <a:pt x="20269" y="5524"/>
                    </a:cubicBezTo>
                    <a:cubicBezTo>
                      <a:pt x="17138" y="33"/>
                      <a:pt x="10877" y="-1431"/>
                      <a:pt x="6182" y="1497"/>
                    </a:cubicBezTo>
                    <a:close/>
                  </a:path>
                </a:pathLst>
              </a:custGeom>
              <a:solidFill>
                <a:srgbClr val="E4E4E4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28719" name="AutoShape 47"/>
              <p:cNvSpPr/>
              <p:nvPr/>
            </p:nvSpPr>
            <p:spPr bwMode="auto">
              <a:xfrm>
                <a:off x="292100" y="70548"/>
                <a:ext cx="113469" cy="99315"/>
              </a:xfrm>
              <a:custGeom>
                <a:avLst/>
                <a:gdLst>
                  <a:gd name="T0" fmla="*/ 56735 w 20314"/>
                  <a:gd name="T1" fmla="*/ 56701 h 20169"/>
                  <a:gd name="T2" fmla="*/ 56735 w 20314"/>
                  <a:gd name="T3" fmla="*/ 56701 h 20169"/>
                  <a:gd name="T4" fmla="*/ 56735 w 20314"/>
                  <a:gd name="T5" fmla="*/ 56701 h 20169"/>
                  <a:gd name="T6" fmla="*/ 56735 w 20314"/>
                  <a:gd name="T7" fmla="*/ 56701 h 2016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0314" h="20169">
                    <a:moveTo>
                      <a:pt x="14294" y="1497"/>
                    </a:moveTo>
                    <a:cubicBezTo>
                      <a:pt x="14611" y="765"/>
                      <a:pt x="14611" y="765"/>
                      <a:pt x="14611" y="765"/>
                    </a:cubicBezTo>
                    <a:cubicBezTo>
                      <a:pt x="14929" y="33"/>
                      <a:pt x="15882" y="-333"/>
                      <a:pt x="16517" y="399"/>
                    </a:cubicBezTo>
                    <a:cubicBezTo>
                      <a:pt x="17152" y="765"/>
                      <a:pt x="17470" y="1863"/>
                      <a:pt x="16835" y="2596"/>
                    </a:cubicBezTo>
                    <a:cubicBezTo>
                      <a:pt x="16517" y="3328"/>
                      <a:pt x="16517" y="3328"/>
                      <a:pt x="16517" y="3328"/>
                    </a:cubicBezTo>
                    <a:cubicBezTo>
                      <a:pt x="20647" y="7355"/>
                      <a:pt x="21600" y="14677"/>
                      <a:pt x="18423" y="20169"/>
                    </a:cubicBezTo>
                    <a:cubicBezTo>
                      <a:pt x="0" y="5524"/>
                      <a:pt x="0" y="5524"/>
                      <a:pt x="0" y="5524"/>
                    </a:cubicBezTo>
                    <a:cubicBezTo>
                      <a:pt x="3176" y="33"/>
                      <a:pt x="9211" y="-1431"/>
                      <a:pt x="14294" y="1497"/>
                    </a:cubicBezTo>
                    <a:close/>
                  </a:path>
                </a:pathLst>
              </a:custGeom>
              <a:solidFill>
                <a:srgbClr val="E4E4E4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28720" name="AutoShape 48"/>
              <p:cNvSpPr/>
              <p:nvPr/>
            </p:nvSpPr>
            <p:spPr bwMode="auto">
              <a:xfrm>
                <a:off x="134936" y="119061"/>
                <a:ext cx="261939" cy="284164"/>
              </a:xfrm>
              <a:custGeom>
                <a:avLst/>
                <a:gdLst>
                  <a:gd name="T0" fmla="*/ 130970 w 21600"/>
                  <a:gd name="T1" fmla="*/ 142082 h 21600"/>
                  <a:gd name="T2" fmla="*/ 130970 w 21600"/>
                  <a:gd name="T3" fmla="*/ 142082 h 21600"/>
                  <a:gd name="T4" fmla="*/ 130970 w 21600"/>
                  <a:gd name="T5" fmla="*/ 142082 h 21600"/>
                  <a:gd name="T6" fmla="*/ 130970 w 21600"/>
                  <a:gd name="T7" fmla="*/ 142082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7632" y="18883"/>
                    </a:moveTo>
                    <a:cubicBezTo>
                      <a:pt x="15722" y="18883"/>
                      <a:pt x="15722" y="18883"/>
                      <a:pt x="15722" y="18883"/>
                    </a:cubicBezTo>
                    <a:cubicBezTo>
                      <a:pt x="19248" y="17252"/>
                      <a:pt x="21600" y="13856"/>
                      <a:pt x="21600" y="10052"/>
                    </a:cubicBezTo>
                    <a:cubicBezTo>
                      <a:pt x="21600" y="4483"/>
                      <a:pt x="16751" y="0"/>
                      <a:pt x="10873" y="0"/>
                    </a:cubicBezTo>
                    <a:cubicBezTo>
                      <a:pt x="4848" y="0"/>
                      <a:pt x="0" y="4483"/>
                      <a:pt x="0" y="10052"/>
                    </a:cubicBezTo>
                    <a:cubicBezTo>
                      <a:pt x="0" y="13856"/>
                      <a:pt x="2351" y="17252"/>
                      <a:pt x="5877" y="18883"/>
                    </a:cubicBezTo>
                    <a:cubicBezTo>
                      <a:pt x="3967" y="18883"/>
                      <a:pt x="3967" y="18883"/>
                      <a:pt x="3967" y="18883"/>
                    </a:cubicBezTo>
                    <a:cubicBezTo>
                      <a:pt x="3232" y="18883"/>
                      <a:pt x="2497" y="19562"/>
                      <a:pt x="2497" y="20241"/>
                    </a:cubicBezTo>
                    <a:cubicBezTo>
                      <a:pt x="2497" y="20513"/>
                      <a:pt x="2644" y="20784"/>
                      <a:pt x="2791" y="21056"/>
                    </a:cubicBezTo>
                    <a:cubicBezTo>
                      <a:pt x="3085" y="21328"/>
                      <a:pt x="3526" y="21599"/>
                      <a:pt x="3967" y="21599"/>
                    </a:cubicBezTo>
                    <a:cubicBezTo>
                      <a:pt x="17632" y="21599"/>
                      <a:pt x="17632" y="21599"/>
                      <a:pt x="17632" y="21599"/>
                    </a:cubicBezTo>
                    <a:cubicBezTo>
                      <a:pt x="18367" y="21599"/>
                      <a:pt x="19102" y="20920"/>
                      <a:pt x="19102" y="20241"/>
                    </a:cubicBezTo>
                    <a:cubicBezTo>
                      <a:pt x="19102" y="19562"/>
                      <a:pt x="18367" y="18883"/>
                      <a:pt x="17632" y="18883"/>
                    </a:cubicBezTo>
                    <a:close/>
                    <a:moveTo>
                      <a:pt x="1469" y="10052"/>
                    </a:moveTo>
                    <a:cubicBezTo>
                      <a:pt x="1469" y="5162"/>
                      <a:pt x="5583" y="1358"/>
                      <a:pt x="10873" y="1358"/>
                    </a:cubicBezTo>
                    <a:cubicBezTo>
                      <a:pt x="16016" y="1358"/>
                      <a:pt x="20130" y="5162"/>
                      <a:pt x="20130" y="10052"/>
                    </a:cubicBezTo>
                    <a:cubicBezTo>
                      <a:pt x="20130" y="14807"/>
                      <a:pt x="16016" y="18747"/>
                      <a:pt x="10873" y="18747"/>
                    </a:cubicBezTo>
                    <a:cubicBezTo>
                      <a:pt x="5583" y="18747"/>
                      <a:pt x="1469" y="14807"/>
                      <a:pt x="1469" y="10052"/>
                    </a:cubicBezTo>
                    <a:close/>
                  </a:path>
                </a:pathLst>
              </a:custGeom>
              <a:solidFill>
                <a:srgbClr val="E4E4E4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</p:grpSp>
      </p:grpSp>
      <p:grpSp>
        <p:nvGrpSpPr>
          <p:cNvPr id="28721" name="Group 49"/>
          <p:cNvGrpSpPr/>
          <p:nvPr/>
        </p:nvGrpSpPr>
        <p:grpSpPr bwMode="auto">
          <a:xfrm>
            <a:off x="5888038" y="3714750"/>
            <a:ext cx="2273300" cy="827088"/>
            <a:chOff x="0" y="0"/>
            <a:chExt cx="2273031" cy="828040"/>
          </a:xfrm>
        </p:grpSpPr>
        <p:sp>
          <p:nvSpPr>
            <p:cNvPr id="28722" name="AutoShape 50"/>
            <p:cNvSpPr/>
            <p:nvPr/>
          </p:nvSpPr>
          <p:spPr bwMode="auto">
            <a:xfrm>
              <a:off x="588892" y="0"/>
              <a:ext cx="1684139" cy="82804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45719" tIns="45719" rIns="45719" bIns="45719"/>
            <a:lstStyle>
              <a:lvl1pPr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1pPr>
              <a:lvl2pPr marL="742950" indent="-28575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2pPr>
              <a:lvl3pPr marL="11430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3pPr>
              <a:lvl4pPr marL="16002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4pPr>
              <a:lvl5pPr marL="20574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9pPr>
            </a:lstStyle>
            <a:p>
              <a:pPr eaLnBrk="1">
                <a:spcBef>
                  <a:spcPts val="200"/>
                </a:spcBef>
              </a:pPr>
              <a:r>
                <a:rPr lang="zh-CN" altLang="en-US" sz="1200" b="1" dirty="0" smtClean="0">
                  <a:solidFill>
                    <a:srgbClr val="17375E"/>
                  </a:solidFill>
                  <a:latin typeface="+mn-ea"/>
                  <a:ea typeface="+mn-ea"/>
                </a:rPr>
                <a:t>分销策略</a:t>
              </a:r>
              <a:br>
                <a:rPr lang="es-ES" altLang="zh-CN" sz="1200" b="1" dirty="0">
                  <a:solidFill>
                    <a:srgbClr val="17375E"/>
                  </a:solidFill>
                  <a:latin typeface="+mn-ea"/>
                  <a:ea typeface="+mn-ea"/>
                </a:rPr>
              </a:br>
              <a:r>
                <a:rPr lang="zh-CN" altLang="en-US" sz="900" dirty="0" smtClean="0">
                  <a:solidFill>
                    <a:srgbClr val="808080"/>
                  </a:solidFill>
                  <a:latin typeface="+mn-ea"/>
                  <a:ea typeface="+mn-ea"/>
                </a:rPr>
                <a:t>此处添加详细文本描述，建议与标题相关并符合整体语言风格，语言描述尽量简洁生动。</a:t>
              </a:r>
              <a:endParaRPr lang="es-ES" altLang="zh-CN" sz="1800" dirty="0">
                <a:latin typeface="+mn-ea"/>
                <a:ea typeface="+mn-ea"/>
              </a:endParaRPr>
            </a:p>
          </p:txBody>
        </p:sp>
        <p:grpSp>
          <p:nvGrpSpPr>
            <p:cNvPr id="7" name="Group 51"/>
            <p:cNvGrpSpPr/>
            <p:nvPr/>
          </p:nvGrpSpPr>
          <p:grpSpPr bwMode="auto">
            <a:xfrm>
              <a:off x="0" y="152399"/>
              <a:ext cx="520701" cy="520701"/>
              <a:chOff x="0" y="0"/>
              <a:chExt cx="520701" cy="520701"/>
            </a:xfrm>
          </p:grpSpPr>
          <p:sp>
            <p:nvSpPr>
              <p:cNvPr id="28724" name="AutoShape 52"/>
              <p:cNvSpPr/>
              <p:nvPr/>
            </p:nvSpPr>
            <p:spPr bwMode="auto">
              <a:xfrm>
                <a:off x="0" y="0"/>
                <a:ext cx="520701" cy="520701"/>
              </a:xfrm>
              <a:custGeom>
                <a:avLst/>
                <a:gdLst>
                  <a:gd name="T0" fmla="*/ 260337 w 19679"/>
                  <a:gd name="T1" fmla="*/ 285765 h 19679"/>
                  <a:gd name="T2" fmla="*/ 260337 w 19679"/>
                  <a:gd name="T3" fmla="*/ 285765 h 19679"/>
                  <a:gd name="T4" fmla="*/ 260337 w 19679"/>
                  <a:gd name="T5" fmla="*/ 285765 h 19679"/>
                  <a:gd name="T6" fmla="*/ 260337 w 19679"/>
                  <a:gd name="T7" fmla="*/ 285765 h 1967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679" h="19679">
                    <a:moveTo>
                      <a:pt x="16796" y="2881"/>
                    </a:moveTo>
                    <a:cubicBezTo>
                      <a:pt x="20638" y="6724"/>
                      <a:pt x="20638" y="12953"/>
                      <a:pt x="16796" y="16796"/>
                    </a:cubicBezTo>
                    <a:cubicBezTo>
                      <a:pt x="12953" y="20638"/>
                      <a:pt x="6724" y="20638"/>
                      <a:pt x="2881" y="16796"/>
                    </a:cubicBezTo>
                    <a:cubicBezTo>
                      <a:pt x="-961" y="12953"/>
                      <a:pt x="-961" y="6724"/>
                      <a:pt x="2881" y="2881"/>
                    </a:cubicBezTo>
                    <a:cubicBezTo>
                      <a:pt x="6724" y="-961"/>
                      <a:pt x="12953" y="-961"/>
                      <a:pt x="16796" y="2881"/>
                    </a:cubicBezTo>
                  </a:path>
                </a:pathLst>
              </a:custGeom>
              <a:solidFill>
                <a:srgbClr val="F3AC1E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28725" name="AutoShape 53"/>
              <p:cNvSpPr/>
              <p:nvPr/>
            </p:nvSpPr>
            <p:spPr bwMode="auto">
              <a:xfrm>
                <a:off x="101600" y="122236"/>
                <a:ext cx="414338" cy="398464"/>
              </a:xfrm>
              <a:custGeom>
                <a:avLst/>
                <a:gdLst>
                  <a:gd name="T0" fmla="*/ 207169 w 21600"/>
                  <a:gd name="T1" fmla="*/ 199232 h 21600"/>
                  <a:gd name="T2" fmla="*/ 207169 w 21600"/>
                  <a:gd name="T3" fmla="*/ 199232 h 21600"/>
                  <a:gd name="T4" fmla="*/ 207169 w 21600"/>
                  <a:gd name="T5" fmla="*/ 199232 h 21600"/>
                  <a:gd name="T6" fmla="*/ 207169 w 21600"/>
                  <a:gd name="T7" fmla="*/ 199232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600" y="10216"/>
                    </a:moveTo>
                    <a:cubicBezTo>
                      <a:pt x="15522" y="2627"/>
                      <a:pt x="15522" y="2627"/>
                      <a:pt x="15522" y="2627"/>
                    </a:cubicBezTo>
                    <a:cubicBezTo>
                      <a:pt x="14119" y="3794"/>
                      <a:pt x="14119" y="3794"/>
                      <a:pt x="14119" y="3794"/>
                    </a:cubicBezTo>
                    <a:cubicBezTo>
                      <a:pt x="11127" y="0"/>
                      <a:pt x="11127" y="0"/>
                      <a:pt x="11127" y="0"/>
                    </a:cubicBezTo>
                    <a:cubicBezTo>
                      <a:pt x="2898" y="2918"/>
                      <a:pt x="2898" y="2918"/>
                      <a:pt x="2898" y="2918"/>
                    </a:cubicBezTo>
                    <a:cubicBezTo>
                      <a:pt x="0" y="9729"/>
                      <a:pt x="0" y="9729"/>
                      <a:pt x="0" y="9729"/>
                    </a:cubicBezTo>
                    <a:cubicBezTo>
                      <a:pt x="9631" y="21599"/>
                      <a:pt x="9631" y="21599"/>
                      <a:pt x="9631" y="21599"/>
                    </a:cubicBezTo>
                    <a:cubicBezTo>
                      <a:pt x="15615" y="21016"/>
                      <a:pt x="20477" y="16248"/>
                      <a:pt x="21600" y="10216"/>
                    </a:cubicBezTo>
                    <a:close/>
                  </a:path>
                </a:pathLst>
              </a:custGeom>
              <a:solidFill>
                <a:srgbClr val="C6832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28726" name="AutoShape 54"/>
              <p:cNvSpPr/>
              <p:nvPr/>
            </p:nvSpPr>
            <p:spPr bwMode="auto">
              <a:xfrm>
                <a:off x="106362" y="301625"/>
                <a:ext cx="4764" cy="9525"/>
              </a:xfrm>
              <a:custGeom>
                <a:avLst/>
                <a:gdLst>
                  <a:gd name="T0" fmla="*/ 2382 w 21600"/>
                  <a:gd name="T1" fmla="*/ 4763 h 21600"/>
                  <a:gd name="T2" fmla="*/ 2382 w 21600"/>
                  <a:gd name="T3" fmla="*/ 4763 h 21600"/>
                  <a:gd name="T4" fmla="*/ 2382 w 21600"/>
                  <a:gd name="T5" fmla="*/ 4763 h 21600"/>
                  <a:gd name="T6" fmla="*/ 2382 w 21600"/>
                  <a:gd name="T7" fmla="*/ 4763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599" y="2160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7200" y="8640"/>
                      <a:pt x="14400" y="12960"/>
                      <a:pt x="21599" y="21600"/>
                    </a:cubicBezTo>
                    <a:close/>
                  </a:path>
                </a:pathLst>
              </a:custGeom>
              <a:solidFill>
                <a:srgbClr val="E4E4E4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28727" name="AutoShape 55"/>
              <p:cNvSpPr/>
              <p:nvPr/>
            </p:nvSpPr>
            <p:spPr bwMode="auto">
              <a:xfrm>
                <a:off x="98117" y="114277"/>
                <a:ext cx="324118" cy="265136"/>
              </a:xfrm>
              <a:custGeom>
                <a:avLst/>
                <a:gdLst>
                  <a:gd name="T0" fmla="*/ 162059 w 20512"/>
                  <a:gd name="T1" fmla="*/ 140481 h 20974"/>
                  <a:gd name="T2" fmla="*/ 162059 w 20512"/>
                  <a:gd name="T3" fmla="*/ 140481 h 20974"/>
                  <a:gd name="T4" fmla="*/ 162059 w 20512"/>
                  <a:gd name="T5" fmla="*/ 140481 h 20974"/>
                  <a:gd name="T6" fmla="*/ 162059 w 20512"/>
                  <a:gd name="T7" fmla="*/ 140481 h 20974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0512" h="20974">
                    <a:moveTo>
                      <a:pt x="19947" y="8184"/>
                    </a:moveTo>
                    <a:cubicBezTo>
                      <a:pt x="20060" y="7616"/>
                      <a:pt x="20174" y="6337"/>
                      <a:pt x="19269" y="4773"/>
                    </a:cubicBezTo>
                    <a:cubicBezTo>
                      <a:pt x="18364" y="3210"/>
                      <a:pt x="17686" y="3352"/>
                      <a:pt x="17686" y="3352"/>
                    </a:cubicBezTo>
                    <a:cubicBezTo>
                      <a:pt x="17346" y="1647"/>
                      <a:pt x="15876" y="1647"/>
                      <a:pt x="15876" y="1647"/>
                    </a:cubicBezTo>
                    <a:cubicBezTo>
                      <a:pt x="15424" y="368"/>
                      <a:pt x="14293" y="652"/>
                      <a:pt x="14293" y="652"/>
                    </a:cubicBezTo>
                    <a:cubicBezTo>
                      <a:pt x="12710" y="-626"/>
                      <a:pt x="11126" y="368"/>
                      <a:pt x="11126" y="368"/>
                    </a:cubicBezTo>
                    <a:cubicBezTo>
                      <a:pt x="10109" y="-200"/>
                      <a:pt x="8638" y="937"/>
                      <a:pt x="8638" y="937"/>
                    </a:cubicBezTo>
                    <a:cubicBezTo>
                      <a:pt x="7394" y="226"/>
                      <a:pt x="6037" y="2358"/>
                      <a:pt x="6037" y="2358"/>
                    </a:cubicBezTo>
                    <a:cubicBezTo>
                      <a:pt x="4793" y="2074"/>
                      <a:pt x="4002" y="3779"/>
                      <a:pt x="4002" y="3779"/>
                    </a:cubicBezTo>
                    <a:cubicBezTo>
                      <a:pt x="2984" y="3921"/>
                      <a:pt x="2532" y="5626"/>
                      <a:pt x="2532" y="5626"/>
                    </a:cubicBezTo>
                    <a:cubicBezTo>
                      <a:pt x="1061" y="6195"/>
                      <a:pt x="1175" y="7900"/>
                      <a:pt x="1175" y="7900"/>
                    </a:cubicBezTo>
                    <a:cubicBezTo>
                      <a:pt x="270" y="8468"/>
                      <a:pt x="383" y="10316"/>
                      <a:pt x="383" y="10316"/>
                    </a:cubicBezTo>
                    <a:cubicBezTo>
                      <a:pt x="-182" y="10884"/>
                      <a:pt x="44" y="13158"/>
                      <a:pt x="44" y="13158"/>
                    </a:cubicBezTo>
                    <a:cubicBezTo>
                      <a:pt x="-69" y="13726"/>
                      <a:pt x="157" y="14295"/>
                      <a:pt x="496" y="14863"/>
                    </a:cubicBezTo>
                    <a:cubicBezTo>
                      <a:pt x="609" y="14863"/>
                      <a:pt x="1401" y="12163"/>
                      <a:pt x="2645" y="10884"/>
                    </a:cubicBezTo>
                    <a:cubicBezTo>
                      <a:pt x="3776" y="9605"/>
                      <a:pt x="5359" y="9605"/>
                      <a:pt x="5698" y="9605"/>
                    </a:cubicBezTo>
                    <a:cubicBezTo>
                      <a:pt x="5811" y="8468"/>
                      <a:pt x="5811" y="8468"/>
                      <a:pt x="5811" y="8468"/>
                    </a:cubicBezTo>
                    <a:cubicBezTo>
                      <a:pt x="6377" y="8468"/>
                      <a:pt x="6377" y="8468"/>
                      <a:pt x="6377" y="8468"/>
                    </a:cubicBezTo>
                    <a:cubicBezTo>
                      <a:pt x="6377" y="9605"/>
                      <a:pt x="6377" y="9605"/>
                      <a:pt x="6377" y="9605"/>
                    </a:cubicBezTo>
                    <a:cubicBezTo>
                      <a:pt x="7055" y="9889"/>
                      <a:pt x="8525" y="10316"/>
                      <a:pt x="9204" y="9889"/>
                    </a:cubicBezTo>
                    <a:cubicBezTo>
                      <a:pt x="9543" y="9605"/>
                      <a:pt x="9769" y="9321"/>
                      <a:pt x="9996" y="9037"/>
                    </a:cubicBezTo>
                    <a:cubicBezTo>
                      <a:pt x="10222" y="8895"/>
                      <a:pt x="10335" y="8610"/>
                      <a:pt x="10561" y="8468"/>
                    </a:cubicBezTo>
                    <a:cubicBezTo>
                      <a:pt x="9996" y="7474"/>
                      <a:pt x="9996" y="7474"/>
                      <a:pt x="9996" y="7474"/>
                    </a:cubicBezTo>
                    <a:cubicBezTo>
                      <a:pt x="10448" y="7047"/>
                      <a:pt x="10448" y="7047"/>
                      <a:pt x="10448" y="7047"/>
                    </a:cubicBezTo>
                    <a:cubicBezTo>
                      <a:pt x="11126" y="8042"/>
                      <a:pt x="11126" y="8042"/>
                      <a:pt x="11126" y="8042"/>
                    </a:cubicBezTo>
                    <a:cubicBezTo>
                      <a:pt x="11126" y="8042"/>
                      <a:pt x="11239" y="8042"/>
                      <a:pt x="11239" y="7900"/>
                    </a:cubicBezTo>
                    <a:cubicBezTo>
                      <a:pt x="12710" y="7331"/>
                      <a:pt x="13388" y="7900"/>
                      <a:pt x="14067" y="8468"/>
                    </a:cubicBezTo>
                    <a:cubicBezTo>
                      <a:pt x="14293" y="8610"/>
                      <a:pt x="14519" y="8752"/>
                      <a:pt x="14745" y="8895"/>
                    </a:cubicBezTo>
                    <a:cubicBezTo>
                      <a:pt x="15311" y="9179"/>
                      <a:pt x="15424" y="9179"/>
                      <a:pt x="16328" y="8468"/>
                    </a:cubicBezTo>
                    <a:cubicBezTo>
                      <a:pt x="16555" y="8326"/>
                      <a:pt x="16894" y="8042"/>
                      <a:pt x="17233" y="7758"/>
                    </a:cubicBezTo>
                    <a:cubicBezTo>
                      <a:pt x="17572" y="8468"/>
                      <a:pt x="17572" y="8468"/>
                      <a:pt x="17572" y="8468"/>
                    </a:cubicBezTo>
                    <a:cubicBezTo>
                      <a:pt x="17233" y="8610"/>
                      <a:pt x="16894" y="8895"/>
                      <a:pt x="16668" y="9037"/>
                    </a:cubicBezTo>
                    <a:cubicBezTo>
                      <a:pt x="15763" y="9747"/>
                      <a:pt x="15424" y="10031"/>
                      <a:pt x="14519" y="9605"/>
                    </a:cubicBezTo>
                    <a:cubicBezTo>
                      <a:pt x="14180" y="9463"/>
                      <a:pt x="13954" y="9179"/>
                      <a:pt x="13727" y="9037"/>
                    </a:cubicBezTo>
                    <a:cubicBezTo>
                      <a:pt x="13049" y="8610"/>
                      <a:pt x="12597" y="8184"/>
                      <a:pt x="11466" y="8610"/>
                    </a:cubicBezTo>
                    <a:cubicBezTo>
                      <a:pt x="11126" y="8895"/>
                      <a:pt x="10787" y="9179"/>
                      <a:pt x="10561" y="9463"/>
                    </a:cubicBezTo>
                    <a:cubicBezTo>
                      <a:pt x="10222" y="9747"/>
                      <a:pt x="9996" y="10173"/>
                      <a:pt x="9543" y="10458"/>
                    </a:cubicBezTo>
                    <a:cubicBezTo>
                      <a:pt x="8525" y="11310"/>
                      <a:pt x="6490" y="10458"/>
                      <a:pt x="6037" y="10316"/>
                    </a:cubicBezTo>
                    <a:cubicBezTo>
                      <a:pt x="5924" y="10173"/>
                      <a:pt x="4454" y="10458"/>
                      <a:pt x="3210" y="11310"/>
                    </a:cubicBezTo>
                    <a:cubicBezTo>
                      <a:pt x="1853" y="12163"/>
                      <a:pt x="1175" y="15147"/>
                      <a:pt x="835" y="15574"/>
                    </a:cubicBezTo>
                    <a:cubicBezTo>
                      <a:pt x="1061" y="16000"/>
                      <a:pt x="1288" y="16284"/>
                      <a:pt x="1288" y="16284"/>
                    </a:cubicBezTo>
                    <a:cubicBezTo>
                      <a:pt x="1740" y="17563"/>
                      <a:pt x="3323" y="16710"/>
                      <a:pt x="3323" y="16710"/>
                    </a:cubicBezTo>
                    <a:cubicBezTo>
                      <a:pt x="4567" y="16995"/>
                      <a:pt x="5359" y="16568"/>
                      <a:pt x="5924" y="16284"/>
                    </a:cubicBezTo>
                    <a:cubicBezTo>
                      <a:pt x="5924" y="16284"/>
                      <a:pt x="6150" y="16568"/>
                      <a:pt x="6716" y="17137"/>
                    </a:cubicBezTo>
                    <a:cubicBezTo>
                      <a:pt x="7394" y="17705"/>
                      <a:pt x="8978" y="17137"/>
                      <a:pt x="8978" y="17137"/>
                    </a:cubicBezTo>
                    <a:cubicBezTo>
                      <a:pt x="9769" y="18416"/>
                      <a:pt x="12031" y="17137"/>
                      <a:pt x="12031" y="17137"/>
                    </a:cubicBezTo>
                    <a:cubicBezTo>
                      <a:pt x="14519" y="18416"/>
                      <a:pt x="14519" y="18416"/>
                      <a:pt x="14519" y="18416"/>
                    </a:cubicBezTo>
                    <a:cubicBezTo>
                      <a:pt x="14858" y="19126"/>
                      <a:pt x="16442" y="20974"/>
                      <a:pt x="16442" y="20974"/>
                    </a:cubicBezTo>
                    <a:cubicBezTo>
                      <a:pt x="17007" y="20974"/>
                      <a:pt x="17912" y="19837"/>
                      <a:pt x="17912" y="19837"/>
                    </a:cubicBezTo>
                    <a:cubicBezTo>
                      <a:pt x="16442" y="17705"/>
                      <a:pt x="16442" y="17705"/>
                      <a:pt x="16442" y="17705"/>
                    </a:cubicBezTo>
                    <a:cubicBezTo>
                      <a:pt x="17120" y="17847"/>
                      <a:pt x="18025" y="16710"/>
                      <a:pt x="18703" y="15858"/>
                    </a:cubicBezTo>
                    <a:cubicBezTo>
                      <a:pt x="20174" y="13584"/>
                      <a:pt x="19608" y="12589"/>
                      <a:pt x="19608" y="12589"/>
                    </a:cubicBezTo>
                    <a:cubicBezTo>
                      <a:pt x="21417" y="11168"/>
                      <a:pt x="19947" y="8184"/>
                      <a:pt x="19947" y="8184"/>
                    </a:cubicBezTo>
                    <a:close/>
                    <a:moveTo>
                      <a:pt x="13727" y="4347"/>
                    </a:moveTo>
                    <a:cubicBezTo>
                      <a:pt x="13275" y="4916"/>
                      <a:pt x="13049" y="5058"/>
                      <a:pt x="12257" y="4773"/>
                    </a:cubicBezTo>
                    <a:cubicBezTo>
                      <a:pt x="11918" y="4773"/>
                      <a:pt x="11692" y="4631"/>
                      <a:pt x="11353" y="4489"/>
                    </a:cubicBezTo>
                    <a:cubicBezTo>
                      <a:pt x="10674" y="4063"/>
                      <a:pt x="10222" y="3779"/>
                      <a:pt x="9204" y="4347"/>
                    </a:cubicBezTo>
                    <a:cubicBezTo>
                      <a:pt x="8752" y="4631"/>
                      <a:pt x="8525" y="5058"/>
                      <a:pt x="8299" y="5484"/>
                    </a:cubicBezTo>
                    <a:cubicBezTo>
                      <a:pt x="8073" y="5768"/>
                      <a:pt x="7847" y="6052"/>
                      <a:pt x="7508" y="6479"/>
                    </a:cubicBezTo>
                    <a:cubicBezTo>
                      <a:pt x="6490" y="7474"/>
                      <a:pt x="4454" y="6905"/>
                      <a:pt x="4002" y="6905"/>
                    </a:cubicBezTo>
                    <a:cubicBezTo>
                      <a:pt x="3776" y="6763"/>
                      <a:pt x="3210" y="7758"/>
                      <a:pt x="2871" y="9037"/>
                    </a:cubicBezTo>
                    <a:cubicBezTo>
                      <a:pt x="2192" y="8752"/>
                      <a:pt x="2192" y="8752"/>
                      <a:pt x="2192" y="8752"/>
                    </a:cubicBezTo>
                    <a:cubicBezTo>
                      <a:pt x="2419" y="8042"/>
                      <a:pt x="3210" y="5910"/>
                      <a:pt x="4115" y="6195"/>
                    </a:cubicBezTo>
                    <a:cubicBezTo>
                      <a:pt x="4907" y="6337"/>
                      <a:pt x="6490" y="6621"/>
                      <a:pt x="7055" y="5910"/>
                    </a:cubicBezTo>
                    <a:cubicBezTo>
                      <a:pt x="7394" y="5626"/>
                      <a:pt x="7621" y="5342"/>
                      <a:pt x="7734" y="5058"/>
                    </a:cubicBezTo>
                    <a:cubicBezTo>
                      <a:pt x="8073" y="4631"/>
                      <a:pt x="8299" y="4063"/>
                      <a:pt x="8865" y="3779"/>
                    </a:cubicBezTo>
                    <a:cubicBezTo>
                      <a:pt x="10222" y="2926"/>
                      <a:pt x="11013" y="3352"/>
                      <a:pt x="11692" y="3779"/>
                    </a:cubicBezTo>
                    <a:cubicBezTo>
                      <a:pt x="11918" y="3921"/>
                      <a:pt x="12144" y="4063"/>
                      <a:pt x="12370" y="4063"/>
                    </a:cubicBezTo>
                    <a:cubicBezTo>
                      <a:pt x="12936" y="4347"/>
                      <a:pt x="12936" y="4347"/>
                      <a:pt x="13275" y="3779"/>
                    </a:cubicBezTo>
                    <a:cubicBezTo>
                      <a:pt x="13501" y="3495"/>
                      <a:pt x="13841" y="3210"/>
                      <a:pt x="14406" y="2642"/>
                    </a:cubicBezTo>
                    <a:cubicBezTo>
                      <a:pt x="14858" y="3210"/>
                      <a:pt x="14858" y="3210"/>
                      <a:pt x="14858" y="3210"/>
                    </a:cubicBezTo>
                    <a:cubicBezTo>
                      <a:pt x="14293" y="3637"/>
                      <a:pt x="13954" y="4063"/>
                      <a:pt x="13727" y="4347"/>
                    </a:cubicBezTo>
                    <a:close/>
                    <a:moveTo>
                      <a:pt x="16328" y="15147"/>
                    </a:moveTo>
                    <a:cubicBezTo>
                      <a:pt x="15763" y="15289"/>
                      <a:pt x="15424" y="15574"/>
                      <a:pt x="14971" y="15574"/>
                    </a:cubicBezTo>
                    <a:cubicBezTo>
                      <a:pt x="14745" y="15574"/>
                      <a:pt x="14406" y="15431"/>
                      <a:pt x="14067" y="15147"/>
                    </a:cubicBezTo>
                    <a:cubicBezTo>
                      <a:pt x="13727" y="14863"/>
                      <a:pt x="13501" y="14721"/>
                      <a:pt x="13388" y="14437"/>
                    </a:cubicBezTo>
                    <a:cubicBezTo>
                      <a:pt x="12823" y="13868"/>
                      <a:pt x="12370" y="13442"/>
                      <a:pt x="11239" y="13584"/>
                    </a:cubicBezTo>
                    <a:cubicBezTo>
                      <a:pt x="10787" y="13726"/>
                      <a:pt x="10448" y="14010"/>
                      <a:pt x="10109" y="14295"/>
                    </a:cubicBezTo>
                    <a:cubicBezTo>
                      <a:pt x="9882" y="14579"/>
                      <a:pt x="9543" y="14721"/>
                      <a:pt x="9091" y="15005"/>
                    </a:cubicBezTo>
                    <a:cubicBezTo>
                      <a:pt x="7847" y="15574"/>
                      <a:pt x="6037" y="14437"/>
                      <a:pt x="5585" y="14152"/>
                    </a:cubicBezTo>
                    <a:cubicBezTo>
                      <a:pt x="5359" y="13868"/>
                      <a:pt x="4341" y="14437"/>
                      <a:pt x="3549" y="15005"/>
                    </a:cubicBezTo>
                    <a:cubicBezTo>
                      <a:pt x="3210" y="14437"/>
                      <a:pt x="3210" y="14437"/>
                      <a:pt x="3210" y="14437"/>
                    </a:cubicBezTo>
                    <a:cubicBezTo>
                      <a:pt x="3549" y="14152"/>
                      <a:pt x="5246" y="13016"/>
                      <a:pt x="6037" y="13584"/>
                    </a:cubicBezTo>
                    <a:cubicBezTo>
                      <a:pt x="6716" y="14010"/>
                      <a:pt x="8073" y="14721"/>
                      <a:pt x="8752" y="14295"/>
                    </a:cubicBezTo>
                    <a:cubicBezTo>
                      <a:pt x="9204" y="14152"/>
                      <a:pt x="9430" y="13868"/>
                      <a:pt x="9769" y="13726"/>
                    </a:cubicBezTo>
                    <a:cubicBezTo>
                      <a:pt x="10109" y="13442"/>
                      <a:pt x="10561" y="13016"/>
                      <a:pt x="11126" y="12873"/>
                    </a:cubicBezTo>
                    <a:cubicBezTo>
                      <a:pt x="12597" y="12589"/>
                      <a:pt x="13275" y="13300"/>
                      <a:pt x="13841" y="13868"/>
                    </a:cubicBezTo>
                    <a:cubicBezTo>
                      <a:pt x="13954" y="14152"/>
                      <a:pt x="14180" y="14295"/>
                      <a:pt x="14406" y="14579"/>
                    </a:cubicBezTo>
                    <a:cubicBezTo>
                      <a:pt x="14971" y="15005"/>
                      <a:pt x="15085" y="14863"/>
                      <a:pt x="15989" y="14437"/>
                    </a:cubicBezTo>
                    <a:cubicBezTo>
                      <a:pt x="16328" y="14295"/>
                      <a:pt x="16668" y="14152"/>
                      <a:pt x="17007" y="13868"/>
                    </a:cubicBezTo>
                    <a:cubicBezTo>
                      <a:pt x="17233" y="14579"/>
                      <a:pt x="17233" y="14579"/>
                      <a:pt x="17233" y="14579"/>
                    </a:cubicBezTo>
                    <a:cubicBezTo>
                      <a:pt x="16894" y="14721"/>
                      <a:pt x="16555" y="15005"/>
                      <a:pt x="16328" y="15147"/>
                    </a:cubicBezTo>
                    <a:close/>
                  </a:path>
                </a:pathLst>
              </a:custGeom>
              <a:solidFill>
                <a:srgbClr val="E4E4E4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28728" name="AutoShape 56"/>
              <p:cNvSpPr/>
              <p:nvPr/>
            </p:nvSpPr>
            <p:spPr bwMode="auto">
              <a:xfrm>
                <a:off x="105569" y="300831"/>
                <a:ext cx="3176" cy="3176"/>
              </a:xfrm>
              <a:custGeom>
                <a:avLst/>
                <a:gdLst>
                  <a:gd name="T0" fmla="*/ 1588 w 21600"/>
                  <a:gd name="T1" fmla="*/ 1588 h 21600"/>
                  <a:gd name="T2" fmla="*/ 1588 w 21600"/>
                  <a:gd name="T3" fmla="*/ 1588 h 21600"/>
                  <a:gd name="T4" fmla="*/ 1588 w 21600"/>
                  <a:gd name="T5" fmla="*/ 1588 h 21600"/>
                  <a:gd name="T6" fmla="*/ 1588 w 21600"/>
                  <a:gd name="T7" fmla="*/ 1588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4E4E4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</p:grpSp>
      </p:grpSp>
      <p:sp>
        <p:nvSpPr>
          <p:cNvPr id="60" name="AutoShape 5"/>
          <p:cNvSpPr/>
          <p:nvPr/>
        </p:nvSpPr>
        <p:spPr bwMode="auto">
          <a:xfrm flipV="1">
            <a:off x="1266825" y="584392"/>
            <a:ext cx="6667500" cy="18000"/>
          </a:xfrm>
          <a:custGeom>
            <a:avLst/>
            <a:gdLst>
              <a:gd name="T0" fmla="*/ 3333750 w 21600"/>
              <a:gd name="T1" fmla="*/ 33338 h 21600"/>
              <a:gd name="T2" fmla="*/ 3333750 w 21600"/>
              <a:gd name="T3" fmla="*/ 33338 h 21600"/>
              <a:gd name="T4" fmla="*/ 3333750 w 21600"/>
              <a:gd name="T5" fmla="*/ 33338 h 21600"/>
              <a:gd name="T6" fmla="*/ 3333750 w 21600"/>
              <a:gd name="T7" fmla="*/ 33338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rgbClr val="32AA90"/>
          </a:solidFill>
          <a:ln w="25400" cap="flat" cmpd="sng">
            <a:noFill/>
            <a:prstDash val="solid"/>
            <a:miter lim="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61" name="AutoShape 16"/>
          <p:cNvSpPr/>
          <p:nvPr/>
        </p:nvSpPr>
        <p:spPr bwMode="auto">
          <a:xfrm>
            <a:off x="1243915" y="276126"/>
            <a:ext cx="4480213" cy="2794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/>
            <a:r>
              <a:rPr lang="zh-CN" altLang="en-US" sz="2000" b="1" dirty="0" smtClean="0">
                <a:solidFill>
                  <a:srgbClr val="002060"/>
                </a:solidFill>
                <a:latin typeface="+mn-ea"/>
                <a:ea typeface="+mn-ea"/>
              </a:rPr>
              <a:t>单击此处添加标题</a:t>
            </a:r>
            <a:endParaRPr lang="es-ES" altLang="zh-CN" sz="2000" b="1" dirty="0">
              <a:solidFill>
                <a:srgbClr val="002060"/>
              </a:solidFill>
              <a:latin typeface="+mn-ea"/>
              <a:ea typeface="+mn-ea"/>
            </a:endParaRPr>
          </a:p>
        </p:txBody>
      </p:sp>
      <p:sp>
        <p:nvSpPr>
          <p:cNvPr id="62" name="AutoShape 34"/>
          <p:cNvSpPr/>
          <p:nvPr/>
        </p:nvSpPr>
        <p:spPr bwMode="auto">
          <a:xfrm>
            <a:off x="3363293" y="415826"/>
            <a:ext cx="4004296" cy="1397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just" eaLnBrk="1">
              <a:spcBef>
                <a:spcPts val="600"/>
              </a:spcBef>
            </a:pPr>
            <a:r>
              <a:rPr lang="zh-CN" altLang="en-US" sz="700" dirty="0" smtClean="0">
                <a:solidFill>
                  <a:srgbClr val="3BB692"/>
                </a:solidFill>
                <a:latin typeface="+mn-ea"/>
                <a:ea typeface="+mn-ea"/>
                <a:sym typeface="Verdana" pitchFamily="34" charset="0"/>
              </a:rPr>
              <a:t>单击此处添加副标题或详细文本描述</a:t>
            </a:r>
            <a:endParaRPr lang="es-ES" altLang="zh-CN" sz="1800" dirty="0">
              <a:latin typeface="+mn-ea"/>
              <a:ea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8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700"/>
                            </p:stCondLst>
                            <p:childTnLst>
                              <p:par>
                                <p:cTn id="19" presetID="2" presetClass="entr" presetSubtype="8" fill="hold" nodeType="after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86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86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6400"/>
                            </p:stCondLst>
                            <p:childTnLst>
                              <p:par>
                                <p:cTn id="24" presetID="2" presetClass="entr" presetSubtype="8" fill="hold" nodeType="after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86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86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700"/>
                            </p:stCondLst>
                            <p:childTnLst>
                              <p:par>
                                <p:cTn id="29" presetID="2" presetClass="entr" presetSubtype="8" fill="hold" nodeType="afterEffect">
                                  <p:stCondLst>
                                    <p:cond delay="4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87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87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600"/>
                            </p:stCondLst>
                            <p:childTnLst>
                              <p:par>
                                <p:cTn id="34" presetID="2" presetClass="entr" presetSubtype="2" fill="hold" nodeType="afterEffect">
                                  <p:stCondLst>
                                    <p:cond delay="51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87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87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1200"/>
                            </p:stCondLst>
                            <p:childTnLst>
                              <p:par>
                                <p:cTn id="39" presetID="2" presetClass="entr" presetSubtype="2" fill="hold" nodeType="afterEffect">
                                  <p:stCondLst>
                                    <p:cond delay="56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87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87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7300"/>
                            </p:stCondLst>
                            <p:childTnLst>
                              <p:par>
                                <p:cTn id="44" presetID="2" presetClass="entr" presetSubtype="2" fill="hold" nodeType="afterEffect">
                                  <p:stCondLst>
                                    <p:cond delay="62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87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87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 autoUpdateAnimBg="0"/>
      <p:bldP spid="62" grpId="0" autoUpdateAnimBg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03" name="AutoShape 7"/>
          <p:cNvSpPr/>
          <p:nvPr/>
        </p:nvSpPr>
        <p:spPr bwMode="auto">
          <a:xfrm>
            <a:off x="6400800" y="2266950"/>
            <a:ext cx="1638300" cy="54768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45719" tIns="45719" rIns="45719" bIns="45719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ctr" eaLnBrk="1">
              <a:spcBef>
                <a:spcPts val="200"/>
              </a:spcBef>
            </a:pPr>
            <a:r>
              <a:rPr lang="zh-CN" altLang="en-US" sz="1200" b="1" dirty="0" smtClean="0">
                <a:solidFill>
                  <a:srgbClr val="17375E"/>
                </a:solidFill>
                <a:latin typeface="+mn-ea"/>
                <a:ea typeface="+mn-ea"/>
              </a:rPr>
              <a:t>数据安全</a:t>
            </a:r>
            <a:br>
              <a:rPr lang="es-ES" altLang="zh-CN" sz="1200" b="1" dirty="0">
                <a:solidFill>
                  <a:srgbClr val="17375E"/>
                </a:solidFill>
                <a:latin typeface="+mn-ea"/>
                <a:ea typeface="+mn-ea"/>
              </a:rPr>
            </a:br>
            <a:r>
              <a:rPr lang="es-ES" altLang="zh-CN" sz="900" dirty="0">
                <a:solidFill>
                  <a:srgbClr val="808080"/>
                </a:solidFill>
                <a:latin typeface="+mn-ea"/>
                <a:ea typeface="+mn-ea"/>
              </a:rPr>
              <a:t>Lorem ipsum dolor sit amet, consectetur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29704" name="AutoShape 8"/>
          <p:cNvSpPr/>
          <p:nvPr/>
        </p:nvSpPr>
        <p:spPr bwMode="auto">
          <a:xfrm>
            <a:off x="5857875" y="1139825"/>
            <a:ext cx="1685925" cy="8286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45719" tIns="45719" rIns="45719" bIns="45719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ctr" eaLnBrk="1">
              <a:spcBef>
                <a:spcPts val="200"/>
              </a:spcBef>
            </a:pPr>
            <a:r>
              <a:rPr lang="zh-CN" altLang="en-US" sz="1200" b="1" dirty="0" smtClean="0">
                <a:solidFill>
                  <a:srgbClr val="17375E"/>
                </a:solidFill>
                <a:latin typeface="+mn-ea"/>
                <a:ea typeface="+mn-ea"/>
              </a:rPr>
              <a:t>头脑风暴</a:t>
            </a:r>
            <a:br>
              <a:rPr lang="es-ES" altLang="zh-CN" sz="1200" b="1" dirty="0">
                <a:solidFill>
                  <a:srgbClr val="17375E"/>
                </a:solidFill>
                <a:latin typeface="+mn-ea"/>
                <a:ea typeface="+mn-ea"/>
              </a:rPr>
            </a:br>
            <a:r>
              <a:rPr lang="zh-CN" altLang="en-US" sz="900" dirty="0" smtClean="0">
                <a:solidFill>
                  <a:srgbClr val="808080"/>
                </a:solidFill>
                <a:latin typeface="+mn-ea"/>
                <a:ea typeface="+mn-ea"/>
              </a:rPr>
              <a:t>此处添加详细文本描述，建议与标题相关并符合整体语言风格，语言描述尽量简洁生动。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29705" name="AutoShape 9"/>
          <p:cNvSpPr/>
          <p:nvPr/>
        </p:nvSpPr>
        <p:spPr bwMode="auto">
          <a:xfrm>
            <a:off x="1447800" y="1581150"/>
            <a:ext cx="1720850" cy="82708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45719" tIns="45719" rIns="45719" bIns="45719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ctr" eaLnBrk="1">
              <a:spcBef>
                <a:spcPts val="200"/>
              </a:spcBef>
            </a:pPr>
            <a:r>
              <a:rPr lang="zh-CN" altLang="en-US" sz="1200" b="1" dirty="0" smtClean="0">
                <a:solidFill>
                  <a:srgbClr val="17375E"/>
                </a:solidFill>
                <a:latin typeface="+mn-ea"/>
                <a:ea typeface="+mn-ea"/>
              </a:rPr>
              <a:t>产品开发</a:t>
            </a:r>
            <a:br>
              <a:rPr lang="es-ES" altLang="zh-CN" sz="1200" b="1" dirty="0">
                <a:solidFill>
                  <a:srgbClr val="17375E"/>
                </a:solidFill>
                <a:latin typeface="+mn-ea"/>
                <a:ea typeface="+mn-ea"/>
              </a:rPr>
            </a:br>
            <a:r>
              <a:rPr lang="zh-CN" altLang="en-US" sz="900" dirty="0" smtClean="0">
                <a:solidFill>
                  <a:srgbClr val="808080"/>
                </a:solidFill>
                <a:latin typeface="+mn-ea"/>
                <a:ea typeface="+mn-ea"/>
              </a:rPr>
              <a:t>此处添加详细文本描述，建议与标题相关并符合整体语言风格，语言描述尽量简洁生动。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29706" name="AutoShape 10"/>
          <p:cNvSpPr/>
          <p:nvPr/>
        </p:nvSpPr>
        <p:spPr bwMode="auto">
          <a:xfrm>
            <a:off x="1133475" y="2724150"/>
            <a:ext cx="1685925" cy="82708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45719" tIns="45719" rIns="45719" bIns="45719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ctr" eaLnBrk="1">
              <a:spcBef>
                <a:spcPts val="200"/>
              </a:spcBef>
            </a:pPr>
            <a:r>
              <a:rPr lang="zh-CN" altLang="en-US" sz="1200" b="1" dirty="0" smtClean="0">
                <a:solidFill>
                  <a:srgbClr val="17375E"/>
                </a:solidFill>
                <a:latin typeface="+mn-ea"/>
                <a:ea typeface="+mn-ea"/>
              </a:rPr>
              <a:t>头脑风暴</a:t>
            </a:r>
            <a:br>
              <a:rPr lang="es-ES" altLang="zh-CN" sz="1200" b="1" dirty="0">
                <a:solidFill>
                  <a:srgbClr val="17375E"/>
                </a:solidFill>
                <a:latin typeface="+mn-ea"/>
                <a:ea typeface="+mn-ea"/>
              </a:rPr>
            </a:br>
            <a:r>
              <a:rPr lang="zh-CN" altLang="en-US" sz="900" dirty="0" smtClean="0">
                <a:solidFill>
                  <a:srgbClr val="808080"/>
                </a:solidFill>
                <a:latin typeface="+mn-ea"/>
                <a:ea typeface="+mn-ea"/>
              </a:rPr>
              <a:t>此处添加详细文本描述，建议与标题相关并符合整体语言风格，语言描述尽量简洁生动。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29707" name="AutoShape 11"/>
          <p:cNvSpPr/>
          <p:nvPr/>
        </p:nvSpPr>
        <p:spPr bwMode="auto">
          <a:xfrm>
            <a:off x="1828800" y="3806825"/>
            <a:ext cx="1684338" cy="8286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45719" tIns="45719" rIns="45719" bIns="45719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ctr" eaLnBrk="1">
              <a:spcBef>
                <a:spcPts val="200"/>
              </a:spcBef>
            </a:pPr>
            <a:r>
              <a:rPr lang="zh-CN" altLang="en-US" sz="1200" b="1" dirty="0" smtClean="0">
                <a:solidFill>
                  <a:srgbClr val="17375E"/>
                </a:solidFill>
                <a:latin typeface="+mn-ea"/>
                <a:ea typeface="+mn-ea"/>
              </a:rPr>
              <a:t>分销策略</a:t>
            </a:r>
            <a:br>
              <a:rPr lang="es-ES" altLang="zh-CN" sz="1200" b="1" dirty="0">
                <a:solidFill>
                  <a:srgbClr val="17375E"/>
                </a:solidFill>
                <a:latin typeface="+mn-ea"/>
                <a:ea typeface="+mn-ea"/>
              </a:rPr>
            </a:br>
            <a:r>
              <a:rPr lang="zh-CN" altLang="en-US" sz="900" dirty="0" smtClean="0">
                <a:solidFill>
                  <a:srgbClr val="808080"/>
                </a:solidFill>
                <a:latin typeface="+mn-ea"/>
                <a:ea typeface="+mn-ea"/>
              </a:rPr>
              <a:t>此处添加详细文本描述，建议与标题相关并符合整体语言风格，语言描述尽量简洁生动。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29708" name="AutoShape 12"/>
          <p:cNvSpPr/>
          <p:nvPr/>
        </p:nvSpPr>
        <p:spPr bwMode="auto">
          <a:xfrm>
            <a:off x="6400800" y="3333750"/>
            <a:ext cx="1720850" cy="82708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45719" tIns="45719" rIns="45719" bIns="45719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ctr" eaLnBrk="1">
              <a:spcBef>
                <a:spcPts val="200"/>
              </a:spcBef>
            </a:pPr>
            <a:r>
              <a:rPr lang="zh-CN" altLang="en-US" sz="1200" b="1" dirty="0" smtClean="0">
                <a:solidFill>
                  <a:srgbClr val="17375E"/>
                </a:solidFill>
                <a:latin typeface="+mn-ea"/>
                <a:ea typeface="+mn-ea"/>
              </a:rPr>
              <a:t>产品开发</a:t>
            </a:r>
            <a:br>
              <a:rPr lang="es-ES" altLang="zh-CN" sz="1200" b="1" dirty="0">
                <a:solidFill>
                  <a:srgbClr val="17375E"/>
                </a:solidFill>
                <a:latin typeface="+mn-ea"/>
                <a:ea typeface="+mn-ea"/>
              </a:rPr>
            </a:br>
            <a:r>
              <a:rPr lang="zh-CN" altLang="en-US" sz="900" dirty="0" smtClean="0">
                <a:solidFill>
                  <a:srgbClr val="808080"/>
                </a:solidFill>
                <a:latin typeface="+mn-ea"/>
                <a:ea typeface="+mn-ea"/>
              </a:rPr>
              <a:t>此处添加详细文本描述，建议与标题相关并符合整体语言风格，语言描述尽量简洁生动。</a:t>
            </a:r>
            <a:endParaRPr lang="es-ES" altLang="zh-CN" sz="1800" dirty="0">
              <a:latin typeface="+mn-ea"/>
              <a:ea typeface="+mn-ea"/>
            </a:endParaRPr>
          </a:p>
        </p:txBody>
      </p:sp>
      <p:grpSp>
        <p:nvGrpSpPr>
          <p:cNvPr id="29709" name="Group 13"/>
          <p:cNvGrpSpPr/>
          <p:nvPr/>
        </p:nvGrpSpPr>
        <p:grpSpPr bwMode="auto">
          <a:xfrm>
            <a:off x="3197225" y="1427163"/>
            <a:ext cx="3041650" cy="2984500"/>
            <a:chOff x="0" y="0"/>
            <a:chExt cx="3041831" cy="2982914"/>
          </a:xfrm>
        </p:grpSpPr>
        <p:sp>
          <p:nvSpPr>
            <p:cNvPr id="29710" name="AutoShape 14"/>
            <p:cNvSpPr/>
            <p:nvPr/>
          </p:nvSpPr>
          <p:spPr bwMode="auto">
            <a:xfrm>
              <a:off x="-1" y="0"/>
              <a:ext cx="3041832" cy="2982914"/>
            </a:xfrm>
            <a:custGeom>
              <a:avLst/>
              <a:gdLst>
                <a:gd name="T0" fmla="*/ 1520916 w 21500"/>
                <a:gd name="T1" fmla="*/ 1491457 h 21600"/>
                <a:gd name="T2" fmla="*/ 1520916 w 21500"/>
                <a:gd name="T3" fmla="*/ 1491457 h 21600"/>
                <a:gd name="T4" fmla="*/ 1520916 w 21500"/>
                <a:gd name="T5" fmla="*/ 1491457 h 21600"/>
                <a:gd name="T6" fmla="*/ 1520916 w 21500"/>
                <a:gd name="T7" fmla="*/ 1491457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500" h="21600">
                  <a:moveTo>
                    <a:pt x="20805" y="10028"/>
                  </a:moveTo>
                  <a:cubicBezTo>
                    <a:pt x="21106" y="9411"/>
                    <a:pt x="21106" y="8640"/>
                    <a:pt x="20880" y="7945"/>
                  </a:cubicBezTo>
                  <a:cubicBezTo>
                    <a:pt x="20654" y="7174"/>
                    <a:pt x="20203" y="6557"/>
                    <a:pt x="19601" y="6248"/>
                  </a:cubicBezTo>
                  <a:cubicBezTo>
                    <a:pt x="19676" y="5631"/>
                    <a:pt x="19601" y="4937"/>
                    <a:pt x="19224" y="4397"/>
                  </a:cubicBezTo>
                  <a:cubicBezTo>
                    <a:pt x="18923" y="3934"/>
                    <a:pt x="18472" y="3548"/>
                    <a:pt x="17945" y="3394"/>
                  </a:cubicBezTo>
                  <a:cubicBezTo>
                    <a:pt x="17870" y="2931"/>
                    <a:pt x="17644" y="2545"/>
                    <a:pt x="17343" y="2237"/>
                  </a:cubicBezTo>
                  <a:cubicBezTo>
                    <a:pt x="16891" y="1697"/>
                    <a:pt x="16289" y="1465"/>
                    <a:pt x="15687" y="1388"/>
                  </a:cubicBezTo>
                  <a:cubicBezTo>
                    <a:pt x="15085" y="540"/>
                    <a:pt x="14031" y="0"/>
                    <a:pt x="12827" y="0"/>
                  </a:cubicBezTo>
                  <a:cubicBezTo>
                    <a:pt x="12300" y="0"/>
                    <a:pt x="11849" y="77"/>
                    <a:pt x="11397" y="308"/>
                  </a:cubicBezTo>
                  <a:cubicBezTo>
                    <a:pt x="10946" y="540"/>
                    <a:pt x="10645" y="771"/>
                    <a:pt x="10419" y="1080"/>
                  </a:cubicBezTo>
                  <a:cubicBezTo>
                    <a:pt x="10268" y="925"/>
                    <a:pt x="10118" y="848"/>
                    <a:pt x="9967" y="694"/>
                  </a:cubicBezTo>
                  <a:cubicBezTo>
                    <a:pt x="9516" y="308"/>
                    <a:pt x="8989" y="154"/>
                    <a:pt x="8387" y="154"/>
                  </a:cubicBezTo>
                  <a:cubicBezTo>
                    <a:pt x="7484" y="154"/>
                    <a:pt x="6656" y="617"/>
                    <a:pt x="5903" y="1388"/>
                  </a:cubicBezTo>
                  <a:cubicBezTo>
                    <a:pt x="5301" y="1388"/>
                    <a:pt x="4624" y="1697"/>
                    <a:pt x="4172" y="2237"/>
                  </a:cubicBezTo>
                  <a:cubicBezTo>
                    <a:pt x="3871" y="2545"/>
                    <a:pt x="3645" y="2931"/>
                    <a:pt x="3495" y="3394"/>
                  </a:cubicBezTo>
                  <a:cubicBezTo>
                    <a:pt x="2968" y="3548"/>
                    <a:pt x="2516" y="3934"/>
                    <a:pt x="2215" y="4397"/>
                  </a:cubicBezTo>
                  <a:cubicBezTo>
                    <a:pt x="1914" y="4937"/>
                    <a:pt x="1764" y="5631"/>
                    <a:pt x="1839" y="6248"/>
                  </a:cubicBezTo>
                  <a:cubicBezTo>
                    <a:pt x="1237" y="6557"/>
                    <a:pt x="785" y="7174"/>
                    <a:pt x="560" y="7945"/>
                  </a:cubicBezTo>
                  <a:cubicBezTo>
                    <a:pt x="334" y="8640"/>
                    <a:pt x="409" y="9411"/>
                    <a:pt x="635" y="10028"/>
                  </a:cubicBezTo>
                  <a:cubicBezTo>
                    <a:pt x="-42" y="11031"/>
                    <a:pt x="-42" y="12419"/>
                    <a:pt x="33" y="12882"/>
                  </a:cubicBezTo>
                  <a:cubicBezTo>
                    <a:pt x="108" y="14271"/>
                    <a:pt x="710" y="15351"/>
                    <a:pt x="1613" y="15968"/>
                  </a:cubicBezTo>
                  <a:cubicBezTo>
                    <a:pt x="1538" y="16662"/>
                    <a:pt x="1764" y="17357"/>
                    <a:pt x="2140" y="17974"/>
                  </a:cubicBezTo>
                  <a:cubicBezTo>
                    <a:pt x="2592" y="18514"/>
                    <a:pt x="3118" y="18899"/>
                    <a:pt x="3721" y="18977"/>
                  </a:cubicBezTo>
                  <a:cubicBezTo>
                    <a:pt x="3796" y="19439"/>
                    <a:pt x="4022" y="19902"/>
                    <a:pt x="4323" y="20211"/>
                  </a:cubicBezTo>
                  <a:cubicBezTo>
                    <a:pt x="4849" y="20751"/>
                    <a:pt x="5527" y="21060"/>
                    <a:pt x="6279" y="21060"/>
                  </a:cubicBezTo>
                  <a:cubicBezTo>
                    <a:pt x="6430" y="21060"/>
                    <a:pt x="6580" y="21060"/>
                    <a:pt x="6731" y="20982"/>
                  </a:cubicBezTo>
                  <a:cubicBezTo>
                    <a:pt x="7333" y="21445"/>
                    <a:pt x="7935" y="21599"/>
                    <a:pt x="8537" y="21599"/>
                  </a:cubicBezTo>
                  <a:cubicBezTo>
                    <a:pt x="9516" y="21599"/>
                    <a:pt x="10419" y="21060"/>
                    <a:pt x="10946" y="20057"/>
                  </a:cubicBezTo>
                  <a:cubicBezTo>
                    <a:pt x="11171" y="20519"/>
                    <a:pt x="11472" y="20905"/>
                    <a:pt x="11924" y="21137"/>
                  </a:cubicBezTo>
                  <a:cubicBezTo>
                    <a:pt x="12300" y="21368"/>
                    <a:pt x="12677" y="21522"/>
                    <a:pt x="13128" y="21522"/>
                  </a:cubicBezTo>
                  <a:cubicBezTo>
                    <a:pt x="13730" y="21522"/>
                    <a:pt x="14257" y="21368"/>
                    <a:pt x="14709" y="20982"/>
                  </a:cubicBezTo>
                  <a:cubicBezTo>
                    <a:pt x="14859" y="21060"/>
                    <a:pt x="15085" y="21060"/>
                    <a:pt x="15236" y="21060"/>
                  </a:cubicBezTo>
                  <a:cubicBezTo>
                    <a:pt x="15838" y="21060"/>
                    <a:pt x="16440" y="20828"/>
                    <a:pt x="16891" y="20442"/>
                  </a:cubicBezTo>
                  <a:cubicBezTo>
                    <a:pt x="17343" y="20057"/>
                    <a:pt x="17644" y="19594"/>
                    <a:pt x="17794" y="18977"/>
                  </a:cubicBezTo>
                  <a:cubicBezTo>
                    <a:pt x="18397" y="18899"/>
                    <a:pt x="18923" y="18514"/>
                    <a:pt x="19300" y="17974"/>
                  </a:cubicBezTo>
                  <a:cubicBezTo>
                    <a:pt x="19751" y="17357"/>
                    <a:pt x="19902" y="16662"/>
                    <a:pt x="19902" y="15968"/>
                  </a:cubicBezTo>
                  <a:cubicBezTo>
                    <a:pt x="20730" y="15351"/>
                    <a:pt x="21332" y="14271"/>
                    <a:pt x="21482" y="12882"/>
                  </a:cubicBezTo>
                  <a:cubicBezTo>
                    <a:pt x="21558" y="12034"/>
                    <a:pt x="21407" y="10877"/>
                    <a:pt x="20805" y="10028"/>
                  </a:cubicBezTo>
                  <a:close/>
                </a:path>
              </a:pathLst>
            </a:custGeom>
            <a:solidFill>
              <a:srgbClr val="8DC9C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29711" name="AutoShape 15"/>
            <p:cNvSpPr/>
            <p:nvPr/>
          </p:nvSpPr>
          <p:spPr bwMode="auto">
            <a:xfrm>
              <a:off x="97955" y="98006"/>
              <a:ext cx="2837897" cy="2790342"/>
            </a:xfrm>
            <a:custGeom>
              <a:avLst/>
              <a:gdLst>
                <a:gd name="T0" fmla="*/ 1418949 w 21392"/>
                <a:gd name="T1" fmla="*/ 1439087 h 19919"/>
                <a:gd name="T2" fmla="*/ 1418949 w 21392"/>
                <a:gd name="T3" fmla="*/ 1439087 h 19919"/>
                <a:gd name="T4" fmla="*/ 1418949 w 21392"/>
                <a:gd name="T5" fmla="*/ 1439087 h 19919"/>
                <a:gd name="T6" fmla="*/ 1418949 w 21392"/>
                <a:gd name="T7" fmla="*/ 1439087 h 1991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392" h="19919">
                  <a:moveTo>
                    <a:pt x="5876" y="1435"/>
                  </a:moveTo>
                  <a:cubicBezTo>
                    <a:pt x="6759" y="370"/>
                    <a:pt x="8204" y="-314"/>
                    <a:pt x="9489" y="598"/>
                  </a:cubicBezTo>
                  <a:cubicBezTo>
                    <a:pt x="10854" y="1587"/>
                    <a:pt x="10774" y="3488"/>
                    <a:pt x="9890" y="4781"/>
                  </a:cubicBezTo>
                  <a:cubicBezTo>
                    <a:pt x="10774" y="5846"/>
                    <a:pt x="10693" y="7671"/>
                    <a:pt x="9649" y="8584"/>
                  </a:cubicBezTo>
                  <a:cubicBezTo>
                    <a:pt x="10533" y="9573"/>
                    <a:pt x="10613" y="11322"/>
                    <a:pt x="9810" y="12387"/>
                  </a:cubicBezTo>
                  <a:cubicBezTo>
                    <a:pt x="10774" y="13300"/>
                    <a:pt x="10774" y="14897"/>
                    <a:pt x="9890" y="15809"/>
                  </a:cubicBezTo>
                  <a:cubicBezTo>
                    <a:pt x="11898" y="18319"/>
                    <a:pt x="9007" y="21285"/>
                    <a:pt x="6678" y="19232"/>
                  </a:cubicBezTo>
                  <a:cubicBezTo>
                    <a:pt x="5313" y="19688"/>
                    <a:pt x="3868" y="18776"/>
                    <a:pt x="3868" y="17407"/>
                  </a:cubicBezTo>
                  <a:cubicBezTo>
                    <a:pt x="2423" y="17407"/>
                    <a:pt x="1379" y="16038"/>
                    <a:pt x="1780" y="14669"/>
                  </a:cubicBezTo>
                  <a:cubicBezTo>
                    <a:pt x="656" y="14212"/>
                    <a:pt x="94" y="13071"/>
                    <a:pt x="14" y="11931"/>
                  </a:cubicBezTo>
                  <a:cubicBezTo>
                    <a:pt x="-66" y="11018"/>
                    <a:pt x="174" y="9877"/>
                    <a:pt x="897" y="9269"/>
                  </a:cubicBezTo>
                  <a:cubicBezTo>
                    <a:pt x="-66" y="8128"/>
                    <a:pt x="656" y="6226"/>
                    <a:pt x="2102" y="5846"/>
                  </a:cubicBezTo>
                  <a:cubicBezTo>
                    <a:pt x="1620" y="4705"/>
                    <a:pt x="2342" y="3260"/>
                    <a:pt x="3707" y="3184"/>
                  </a:cubicBezTo>
                  <a:cubicBezTo>
                    <a:pt x="3627" y="2195"/>
                    <a:pt x="4832" y="1207"/>
                    <a:pt x="5876" y="1435"/>
                  </a:cubicBezTo>
                  <a:close/>
                  <a:moveTo>
                    <a:pt x="11978" y="674"/>
                  </a:moveTo>
                  <a:cubicBezTo>
                    <a:pt x="10533" y="1283"/>
                    <a:pt x="11737" y="2728"/>
                    <a:pt x="12380" y="3412"/>
                  </a:cubicBezTo>
                  <a:cubicBezTo>
                    <a:pt x="10774" y="4173"/>
                    <a:pt x="10934" y="5770"/>
                    <a:pt x="12460" y="6607"/>
                  </a:cubicBezTo>
                  <a:cubicBezTo>
                    <a:pt x="11175" y="7367"/>
                    <a:pt x="10613" y="9116"/>
                    <a:pt x="12058" y="9953"/>
                  </a:cubicBezTo>
                  <a:cubicBezTo>
                    <a:pt x="12380" y="9801"/>
                    <a:pt x="12781" y="9725"/>
                    <a:pt x="13102" y="9725"/>
                  </a:cubicBezTo>
                  <a:cubicBezTo>
                    <a:pt x="13102" y="8812"/>
                    <a:pt x="13664" y="8128"/>
                    <a:pt x="14628" y="7900"/>
                  </a:cubicBezTo>
                  <a:cubicBezTo>
                    <a:pt x="14467" y="7367"/>
                    <a:pt x="14628" y="6835"/>
                    <a:pt x="14949" y="6378"/>
                  </a:cubicBezTo>
                  <a:cubicBezTo>
                    <a:pt x="14548" y="6302"/>
                    <a:pt x="14146" y="6074"/>
                    <a:pt x="13825" y="5618"/>
                  </a:cubicBezTo>
                  <a:cubicBezTo>
                    <a:pt x="13423" y="5846"/>
                    <a:pt x="12942" y="5846"/>
                    <a:pt x="12540" y="5618"/>
                  </a:cubicBezTo>
                  <a:cubicBezTo>
                    <a:pt x="12781" y="5162"/>
                    <a:pt x="12781" y="5162"/>
                    <a:pt x="12781" y="5162"/>
                  </a:cubicBezTo>
                  <a:cubicBezTo>
                    <a:pt x="13343" y="5542"/>
                    <a:pt x="14387" y="4933"/>
                    <a:pt x="14307" y="4249"/>
                  </a:cubicBezTo>
                  <a:cubicBezTo>
                    <a:pt x="14789" y="4173"/>
                    <a:pt x="14789" y="4173"/>
                    <a:pt x="14789" y="4173"/>
                  </a:cubicBezTo>
                  <a:cubicBezTo>
                    <a:pt x="14869" y="4629"/>
                    <a:pt x="14628" y="5085"/>
                    <a:pt x="14226" y="5390"/>
                  </a:cubicBezTo>
                  <a:cubicBezTo>
                    <a:pt x="15029" y="6378"/>
                    <a:pt x="16876" y="5922"/>
                    <a:pt x="16314" y="4173"/>
                  </a:cubicBezTo>
                  <a:cubicBezTo>
                    <a:pt x="18322" y="3260"/>
                    <a:pt x="16475" y="1359"/>
                    <a:pt x="15270" y="2119"/>
                  </a:cubicBezTo>
                  <a:cubicBezTo>
                    <a:pt x="15110" y="826"/>
                    <a:pt x="13263" y="142"/>
                    <a:pt x="11978" y="674"/>
                  </a:cubicBezTo>
                  <a:close/>
                  <a:moveTo>
                    <a:pt x="12380" y="14288"/>
                  </a:moveTo>
                  <a:cubicBezTo>
                    <a:pt x="10854" y="14669"/>
                    <a:pt x="10774" y="16646"/>
                    <a:pt x="12058" y="17255"/>
                  </a:cubicBezTo>
                  <a:cubicBezTo>
                    <a:pt x="11818" y="18015"/>
                    <a:pt x="11898" y="18700"/>
                    <a:pt x="12620" y="19080"/>
                  </a:cubicBezTo>
                  <a:cubicBezTo>
                    <a:pt x="13423" y="19536"/>
                    <a:pt x="14066" y="19156"/>
                    <a:pt x="14628" y="18624"/>
                  </a:cubicBezTo>
                  <a:cubicBezTo>
                    <a:pt x="15270" y="18928"/>
                    <a:pt x="15913" y="18928"/>
                    <a:pt x="16475" y="18547"/>
                  </a:cubicBezTo>
                  <a:cubicBezTo>
                    <a:pt x="17117" y="18015"/>
                    <a:pt x="17037" y="17483"/>
                    <a:pt x="16876" y="16798"/>
                  </a:cubicBezTo>
                  <a:cubicBezTo>
                    <a:pt x="18402" y="17331"/>
                    <a:pt x="19687" y="15809"/>
                    <a:pt x="18964" y="14440"/>
                  </a:cubicBezTo>
                  <a:cubicBezTo>
                    <a:pt x="20249" y="13984"/>
                    <a:pt x="20731" y="13147"/>
                    <a:pt x="20891" y="11931"/>
                  </a:cubicBezTo>
                  <a:cubicBezTo>
                    <a:pt x="20971" y="11170"/>
                    <a:pt x="20811" y="10105"/>
                    <a:pt x="20168" y="9649"/>
                  </a:cubicBezTo>
                  <a:cubicBezTo>
                    <a:pt x="19847" y="9801"/>
                    <a:pt x="19606" y="9877"/>
                    <a:pt x="19285" y="9953"/>
                  </a:cubicBezTo>
                  <a:cubicBezTo>
                    <a:pt x="18884" y="10638"/>
                    <a:pt x="18241" y="11094"/>
                    <a:pt x="17438" y="11018"/>
                  </a:cubicBezTo>
                  <a:cubicBezTo>
                    <a:pt x="17278" y="11398"/>
                    <a:pt x="17358" y="11931"/>
                    <a:pt x="17599" y="12311"/>
                  </a:cubicBezTo>
                  <a:cubicBezTo>
                    <a:pt x="18081" y="12083"/>
                    <a:pt x="18723" y="12235"/>
                    <a:pt x="19285" y="12539"/>
                  </a:cubicBezTo>
                  <a:cubicBezTo>
                    <a:pt x="18964" y="12919"/>
                    <a:pt x="18964" y="12919"/>
                    <a:pt x="18964" y="12919"/>
                  </a:cubicBezTo>
                  <a:cubicBezTo>
                    <a:pt x="17920" y="12311"/>
                    <a:pt x="16957" y="13071"/>
                    <a:pt x="17117" y="14288"/>
                  </a:cubicBezTo>
                  <a:cubicBezTo>
                    <a:pt x="16635" y="14288"/>
                    <a:pt x="16635" y="14288"/>
                    <a:pt x="16635" y="14288"/>
                  </a:cubicBezTo>
                  <a:cubicBezTo>
                    <a:pt x="16555" y="13680"/>
                    <a:pt x="16635" y="13071"/>
                    <a:pt x="17117" y="12615"/>
                  </a:cubicBezTo>
                  <a:cubicBezTo>
                    <a:pt x="16796" y="12083"/>
                    <a:pt x="16796" y="11398"/>
                    <a:pt x="16876" y="10866"/>
                  </a:cubicBezTo>
                  <a:cubicBezTo>
                    <a:pt x="16154" y="10562"/>
                    <a:pt x="15752" y="9877"/>
                    <a:pt x="15832" y="9116"/>
                  </a:cubicBezTo>
                  <a:cubicBezTo>
                    <a:pt x="15351" y="9040"/>
                    <a:pt x="15029" y="8736"/>
                    <a:pt x="14789" y="8356"/>
                  </a:cubicBezTo>
                  <a:cubicBezTo>
                    <a:pt x="13986" y="8508"/>
                    <a:pt x="13584" y="9116"/>
                    <a:pt x="13664" y="9801"/>
                  </a:cubicBezTo>
                  <a:cubicBezTo>
                    <a:pt x="15110" y="10333"/>
                    <a:pt x="15431" y="11931"/>
                    <a:pt x="14548" y="13071"/>
                  </a:cubicBezTo>
                  <a:cubicBezTo>
                    <a:pt x="15591" y="13832"/>
                    <a:pt x="15591" y="15353"/>
                    <a:pt x="14708" y="16266"/>
                  </a:cubicBezTo>
                  <a:cubicBezTo>
                    <a:pt x="15110" y="16646"/>
                    <a:pt x="15190" y="17178"/>
                    <a:pt x="15029" y="17635"/>
                  </a:cubicBezTo>
                  <a:cubicBezTo>
                    <a:pt x="14548" y="17483"/>
                    <a:pt x="14548" y="17483"/>
                    <a:pt x="14548" y="17483"/>
                  </a:cubicBezTo>
                  <a:cubicBezTo>
                    <a:pt x="14789" y="16494"/>
                    <a:pt x="13825" y="16114"/>
                    <a:pt x="13022" y="16418"/>
                  </a:cubicBezTo>
                  <a:cubicBezTo>
                    <a:pt x="12781" y="15962"/>
                    <a:pt x="12781" y="15962"/>
                    <a:pt x="12781" y="15962"/>
                  </a:cubicBezTo>
                  <a:cubicBezTo>
                    <a:pt x="13263" y="15809"/>
                    <a:pt x="13825" y="15733"/>
                    <a:pt x="14307" y="15962"/>
                  </a:cubicBezTo>
                  <a:cubicBezTo>
                    <a:pt x="15270" y="15125"/>
                    <a:pt x="14789" y="13528"/>
                    <a:pt x="13664" y="13300"/>
                  </a:cubicBezTo>
                  <a:cubicBezTo>
                    <a:pt x="15591" y="11626"/>
                    <a:pt x="13825" y="9649"/>
                    <a:pt x="12299" y="10409"/>
                  </a:cubicBezTo>
                  <a:cubicBezTo>
                    <a:pt x="10774" y="11246"/>
                    <a:pt x="11095" y="13528"/>
                    <a:pt x="12380" y="14288"/>
                  </a:cubicBezTo>
                  <a:close/>
                  <a:moveTo>
                    <a:pt x="18482" y="6226"/>
                  </a:moveTo>
                  <a:cubicBezTo>
                    <a:pt x="20971" y="6378"/>
                    <a:pt x="20971" y="9421"/>
                    <a:pt x="18964" y="9421"/>
                  </a:cubicBezTo>
                  <a:cubicBezTo>
                    <a:pt x="18161" y="11246"/>
                    <a:pt x="16154" y="10638"/>
                    <a:pt x="16314" y="8736"/>
                  </a:cubicBezTo>
                  <a:cubicBezTo>
                    <a:pt x="14949" y="8432"/>
                    <a:pt x="14628" y="7291"/>
                    <a:pt x="15672" y="6378"/>
                  </a:cubicBezTo>
                  <a:cubicBezTo>
                    <a:pt x="16555" y="6150"/>
                    <a:pt x="17117" y="5314"/>
                    <a:pt x="16876" y="4477"/>
                  </a:cubicBezTo>
                  <a:cubicBezTo>
                    <a:pt x="17197" y="4249"/>
                    <a:pt x="17438" y="4021"/>
                    <a:pt x="17599" y="3716"/>
                  </a:cubicBezTo>
                  <a:cubicBezTo>
                    <a:pt x="19044" y="3716"/>
                    <a:pt x="19285" y="5466"/>
                    <a:pt x="18482" y="6226"/>
                  </a:cubicBezTo>
                  <a:close/>
                  <a:moveTo>
                    <a:pt x="15591" y="1435"/>
                  </a:moveTo>
                  <a:cubicBezTo>
                    <a:pt x="15029" y="142"/>
                    <a:pt x="13022" y="-314"/>
                    <a:pt x="11737" y="218"/>
                  </a:cubicBezTo>
                  <a:cubicBezTo>
                    <a:pt x="10212" y="902"/>
                    <a:pt x="10693" y="2271"/>
                    <a:pt x="11577" y="3260"/>
                  </a:cubicBezTo>
                  <a:cubicBezTo>
                    <a:pt x="10533" y="4021"/>
                    <a:pt x="10533" y="5770"/>
                    <a:pt x="11496" y="6607"/>
                  </a:cubicBezTo>
                  <a:cubicBezTo>
                    <a:pt x="10452" y="7519"/>
                    <a:pt x="10452" y="9421"/>
                    <a:pt x="11577" y="10257"/>
                  </a:cubicBezTo>
                  <a:cubicBezTo>
                    <a:pt x="10452" y="11246"/>
                    <a:pt x="10452" y="13147"/>
                    <a:pt x="11416" y="14136"/>
                  </a:cubicBezTo>
                  <a:cubicBezTo>
                    <a:pt x="10452" y="14897"/>
                    <a:pt x="10452" y="16798"/>
                    <a:pt x="11416" y="17483"/>
                  </a:cubicBezTo>
                  <a:cubicBezTo>
                    <a:pt x="11255" y="18319"/>
                    <a:pt x="11577" y="19080"/>
                    <a:pt x="12299" y="19536"/>
                  </a:cubicBezTo>
                  <a:cubicBezTo>
                    <a:pt x="13183" y="19993"/>
                    <a:pt x="14066" y="19840"/>
                    <a:pt x="14789" y="19232"/>
                  </a:cubicBezTo>
                  <a:cubicBezTo>
                    <a:pt x="15431" y="19460"/>
                    <a:pt x="16234" y="19384"/>
                    <a:pt x="16796" y="18928"/>
                  </a:cubicBezTo>
                  <a:cubicBezTo>
                    <a:pt x="17278" y="18547"/>
                    <a:pt x="17519" y="18015"/>
                    <a:pt x="17519" y="17407"/>
                  </a:cubicBezTo>
                  <a:cubicBezTo>
                    <a:pt x="18964" y="17407"/>
                    <a:pt x="20008" y="16038"/>
                    <a:pt x="19606" y="14669"/>
                  </a:cubicBezTo>
                  <a:cubicBezTo>
                    <a:pt x="20731" y="14212"/>
                    <a:pt x="21293" y="13071"/>
                    <a:pt x="21373" y="11931"/>
                  </a:cubicBezTo>
                  <a:cubicBezTo>
                    <a:pt x="21453" y="11018"/>
                    <a:pt x="21293" y="9877"/>
                    <a:pt x="20490" y="9269"/>
                  </a:cubicBezTo>
                  <a:cubicBezTo>
                    <a:pt x="21534" y="8128"/>
                    <a:pt x="20811" y="6226"/>
                    <a:pt x="19285" y="5846"/>
                  </a:cubicBezTo>
                  <a:cubicBezTo>
                    <a:pt x="19767" y="4705"/>
                    <a:pt x="19044" y="3260"/>
                    <a:pt x="17760" y="3184"/>
                  </a:cubicBezTo>
                  <a:cubicBezTo>
                    <a:pt x="17760" y="2195"/>
                    <a:pt x="16635" y="1207"/>
                    <a:pt x="15591" y="1435"/>
                  </a:cubicBezTo>
                  <a:close/>
                  <a:moveTo>
                    <a:pt x="5554" y="8508"/>
                  </a:moveTo>
                  <a:cubicBezTo>
                    <a:pt x="5956" y="9116"/>
                    <a:pt x="6598" y="9193"/>
                    <a:pt x="7160" y="8812"/>
                  </a:cubicBezTo>
                  <a:cubicBezTo>
                    <a:pt x="7080" y="8128"/>
                    <a:pt x="7401" y="7519"/>
                    <a:pt x="7963" y="7139"/>
                  </a:cubicBezTo>
                  <a:cubicBezTo>
                    <a:pt x="8284" y="7519"/>
                    <a:pt x="8284" y="7519"/>
                    <a:pt x="8284" y="7519"/>
                  </a:cubicBezTo>
                  <a:cubicBezTo>
                    <a:pt x="7883" y="7824"/>
                    <a:pt x="7642" y="8204"/>
                    <a:pt x="7642" y="8736"/>
                  </a:cubicBezTo>
                  <a:cubicBezTo>
                    <a:pt x="7722" y="9116"/>
                    <a:pt x="7963" y="9573"/>
                    <a:pt x="8365" y="9725"/>
                  </a:cubicBezTo>
                  <a:cubicBezTo>
                    <a:pt x="8204" y="10181"/>
                    <a:pt x="8204" y="10181"/>
                    <a:pt x="8204" y="10181"/>
                  </a:cubicBezTo>
                  <a:cubicBezTo>
                    <a:pt x="7803" y="10029"/>
                    <a:pt x="7481" y="9725"/>
                    <a:pt x="7321" y="9269"/>
                  </a:cubicBezTo>
                  <a:cubicBezTo>
                    <a:pt x="6598" y="9725"/>
                    <a:pt x="5715" y="9573"/>
                    <a:pt x="5233" y="8964"/>
                  </a:cubicBezTo>
                  <a:cubicBezTo>
                    <a:pt x="4832" y="9269"/>
                    <a:pt x="4350" y="9421"/>
                    <a:pt x="3868" y="9421"/>
                  </a:cubicBezTo>
                  <a:cubicBezTo>
                    <a:pt x="4029" y="9725"/>
                    <a:pt x="4109" y="9953"/>
                    <a:pt x="4109" y="10257"/>
                  </a:cubicBezTo>
                  <a:cubicBezTo>
                    <a:pt x="5313" y="10029"/>
                    <a:pt x="6277" y="10562"/>
                    <a:pt x="6598" y="11778"/>
                  </a:cubicBezTo>
                  <a:cubicBezTo>
                    <a:pt x="7000" y="11702"/>
                    <a:pt x="7481" y="11778"/>
                    <a:pt x="7803" y="12083"/>
                  </a:cubicBezTo>
                  <a:cubicBezTo>
                    <a:pt x="8284" y="11855"/>
                    <a:pt x="8927" y="11855"/>
                    <a:pt x="9409" y="12083"/>
                  </a:cubicBezTo>
                  <a:cubicBezTo>
                    <a:pt x="10212" y="10942"/>
                    <a:pt x="9890" y="9497"/>
                    <a:pt x="8847" y="8584"/>
                  </a:cubicBezTo>
                  <a:cubicBezTo>
                    <a:pt x="10131" y="7595"/>
                    <a:pt x="10372" y="6074"/>
                    <a:pt x="9248" y="4857"/>
                  </a:cubicBezTo>
                  <a:cubicBezTo>
                    <a:pt x="10131" y="3869"/>
                    <a:pt x="10533" y="1891"/>
                    <a:pt x="9168" y="978"/>
                  </a:cubicBezTo>
                  <a:cubicBezTo>
                    <a:pt x="7963" y="142"/>
                    <a:pt x="6759" y="1131"/>
                    <a:pt x="6116" y="2043"/>
                  </a:cubicBezTo>
                  <a:cubicBezTo>
                    <a:pt x="4912" y="1587"/>
                    <a:pt x="3788" y="2804"/>
                    <a:pt x="4510" y="3945"/>
                  </a:cubicBezTo>
                  <a:cubicBezTo>
                    <a:pt x="5313" y="5238"/>
                    <a:pt x="7562" y="5466"/>
                    <a:pt x="7722" y="3945"/>
                  </a:cubicBezTo>
                  <a:cubicBezTo>
                    <a:pt x="7160" y="3869"/>
                    <a:pt x="6759" y="3640"/>
                    <a:pt x="6357" y="3260"/>
                  </a:cubicBezTo>
                  <a:cubicBezTo>
                    <a:pt x="6839" y="2956"/>
                    <a:pt x="6839" y="2956"/>
                    <a:pt x="6839" y="2956"/>
                  </a:cubicBezTo>
                  <a:cubicBezTo>
                    <a:pt x="7401" y="3640"/>
                    <a:pt x="8525" y="3640"/>
                    <a:pt x="8847" y="2728"/>
                  </a:cubicBezTo>
                  <a:cubicBezTo>
                    <a:pt x="9328" y="2880"/>
                    <a:pt x="9328" y="2880"/>
                    <a:pt x="9328" y="2880"/>
                  </a:cubicBezTo>
                  <a:cubicBezTo>
                    <a:pt x="9168" y="3336"/>
                    <a:pt x="8766" y="3716"/>
                    <a:pt x="8204" y="3869"/>
                  </a:cubicBezTo>
                  <a:cubicBezTo>
                    <a:pt x="8204" y="4933"/>
                    <a:pt x="7321" y="5542"/>
                    <a:pt x="6277" y="5466"/>
                  </a:cubicBezTo>
                  <a:cubicBezTo>
                    <a:pt x="6678" y="6226"/>
                    <a:pt x="6518" y="7139"/>
                    <a:pt x="5715" y="7519"/>
                  </a:cubicBezTo>
                  <a:cubicBezTo>
                    <a:pt x="5795" y="7824"/>
                    <a:pt x="5715" y="8204"/>
                    <a:pt x="5554" y="8508"/>
                  </a:cubicBezTo>
                  <a:close/>
                  <a:moveTo>
                    <a:pt x="7803" y="12691"/>
                  </a:moveTo>
                  <a:cubicBezTo>
                    <a:pt x="6839" y="11855"/>
                    <a:pt x="5795" y="12235"/>
                    <a:pt x="6116" y="13452"/>
                  </a:cubicBezTo>
                  <a:cubicBezTo>
                    <a:pt x="4671" y="14060"/>
                    <a:pt x="4832" y="15581"/>
                    <a:pt x="6277" y="15733"/>
                  </a:cubicBezTo>
                  <a:cubicBezTo>
                    <a:pt x="6438" y="15049"/>
                    <a:pt x="7000" y="14669"/>
                    <a:pt x="7722" y="14516"/>
                  </a:cubicBezTo>
                  <a:cubicBezTo>
                    <a:pt x="7803" y="14973"/>
                    <a:pt x="7803" y="14973"/>
                    <a:pt x="7803" y="14973"/>
                  </a:cubicBezTo>
                  <a:cubicBezTo>
                    <a:pt x="6438" y="15277"/>
                    <a:pt x="6518" y="16798"/>
                    <a:pt x="7642" y="17255"/>
                  </a:cubicBezTo>
                  <a:cubicBezTo>
                    <a:pt x="7481" y="17711"/>
                    <a:pt x="7481" y="17711"/>
                    <a:pt x="7481" y="17711"/>
                  </a:cubicBezTo>
                  <a:cubicBezTo>
                    <a:pt x="6839" y="17483"/>
                    <a:pt x="6357" y="16950"/>
                    <a:pt x="6277" y="16266"/>
                  </a:cubicBezTo>
                  <a:cubicBezTo>
                    <a:pt x="4430" y="16038"/>
                    <a:pt x="4029" y="14060"/>
                    <a:pt x="5474" y="13147"/>
                  </a:cubicBezTo>
                  <a:cubicBezTo>
                    <a:pt x="5474" y="12691"/>
                    <a:pt x="5715" y="12235"/>
                    <a:pt x="6116" y="12007"/>
                  </a:cubicBezTo>
                  <a:cubicBezTo>
                    <a:pt x="5795" y="10485"/>
                    <a:pt x="4350" y="10562"/>
                    <a:pt x="3386" y="11018"/>
                  </a:cubicBezTo>
                  <a:cubicBezTo>
                    <a:pt x="3788" y="10257"/>
                    <a:pt x="3707" y="9269"/>
                    <a:pt x="2423" y="9193"/>
                  </a:cubicBezTo>
                  <a:cubicBezTo>
                    <a:pt x="977" y="9193"/>
                    <a:pt x="415" y="10714"/>
                    <a:pt x="576" y="11931"/>
                  </a:cubicBezTo>
                  <a:cubicBezTo>
                    <a:pt x="656" y="13147"/>
                    <a:pt x="1218" y="13984"/>
                    <a:pt x="2423" y="14440"/>
                  </a:cubicBezTo>
                  <a:cubicBezTo>
                    <a:pt x="1941" y="15962"/>
                    <a:pt x="2905" y="17178"/>
                    <a:pt x="4510" y="16798"/>
                  </a:cubicBezTo>
                  <a:cubicBezTo>
                    <a:pt x="4270" y="18319"/>
                    <a:pt x="5313" y="19156"/>
                    <a:pt x="6759" y="18624"/>
                  </a:cubicBezTo>
                  <a:cubicBezTo>
                    <a:pt x="8847" y="20677"/>
                    <a:pt x="11255" y="18091"/>
                    <a:pt x="9248" y="15809"/>
                  </a:cubicBezTo>
                  <a:cubicBezTo>
                    <a:pt x="10131" y="15049"/>
                    <a:pt x="10372" y="13680"/>
                    <a:pt x="9489" y="12767"/>
                  </a:cubicBezTo>
                  <a:cubicBezTo>
                    <a:pt x="9007" y="12311"/>
                    <a:pt x="8284" y="12311"/>
                    <a:pt x="7803" y="12691"/>
                  </a:cubicBezTo>
                  <a:close/>
                  <a:moveTo>
                    <a:pt x="1379" y="8964"/>
                  </a:moveTo>
                  <a:cubicBezTo>
                    <a:pt x="2021" y="8660"/>
                    <a:pt x="2503" y="8660"/>
                    <a:pt x="3226" y="8888"/>
                  </a:cubicBezTo>
                  <a:cubicBezTo>
                    <a:pt x="4270" y="9193"/>
                    <a:pt x="5956" y="8280"/>
                    <a:pt x="4912" y="7215"/>
                  </a:cubicBezTo>
                  <a:cubicBezTo>
                    <a:pt x="5956" y="7291"/>
                    <a:pt x="6357" y="5998"/>
                    <a:pt x="5554" y="5390"/>
                  </a:cubicBezTo>
                  <a:cubicBezTo>
                    <a:pt x="4751" y="5162"/>
                    <a:pt x="4109" y="4477"/>
                    <a:pt x="3788" y="3716"/>
                  </a:cubicBezTo>
                  <a:cubicBezTo>
                    <a:pt x="2342" y="3716"/>
                    <a:pt x="2182" y="5466"/>
                    <a:pt x="2985" y="6226"/>
                  </a:cubicBezTo>
                  <a:cubicBezTo>
                    <a:pt x="1459" y="6150"/>
                    <a:pt x="415" y="7900"/>
                    <a:pt x="1379" y="8964"/>
                  </a:cubicBezTo>
                  <a:close/>
                </a:path>
              </a:pathLst>
            </a:custGeom>
            <a:solidFill>
              <a:srgbClr val="FFFFFF"/>
            </a:solidFill>
            <a:ln w="3175" cap="flat" cmpd="sng">
              <a:solidFill>
                <a:srgbClr val="FFFFFF"/>
              </a:solidFill>
              <a:prstDash val="solid"/>
              <a:miter lim="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</p:grpSp>
      <p:sp>
        <p:nvSpPr>
          <p:cNvPr id="19" name="AutoShape 5"/>
          <p:cNvSpPr/>
          <p:nvPr/>
        </p:nvSpPr>
        <p:spPr bwMode="auto">
          <a:xfrm flipV="1">
            <a:off x="1266825" y="584392"/>
            <a:ext cx="6667500" cy="18000"/>
          </a:xfrm>
          <a:custGeom>
            <a:avLst/>
            <a:gdLst>
              <a:gd name="T0" fmla="*/ 3333750 w 21600"/>
              <a:gd name="T1" fmla="*/ 33338 h 21600"/>
              <a:gd name="T2" fmla="*/ 3333750 w 21600"/>
              <a:gd name="T3" fmla="*/ 33338 h 21600"/>
              <a:gd name="T4" fmla="*/ 3333750 w 21600"/>
              <a:gd name="T5" fmla="*/ 33338 h 21600"/>
              <a:gd name="T6" fmla="*/ 3333750 w 21600"/>
              <a:gd name="T7" fmla="*/ 33338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rgbClr val="32AA90"/>
          </a:solidFill>
          <a:ln w="25400" cap="flat" cmpd="sng">
            <a:noFill/>
            <a:prstDash val="solid"/>
            <a:miter lim="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20" name="AutoShape 16"/>
          <p:cNvSpPr/>
          <p:nvPr/>
        </p:nvSpPr>
        <p:spPr bwMode="auto">
          <a:xfrm>
            <a:off x="1243915" y="276126"/>
            <a:ext cx="4480213" cy="2794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/>
            <a:r>
              <a:rPr lang="zh-CN" altLang="en-US" sz="2000" b="1" dirty="0" smtClean="0">
                <a:solidFill>
                  <a:srgbClr val="002060"/>
                </a:solidFill>
                <a:latin typeface="+mn-ea"/>
                <a:ea typeface="+mn-ea"/>
              </a:rPr>
              <a:t>单击此处添加标题</a:t>
            </a:r>
            <a:endParaRPr lang="es-ES" altLang="zh-CN" sz="2000" b="1" dirty="0">
              <a:solidFill>
                <a:srgbClr val="002060"/>
              </a:solidFill>
              <a:latin typeface="+mn-ea"/>
              <a:ea typeface="+mn-ea"/>
            </a:endParaRPr>
          </a:p>
        </p:txBody>
      </p:sp>
      <p:sp>
        <p:nvSpPr>
          <p:cNvPr id="21" name="AutoShape 34"/>
          <p:cNvSpPr/>
          <p:nvPr/>
        </p:nvSpPr>
        <p:spPr bwMode="auto">
          <a:xfrm>
            <a:off x="3363293" y="415826"/>
            <a:ext cx="4004296" cy="1397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just" eaLnBrk="1">
              <a:spcBef>
                <a:spcPts val="600"/>
              </a:spcBef>
            </a:pPr>
            <a:r>
              <a:rPr lang="zh-CN" altLang="en-US" sz="700" dirty="0" smtClean="0">
                <a:solidFill>
                  <a:srgbClr val="3BB692"/>
                </a:solidFill>
                <a:latin typeface="+mn-ea"/>
                <a:ea typeface="+mn-ea"/>
                <a:sym typeface="Verdana" pitchFamily="34" charset="0"/>
              </a:rPr>
              <a:t>单击此处添加副标题或详细文本描述</a:t>
            </a:r>
            <a:endParaRPr lang="es-ES" altLang="zh-CN" sz="1800" dirty="0">
              <a:latin typeface="+mn-ea"/>
              <a:ea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1" fill="hold" nodeType="after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97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97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7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97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97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4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97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97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87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97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97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30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97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97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850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97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97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4500"/>
                            </p:stCondLst>
                            <p:childTnLst>
                              <p:par>
                                <p:cTn id="45" presetID="22" presetClass="entr" presetSubtype="4" fill="hold" grpId="0" nodeType="after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97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3" grpId="0" autoUpdateAnimBg="0"/>
      <p:bldP spid="29704" grpId="0" autoUpdateAnimBg="0"/>
      <p:bldP spid="29705" grpId="0" autoUpdateAnimBg="0"/>
      <p:bldP spid="29706" grpId="0" autoUpdateAnimBg="0"/>
      <p:bldP spid="29707" grpId="0" autoUpdateAnimBg="0"/>
      <p:bldP spid="29708" grpId="0" autoUpdateAnimBg="0"/>
      <p:bldP spid="20" grpId="0" autoUpdateAnimBg="0"/>
      <p:bldP spid="21" grpId="0" autoUpdateAnimBg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AutoShape 1"/>
          <p:cNvSpPr/>
          <p:nvPr/>
        </p:nvSpPr>
        <p:spPr bwMode="auto">
          <a:xfrm>
            <a:off x="3125788" y="1698625"/>
            <a:ext cx="1200150" cy="1025525"/>
          </a:xfrm>
          <a:custGeom>
            <a:avLst/>
            <a:gdLst>
              <a:gd name="T0" fmla="*/ 600075 w 21600"/>
              <a:gd name="T1" fmla="*/ 512763 h 21600"/>
              <a:gd name="T2" fmla="*/ 600075 w 21600"/>
              <a:gd name="T3" fmla="*/ 512763 h 21600"/>
              <a:gd name="T4" fmla="*/ 600075 w 21600"/>
              <a:gd name="T5" fmla="*/ 512763 h 21600"/>
              <a:gd name="T6" fmla="*/ 600075 w 21600"/>
              <a:gd name="T7" fmla="*/ 512763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9599" y="21600"/>
                </a:moveTo>
                <a:cubicBezTo>
                  <a:pt x="0" y="14675"/>
                  <a:pt x="0" y="14675"/>
                  <a:pt x="0" y="14675"/>
                </a:cubicBezTo>
                <a:cubicBezTo>
                  <a:pt x="4518" y="6100"/>
                  <a:pt x="12282" y="576"/>
                  <a:pt x="20893" y="0"/>
                </a:cubicBezTo>
                <a:cubicBezTo>
                  <a:pt x="21599" y="13191"/>
                  <a:pt x="21599" y="13191"/>
                  <a:pt x="21599" y="13191"/>
                </a:cubicBezTo>
                <a:cubicBezTo>
                  <a:pt x="16518" y="13521"/>
                  <a:pt x="12140" y="16817"/>
                  <a:pt x="9599" y="21600"/>
                </a:cubicBezTo>
                <a:close/>
              </a:path>
            </a:pathLst>
          </a:custGeom>
          <a:solidFill>
            <a:srgbClr val="3AC2A5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51202" name="AutoShape 2"/>
          <p:cNvSpPr/>
          <p:nvPr/>
        </p:nvSpPr>
        <p:spPr bwMode="auto">
          <a:xfrm>
            <a:off x="5126038" y="2487613"/>
            <a:ext cx="725487" cy="1355725"/>
          </a:xfrm>
          <a:custGeom>
            <a:avLst/>
            <a:gdLst>
              <a:gd name="T0" fmla="*/ 362725 w 20053"/>
              <a:gd name="T1" fmla="*/ 677863 h 21600"/>
              <a:gd name="T2" fmla="*/ 362725 w 20053"/>
              <a:gd name="T3" fmla="*/ 677863 h 21600"/>
              <a:gd name="T4" fmla="*/ 362725 w 20053"/>
              <a:gd name="T5" fmla="*/ 677863 h 21600"/>
              <a:gd name="T6" fmla="*/ 362725 w 20053"/>
              <a:gd name="T7" fmla="*/ 677863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0053" h="21600">
                <a:moveTo>
                  <a:pt x="0" y="4620"/>
                </a:moveTo>
                <a:cubicBezTo>
                  <a:pt x="15412" y="0"/>
                  <a:pt x="15412" y="0"/>
                  <a:pt x="15412" y="0"/>
                </a:cubicBezTo>
                <a:cubicBezTo>
                  <a:pt x="21599" y="6741"/>
                  <a:pt x="21599" y="14858"/>
                  <a:pt x="15412" y="21599"/>
                </a:cubicBezTo>
                <a:cubicBezTo>
                  <a:pt x="0" y="16979"/>
                  <a:pt x="0" y="16979"/>
                  <a:pt x="0" y="16979"/>
                </a:cubicBezTo>
                <a:cubicBezTo>
                  <a:pt x="1737" y="15169"/>
                  <a:pt x="2605" y="13047"/>
                  <a:pt x="2605" y="10800"/>
                </a:cubicBezTo>
                <a:cubicBezTo>
                  <a:pt x="2605" y="8553"/>
                  <a:pt x="1737" y="6492"/>
                  <a:pt x="0" y="4620"/>
                </a:cubicBezTo>
                <a:close/>
              </a:path>
            </a:pathLst>
          </a:custGeom>
          <a:solidFill>
            <a:srgbClr val="EBB91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51203" name="AutoShape 3"/>
          <p:cNvSpPr/>
          <p:nvPr/>
        </p:nvSpPr>
        <p:spPr bwMode="auto">
          <a:xfrm>
            <a:off x="4432300" y="3603625"/>
            <a:ext cx="1204913" cy="1028700"/>
          </a:xfrm>
          <a:custGeom>
            <a:avLst/>
            <a:gdLst>
              <a:gd name="T0" fmla="*/ 602457 w 21600"/>
              <a:gd name="T1" fmla="*/ 514350 h 21600"/>
              <a:gd name="T2" fmla="*/ 602457 w 21600"/>
              <a:gd name="T3" fmla="*/ 514350 h 21600"/>
              <a:gd name="T4" fmla="*/ 602457 w 21600"/>
              <a:gd name="T5" fmla="*/ 514350 h 21600"/>
              <a:gd name="T6" fmla="*/ 602457 w 21600"/>
              <a:gd name="T7" fmla="*/ 514350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1961" y="0"/>
                </a:moveTo>
                <a:cubicBezTo>
                  <a:pt x="21600" y="6924"/>
                  <a:pt x="21600" y="6924"/>
                  <a:pt x="21600" y="6924"/>
                </a:cubicBezTo>
                <a:cubicBezTo>
                  <a:pt x="17096" y="15499"/>
                  <a:pt x="9287" y="21023"/>
                  <a:pt x="703" y="21600"/>
                </a:cubicBezTo>
                <a:cubicBezTo>
                  <a:pt x="0" y="8492"/>
                  <a:pt x="0" y="8492"/>
                  <a:pt x="0" y="8492"/>
                </a:cubicBezTo>
                <a:cubicBezTo>
                  <a:pt x="5065" y="8079"/>
                  <a:pt x="9498" y="4782"/>
                  <a:pt x="11961" y="0"/>
                </a:cubicBezTo>
                <a:close/>
              </a:path>
            </a:pathLst>
          </a:custGeom>
          <a:solidFill>
            <a:srgbClr val="EC774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51204" name="AutoShape 4"/>
          <p:cNvSpPr/>
          <p:nvPr/>
        </p:nvSpPr>
        <p:spPr bwMode="auto">
          <a:xfrm>
            <a:off x="4802188" y="3949700"/>
            <a:ext cx="357187" cy="377825"/>
          </a:xfrm>
          <a:custGeom>
            <a:avLst/>
            <a:gdLst>
              <a:gd name="T0" fmla="*/ 178594 w 21104"/>
              <a:gd name="T1" fmla="*/ 188913 h 21600"/>
              <a:gd name="T2" fmla="*/ 178594 w 21104"/>
              <a:gd name="T3" fmla="*/ 188913 h 21600"/>
              <a:gd name="T4" fmla="*/ 178594 w 21104"/>
              <a:gd name="T5" fmla="*/ 188913 h 21600"/>
              <a:gd name="T6" fmla="*/ 178594 w 21104"/>
              <a:gd name="T7" fmla="*/ 188913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104" h="21600">
                <a:moveTo>
                  <a:pt x="13625" y="14829"/>
                </a:moveTo>
                <a:cubicBezTo>
                  <a:pt x="21434" y="10154"/>
                  <a:pt x="21102" y="4190"/>
                  <a:pt x="21102" y="4190"/>
                </a:cubicBezTo>
                <a:cubicBezTo>
                  <a:pt x="21102" y="3384"/>
                  <a:pt x="21102" y="3384"/>
                  <a:pt x="21102" y="3384"/>
                </a:cubicBezTo>
                <a:cubicBezTo>
                  <a:pt x="21102" y="3384"/>
                  <a:pt x="21102" y="1611"/>
                  <a:pt x="19440" y="1611"/>
                </a:cubicBezTo>
                <a:cubicBezTo>
                  <a:pt x="18942" y="1611"/>
                  <a:pt x="18443" y="1611"/>
                  <a:pt x="18443" y="1611"/>
                </a:cubicBezTo>
                <a:cubicBezTo>
                  <a:pt x="17612" y="1611"/>
                  <a:pt x="17612" y="2417"/>
                  <a:pt x="17612" y="2417"/>
                </a:cubicBezTo>
                <a:cubicBezTo>
                  <a:pt x="17612" y="2417"/>
                  <a:pt x="17280" y="2578"/>
                  <a:pt x="16616" y="2578"/>
                </a:cubicBezTo>
                <a:cubicBezTo>
                  <a:pt x="16616" y="1933"/>
                  <a:pt x="16782" y="0"/>
                  <a:pt x="16782" y="0"/>
                </a:cubicBezTo>
                <a:cubicBezTo>
                  <a:pt x="9139" y="966"/>
                  <a:pt x="4485" y="0"/>
                  <a:pt x="4485" y="0"/>
                </a:cubicBezTo>
                <a:cubicBezTo>
                  <a:pt x="4485" y="2578"/>
                  <a:pt x="4485" y="2578"/>
                  <a:pt x="4485" y="2578"/>
                </a:cubicBezTo>
                <a:cubicBezTo>
                  <a:pt x="3821" y="2578"/>
                  <a:pt x="3655" y="2417"/>
                  <a:pt x="3655" y="2417"/>
                </a:cubicBezTo>
                <a:cubicBezTo>
                  <a:pt x="3655" y="2417"/>
                  <a:pt x="3488" y="1611"/>
                  <a:pt x="2824" y="1611"/>
                </a:cubicBezTo>
                <a:cubicBezTo>
                  <a:pt x="2824" y="1611"/>
                  <a:pt x="2325" y="1611"/>
                  <a:pt x="1827" y="1611"/>
                </a:cubicBezTo>
                <a:cubicBezTo>
                  <a:pt x="165" y="1611"/>
                  <a:pt x="-1" y="3384"/>
                  <a:pt x="-1" y="3384"/>
                </a:cubicBezTo>
                <a:cubicBezTo>
                  <a:pt x="-1" y="4190"/>
                  <a:pt x="-1" y="4190"/>
                  <a:pt x="-1" y="4190"/>
                </a:cubicBezTo>
                <a:cubicBezTo>
                  <a:pt x="-1" y="4190"/>
                  <a:pt x="-166" y="10154"/>
                  <a:pt x="7643" y="14829"/>
                </a:cubicBezTo>
                <a:cubicBezTo>
                  <a:pt x="7643" y="14829"/>
                  <a:pt x="8474" y="15636"/>
                  <a:pt x="9637" y="15636"/>
                </a:cubicBezTo>
                <a:cubicBezTo>
                  <a:pt x="9637" y="16602"/>
                  <a:pt x="9637" y="16602"/>
                  <a:pt x="9637" y="16602"/>
                </a:cubicBezTo>
                <a:cubicBezTo>
                  <a:pt x="9637" y="16602"/>
                  <a:pt x="8805" y="16442"/>
                  <a:pt x="8805" y="16925"/>
                </a:cubicBezTo>
                <a:cubicBezTo>
                  <a:pt x="8805" y="17570"/>
                  <a:pt x="9637" y="17409"/>
                  <a:pt x="9637" y="17409"/>
                </a:cubicBezTo>
                <a:cubicBezTo>
                  <a:pt x="9637" y="18376"/>
                  <a:pt x="9637" y="18376"/>
                  <a:pt x="9637" y="18376"/>
                </a:cubicBezTo>
                <a:cubicBezTo>
                  <a:pt x="9637" y="18376"/>
                  <a:pt x="9471" y="19181"/>
                  <a:pt x="8972" y="19181"/>
                </a:cubicBezTo>
                <a:cubicBezTo>
                  <a:pt x="8972" y="19988"/>
                  <a:pt x="7976" y="19988"/>
                  <a:pt x="7976" y="19988"/>
                </a:cubicBezTo>
                <a:cubicBezTo>
                  <a:pt x="7976" y="19988"/>
                  <a:pt x="7145" y="20149"/>
                  <a:pt x="7145" y="20794"/>
                </a:cubicBezTo>
                <a:cubicBezTo>
                  <a:pt x="7145" y="20794"/>
                  <a:pt x="6978" y="21600"/>
                  <a:pt x="7976" y="21600"/>
                </a:cubicBezTo>
                <a:cubicBezTo>
                  <a:pt x="9305" y="21600"/>
                  <a:pt x="13125" y="21600"/>
                  <a:pt x="13125" y="21600"/>
                </a:cubicBezTo>
                <a:cubicBezTo>
                  <a:pt x="13957" y="21600"/>
                  <a:pt x="14123" y="20794"/>
                  <a:pt x="14123" y="20794"/>
                </a:cubicBezTo>
                <a:cubicBezTo>
                  <a:pt x="14123" y="20794"/>
                  <a:pt x="14123" y="19988"/>
                  <a:pt x="13125" y="19988"/>
                </a:cubicBezTo>
                <a:cubicBezTo>
                  <a:pt x="12296" y="19988"/>
                  <a:pt x="12296" y="19021"/>
                  <a:pt x="12296" y="19021"/>
                </a:cubicBezTo>
                <a:cubicBezTo>
                  <a:pt x="12296" y="19021"/>
                  <a:pt x="11465" y="19181"/>
                  <a:pt x="11465" y="18376"/>
                </a:cubicBezTo>
                <a:cubicBezTo>
                  <a:pt x="11465" y="17409"/>
                  <a:pt x="11465" y="17409"/>
                  <a:pt x="11465" y="17409"/>
                </a:cubicBezTo>
                <a:cubicBezTo>
                  <a:pt x="11465" y="17409"/>
                  <a:pt x="12296" y="17570"/>
                  <a:pt x="12296" y="16925"/>
                </a:cubicBezTo>
                <a:cubicBezTo>
                  <a:pt x="12296" y="16442"/>
                  <a:pt x="11465" y="16602"/>
                  <a:pt x="11465" y="16602"/>
                </a:cubicBezTo>
                <a:cubicBezTo>
                  <a:pt x="11465" y="15636"/>
                  <a:pt x="11465" y="15636"/>
                  <a:pt x="11465" y="15636"/>
                </a:cubicBezTo>
                <a:cubicBezTo>
                  <a:pt x="12296" y="15636"/>
                  <a:pt x="12960" y="15313"/>
                  <a:pt x="13625" y="14829"/>
                </a:cubicBezTo>
                <a:close/>
                <a:moveTo>
                  <a:pt x="16782" y="3384"/>
                </a:moveTo>
                <a:cubicBezTo>
                  <a:pt x="16948" y="3384"/>
                  <a:pt x="17612" y="3384"/>
                  <a:pt x="17612" y="3384"/>
                </a:cubicBezTo>
                <a:cubicBezTo>
                  <a:pt x="18443" y="3384"/>
                  <a:pt x="18609" y="2578"/>
                  <a:pt x="18609" y="2578"/>
                </a:cubicBezTo>
                <a:cubicBezTo>
                  <a:pt x="19440" y="2578"/>
                  <a:pt x="19440" y="3384"/>
                  <a:pt x="19440" y="3384"/>
                </a:cubicBezTo>
                <a:cubicBezTo>
                  <a:pt x="19440" y="4190"/>
                  <a:pt x="19440" y="4190"/>
                  <a:pt x="19440" y="4190"/>
                </a:cubicBezTo>
                <a:cubicBezTo>
                  <a:pt x="19440" y="4190"/>
                  <a:pt x="19108" y="7575"/>
                  <a:pt x="14954" y="11445"/>
                </a:cubicBezTo>
                <a:cubicBezTo>
                  <a:pt x="15951" y="9833"/>
                  <a:pt x="16782" y="6124"/>
                  <a:pt x="16782" y="3384"/>
                </a:cubicBezTo>
                <a:close/>
                <a:moveTo>
                  <a:pt x="5982" y="11606"/>
                </a:moveTo>
                <a:cubicBezTo>
                  <a:pt x="1661" y="7737"/>
                  <a:pt x="1495" y="4351"/>
                  <a:pt x="1495" y="4351"/>
                </a:cubicBezTo>
                <a:cubicBezTo>
                  <a:pt x="1495" y="3545"/>
                  <a:pt x="1495" y="3545"/>
                  <a:pt x="1495" y="3545"/>
                </a:cubicBezTo>
                <a:cubicBezTo>
                  <a:pt x="1495" y="3545"/>
                  <a:pt x="1495" y="2578"/>
                  <a:pt x="2325" y="2578"/>
                </a:cubicBezTo>
                <a:cubicBezTo>
                  <a:pt x="2325" y="2578"/>
                  <a:pt x="2325" y="3545"/>
                  <a:pt x="3322" y="3545"/>
                </a:cubicBezTo>
                <a:cubicBezTo>
                  <a:pt x="3322" y="3545"/>
                  <a:pt x="3987" y="3545"/>
                  <a:pt x="4153" y="3545"/>
                </a:cubicBezTo>
                <a:cubicBezTo>
                  <a:pt x="4153" y="6286"/>
                  <a:pt x="4984" y="9994"/>
                  <a:pt x="5982" y="11606"/>
                </a:cubicBezTo>
                <a:close/>
              </a:path>
            </a:pathLst>
          </a:custGeom>
          <a:solidFill>
            <a:srgbClr val="FFFEFE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51205" name="AutoShape 5"/>
          <p:cNvSpPr/>
          <p:nvPr/>
        </p:nvSpPr>
        <p:spPr bwMode="auto">
          <a:xfrm>
            <a:off x="4424363" y="1698625"/>
            <a:ext cx="1203325" cy="1019175"/>
          </a:xfrm>
          <a:custGeom>
            <a:avLst/>
            <a:gdLst>
              <a:gd name="T0" fmla="*/ 601663 w 21600"/>
              <a:gd name="T1" fmla="*/ 509588 h 21600"/>
              <a:gd name="T2" fmla="*/ 601663 w 21600"/>
              <a:gd name="T3" fmla="*/ 509588 h 21600"/>
              <a:gd name="T4" fmla="*/ 601663 w 21600"/>
              <a:gd name="T5" fmla="*/ 509588 h 21600"/>
              <a:gd name="T6" fmla="*/ 601663 w 21600"/>
              <a:gd name="T7" fmla="*/ 509588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13292"/>
                </a:moveTo>
                <a:cubicBezTo>
                  <a:pt x="562" y="0"/>
                  <a:pt x="562" y="0"/>
                  <a:pt x="562" y="0"/>
                </a:cubicBezTo>
                <a:cubicBezTo>
                  <a:pt x="9217" y="497"/>
                  <a:pt x="17027" y="5981"/>
                  <a:pt x="21600" y="14538"/>
                </a:cubicBezTo>
                <a:cubicBezTo>
                  <a:pt x="12030" y="21600"/>
                  <a:pt x="12030" y="21600"/>
                  <a:pt x="12030" y="21600"/>
                </a:cubicBezTo>
                <a:cubicBezTo>
                  <a:pt x="9498" y="16865"/>
                  <a:pt x="5065" y="13624"/>
                  <a:pt x="0" y="13292"/>
                </a:cubicBezTo>
                <a:close/>
              </a:path>
            </a:pathLst>
          </a:custGeom>
          <a:solidFill>
            <a:srgbClr val="A1C45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51206" name="AutoShape 6"/>
          <p:cNvSpPr/>
          <p:nvPr/>
        </p:nvSpPr>
        <p:spPr bwMode="auto">
          <a:xfrm>
            <a:off x="3154363" y="3627438"/>
            <a:ext cx="1203325" cy="1009650"/>
          </a:xfrm>
          <a:custGeom>
            <a:avLst/>
            <a:gdLst>
              <a:gd name="T0" fmla="*/ 601663 w 21600"/>
              <a:gd name="T1" fmla="*/ 504825 h 21600"/>
              <a:gd name="T2" fmla="*/ 601663 w 21600"/>
              <a:gd name="T3" fmla="*/ 504825 h 21600"/>
              <a:gd name="T4" fmla="*/ 601663 w 21600"/>
              <a:gd name="T5" fmla="*/ 504825 h 21600"/>
              <a:gd name="T6" fmla="*/ 601663 w 21600"/>
              <a:gd name="T7" fmla="*/ 504825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1600" y="8153"/>
                </a:moveTo>
                <a:cubicBezTo>
                  <a:pt x="21248" y="21600"/>
                  <a:pt x="21248" y="21600"/>
                  <a:pt x="21248" y="21600"/>
                </a:cubicBezTo>
                <a:cubicBezTo>
                  <a:pt x="12664" y="21347"/>
                  <a:pt x="4714" y="16052"/>
                  <a:pt x="0" y="7479"/>
                </a:cubicBezTo>
                <a:cubicBezTo>
                  <a:pt x="9358" y="0"/>
                  <a:pt x="9358" y="0"/>
                  <a:pt x="9358" y="0"/>
                </a:cubicBezTo>
                <a:cubicBezTo>
                  <a:pt x="12030" y="4790"/>
                  <a:pt x="16464" y="7984"/>
                  <a:pt x="21600" y="8153"/>
                </a:cubicBezTo>
                <a:close/>
              </a:path>
            </a:pathLst>
          </a:custGeom>
          <a:solidFill>
            <a:srgbClr val="EC2B5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51207" name="AutoShape 7"/>
          <p:cNvSpPr/>
          <p:nvPr/>
        </p:nvSpPr>
        <p:spPr bwMode="auto">
          <a:xfrm>
            <a:off x="3614738" y="2014538"/>
            <a:ext cx="327025" cy="323850"/>
          </a:xfrm>
          <a:custGeom>
            <a:avLst/>
            <a:gdLst>
              <a:gd name="T0" fmla="*/ 163513 w 21600"/>
              <a:gd name="T1" fmla="*/ 161925 h 21600"/>
              <a:gd name="T2" fmla="*/ 163513 w 21600"/>
              <a:gd name="T3" fmla="*/ 161925 h 21600"/>
              <a:gd name="T4" fmla="*/ 163513 w 21600"/>
              <a:gd name="T5" fmla="*/ 161925 h 21600"/>
              <a:gd name="T6" fmla="*/ 163513 w 21600"/>
              <a:gd name="T7" fmla="*/ 161925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cubicBezTo>
                  <a:pt x="4860" y="0"/>
                  <a:pt x="0" y="4860"/>
                  <a:pt x="0" y="10800"/>
                </a:cubicBezTo>
                <a:cubicBezTo>
                  <a:pt x="0" y="16740"/>
                  <a:pt x="4860" y="21600"/>
                  <a:pt x="10800" y="21600"/>
                </a:cubicBezTo>
                <a:cubicBezTo>
                  <a:pt x="16740" y="21600"/>
                  <a:pt x="21599" y="16740"/>
                  <a:pt x="21599" y="10800"/>
                </a:cubicBezTo>
                <a:cubicBezTo>
                  <a:pt x="21599" y="4860"/>
                  <a:pt x="16740" y="0"/>
                  <a:pt x="10800" y="0"/>
                </a:cubicBezTo>
                <a:close/>
                <a:moveTo>
                  <a:pt x="14940" y="4319"/>
                </a:moveTo>
                <a:cubicBezTo>
                  <a:pt x="15660" y="3779"/>
                  <a:pt x="15660" y="3779"/>
                  <a:pt x="15660" y="3779"/>
                </a:cubicBezTo>
                <a:cubicBezTo>
                  <a:pt x="15660" y="3779"/>
                  <a:pt x="15300" y="3059"/>
                  <a:pt x="15480" y="2519"/>
                </a:cubicBezTo>
                <a:cubicBezTo>
                  <a:pt x="15660" y="2519"/>
                  <a:pt x="16380" y="2879"/>
                  <a:pt x="16920" y="3599"/>
                </a:cubicBezTo>
                <a:cubicBezTo>
                  <a:pt x="16559" y="5219"/>
                  <a:pt x="15480" y="5039"/>
                  <a:pt x="15480" y="5039"/>
                </a:cubicBezTo>
                <a:cubicBezTo>
                  <a:pt x="15480" y="5039"/>
                  <a:pt x="14760" y="5039"/>
                  <a:pt x="14940" y="4319"/>
                </a:cubicBezTo>
                <a:close/>
                <a:moveTo>
                  <a:pt x="8460" y="13859"/>
                </a:moveTo>
                <a:cubicBezTo>
                  <a:pt x="8279" y="14040"/>
                  <a:pt x="8100" y="14579"/>
                  <a:pt x="7920" y="15120"/>
                </a:cubicBezTo>
                <a:cubicBezTo>
                  <a:pt x="7740" y="15479"/>
                  <a:pt x="7560" y="15659"/>
                  <a:pt x="7380" y="15840"/>
                </a:cubicBezTo>
                <a:cubicBezTo>
                  <a:pt x="7020" y="16020"/>
                  <a:pt x="7020" y="16379"/>
                  <a:pt x="7020" y="16379"/>
                </a:cubicBezTo>
                <a:cubicBezTo>
                  <a:pt x="6839" y="17100"/>
                  <a:pt x="6839" y="17100"/>
                  <a:pt x="6839" y="17100"/>
                </a:cubicBezTo>
                <a:cubicBezTo>
                  <a:pt x="6839" y="17100"/>
                  <a:pt x="7020" y="17820"/>
                  <a:pt x="7200" y="18000"/>
                </a:cubicBezTo>
                <a:cubicBezTo>
                  <a:pt x="7200" y="18359"/>
                  <a:pt x="6660" y="19800"/>
                  <a:pt x="6660" y="19800"/>
                </a:cubicBezTo>
                <a:cubicBezTo>
                  <a:pt x="6120" y="19620"/>
                  <a:pt x="5940" y="19079"/>
                  <a:pt x="5760" y="18720"/>
                </a:cubicBezTo>
                <a:cubicBezTo>
                  <a:pt x="5760" y="18359"/>
                  <a:pt x="5400" y="18179"/>
                  <a:pt x="5580" y="17820"/>
                </a:cubicBezTo>
                <a:cubicBezTo>
                  <a:pt x="5580" y="17279"/>
                  <a:pt x="5220" y="17100"/>
                  <a:pt x="5040" y="16920"/>
                </a:cubicBezTo>
                <a:cubicBezTo>
                  <a:pt x="4860" y="16559"/>
                  <a:pt x="4680" y="16200"/>
                  <a:pt x="4680" y="16020"/>
                </a:cubicBezTo>
                <a:cubicBezTo>
                  <a:pt x="4680" y="15840"/>
                  <a:pt x="4140" y="15479"/>
                  <a:pt x="4140" y="15479"/>
                </a:cubicBezTo>
                <a:cubicBezTo>
                  <a:pt x="4140" y="15479"/>
                  <a:pt x="3240" y="14940"/>
                  <a:pt x="3060" y="14759"/>
                </a:cubicBezTo>
                <a:cubicBezTo>
                  <a:pt x="2880" y="14579"/>
                  <a:pt x="2700" y="13859"/>
                  <a:pt x="2700" y="13500"/>
                </a:cubicBezTo>
                <a:cubicBezTo>
                  <a:pt x="2700" y="13139"/>
                  <a:pt x="2880" y="12239"/>
                  <a:pt x="2880" y="12239"/>
                </a:cubicBezTo>
                <a:cubicBezTo>
                  <a:pt x="2880" y="12239"/>
                  <a:pt x="3240" y="11879"/>
                  <a:pt x="3060" y="11700"/>
                </a:cubicBezTo>
                <a:cubicBezTo>
                  <a:pt x="2700" y="11520"/>
                  <a:pt x="2700" y="10800"/>
                  <a:pt x="2700" y="10800"/>
                </a:cubicBezTo>
                <a:cubicBezTo>
                  <a:pt x="2340" y="10439"/>
                  <a:pt x="2340" y="10439"/>
                  <a:pt x="2340" y="10439"/>
                </a:cubicBezTo>
                <a:cubicBezTo>
                  <a:pt x="2340" y="10439"/>
                  <a:pt x="1980" y="9899"/>
                  <a:pt x="1800" y="9720"/>
                </a:cubicBezTo>
                <a:cubicBezTo>
                  <a:pt x="1800" y="9360"/>
                  <a:pt x="1800" y="9179"/>
                  <a:pt x="1980" y="8999"/>
                </a:cubicBezTo>
                <a:cubicBezTo>
                  <a:pt x="1980" y="8820"/>
                  <a:pt x="1800" y="8279"/>
                  <a:pt x="1800" y="8099"/>
                </a:cubicBezTo>
                <a:cubicBezTo>
                  <a:pt x="3600" y="3599"/>
                  <a:pt x="6660" y="2699"/>
                  <a:pt x="6660" y="2699"/>
                </a:cubicBezTo>
                <a:cubicBezTo>
                  <a:pt x="6839" y="3599"/>
                  <a:pt x="6839" y="3599"/>
                  <a:pt x="6839" y="3599"/>
                </a:cubicBezTo>
                <a:cubicBezTo>
                  <a:pt x="6839" y="3599"/>
                  <a:pt x="6300" y="3779"/>
                  <a:pt x="6120" y="3779"/>
                </a:cubicBezTo>
                <a:cubicBezTo>
                  <a:pt x="5760" y="3599"/>
                  <a:pt x="5580" y="3599"/>
                  <a:pt x="5580" y="3599"/>
                </a:cubicBezTo>
                <a:cubicBezTo>
                  <a:pt x="5220" y="4139"/>
                  <a:pt x="5220" y="4139"/>
                  <a:pt x="5220" y="4139"/>
                </a:cubicBezTo>
                <a:cubicBezTo>
                  <a:pt x="5220" y="4139"/>
                  <a:pt x="5040" y="4499"/>
                  <a:pt x="5040" y="4679"/>
                </a:cubicBezTo>
                <a:cubicBezTo>
                  <a:pt x="5040" y="4860"/>
                  <a:pt x="5220" y="5219"/>
                  <a:pt x="5220" y="5219"/>
                </a:cubicBezTo>
                <a:cubicBezTo>
                  <a:pt x="5220" y="5219"/>
                  <a:pt x="5760" y="5219"/>
                  <a:pt x="5760" y="5039"/>
                </a:cubicBezTo>
                <a:cubicBezTo>
                  <a:pt x="5760" y="4860"/>
                  <a:pt x="5760" y="4679"/>
                  <a:pt x="5760" y="4679"/>
                </a:cubicBezTo>
                <a:cubicBezTo>
                  <a:pt x="5580" y="4319"/>
                  <a:pt x="5580" y="4319"/>
                  <a:pt x="5580" y="4319"/>
                </a:cubicBezTo>
                <a:cubicBezTo>
                  <a:pt x="5580" y="4319"/>
                  <a:pt x="6120" y="4139"/>
                  <a:pt x="7200" y="4319"/>
                </a:cubicBezTo>
                <a:cubicBezTo>
                  <a:pt x="8460" y="4319"/>
                  <a:pt x="7920" y="5219"/>
                  <a:pt x="8460" y="5399"/>
                </a:cubicBezTo>
                <a:cubicBezTo>
                  <a:pt x="9000" y="5579"/>
                  <a:pt x="8100" y="6299"/>
                  <a:pt x="7920" y="6660"/>
                </a:cubicBezTo>
                <a:cubicBezTo>
                  <a:pt x="7740" y="7020"/>
                  <a:pt x="7380" y="6119"/>
                  <a:pt x="7380" y="6119"/>
                </a:cubicBezTo>
                <a:cubicBezTo>
                  <a:pt x="7380" y="6119"/>
                  <a:pt x="7740" y="5760"/>
                  <a:pt x="7200" y="5760"/>
                </a:cubicBezTo>
                <a:cubicBezTo>
                  <a:pt x="6660" y="5579"/>
                  <a:pt x="6300" y="6480"/>
                  <a:pt x="6660" y="6480"/>
                </a:cubicBezTo>
                <a:cubicBezTo>
                  <a:pt x="6839" y="6480"/>
                  <a:pt x="7200" y="6839"/>
                  <a:pt x="7020" y="7020"/>
                </a:cubicBezTo>
                <a:cubicBezTo>
                  <a:pt x="7020" y="7199"/>
                  <a:pt x="7020" y="7199"/>
                  <a:pt x="6839" y="7739"/>
                </a:cubicBezTo>
                <a:cubicBezTo>
                  <a:pt x="6480" y="8279"/>
                  <a:pt x="6120" y="8639"/>
                  <a:pt x="6120" y="8639"/>
                </a:cubicBezTo>
                <a:cubicBezTo>
                  <a:pt x="6120" y="8639"/>
                  <a:pt x="5760" y="8460"/>
                  <a:pt x="5940" y="8820"/>
                </a:cubicBezTo>
                <a:cubicBezTo>
                  <a:pt x="6120" y="9179"/>
                  <a:pt x="5940" y="9720"/>
                  <a:pt x="5940" y="9899"/>
                </a:cubicBezTo>
                <a:cubicBezTo>
                  <a:pt x="5940" y="10260"/>
                  <a:pt x="5220" y="9720"/>
                  <a:pt x="5220" y="9179"/>
                </a:cubicBezTo>
                <a:cubicBezTo>
                  <a:pt x="5040" y="8639"/>
                  <a:pt x="4500" y="9179"/>
                  <a:pt x="4320" y="9179"/>
                </a:cubicBezTo>
                <a:cubicBezTo>
                  <a:pt x="4140" y="9179"/>
                  <a:pt x="3780" y="8999"/>
                  <a:pt x="3780" y="8820"/>
                </a:cubicBezTo>
                <a:cubicBezTo>
                  <a:pt x="3600" y="8639"/>
                  <a:pt x="2700" y="9360"/>
                  <a:pt x="2520" y="9360"/>
                </a:cubicBezTo>
                <a:cubicBezTo>
                  <a:pt x="2340" y="9539"/>
                  <a:pt x="2340" y="9899"/>
                  <a:pt x="2700" y="9720"/>
                </a:cubicBezTo>
                <a:cubicBezTo>
                  <a:pt x="3060" y="9539"/>
                  <a:pt x="3420" y="9720"/>
                  <a:pt x="3420" y="10079"/>
                </a:cubicBezTo>
                <a:cubicBezTo>
                  <a:pt x="3240" y="10439"/>
                  <a:pt x="2880" y="10260"/>
                  <a:pt x="2880" y="10439"/>
                </a:cubicBezTo>
                <a:cubicBezTo>
                  <a:pt x="3060" y="10800"/>
                  <a:pt x="3420" y="10979"/>
                  <a:pt x="3420" y="11339"/>
                </a:cubicBezTo>
                <a:cubicBezTo>
                  <a:pt x="3600" y="11700"/>
                  <a:pt x="4500" y="11339"/>
                  <a:pt x="4860" y="11160"/>
                </a:cubicBezTo>
                <a:cubicBezTo>
                  <a:pt x="5040" y="11160"/>
                  <a:pt x="5940" y="10979"/>
                  <a:pt x="5940" y="11339"/>
                </a:cubicBezTo>
                <a:cubicBezTo>
                  <a:pt x="6120" y="11700"/>
                  <a:pt x="7020" y="11879"/>
                  <a:pt x="7380" y="11879"/>
                </a:cubicBezTo>
                <a:cubicBezTo>
                  <a:pt x="7740" y="12060"/>
                  <a:pt x="8279" y="12060"/>
                  <a:pt x="8819" y="12420"/>
                </a:cubicBezTo>
                <a:cubicBezTo>
                  <a:pt x="9180" y="12960"/>
                  <a:pt x="8460" y="13679"/>
                  <a:pt x="8460" y="13859"/>
                </a:cubicBezTo>
                <a:close/>
                <a:moveTo>
                  <a:pt x="10620" y="2519"/>
                </a:moveTo>
                <a:cubicBezTo>
                  <a:pt x="10440" y="3059"/>
                  <a:pt x="9720" y="3599"/>
                  <a:pt x="9900" y="3779"/>
                </a:cubicBezTo>
                <a:cubicBezTo>
                  <a:pt x="9900" y="3960"/>
                  <a:pt x="9900" y="4860"/>
                  <a:pt x="9180" y="4139"/>
                </a:cubicBezTo>
                <a:cubicBezTo>
                  <a:pt x="8460" y="3419"/>
                  <a:pt x="7740" y="3239"/>
                  <a:pt x="7920" y="2699"/>
                </a:cubicBezTo>
                <a:cubicBezTo>
                  <a:pt x="7920" y="2519"/>
                  <a:pt x="8640" y="2519"/>
                  <a:pt x="8640" y="2339"/>
                </a:cubicBezTo>
                <a:cubicBezTo>
                  <a:pt x="9540" y="1259"/>
                  <a:pt x="11160" y="1439"/>
                  <a:pt x="11340" y="1799"/>
                </a:cubicBezTo>
                <a:cubicBezTo>
                  <a:pt x="10980" y="2159"/>
                  <a:pt x="10620" y="1979"/>
                  <a:pt x="10620" y="2519"/>
                </a:cubicBezTo>
                <a:close/>
                <a:moveTo>
                  <a:pt x="19260" y="11160"/>
                </a:moveTo>
                <a:cubicBezTo>
                  <a:pt x="19260" y="11160"/>
                  <a:pt x="19620" y="11700"/>
                  <a:pt x="20160" y="11700"/>
                </a:cubicBezTo>
                <a:cubicBezTo>
                  <a:pt x="19800" y="15659"/>
                  <a:pt x="16559" y="18359"/>
                  <a:pt x="16559" y="18359"/>
                </a:cubicBezTo>
                <a:cubicBezTo>
                  <a:pt x="16020" y="17820"/>
                  <a:pt x="16200" y="17279"/>
                  <a:pt x="16200" y="17279"/>
                </a:cubicBezTo>
                <a:cubicBezTo>
                  <a:pt x="16380" y="16559"/>
                  <a:pt x="16380" y="16559"/>
                  <a:pt x="16380" y="16559"/>
                </a:cubicBezTo>
                <a:cubicBezTo>
                  <a:pt x="16380" y="15300"/>
                  <a:pt x="16380" y="15300"/>
                  <a:pt x="16380" y="15300"/>
                </a:cubicBezTo>
                <a:cubicBezTo>
                  <a:pt x="16380" y="15300"/>
                  <a:pt x="16380" y="13859"/>
                  <a:pt x="15120" y="14579"/>
                </a:cubicBezTo>
                <a:cubicBezTo>
                  <a:pt x="13860" y="14940"/>
                  <a:pt x="14400" y="14940"/>
                  <a:pt x="12960" y="14940"/>
                </a:cubicBezTo>
                <a:cubicBezTo>
                  <a:pt x="11520" y="15120"/>
                  <a:pt x="11880" y="12060"/>
                  <a:pt x="11880" y="12060"/>
                </a:cubicBezTo>
                <a:cubicBezTo>
                  <a:pt x="11880" y="7739"/>
                  <a:pt x="15120" y="10979"/>
                  <a:pt x="15120" y="10979"/>
                </a:cubicBezTo>
                <a:cubicBezTo>
                  <a:pt x="17099" y="12420"/>
                  <a:pt x="17460" y="10079"/>
                  <a:pt x="17460" y="10079"/>
                </a:cubicBezTo>
                <a:cubicBezTo>
                  <a:pt x="18720" y="9539"/>
                  <a:pt x="18720" y="9539"/>
                  <a:pt x="18720" y="9539"/>
                </a:cubicBezTo>
                <a:cubicBezTo>
                  <a:pt x="18900" y="8820"/>
                  <a:pt x="18900" y="8820"/>
                  <a:pt x="18900" y="8820"/>
                </a:cubicBezTo>
                <a:cubicBezTo>
                  <a:pt x="18720" y="7920"/>
                  <a:pt x="18720" y="7920"/>
                  <a:pt x="18720" y="7920"/>
                </a:cubicBezTo>
                <a:cubicBezTo>
                  <a:pt x="16740" y="7020"/>
                  <a:pt x="16740" y="7020"/>
                  <a:pt x="16740" y="7020"/>
                </a:cubicBezTo>
                <a:cubicBezTo>
                  <a:pt x="16740" y="7020"/>
                  <a:pt x="16380" y="7739"/>
                  <a:pt x="16920" y="8639"/>
                </a:cubicBezTo>
                <a:cubicBezTo>
                  <a:pt x="16920" y="8639"/>
                  <a:pt x="16740" y="9539"/>
                  <a:pt x="16380" y="9360"/>
                </a:cubicBezTo>
                <a:cubicBezTo>
                  <a:pt x="15120" y="8639"/>
                  <a:pt x="15120" y="8639"/>
                  <a:pt x="15120" y="8639"/>
                </a:cubicBezTo>
                <a:cubicBezTo>
                  <a:pt x="15120" y="8639"/>
                  <a:pt x="14760" y="8460"/>
                  <a:pt x="14219" y="8820"/>
                </a:cubicBezTo>
                <a:cubicBezTo>
                  <a:pt x="13500" y="9360"/>
                  <a:pt x="12420" y="8820"/>
                  <a:pt x="12420" y="8820"/>
                </a:cubicBezTo>
                <a:cubicBezTo>
                  <a:pt x="12420" y="8820"/>
                  <a:pt x="12420" y="8279"/>
                  <a:pt x="13140" y="7920"/>
                </a:cubicBezTo>
                <a:cubicBezTo>
                  <a:pt x="13679" y="7560"/>
                  <a:pt x="13679" y="7560"/>
                  <a:pt x="13679" y="7560"/>
                </a:cubicBezTo>
                <a:cubicBezTo>
                  <a:pt x="13679" y="7560"/>
                  <a:pt x="13500" y="6839"/>
                  <a:pt x="13679" y="6299"/>
                </a:cubicBezTo>
                <a:cubicBezTo>
                  <a:pt x="13860" y="5760"/>
                  <a:pt x="14040" y="6299"/>
                  <a:pt x="14580" y="5939"/>
                </a:cubicBezTo>
                <a:cubicBezTo>
                  <a:pt x="15120" y="5579"/>
                  <a:pt x="15480" y="6660"/>
                  <a:pt x="16200" y="6480"/>
                </a:cubicBezTo>
                <a:cubicBezTo>
                  <a:pt x="16920" y="6480"/>
                  <a:pt x="16559" y="6299"/>
                  <a:pt x="17099" y="5939"/>
                </a:cubicBezTo>
                <a:cubicBezTo>
                  <a:pt x="17639" y="5760"/>
                  <a:pt x="18000" y="6480"/>
                  <a:pt x="18000" y="6480"/>
                </a:cubicBezTo>
                <a:cubicBezTo>
                  <a:pt x="19080" y="6660"/>
                  <a:pt x="19080" y="6660"/>
                  <a:pt x="19080" y="6660"/>
                </a:cubicBezTo>
                <a:cubicBezTo>
                  <a:pt x="19080" y="6660"/>
                  <a:pt x="18900" y="5399"/>
                  <a:pt x="18900" y="5760"/>
                </a:cubicBezTo>
                <a:cubicBezTo>
                  <a:pt x="19620" y="6839"/>
                  <a:pt x="20520" y="9899"/>
                  <a:pt x="20160" y="10439"/>
                </a:cubicBezTo>
                <a:cubicBezTo>
                  <a:pt x="19980" y="10260"/>
                  <a:pt x="19800" y="10260"/>
                  <a:pt x="19800" y="10260"/>
                </a:cubicBezTo>
                <a:cubicBezTo>
                  <a:pt x="18540" y="10260"/>
                  <a:pt x="18540" y="10260"/>
                  <a:pt x="18540" y="10260"/>
                </a:cubicBezTo>
                <a:lnTo>
                  <a:pt x="19260" y="11160"/>
                </a:lnTo>
                <a:close/>
              </a:path>
            </a:pathLst>
          </a:custGeom>
          <a:solidFill>
            <a:srgbClr val="FFFEFE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51208" name="AutoShape 8"/>
          <p:cNvSpPr/>
          <p:nvPr/>
        </p:nvSpPr>
        <p:spPr bwMode="auto">
          <a:xfrm>
            <a:off x="2908300" y="2501900"/>
            <a:ext cx="727075" cy="1357313"/>
          </a:xfrm>
          <a:custGeom>
            <a:avLst/>
            <a:gdLst>
              <a:gd name="T0" fmla="*/ 363519 w 20023"/>
              <a:gd name="T1" fmla="*/ 678657 h 21600"/>
              <a:gd name="T2" fmla="*/ 363519 w 20023"/>
              <a:gd name="T3" fmla="*/ 678657 h 21600"/>
              <a:gd name="T4" fmla="*/ 363519 w 20023"/>
              <a:gd name="T5" fmla="*/ 678657 h 21600"/>
              <a:gd name="T6" fmla="*/ 363519 w 20023"/>
              <a:gd name="T7" fmla="*/ 678657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0023" h="21600">
                <a:moveTo>
                  <a:pt x="20022" y="16855"/>
                </a:moveTo>
                <a:cubicBezTo>
                  <a:pt x="4794" y="21599"/>
                  <a:pt x="4794" y="21599"/>
                  <a:pt x="4794" y="21599"/>
                </a:cubicBezTo>
                <a:cubicBezTo>
                  <a:pt x="-1469" y="14858"/>
                  <a:pt x="-1577" y="6805"/>
                  <a:pt x="4363" y="0"/>
                </a:cubicBezTo>
                <a:cubicBezTo>
                  <a:pt x="19806" y="4495"/>
                  <a:pt x="19806" y="4495"/>
                  <a:pt x="19806" y="4495"/>
                </a:cubicBezTo>
                <a:cubicBezTo>
                  <a:pt x="18186" y="6305"/>
                  <a:pt x="17322" y="8365"/>
                  <a:pt x="17322" y="10550"/>
                </a:cubicBezTo>
                <a:cubicBezTo>
                  <a:pt x="17322" y="12860"/>
                  <a:pt x="18294" y="14982"/>
                  <a:pt x="20022" y="16855"/>
                </a:cubicBezTo>
                <a:close/>
              </a:path>
            </a:pathLst>
          </a:custGeom>
          <a:solidFill>
            <a:srgbClr val="EBB91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51209" name="AutoShape 9"/>
          <p:cNvSpPr/>
          <p:nvPr/>
        </p:nvSpPr>
        <p:spPr bwMode="auto">
          <a:xfrm>
            <a:off x="3616325" y="2403475"/>
            <a:ext cx="1525588" cy="1527175"/>
          </a:xfrm>
          <a:custGeom>
            <a:avLst/>
            <a:gdLst>
              <a:gd name="T0" fmla="*/ 762755 w 19679"/>
              <a:gd name="T1" fmla="*/ 838126 h 19679"/>
              <a:gd name="T2" fmla="*/ 762755 w 19679"/>
              <a:gd name="T3" fmla="*/ 838126 h 19679"/>
              <a:gd name="T4" fmla="*/ 762755 w 19679"/>
              <a:gd name="T5" fmla="*/ 838126 h 19679"/>
              <a:gd name="T6" fmla="*/ 762755 w 19679"/>
              <a:gd name="T7" fmla="*/ 838126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8"/>
                  <a:pt x="6723" y="20638"/>
                  <a:pt x="2881" y="16796"/>
                </a:cubicBezTo>
                <a:cubicBezTo>
                  <a:pt x="-961" y="12954"/>
                  <a:pt x="-961" y="6724"/>
                  <a:pt x="2881" y="2882"/>
                </a:cubicBezTo>
                <a:cubicBezTo>
                  <a:pt x="6723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4F81B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51210" name="AutoShape 10"/>
          <p:cNvSpPr/>
          <p:nvPr/>
        </p:nvSpPr>
        <p:spPr bwMode="auto">
          <a:xfrm>
            <a:off x="3087688" y="3081338"/>
            <a:ext cx="268287" cy="222250"/>
          </a:xfrm>
          <a:custGeom>
            <a:avLst/>
            <a:gdLst>
              <a:gd name="T0" fmla="*/ 134144 w 21600"/>
              <a:gd name="T1" fmla="*/ 111125 h 21600"/>
              <a:gd name="T2" fmla="*/ 134144 w 21600"/>
              <a:gd name="T3" fmla="*/ 111125 h 21600"/>
              <a:gd name="T4" fmla="*/ 134144 w 21600"/>
              <a:gd name="T5" fmla="*/ 111125 h 21600"/>
              <a:gd name="T6" fmla="*/ 134144 w 21600"/>
              <a:gd name="T7" fmla="*/ 111125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0263" y="3223"/>
                </a:moveTo>
                <a:cubicBezTo>
                  <a:pt x="20633" y="3223"/>
                  <a:pt x="20946" y="3385"/>
                  <a:pt x="21208" y="3714"/>
                </a:cubicBezTo>
                <a:cubicBezTo>
                  <a:pt x="21470" y="4043"/>
                  <a:pt x="21600" y="4428"/>
                  <a:pt x="21600" y="4865"/>
                </a:cubicBezTo>
                <a:lnTo>
                  <a:pt x="21600" y="19983"/>
                </a:lnTo>
                <a:cubicBezTo>
                  <a:pt x="21600" y="20421"/>
                  <a:pt x="21470" y="20804"/>
                  <a:pt x="21208" y="21121"/>
                </a:cubicBezTo>
                <a:cubicBezTo>
                  <a:pt x="20946" y="21440"/>
                  <a:pt x="20633" y="21599"/>
                  <a:pt x="20263" y="21599"/>
                </a:cubicBezTo>
                <a:lnTo>
                  <a:pt x="1348" y="21599"/>
                </a:lnTo>
                <a:cubicBezTo>
                  <a:pt x="981" y="21599"/>
                  <a:pt x="662" y="21440"/>
                  <a:pt x="398" y="21121"/>
                </a:cubicBezTo>
                <a:cubicBezTo>
                  <a:pt x="134" y="20804"/>
                  <a:pt x="0" y="20421"/>
                  <a:pt x="0" y="19983"/>
                </a:cubicBezTo>
                <a:lnTo>
                  <a:pt x="0" y="4865"/>
                </a:lnTo>
                <a:cubicBezTo>
                  <a:pt x="0" y="4428"/>
                  <a:pt x="134" y="4043"/>
                  <a:pt x="398" y="3714"/>
                </a:cubicBezTo>
                <a:cubicBezTo>
                  <a:pt x="662" y="3385"/>
                  <a:pt x="981" y="3223"/>
                  <a:pt x="1348" y="3223"/>
                </a:cubicBezTo>
                <a:lnTo>
                  <a:pt x="5638" y="3223"/>
                </a:lnTo>
                <a:lnTo>
                  <a:pt x="6319" y="1460"/>
                </a:lnTo>
                <a:cubicBezTo>
                  <a:pt x="6458" y="1058"/>
                  <a:pt x="6718" y="714"/>
                  <a:pt x="7090" y="426"/>
                </a:cubicBezTo>
                <a:cubicBezTo>
                  <a:pt x="7467" y="144"/>
                  <a:pt x="7839" y="0"/>
                  <a:pt x="8204" y="0"/>
                </a:cubicBezTo>
                <a:lnTo>
                  <a:pt x="13396" y="0"/>
                </a:lnTo>
                <a:cubicBezTo>
                  <a:pt x="13763" y="0"/>
                  <a:pt x="14136" y="144"/>
                  <a:pt x="14510" y="426"/>
                </a:cubicBezTo>
                <a:cubicBezTo>
                  <a:pt x="14885" y="714"/>
                  <a:pt x="15147" y="1058"/>
                  <a:pt x="15294" y="1460"/>
                </a:cubicBezTo>
                <a:lnTo>
                  <a:pt x="15962" y="3223"/>
                </a:lnTo>
                <a:lnTo>
                  <a:pt x="20263" y="3223"/>
                </a:lnTo>
                <a:close/>
                <a:moveTo>
                  <a:pt x="10805" y="19184"/>
                </a:moveTo>
                <a:cubicBezTo>
                  <a:pt x="11572" y="19184"/>
                  <a:pt x="12299" y="19003"/>
                  <a:pt x="12987" y="18649"/>
                </a:cubicBezTo>
                <a:cubicBezTo>
                  <a:pt x="13673" y="18295"/>
                  <a:pt x="14270" y="17810"/>
                  <a:pt x="14775" y="17196"/>
                </a:cubicBezTo>
                <a:cubicBezTo>
                  <a:pt x="15279" y="16581"/>
                  <a:pt x="15678" y="15862"/>
                  <a:pt x="15974" y="15048"/>
                </a:cubicBezTo>
                <a:cubicBezTo>
                  <a:pt x="16270" y="14235"/>
                  <a:pt x="16420" y="13355"/>
                  <a:pt x="16420" y="12422"/>
                </a:cubicBezTo>
                <a:cubicBezTo>
                  <a:pt x="16420" y="11499"/>
                  <a:pt x="16270" y="10624"/>
                  <a:pt x="15974" y="9795"/>
                </a:cubicBezTo>
                <a:cubicBezTo>
                  <a:pt x="15678" y="8967"/>
                  <a:pt x="15279" y="8250"/>
                  <a:pt x="14775" y="7645"/>
                </a:cubicBezTo>
                <a:cubicBezTo>
                  <a:pt x="14270" y="7036"/>
                  <a:pt x="13673" y="6558"/>
                  <a:pt x="12987" y="6199"/>
                </a:cubicBezTo>
                <a:cubicBezTo>
                  <a:pt x="12299" y="5844"/>
                  <a:pt x="11572" y="5667"/>
                  <a:pt x="10805" y="5667"/>
                </a:cubicBezTo>
                <a:cubicBezTo>
                  <a:pt x="10039" y="5667"/>
                  <a:pt x="9312" y="5847"/>
                  <a:pt x="8620" y="6199"/>
                </a:cubicBezTo>
                <a:cubicBezTo>
                  <a:pt x="7930" y="6558"/>
                  <a:pt x="7332" y="7036"/>
                  <a:pt x="6828" y="7645"/>
                </a:cubicBezTo>
                <a:cubicBezTo>
                  <a:pt x="6324" y="8250"/>
                  <a:pt x="5922" y="8964"/>
                  <a:pt x="5626" y="9789"/>
                </a:cubicBezTo>
                <a:cubicBezTo>
                  <a:pt x="5330" y="10612"/>
                  <a:pt x="5180" y="11491"/>
                  <a:pt x="5180" y="12422"/>
                </a:cubicBezTo>
                <a:cubicBezTo>
                  <a:pt x="5180" y="13355"/>
                  <a:pt x="5330" y="14235"/>
                  <a:pt x="5626" y="15048"/>
                </a:cubicBezTo>
                <a:cubicBezTo>
                  <a:pt x="5922" y="15862"/>
                  <a:pt x="6324" y="16581"/>
                  <a:pt x="6828" y="17196"/>
                </a:cubicBezTo>
                <a:cubicBezTo>
                  <a:pt x="7332" y="17810"/>
                  <a:pt x="7930" y="18295"/>
                  <a:pt x="8620" y="18649"/>
                </a:cubicBezTo>
                <a:cubicBezTo>
                  <a:pt x="9312" y="19006"/>
                  <a:pt x="10039" y="19184"/>
                  <a:pt x="10805" y="19184"/>
                </a:cubicBezTo>
                <a:moveTo>
                  <a:pt x="10805" y="7833"/>
                </a:moveTo>
                <a:cubicBezTo>
                  <a:pt x="11337" y="7833"/>
                  <a:pt x="11834" y="7953"/>
                  <a:pt x="12295" y="8191"/>
                </a:cubicBezTo>
                <a:cubicBezTo>
                  <a:pt x="12755" y="8432"/>
                  <a:pt x="13159" y="8755"/>
                  <a:pt x="13502" y="9169"/>
                </a:cubicBezTo>
                <a:cubicBezTo>
                  <a:pt x="13847" y="9583"/>
                  <a:pt x="14118" y="10069"/>
                  <a:pt x="14317" y="10624"/>
                </a:cubicBezTo>
                <a:cubicBezTo>
                  <a:pt x="14515" y="11184"/>
                  <a:pt x="14615" y="11780"/>
                  <a:pt x="14615" y="12422"/>
                </a:cubicBezTo>
                <a:cubicBezTo>
                  <a:pt x="14615" y="13056"/>
                  <a:pt x="14515" y="13650"/>
                  <a:pt x="14317" y="14205"/>
                </a:cubicBezTo>
                <a:cubicBezTo>
                  <a:pt x="14118" y="14756"/>
                  <a:pt x="13847" y="15245"/>
                  <a:pt x="13502" y="15667"/>
                </a:cubicBezTo>
                <a:cubicBezTo>
                  <a:pt x="13159" y="16091"/>
                  <a:pt x="12752" y="16419"/>
                  <a:pt x="12290" y="16661"/>
                </a:cubicBezTo>
                <a:cubicBezTo>
                  <a:pt x="11825" y="16899"/>
                  <a:pt x="11330" y="17017"/>
                  <a:pt x="10805" y="17017"/>
                </a:cubicBezTo>
                <a:cubicBezTo>
                  <a:pt x="10275" y="17017"/>
                  <a:pt x="9778" y="16899"/>
                  <a:pt x="9312" y="16661"/>
                </a:cubicBezTo>
                <a:cubicBezTo>
                  <a:pt x="8848" y="16419"/>
                  <a:pt x="8444" y="16091"/>
                  <a:pt x="8101" y="15667"/>
                </a:cubicBezTo>
                <a:cubicBezTo>
                  <a:pt x="7756" y="15245"/>
                  <a:pt x="7484" y="14755"/>
                  <a:pt x="7286" y="14199"/>
                </a:cubicBezTo>
                <a:cubicBezTo>
                  <a:pt x="7085" y="13641"/>
                  <a:pt x="6985" y="13045"/>
                  <a:pt x="6985" y="12422"/>
                </a:cubicBezTo>
                <a:cubicBezTo>
                  <a:pt x="6985" y="11780"/>
                  <a:pt x="7085" y="11184"/>
                  <a:pt x="7286" y="10624"/>
                </a:cubicBezTo>
                <a:cubicBezTo>
                  <a:pt x="7484" y="10068"/>
                  <a:pt x="7756" y="9583"/>
                  <a:pt x="8101" y="9169"/>
                </a:cubicBezTo>
                <a:cubicBezTo>
                  <a:pt x="8444" y="8755"/>
                  <a:pt x="8848" y="8432"/>
                  <a:pt x="9312" y="8191"/>
                </a:cubicBezTo>
                <a:cubicBezTo>
                  <a:pt x="9778" y="7953"/>
                  <a:pt x="10275" y="7833"/>
                  <a:pt x="10805" y="7833"/>
                </a:cubicBezTo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51211" name="AutoShape 11"/>
          <p:cNvSpPr/>
          <p:nvPr/>
        </p:nvSpPr>
        <p:spPr bwMode="auto">
          <a:xfrm>
            <a:off x="4859338" y="2089150"/>
            <a:ext cx="268287" cy="223838"/>
          </a:xfrm>
          <a:custGeom>
            <a:avLst/>
            <a:gdLst>
              <a:gd name="T0" fmla="*/ 134144 w 21600"/>
              <a:gd name="T1" fmla="*/ 111914 h 21579"/>
              <a:gd name="T2" fmla="*/ 134144 w 21600"/>
              <a:gd name="T3" fmla="*/ 111914 h 21579"/>
              <a:gd name="T4" fmla="*/ 134144 w 21600"/>
              <a:gd name="T5" fmla="*/ 111914 h 21579"/>
              <a:gd name="T6" fmla="*/ 134144 w 21600"/>
              <a:gd name="T7" fmla="*/ 111914 h 215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579">
                <a:moveTo>
                  <a:pt x="21600" y="9391"/>
                </a:moveTo>
                <a:cubicBezTo>
                  <a:pt x="21600" y="9887"/>
                  <a:pt x="21473" y="10321"/>
                  <a:pt x="21218" y="10697"/>
                </a:cubicBezTo>
                <a:cubicBezTo>
                  <a:pt x="20963" y="11073"/>
                  <a:pt x="20648" y="11313"/>
                  <a:pt x="20263" y="11428"/>
                </a:cubicBezTo>
                <a:lnTo>
                  <a:pt x="20263" y="16611"/>
                </a:lnTo>
                <a:cubicBezTo>
                  <a:pt x="20263" y="17201"/>
                  <a:pt x="20087" y="17708"/>
                  <a:pt x="19730" y="18128"/>
                </a:cubicBezTo>
                <a:cubicBezTo>
                  <a:pt x="19375" y="18551"/>
                  <a:pt x="18951" y="18759"/>
                  <a:pt x="18459" y="18759"/>
                </a:cubicBezTo>
                <a:cubicBezTo>
                  <a:pt x="17928" y="18122"/>
                  <a:pt x="17286" y="17506"/>
                  <a:pt x="16537" y="16904"/>
                </a:cubicBezTo>
                <a:cubicBezTo>
                  <a:pt x="15786" y="16306"/>
                  <a:pt x="14980" y="15757"/>
                  <a:pt x="14116" y="15255"/>
                </a:cubicBezTo>
                <a:cubicBezTo>
                  <a:pt x="13254" y="14756"/>
                  <a:pt x="12363" y="14325"/>
                  <a:pt x="11450" y="13969"/>
                </a:cubicBezTo>
                <a:cubicBezTo>
                  <a:pt x="10537" y="13614"/>
                  <a:pt x="9648" y="13380"/>
                  <a:pt x="8789" y="13268"/>
                </a:cubicBezTo>
                <a:cubicBezTo>
                  <a:pt x="8453" y="13379"/>
                  <a:pt x="8179" y="13564"/>
                  <a:pt x="7969" y="13829"/>
                </a:cubicBezTo>
                <a:cubicBezTo>
                  <a:pt x="7758" y="14093"/>
                  <a:pt x="7614" y="14386"/>
                  <a:pt x="7535" y="14706"/>
                </a:cubicBezTo>
                <a:cubicBezTo>
                  <a:pt x="7457" y="15029"/>
                  <a:pt x="7450" y="15361"/>
                  <a:pt x="7511" y="15698"/>
                </a:cubicBezTo>
                <a:cubicBezTo>
                  <a:pt x="7575" y="16036"/>
                  <a:pt x="7719" y="16341"/>
                  <a:pt x="7947" y="16611"/>
                </a:cubicBezTo>
                <a:cubicBezTo>
                  <a:pt x="7751" y="16992"/>
                  <a:pt x="7660" y="17347"/>
                  <a:pt x="7677" y="17673"/>
                </a:cubicBezTo>
                <a:cubicBezTo>
                  <a:pt x="7692" y="17993"/>
                  <a:pt x="7773" y="18307"/>
                  <a:pt x="7917" y="18606"/>
                </a:cubicBezTo>
                <a:cubicBezTo>
                  <a:pt x="8059" y="18909"/>
                  <a:pt x="8255" y="19193"/>
                  <a:pt x="8497" y="19469"/>
                </a:cubicBezTo>
                <a:cubicBezTo>
                  <a:pt x="8737" y="19744"/>
                  <a:pt x="8997" y="20021"/>
                  <a:pt x="9270" y="20291"/>
                </a:cubicBezTo>
                <a:cubicBezTo>
                  <a:pt x="9114" y="20696"/>
                  <a:pt x="8843" y="21001"/>
                  <a:pt x="8456" y="21213"/>
                </a:cubicBezTo>
                <a:cubicBezTo>
                  <a:pt x="8069" y="21424"/>
                  <a:pt x="7655" y="21541"/>
                  <a:pt x="7212" y="21571"/>
                </a:cubicBezTo>
                <a:cubicBezTo>
                  <a:pt x="6772" y="21599"/>
                  <a:pt x="6341" y="21549"/>
                  <a:pt x="5917" y="21424"/>
                </a:cubicBezTo>
                <a:cubicBezTo>
                  <a:pt x="5496" y="21295"/>
                  <a:pt x="5163" y="21092"/>
                  <a:pt x="4923" y="20811"/>
                </a:cubicBezTo>
                <a:cubicBezTo>
                  <a:pt x="4781" y="20241"/>
                  <a:pt x="4624" y="19657"/>
                  <a:pt x="4453" y="19056"/>
                </a:cubicBezTo>
                <a:cubicBezTo>
                  <a:pt x="4281" y="18454"/>
                  <a:pt x="4140" y="17843"/>
                  <a:pt x="4032" y="17224"/>
                </a:cubicBezTo>
                <a:cubicBezTo>
                  <a:pt x="3922" y="16599"/>
                  <a:pt x="3868" y="15953"/>
                  <a:pt x="3868" y="15281"/>
                </a:cubicBezTo>
                <a:cubicBezTo>
                  <a:pt x="3868" y="14615"/>
                  <a:pt x="3961" y="13905"/>
                  <a:pt x="4150" y="13154"/>
                </a:cubicBezTo>
                <a:lnTo>
                  <a:pt x="1803" y="13154"/>
                </a:lnTo>
                <a:cubicBezTo>
                  <a:pt x="1311" y="13154"/>
                  <a:pt x="888" y="12945"/>
                  <a:pt x="533" y="12523"/>
                </a:cubicBezTo>
                <a:cubicBezTo>
                  <a:pt x="175" y="12100"/>
                  <a:pt x="0" y="11592"/>
                  <a:pt x="0" y="10991"/>
                </a:cubicBezTo>
                <a:lnTo>
                  <a:pt x="0" y="7774"/>
                </a:lnTo>
                <a:cubicBezTo>
                  <a:pt x="0" y="7184"/>
                  <a:pt x="175" y="6677"/>
                  <a:pt x="525" y="6245"/>
                </a:cubicBezTo>
                <a:cubicBezTo>
                  <a:pt x="878" y="5820"/>
                  <a:pt x="1304" y="5605"/>
                  <a:pt x="1803" y="5605"/>
                </a:cubicBezTo>
                <a:lnTo>
                  <a:pt x="7653" y="5605"/>
                </a:lnTo>
                <a:cubicBezTo>
                  <a:pt x="8550" y="5605"/>
                  <a:pt x="9509" y="5450"/>
                  <a:pt x="10525" y="5136"/>
                </a:cubicBezTo>
                <a:cubicBezTo>
                  <a:pt x="11541" y="4822"/>
                  <a:pt x="12537" y="4399"/>
                  <a:pt x="13511" y="3874"/>
                </a:cubicBezTo>
                <a:cubicBezTo>
                  <a:pt x="14488" y="3343"/>
                  <a:pt x="15409" y="2744"/>
                  <a:pt x="16273" y="2072"/>
                </a:cubicBezTo>
                <a:cubicBezTo>
                  <a:pt x="17134" y="1406"/>
                  <a:pt x="17864" y="713"/>
                  <a:pt x="18459" y="0"/>
                </a:cubicBezTo>
                <a:cubicBezTo>
                  <a:pt x="18951" y="0"/>
                  <a:pt x="19375" y="214"/>
                  <a:pt x="19730" y="634"/>
                </a:cubicBezTo>
                <a:cubicBezTo>
                  <a:pt x="20087" y="1057"/>
                  <a:pt x="20263" y="1567"/>
                  <a:pt x="20263" y="2166"/>
                </a:cubicBezTo>
                <a:lnTo>
                  <a:pt x="20263" y="7334"/>
                </a:lnTo>
                <a:cubicBezTo>
                  <a:pt x="20648" y="7446"/>
                  <a:pt x="20963" y="7692"/>
                  <a:pt x="21218" y="8071"/>
                </a:cubicBezTo>
                <a:cubicBezTo>
                  <a:pt x="21473" y="8455"/>
                  <a:pt x="21600" y="8895"/>
                  <a:pt x="21600" y="9391"/>
                </a:cubicBezTo>
                <a:moveTo>
                  <a:pt x="18459" y="2855"/>
                </a:moveTo>
                <a:cubicBezTo>
                  <a:pt x="17864" y="3407"/>
                  <a:pt x="17215" y="3941"/>
                  <a:pt x="16513" y="4452"/>
                </a:cubicBezTo>
                <a:cubicBezTo>
                  <a:pt x="15810" y="4963"/>
                  <a:pt x="15066" y="5423"/>
                  <a:pt x="14280" y="5834"/>
                </a:cubicBezTo>
                <a:cubicBezTo>
                  <a:pt x="13494" y="6245"/>
                  <a:pt x="12694" y="6609"/>
                  <a:pt x="11878" y="6923"/>
                </a:cubicBezTo>
                <a:cubicBezTo>
                  <a:pt x="11061" y="7237"/>
                  <a:pt x="10255" y="7463"/>
                  <a:pt x="9457" y="7604"/>
                </a:cubicBezTo>
                <a:lnTo>
                  <a:pt x="9457" y="11173"/>
                </a:lnTo>
                <a:cubicBezTo>
                  <a:pt x="10255" y="11325"/>
                  <a:pt x="11061" y="11554"/>
                  <a:pt x="11878" y="11862"/>
                </a:cubicBezTo>
                <a:cubicBezTo>
                  <a:pt x="12694" y="12170"/>
                  <a:pt x="13494" y="12537"/>
                  <a:pt x="14280" y="12957"/>
                </a:cubicBezTo>
                <a:cubicBezTo>
                  <a:pt x="15066" y="13379"/>
                  <a:pt x="15813" y="13843"/>
                  <a:pt x="16525" y="14348"/>
                </a:cubicBezTo>
                <a:cubicBezTo>
                  <a:pt x="17235" y="14856"/>
                  <a:pt x="17881" y="15381"/>
                  <a:pt x="18459" y="15921"/>
                </a:cubicBezTo>
                <a:lnTo>
                  <a:pt x="18459" y="285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51212" name="AutoShape 12"/>
          <p:cNvSpPr/>
          <p:nvPr/>
        </p:nvSpPr>
        <p:spPr bwMode="auto">
          <a:xfrm>
            <a:off x="5407025" y="3038475"/>
            <a:ext cx="268288" cy="268288"/>
          </a:xfrm>
          <a:custGeom>
            <a:avLst/>
            <a:gdLst>
              <a:gd name="T0" fmla="*/ 134144 w 21600"/>
              <a:gd name="T1" fmla="*/ 134144 h 21600"/>
              <a:gd name="T2" fmla="*/ 134144 w 21600"/>
              <a:gd name="T3" fmla="*/ 134144 h 21600"/>
              <a:gd name="T4" fmla="*/ 134144 w 21600"/>
              <a:gd name="T5" fmla="*/ 134144 h 21600"/>
              <a:gd name="T6" fmla="*/ 134144 w 21600"/>
              <a:gd name="T7" fmla="*/ 134144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1357" y="18801"/>
                </a:moveTo>
                <a:cubicBezTo>
                  <a:pt x="21518" y="18965"/>
                  <a:pt x="21600" y="19177"/>
                  <a:pt x="21600" y="19437"/>
                </a:cubicBezTo>
                <a:cubicBezTo>
                  <a:pt x="21600" y="19581"/>
                  <a:pt x="21518" y="19776"/>
                  <a:pt x="21357" y="20018"/>
                </a:cubicBezTo>
                <a:cubicBezTo>
                  <a:pt x="21193" y="20260"/>
                  <a:pt x="20990" y="20504"/>
                  <a:pt x="20747" y="20741"/>
                </a:cubicBezTo>
                <a:cubicBezTo>
                  <a:pt x="20504" y="20978"/>
                  <a:pt x="20261" y="21185"/>
                  <a:pt x="20023" y="21348"/>
                </a:cubicBezTo>
                <a:cubicBezTo>
                  <a:pt x="19783" y="21518"/>
                  <a:pt x="19594" y="21599"/>
                  <a:pt x="19447" y="21599"/>
                </a:cubicBezTo>
                <a:cubicBezTo>
                  <a:pt x="19190" y="21599"/>
                  <a:pt x="18975" y="21514"/>
                  <a:pt x="18811" y="21343"/>
                </a:cubicBezTo>
                <a:lnTo>
                  <a:pt x="13957" y="16502"/>
                </a:lnTo>
                <a:cubicBezTo>
                  <a:pt x="13217" y="16980"/>
                  <a:pt x="12429" y="17350"/>
                  <a:pt x="11590" y="17604"/>
                </a:cubicBezTo>
                <a:cubicBezTo>
                  <a:pt x="10751" y="17864"/>
                  <a:pt x="9892" y="17990"/>
                  <a:pt x="9007" y="17990"/>
                </a:cubicBezTo>
                <a:cubicBezTo>
                  <a:pt x="7770" y="17990"/>
                  <a:pt x="6609" y="17759"/>
                  <a:pt x="5518" y="17291"/>
                </a:cubicBezTo>
                <a:cubicBezTo>
                  <a:pt x="4427" y="16821"/>
                  <a:pt x="3470" y="16175"/>
                  <a:pt x="2644" y="15353"/>
                </a:cubicBezTo>
                <a:cubicBezTo>
                  <a:pt x="1816" y="14534"/>
                  <a:pt x="1172" y="13580"/>
                  <a:pt x="700" y="12486"/>
                </a:cubicBezTo>
                <a:cubicBezTo>
                  <a:pt x="231" y="11400"/>
                  <a:pt x="0" y="10237"/>
                  <a:pt x="0" y="9000"/>
                </a:cubicBezTo>
                <a:cubicBezTo>
                  <a:pt x="0" y="7769"/>
                  <a:pt x="231" y="6602"/>
                  <a:pt x="700" y="5515"/>
                </a:cubicBezTo>
                <a:cubicBezTo>
                  <a:pt x="1169" y="4422"/>
                  <a:pt x="1816" y="3468"/>
                  <a:pt x="2644" y="2646"/>
                </a:cubicBezTo>
                <a:cubicBezTo>
                  <a:pt x="3470" y="1827"/>
                  <a:pt x="4425" y="1180"/>
                  <a:pt x="5512" y="709"/>
                </a:cubicBezTo>
                <a:cubicBezTo>
                  <a:pt x="6600" y="237"/>
                  <a:pt x="7764" y="0"/>
                  <a:pt x="9007" y="0"/>
                </a:cubicBezTo>
                <a:cubicBezTo>
                  <a:pt x="10245" y="0"/>
                  <a:pt x="11403" y="237"/>
                  <a:pt x="12488" y="709"/>
                </a:cubicBezTo>
                <a:cubicBezTo>
                  <a:pt x="13573" y="1180"/>
                  <a:pt x="14531" y="1827"/>
                  <a:pt x="15359" y="2646"/>
                </a:cubicBezTo>
                <a:cubicBezTo>
                  <a:pt x="16184" y="3468"/>
                  <a:pt x="16831" y="4422"/>
                  <a:pt x="17300" y="5515"/>
                </a:cubicBezTo>
                <a:cubicBezTo>
                  <a:pt x="17769" y="6602"/>
                  <a:pt x="18003" y="7769"/>
                  <a:pt x="18003" y="9000"/>
                </a:cubicBezTo>
                <a:cubicBezTo>
                  <a:pt x="18003" y="9886"/>
                  <a:pt x="17873" y="10748"/>
                  <a:pt x="17616" y="11589"/>
                </a:cubicBezTo>
                <a:cubicBezTo>
                  <a:pt x="17359" y="12434"/>
                  <a:pt x="16992" y="13218"/>
                  <a:pt x="16514" y="13946"/>
                </a:cubicBezTo>
                <a:lnTo>
                  <a:pt x="21357" y="18801"/>
                </a:lnTo>
                <a:close/>
                <a:moveTo>
                  <a:pt x="3596" y="9000"/>
                </a:moveTo>
                <a:cubicBezTo>
                  <a:pt x="3596" y="9759"/>
                  <a:pt x="3741" y="10465"/>
                  <a:pt x="4029" y="11118"/>
                </a:cubicBezTo>
                <a:cubicBezTo>
                  <a:pt x="4317" y="11770"/>
                  <a:pt x="4707" y="12337"/>
                  <a:pt x="5193" y="12821"/>
                </a:cubicBezTo>
                <a:cubicBezTo>
                  <a:pt x="5679" y="13301"/>
                  <a:pt x="6253" y="13685"/>
                  <a:pt x="6907" y="13970"/>
                </a:cubicBezTo>
                <a:cubicBezTo>
                  <a:pt x="7566" y="14251"/>
                  <a:pt x="8264" y="14393"/>
                  <a:pt x="9004" y="14393"/>
                </a:cubicBezTo>
                <a:cubicBezTo>
                  <a:pt x="9745" y="14393"/>
                  <a:pt x="10440" y="14251"/>
                  <a:pt x="11092" y="13970"/>
                </a:cubicBezTo>
                <a:cubicBezTo>
                  <a:pt x="11745" y="13685"/>
                  <a:pt x="12319" y="13301"/>
                  <a:pt x="12802" y="12821"/>
                </a:cubicBezTo>
                <a:cubicBezTo>
                  <a:pt x="13291" y="12337"/>
                  <a:pt x="13678" y="11770"/>
                  <a:pt x="13966" y="11118"/>
                </a:cubicBezTo>
                <a:cubicBezTo>
                  <a:pt x="14254" y="10465"/>
                  <a:pt x="14398" y="9759"/>
                  <a:pt x="14398" y="9000"/>
                </a:cubicBezTo>
                <a:cubicBezTo>
                  <a:pt x="14398" y="8259"/>
                  <a:pt x="14254" y="7564"/>
                  <a:pt x="13966" y="6913"/>
                </a:cubicBezTo>
                <a:cubicBezTo>
                  <a:pt x="13675" y="6257"/>
                  <a:pt x="13291" y="5684"/>
                  <a:pt x="12802" y="5193"/>
                </a:cubicBezTo>
                <a:cubicBezTo>
                  <a:pt x="12316" y="4704"/>
                  <a:pt x="11745" y="4317"/>
                  <a:pt x="11092" y="4032"/>
                </a:cubicBezTo>
                <a:cubicBezTo>
                  <a:pt x="10440" y="3750"/>
                  <a:pt x="9742" y="3606"/>
                  <a:pt x="9004" y="3606"/>
                </a:cubicBezTo>
                <a:cubicBezTo>
                  <a:pt x="8267" y="3606"/>
                  <a:pt x="7566" y="3750"/>
                  <a:pt x="6907" y="4032"/>
                </a:cubicBezTo>
                <a:cubicBezTo>
                  <a:pt x="6253" y="4317"/>
                  <a:pt x="5676" y="4704"/>
                  <a:pt x="5193" y="5193"/>
                </a:cubicBezTo>
                <a:cubicBezTo>
                  <a:pt x="4707" y="5684"/>
                  <a:pt x="4317" y="6257"/>
                  <a:pt x="4029" y="6913"/>
                </a:cubicBezTo>
                <a:cubicBezTo>
                  <a:pt x="3741" y="7564"/>
                  <a:pt x="3596" y="8257"/>
                  <a:pt x="3596" y="9000"/>
                </a:cubicBezTo>
                <a:moveTo>
                  <a:pt x="9007" y="5590"/>
                </a:moveTo>
                <a:cubicBezTo>
                  <a:pt x="9185" y="5590"/>
                  <a:pt x="9344" y="5656"/>
                  <a:pt x="9473" y="5786"/>
                </a:cubicBezTo>
                <a:cubicBezTo>
                  <a:pt x="9603" y="5918"/>
                  <a:pt x="9668" y="6082"/>
                  <a:pt x="9668" y="6280"/>
                </a:cubicBezTo>
                <a:cubicBezTo>
                  <a:pt x="9668" y="6460"/>
                  <a:pt x="9603" y="6616"/>
                  <a:pt x="9473" y="6746"/>
                </a:cubicBezTo>
                <a:cubicBezTo>
                  <a:pt x="9344" y="6879"/>
                  <a:pt x="9185" y="6944"/>
                  <a:pt x="9007" y="6944"/>
                </a:cubicBezTo>
                <a:cubicBezTo>
                  <a:pt x="8439" y="6944"/>
                  <a:pt x="7953" y="7144"/>
                  <a:pt x="7552" y="7537"/>
                </a:cubicBezTo>
                <a:cubicBezTo>
                  <a:pt x="7151" y="7935"/>
                  <a:pt x="6950" y="8422"/>
                  <a:pt x="6950" y="8997"/>
                </a:cubicBezTo>
                <a:cubicBezTo>
                  <a:pt x="6950" y="9179"/>
                  <a:pt x="6885" y="9332"/>
                  <a:pt x="6755" y="9465"/>
                </a:cubicBezTo>
                <a:cubicBezTo>
                  <a:pt x="6623" y="9596"/>
                  <a:pt x="6467" y="9658"/>
                  <a:pt x="6289" y="9658"/>
                </a:cubicBezTo>
                <a:cubicBezTo>
                  <a:pt x="6080" y="9658"/>
                  <a:pt x="5914" y="9596"/>
                  <a:pt x="5785" y="9465"/>
                </a:cubicBezTo>
                <a:cubicBezTo>
                  <a:pt x="5659" y="9332"/>
                  <a:pt x="5600" y="9179"/>
                  <a:pt x="5600" y="8997"/>
                </a:cubicBezTo>
                <a:cubicBezTo>
                  <a:pt x="5600" y="8538"/>
                  <a:pt x="5685" y="8104"/>
                  <a:pt x="5863" y="7686"/>
                </a:cubicBezTo>
                <a:cubicBezTo>
                  <a:pt x="6038" y="7271"/>
                  <a:pt x="6281" y="6906"/>
                  <a:pt x="6597" y="6591"/>
                </a:cubicBezTo>
                <a:cubicBezTo>
                  <a:pt x="6904" y="6277"/>
                  <a:pt x="7264" y="6029"/>
                  <a:pt x="7677" y="5857"/>
                </a:cubicBezTo>
                <a:cubicBezTo>
                  <a:pt x="8086" y="5681"/>
                  <a:pt x="8529" y="5590"/>
                  <a:pt x="9007" y="5590"/>
                </a:cubicBezTo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51214" name="AutoShape 14"/>
          <p:cNvSpPr/>
          <p:nvPr/>
        </p:nvSpPr>
        <p:spPr bwMode="auto">
          <a:xfrm>
            <a:off x="1203325" y="2047875"/>
            <a:ext cx="1778000" cy="1397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>
              <a:spcBef>
                <a:spcPts val="600"/>
              </a:spcBef>
            </a:pPr>
            <a:r>
              <a:rPr lang="zh-CN" altLang="en-US" sz="900" b="1" dirty="0" smtClean="0">
                <a:solidFill>
                  <a:srgbClr val="2C2C2C"/>
                </a:solidFill>
                <a:latin typeface="+mn-ea"/>
                <a:ea typeface="+mn-ea"/>
                <a:sym typeface="Lato Bold" panose="020F0802020204030203" pitchFamily="34" charset="0"/>
              </a:rPr>
              <a:t>图形图像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51215" name="AutoShape 15"/>
          <p:cNvSpPr/>
          <p:nvPr/>
        </p:nvSpPr>
        <p:spPr bwMode="auto">
          <a:xfrm>
            <a:off x="1203325" y="2863850"/>
            <a:ext cx="1778000" cy="1397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>
              <a:spcBef>
                <a:spcPts val="600"/>
              </a:spcBef>
            </a:pPr>
            <a:r>
              <a:rPr lang="zh-CN" altLang="en-US" sz="900" b="1" dirty="0" smtClean="0">
                <a:solidFill>
                  <a:srgbClr val="2C2C2C"/>
                </a:solidFill>
                <a:latin typeface="+mn-ea"/>
                <a:ea typeface="+mn-ea"/>
                <a:sym typeface="Lato Bold" panose="020F0802020204030203" pitchFamily="34" charset="0"/>
              </a:rPr>
              <a:t>视频设计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51216" name="AutoShape 16"/>
          <p:cNvSpPr/>
          <p:nvPr/>
        </p:nvSpPr>
        <p:spPr bwMode="auto">
          <a:xfrm>
            <a:off x="1203325" y="3648075"/>
            <a:ext cx="1778000" cy="1397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>
              <a:spcBef>
                <a:spcPts val="600"/>
              </a:spcBef>
            </a:pPr>
            <a:r>
              <a:rPr lang="zh-CN" altLang="en-US" sz="900" b="1" dirty="0" smtClean="0">
                <a:solidFill>
                  <a:srgbClr val="2C2C2C"/>
                </a:solidFill>
                <a:latin typeface="+mn-ea"/>
                <a:ea typeface="+mn-ea"/>
                <a:sym typeface="Lato Bold" panose="020F0802020204030203" pitchFamily="34" charset="0"/>
              </a:rPr>
              <a:t>社交平台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51217" name="AutoShape 17"/>
          <p:cNvSpPr/>
          <p:nvPr/>
        </p:nvSpPr>
        <p:spPr bwMode="auto">
          <a:xfrm>
            <a:off x="1212850" y="2241550"/>
            <a:ext cx="1473200" cy="3048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>
              <a:spcBef>
                <a:spcPts val="600"/>
              </a:spcBef>
            </a:pPr>
            <a:r>
              <a:rPr lang="zh-CN" altLang="en-US" sz="700" dirty="0" smtClean="0">
                <a:solidFill>
                  <a:srgbClr val="777C87"/>
                </a:solidFill>
                <a:latin typeface="+mn-ea"/>
                <a:ea typeface="+mn-ea"/>
                <a:sym typeface="Lato Regular" panose="020F0502020204030203" pitchFamily="34" charset="0"/>
              </a:rPr>
              <a:t>此处添加详细文本描述，建议与标题相关并符合整体语言风格，语言描述尽量简洁生动。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51218" name="AutoShape 18"/>
          <p:cNvSpPr/>
          <p:nvPr/>
        </p:nvSpPr>
        <p:spPr bwMode="auto">
          <a:xfrm>
            <a:off x="1212850" y="3071813"/>
            <a:ext cx="1568450" cy="3048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>
              <a:spcBef>
                <a:spcPts val="600"/>
              </a:spcBef>
            </a:pPr>
            <a:r>
              <a:rPr lang="zh-CN" altLang="en-US" sz="700" dirty="0" smtClean="0">
                <a:solidFill>
                  <a:srgbClr val="777C87"/>
                </a:solidFill>
                <a:latin typeface="+mn-ea"/>
                <a:ea typeface="+mn-ea"/>
                <a:sym typeface="Lato Regular" panose="020F0502020204030203" pitchFamily="34" charset="0"/>
              </a:rPr>
              <a:t>此处添加详细文本描述，建议与标题相关并符合整体语言风格，语言描述尽量简洁生动。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51219" name="AutoShape 19"/>
          <p:cNvSpPr/>
          <p:nvPr/>
        </p:nvSpPr>
        <p:spPr bwMode="auto">
          <a:xfrm>
            <a:off x="1212850" y="3868738"/>
            <a:ext cx="1568450" cy="3048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>
              <a:spcBef>
                <a:spcPts val="600"/>
              </a:spcBef>
            </a:pPr>
            <a:r>
              <a:rPr lang="zh-CN" altLang="en-US" sz="700" dirty="0" smtClean="0">
                <a:solidFill>
                  <a:srgbClr val="777C87"/>
                </a:solidFill>
                <a:latin typeface="+mn-ea"/>
                <a:ea typeface="+mn-ea"/>
                <a:sym typeface="Lato Regular" panose="020F0502020204030203" pitchFamily="34" charset="0"/>
              </a:rPr>
              <a:t>此处添加详细文本描述，建议与标题相关并符合整体语言风格，语言描述尽量简洁生动。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51220" name="AutoShape 20"/>
          <p:cNvSpPr/>
          <p:nvPr/>
        </p:nvSpPr>
        <p:spPr bwMode="auto">
          <a:xfrm>
            <a:off x="6099175" y="2095500"/>
            <a:ext cx="1778000" cy="1397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>
              <a:spcBef>
                <a:spcPts val="600"/>
              </a:spcBef>
            </a:pPr>
            <a:r>
              <a:rPr lang="zh-CN" altLang="en-US" sz="900" b="1" dirty="0" smtClean="0">
                <a:solidFill>
                  <a:srgbClr val="2C2C2C"/>
                </a:solidFill>
                <a:latin typeface="+mn-ea"/>
                <a:ea typeface="+mn-ea"/>
                <a:sym typeface="Lato Bold" panose="020F0802020204030203" pitchFamily="34" charset="0"/>
              </a:rPr>
              <a:t>市场推广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51221" name="AutoShape 21"/>
          <p:cNvSpPr/>
          <p:nvPr/>
        </p:nvSpPr>
        <p:spPr bwMode="auto">
          <a:xfrm>
            <a:off x="6099175" y="2868613"/>
            <a:ext cx="1778000" cy="1397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>
              <a:spcBef>
                <a:spcPts val="600"/>
              </a:spcBef>
            </a:pPr>
            <a:r>
              <a:rPr lang="zh-CN" altLang="en-US" sz="900" b="1" dirty="0" smtClean="0">
                <a:solidFill>
                  <a:srgbClr val="2C2C2C"/>
                </a:solidFill>
                <a:latin typeface="+mn-ea"/>
                <a:ea typeface="+mn-ea"/>
                <a:sym typeface="Lato Bold" panose="020F0802020204030203" pitchFamily="34" charset="0"/>
              </a:rPr>
              <a:t>搜索引擎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51222" name="AutoShape 22"/>
          <p:cNvSpPr/>
          <p:nvPr/>
        </p:nvSpPr>
        <p:spPr bwMode="auto">
          <a:xfrm>
            <a:off x="6118225" y="3695700"/>
            <a:ext cx="1778000" cy="1397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>
              <a:spcBef>
                <a:spcPts val="600"/>
              </a:spcBef>
            </a:pPr>
            <a:r>
              <a:rPr lang="zh-CN" altLang="en-US" sz="900" b="1" dirty="0" smtClean="0">
                <a:solidFill>
                  <a:srgbClr val="2C2C2C"/>
                </a:solidFill>
                <a:latin typeface="+mn-ea"/>
                <a:ea typeface="+mn-ea"/>
                <a:sym typeface="Lato Bold" panose="020F0802020204030203" pitchFamily="34" charset="0"/>
              </a:rPr>
              <a:t>客户评价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51223" name="AutoShape 23"/>
          <p:cNvSpPr/>
          <p:nvPr/>
        </p:nvSpPr>
        <p:spPr bwMode="auto">
          <a:xfrm>
            <a:off x="6110288" y="3076575"/>
            <a:ext cx="1847850" cy="3048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>
              <a:spcBef>
                <a:spcPts val="600"/>
              </a:spcBef>
            </a:pPr>
            <a:r>
              <a:rPr lang="zh-CN" altLang="en-US" sz="700" dirty="0" smtClean="0">
                <a:solidFill>
                  <a:srgbClr val="777C87"/>
                </a:solidFill>
                <a:latin typeface="+mn-ea"/>
                <a:ea typeface="+mn-ea"/>
                <a:sym typeface="Lato Regular" panose="020F0502020204030203" pitchFamily="34" charset="0"/>
              </a:rPr>
              <a:t>此处添加详细文本描述，建议与标题相关并符合整体语言风格，语言描述尽量简洁生动。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51224" name="AutoShape 24"/>
          <p:cNvSpPr/>
          <p:nvPr/>
        </p:nvSpPr>
        <p:spPr bwMode="auto">
          <a:xfrm>
            <a:off x="4102100" y="2938463"/>
            <a:ext cx="571500" cy="476250"/>
          </a:xfrm>
          <a:custGeom>
            <a:avLst/>
            <a:gdLst>
              <a:gd name="T0" fmla="*/ 285750 w 21600"/>
              <a:gd name="T1" fmla="*/ 238125 h 21600"/>
              <a:gd name="T2" fmla="*/ 285750 w 21600"/>
              <a:gd name="T3" fmla="*/ 238125 h 21600"/>
              <a:gd name="T4" fmla="*/ 285750 w 21600"/>
              <a:gd name="T5" fmla="*/ 238125 h 21600"/>
              <a:gd name="T6" fmla="*/ 285750 w 21600"/>
              <a:gd name="T7" fmla="*/ 238125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0263" y="0"/>
                </a:moveTo>
                <a:cubicBezTo>
                  <a:pt x="20631" y="0"/>
                  <a:pt x="20944" y="162"/>
                  <a:pt x="21206" y="478"/>
                </a:cubicBezTo>
                <a:cubicBezTo>
                  <a:pt x="21468" y="799"/>
                  <a:pt x="21600" y="1177"/>
                  <a:pt x="21600" y="1617"/>
                </a:cubicBezTo>
                <a:lnTo>
                  <a:pt x="21600" y="19981"/>
                </a:lnTo>
                <a:cubicBezTo>
                  <a:pt x="21600" y="20421"/>
                  <a:pt x="21468" y="20800"/>
                  <a:pt x="21206" y="21121"/>
                </a:cubicBezTo>
                <a:cubicBezTo>
                  <a:pt x="20944" y="21438"/>
                  <a:pt x="20631" y="21600"/>
                  <a:pt x="20263" y="21600"/>
                </a:cubicBezTo>
                <a:lnTo>
                  <a:pt x="1346" y="21600"/>
                </a:lnTo>
                <a:cubicBezTo>
                  <a:pt x="982" y="21600"/>
                  <a:pt x="663" y="21438"/>
                  <a:pt x="399" y="21121"/>
                </a:cubicBezTo>
                <a:cubicBezTo>
                  <a:pt x="132" y="20800"/>
                  <a:pt x="0" y="20421"/>
                  <a:pt x="0" y="19981"/>
                </a:cubicBezTo>
                <a:lnTo>
                  <a:pt x="0" y="1617"/>
                </a:lnTo>
                <a:cubicBezTo>
                  <a:pt x="0" y="1177"/>
                  <a:pt x="132" y="799"/>
                  <a:pt x="399" y="478"/>
                </a:cubicBezTo>
                <a:cubicBezTo>
                  <a:pt x="663" y="162"/>
                  <a:pt x="982" y="0"/>
                  <a:pt x="1346" y="0"/>
                </a:cubicBezTo>
                <a:lnTo>
                  <a:pt x="20263" y="0"/>
                </a:lnTo>
                <a:close/>
                <a:moveTo>
                  <a:pt x="4051" y="2170"/>
                </a:moveTo>
                <a:cubicBezTo>
                  <a:pt x="4051" y="2021"/>
                  <a:pt x="4010" y="1891"/>
                  <a:pt x="3924" y="1783"/>
                </a:cubicBezTo>
                <a:cubicBezTo>
                  <a:pt x="3839" y="1676"/>
                  <a:pt x="3729" y="1621"/>
                  <a:pt x="3594" y="1621"/>
                </a:cubicBezTo>
                <a:lnTo>
                  <a:pt x="1802" y="1621"/>
                </a:lnTo>
                <a:cubicBezTo>
                  <a:pt x="1677" y="1621"/>
                  <a:pt x="1569" y="1674"/>
                  <a:pt x="1481" y="1776"/>
                </a:cubicBezTo>
                <a:cubicBezTo>
                  <a:pt x="1391" y="1879"/>
                  <a:pt x="1344" y="2012"/>
                  <a:pt x="1344" y="2170"/>
                </a:cubicBezTo>
                <a:lnTo>
                  <a:pt x="1344" y="4321"/>
                </a:lnTo>
                <a:cubicBezTo>
                  <a:pt x="1344" y="4469"/>
                  <a:pt x="1388" y="4602"/>
                  <a:pt x="1474" y="4707"/>
                </a:cubicBezTo>
                <a:cubicBezTo>
                  <a:pt x="1559" y="4817"/>
                  <a:pt x="1670" y="4866"/>
                  <a:pt x="1802" y="4866"/>
                </a:cubicBezTo>
                <a:lnTo>
                  <a:pt x="3594" y="4866"/>
                </a:lnTo>
                <a:cubicBezTo>
                  <a:pt x="3721" y="4866"/>
                  <a:pt x="3829" y="4819"/>
                  <a:pt x="3916" y="4716"/>
                </a:cubicBezTo>
                <a:cubicBezTo>
                  <a:pt x="4008" y="4614"/>
                  <a:pt x="4051" y="4482"/>
                  <a:pt x="4051" y="4321"/>
                </a:cubicBezTo>
                <a:lnTo>
                  <a:pt x="4051" y="2170"/>
                </a:lnTo>
                <a:close/>
                <a:moveTo>
                  <a:pt x="4051" y="7202"/>
                </a:moveTo>
                <a:cubicBezTo>
                  <a:pt x="4051" y="7054"/>
                  <a:pt x="4010" y="6925"/>
                  <a:pt x="3924" y="6817"/>
                </a:cubicBezTo>
                <a:cubicBezTo>
                  <a:pt x="3839" y="6709"/>
                  <a:pt x="3729" y="6655"/>
                  <a:pt x="3594" y="6655"/>
                </a:cubicBezTo>
                <a:lnTo>
                  <a:pt x="1802" y="6655"/>
                </a:lnTo>
                <a:cubicBezTo>
                  <a:pt x="1677" y="6655"/>
                  <a:pt x="1569" y="6709"/>
                  <a:pt x="1481" y="6817"/>
                </a:cubicBezTo>
                <a:cubicBezTo>
                  <a:pt x="1391" y="6925"/>
                  <a:pt x="1344" y="7054"/>
                  <a:pt x="1344" y="7202"/>
                </a:cubicBezTo>
                <a:lnTo>
                  <a:pt x="1344" y="9369"/>
                </a:lnTo>
                <a:cubicBezTo>
                  <a:pt x="1344" y="9516"/>
                  <a:pt x="1388" y="9646"/>
                  <a:pt x="1474" y="9756"/>
                </a:cubicBezTo>
                <a:cubicBezTo>
                  <a:pt x="1559" y="9863"/>
                  <a:pt x="1670" y="9916"/>
                  <a:pt x="1802" y="9916"/>
                </a:cubicBezTo>
                <a:lnTo>
                  <a:pt x="3594" y="9916"/>
                </a:lnTo>
                <a:cubicBezTo>
                  <a:pt x="3721" y="9916"/>
                  <a:pt x="3829" y="9863"/>
                  <a:pt x="3916" y="9756"/>
                </a:cubicBezTo>
                <a:cubicBezTo>
                  <a:pt x="4008" y="9646"/>
                  <a:pt x="4051" y="9516"/>
                  <a:pt x="4051" y="9369"/>
                </a:cubicBezTo>
                <a:lnTo>
                  <a:pt x="4051" y="7202"/>
                </a:lnTo>
                <a:close/>
                <a:moveTo>
                  <a:pt x="4051" y="12232"/>
                </a:moveTo>
                <a:cubicBezTo>
                  <a:pt x="4051" y="12083"/>
                  <a:pt x="4010" y="11956"/>
                  <a:pt x="3924" y="11845"/>
                </a:cubicBezTo>
                <a:cubicBezTo>
                  <a:pt x="3839" y="11740"/>
                  <a:pt x="3729" y="11686"/>
                  <a:pt x="3594" y="11686"/>
                </a:cubicBezTo>
                <a:lnTo>
                  <a:pt x="1802" y="11686"/>
                </a:lnTo>
                <a:cubicBezTo>
                  <a:pt x="1677" y="11686"/>
                  <a:pt x="1569" y="11740"/>
                  <a:pt x="1481" y="11845"/>
                </a:cubicBezTo>
                <a:cubicBezTo>
                  <a:pt x="1391" y="11956"/>
                  <a:pt x="1344" y="12083"/>
                  <a:pt x="1344" y="12232"/>
                </a:cubicBezTo>
                <a:lnTo>
                  <a:pt x="1344" y="14400"/>
                </a:lnTo>
                <a:cubicBezTo>
                  <a:pt x="1344" y="14548"/>
                  <a:pt x="1388" y="14676"/>
                  <a:pt x="1474" y="14786"/>
                </a:cubicBezTo>
                <a:cubicBezTo>
                  <a:pt x="1559" y="14894"/>
                  <a:pt x="1670" y="14946"/>
                  <a:pt x="1802" y="14946"/>
                </a:cubicBezTo>
                <a:lnTo>
                  <a:pt x="3594" y="14946"/>
                </a:lnTo>
                <a:cubicBezTo>
                  <a:pt x="3721" y="14946"/>
                  <a:pt x="3829" y="14894"/>
                  <a:pt x="3916" y="14786"/>
                </a:cubicBezTo>
                <a:cubicBezTo>
                  <a:pt x="4008" y="14676"/>
                  <a:pt x="4051" y="14548"/>
                  <a:pt x="4051" y="14400"/>
                </a:cubicBezTo>
                <a:lnTo>
                  <a:pt x="4051" y="12232"/>
                </a:lnTo>
                <a:close/>
                <a:moveTo>
                  <a:pt x="4051" y="17284"/>
                </a:moveTo>
                <a:cubicBezTo>
                  <a:pt x="4051" y="17136"/>
                  <a:pt x="4010" y="17005"/>
                  <a:pt x="3924" y="16897"/>
                </a:cubicBezTo>
                <a:cubicBezTo>
                  <a:pt x="3839" y="16791"/>
                  <a:pt x="3729" y="16735"/>
                  <a:pt x="3594" y="16735"/>
                </a:cubicBezTo>
                <a:lnTo>
                  <a:pt x="1802" y="16735"/>
                </a:lnTo>
                <a:cubicBezTo>
                  <a:pt x="1677" y="16735"/>
                  <a:pt x="1569" y="16789"/>
                  <a:pt x="1481" y="16892"/>
                </a:cubicBezTo>
                <a:cubicBezTo>
                  <a:pt x="1391" y="16995"/>
                  <a:pt x="1344" y="17123"/>
                  <a:pt x="1344" y="17284"/>
                </a:cubicBezTo>
                <a:lnTo>
                  <a:pt x="1344" y="19434"/>
                </a:lnTo>
                <a:cubicBezTo>
                  <a:pt x="1344" y="19584"/>
                  <a:pt x="1388" y="19713"/>
                  <a:pt x="1474" y="19823"/>
                </a:cubicBezTo>
                <a:cubicBezTo>
                  <a:pt x="1559" y="19928"/>
                  <a:pt x="1670" y="19985"/>
                  <a:pt x="1802" y="19985"/>
                </a:cubicBezTo>
                <a:lnTo>
                  <a:pt x="3594" y="19985"/>
                </a:lnTo>
                <a:cubicBezTo>
                  <a:pt x="3721" y="19985"/>
                  <a:pt x="3829" y="19932"/>
                  <a:pt x="3916" y="19828"/>
                </a:cubicBezTo>
                <a:cubicBezTo>
                  <a:pt x="4008" y="19726"/>
                  <a:pt x="4051" y="19596"/>
                  <a:pt x="4051" y="19434"/>
                </a:cubicBezTo>
                <a:lnTo>
                  <a:pt x="4051" y="17284"/>
                </a:lnTo>
                <a:close/>
                <a:moveTo>
                  <a:pt x="16194" y="2170"/>
                </a:moveTo>
                <a:cubicBezTo>
                  <a:pt x="16194" y="2021"/>
                  <a:pt x="16150" y="1891"/>
                  <a:pt x="16065" y="1783"/>
                </a:cubicBezTo>
                <a:cubicBezTo>
                  <a:pt x="15979" y="1676"/>
                  <a:pt x="15870" y="1621"/>
                  <a:pt x="15737" y="1621"/>
                </a:cubicBezTo>
                <a:lnTo>
                  <a:pt x="5858" y="1621"/>
                </a:lnTo>
                <a:cubicBezTo>
                  <a:pt x="5731" y="1621"/>
                  <a:pt x="5623" y="1674"/>
                  <a:pt x="5535" y="1776"/>
                </a:cubicBezTo>
                <a:cubicBezTo>
                  <a:pt x="5445" y="1879"/>
                  <a:pt x="5401" y="2012"/>
                  <a:pt x="5401" y="2170"/>
                </a:cubicBezTo>
                <a:lnTo>
                  <a:pt x="5401" y="9369"/>
                </a:lnTo>
                <a:cubicBezTo>
                  <a:pt x="5401" y="9516"/>
                  <a:pt x="5442" y="9646"/>
                  <a:pt x="5528" y="9756"/>
                </a:cubicBezTo>
                <a:cubicBezTo>
                  <a:pt x="5616" y="9863"/>
                  <a:pt x="5724" y="9916"/>
                  <a:pt x="5858" y="9916"/>
                </a:cubicBezTo>
                <a:lnTo>
                  <a:pt x="15737" y="9916"/>
                </a:lnTo>
                <a:cubicBezTo>
                  <a:pt x="15862" y="9916"/>
                  <a:pt x="15969" y="9863"/>
                  <a:pt x="16060" y="9756"/>
                </a:cubicBezTo>
                <a:cubicBezTo>
                  <a:pt x="16147" y="9646"/>
                  <a:pt x="16194" y="9516"/>
                  <a:pt x="16194" y="9369"/>
                </a:cubicBezTo>
                <a:lnTo>
                  <a:pt x="16194" y="2170"/>
                </a:lnTo>
                <a:close/>
                <a:moveTo>
                  <a:pt x="16194" y="12232"/>
                </a:moveTo>
                <a:cubicBezTo>
                  <a:pt x="16194" y="12083"/>
                  <a:pt x="16150" y="11956"/>
                  <a:pt x="16065" y="11845"/>
                </a:cubicBezTo>
                <a:cubicBezTo>
                  <a:pt x="15979" y="11740"/>
                  <a:pt x="15870" y="11686"/>
                  <a:pt x="15737" y="11686"/>
                </a:cubicBezTo>
                <a:lnTo>
                  <a:pt x="5858" y="11686"/>
                </a:lnTo>
                <a:cubicBezTo>
                  <a:pt x="5731" y="11686"/>
                  <a:pt x="5623" y="11740"/>
                  <a:pt x="5535" y="11845"/>
                </a:cubicBezTo>
                <a:cubicBezTo>
                  <a:pt x="5445" y="11956"/>
                  <a:pt x="5401" y="12083"/>
                  <a:pt x="5401" y="12232"/>
                </a:cubicBezTo>
                <a:lnTo>
                  <a:pt x="5401" y="19431"/>
                </a:lnTo>
                <a:cubicBezTo>
                  <a:pt x="5401" y="19582"/>
                  <a:pt x="5442" y="19710"/>
                  <a:pt x="5528" y="19819"/>
                </a:cubicBezTo>
                <a:cubicBezTo>
                  <a:pt x="5616" y="19926"/>
                  <a:pt x="5724" y="19981"/>
                  <a:pt x="5858" y="19981"/>
                </a:cubicBezTo>
                <a:lnTo>
                  <a:pt x="15737" y="19981"/>
                </a:lnTo>
                <a:cubicBezTo>
                  <a:pt x="15862" y="19981"/>
                  <a:pt x="15969" y="19928"/>
                  <a:pt x="16060" y="19826"/>
                </a:cubicBezTo>
                <a:cubicBezTo>
                  <a:pt x="16147" y="19722"/>
                  <a:pt x="16194" y="19593"/>
                  <a:pt x="16194" y="19431"/>
                </a:cubicBezTo>
                <a:lnTo>
                  <a:pt x="16194" y="12232"/>
                </a:lnTo>
                <a:close/>
                <a:moveTo>
                  <a:pt x="20263" y="2170"/>
                </a:moveTo>
                <a:cubicBezTo>
                  <a:pt x="20263" y="2021"/>
                  <a:pt x="20217" y="1891"/>
                  <a:pt x="20129" y="1783"/>
                </a:cubicBezTo>
                <a:cubicBezTo>
                  <a:pt x="20038" y="1676"/>
                  <a:pt x="19930" y="1621"/>
                  <a:pt x="19806" y="1621"/>
                </a:cubicBezTo>
                <a:lnTo>
                  <a:pt x="18001" y="1621"/>
                </a:lnTo>
                <a:cubicBezTo>
                  <a:pt x="17876" y="1621"/>
                  <a:pt x="17769" y="1674"/>
                  <a:pt x="17677" y="1776"/>
                </a:cubicBezTo>
                <a:cubicBezTo>
                  <a:pt x="17590" y="1879"/>
                  <a:pt x="17546" y="2012"/>
                  <a:pt x="17546" y="2170"/>
                </a:cubicBezTo>
                <a:lnTo>
                  <a:pt x="17546" y="4321"/>
                </a:lnTo>
                <a:cubicBezTo>
                  <a:pt x="17546" y="4469"/>
                  <a:pt x="17590" y="4602"/>
                  <a:pt x="17677" y="4707"/>
                </a:cubicBezTo>
                <a:cubicBezTo>
                  <a:pt x="17769" y="4817"/>
                  <a:pt x="17876" y="4866"/>
                  <a:pt x="18001" y="4866"/>
                </a:cubicBezTo>
                <a:lnTo>
                  <a:pt x="19806" y="4866"/>
                </a:lnTo>
                <a:cubicBezTo>
                  <a:pt x="19930" y="4866"/>
                  <a:pt x="20038" y="4819"/>
                  <a:pt x="20129" y="4716"/>
                </a:cubicBezTo>
                <a:cubicBezTo>
                  <a:pt x="20217" y="4614"/>
                  <a:pt x="20263" y="4482"/>
                  <a:pt x="20263" y="4321"/>
                </a:cubicBezTo>
                <a:lnTo>
                  <a:pt x="20263" y="2170"/>
                </a:lnTo>
                <a:close/>
                <a:moveTo>
                  <a:pt x="20263" y="7202"/>
                </a:moveTo>
                <a:cubicBezTo>
                  <a:pt x="20263" y="7054"/>
                  <a:pt x="20217" y="6925"/>
                  <a:pt x="20129" y="6817"/>
                </a:cubicBezTo>
                <a:cubicBezTo>
                  <a:pt x="20038" y="6709"/>
                  <a:pt x="19930" y="6655"/>
                  <a:pt x="19806" y="6655"/>
                </a:cubicBezTo>
                <a:lnTo>
                  <a:pt x="18001" y="6655"/>
                </a:lnTo>
                <a:cubicBezTo>
                  <a:pt x="17876" y="6655"/>
                  <a:pt x="17769" y="6709"/>
                  <a:pt x="17677" y="6817"/>
                </a:cubicBezTo>
                <a:cubicBezTo>
                  <a:pt x="17590" y="6925"/>
                  <a:pt x="17546" y="7054"/>
                  <a:pt x="17546" y="7202"/>
                </a:cubicBezTo>
                <a:lnTo>
                  <a:pt x="17546" y="9369"/>
                </a:lnTo>
                <a:cubicBezTo>
                  <a:pt x="17546" y="9516"/>
                  <a:pt x="17590" y="9646"/>
                  <a:pt x="17677" y="9756"/>
                </a:cubicBezTo>
                <a:cubicBezTo>
                  <a:pt x="17769" y="9863"/>
                  <a:pt x="17876" y="9916"/>
                  <a:pt x="18001" y="9916"/>
                </a:cubicBezTo>
                <a:lnTo>
                  <a:pt x="19806" y="9916"/>
                </a:lnTo>
                <a:cubicBezTo>
                  <a:pt x="19930" y="9916"/>
                  <a:pt x="20038" y="9863"/>
                  <a:pt x="20129" y="9756"/>
                </a:cubicBezTo>
                <a:cubicBezTo>
                  <a:pt x="20217" y="9646"/>
                  <a:pt x="20263" y="9516"/>
                  <a:pt x="20263" y="9369"/>
                </a:cubicBezTo>
                <a:lnTo>
                  <a:pt x="20263" y="7202"/>
                </a:lnTo>
                <a:close/>
                <a:moveTo>
                  <a:pt x="20263" y="12232"/>
                </a:moveTo>
                <a:cubicBezTo>
                  <a:pt x="20263" y="12083"/>
                  <a:pt x="20217" y="11956"/>
                  <a:pt x="20129" y="11845"/>
                </a:cubicBezTo>
                <a:cubicBezTo>
                  <a:pt x="20038" y="11740"/>
                  <a:pt x="19930" y="11686"/>
                  <a:pt x="19806" y="11686"/>
                </a:cubicBezTo>
                <a:lnTo>
                  <a:pt x="18001" y="11686"/>
                </a:lnTo>
                <a:cubicBezTo>
                  <a:pt x="17876" y="11686"/>
                  <a:pt x="17769" y="11740"/>
                  <a:pt x="17677" y="11845"/>
                </a:cubicBezTo>
                <a:cubicBezTo>
                  <a:pt x="17590" y="11956"/>
                  <a:pt x="17546" y="12083"/>
                  <a:pt x="17546" y="12232"/>
                </a:cubicBezTo>
                <a:lnTo>
                  <a:pt x="17546" y="14400"/>
                </a:lnTo>
                <a:cubicBezTo>
                  <a:pt x="17546" y="14548"/>
                  <a:pt x="17590" y="14676"/>
                  <a:pt x="17677" y="14786"/>
                </a:cubicBezTo>
                <a:cubicBezTo>
                  <a:pt x="17769" y="14894"/>
                  <a:pt x="17876" y="14946"/>
                  <a:pt x="18001" y="14946"/>
                </a:cubicBezTo>
                <a:lnTo>
                  <a:pt x="19806" y="14946"/>
                </a:lnTo>
                <a:cubicBezTo>
                  <a:pt x="19930" y="14946"/>
                  <a:pt x="20038" y="14894"/>
                  <a:pt x="20129" y="14786"/>
                </a:cubicBezTo>
                <a:cubicBezTo>
                  <a:pt x="20217" y="14676"/>
                  <a:pt x="20263" y="14548"/>
                  <a:pt x="20263" y="14400"/>
                </a:cubicBezTo>
                <a:lnTo>
                  <a:pt x="20263" y="12232"/>
                </a:lnTo>
                <a:close/>
                <a:moveTo>
                  <a:pt x="20263" y="17284"/>
                </a:moveTo>
                <a:cubicBezTo>
                  <a:pt x="20263" y="17136"/>
                  <a:pt x="20217" y="17005"/>
                  <a:pt x="20129" y="16897"/>
                </a:cubicBezTo>
                <a:cubicBezTo>
                  <a:pt x="20038" y="16791"/>
                  <a:pt x="19930" y="16735"/>
                  <a:pt x="19806" y="16735"/>
                </a:cubicBezTo>
                <a:lnTo>
                  <a:pt x="18001" y="16735"/>
                </a:lnTo>
                <a:cubicBezTo>
                  <a:pt x="17876" y="16735"/>
                  <a:pt x="17769" y="16789"/>
                  <a:pt x="17677" y="16892"/>
                </a:cubicBezTo>
                <a:cubicBezTo>
                  <a:pt x="17590" y="16995"/>
                  <a:pt x="17546" y="17123"/>
                  <a:pt x="17546" y="17284"/>
                </a:cubicBezTo>
                <a:lnTo>
                  <a:pt x="17546" y="19434"/>
                </a:lnTo>
                <a:cubicBezTo>
                  <a:pt x="17546" y="19584"/>
                  <a:pt x="17590" y="19713"/>
                  <a:pt x="17677" y="19823"/>
                </a:cubicBezTo>
                <a:cubicBezTo>
                  <a:pt x="17769" y="19928"/>
                  <a:pt x="17876" y="19985"/>
                  <a:pt x="18001" y="19985"/>
                </a:cubicBezTo>
                <a:lnTo>
                  <a:pt x="19806" y="19985"/>
                </a:lnTo>
                <a:cubicBezTo>
                  <a:pt x="19930" y="19985"/>
                  <a:pt x="20038" y="19932"/>
                  <a:pt x="20129" y="19828"/>
                </a:cubicBezTo>
                <a:cubicBezTo>
                  <a:pt x="20217" y="19726"/>
                  <a:pt x="20263" y="19596"/>
                  <a:pt x="20263" y="19434"/>
                </a:cubicBezTo>
                <a:lnTo>
                  <a:pt x="20263" y="1728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51227" name="AutoShape 27"/>
          <p:cNvSpPr/>
          <p:nvPr/>
        </p:nvSpPr>
        <p:spPr bwMode="auto">
          <a:xfrm>
            <a:off x="1219200" y="962025"/>
            <a:ext cx="6677025" cy="3460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just" eaLnBrk="1">
              <a:lnSpc>
                <a:spcPct val="120000"/>
              </a:lnSpc>
              <a:spcBef>
                <a:spcPts val="1100"/>
              </a:spcBef>
            </a:pPr>
            <a:r>
              <a:rPr lang="zh-CN" altLang="en-US" sz="700" b="1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此处添加详细文本描述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，建议与标题相关并符合整体语言风格，语言描述尽量简洁生动。尽量将每页幻灯片的字数控制在</a:t>
            </a:r>
            <a:r>
              <a:rPr lang="en-US" altLang="zh-CN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200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字以内，据统计每页幻灯片的最好控制在</a:t>
            </a:r>
            <a:r>
              <a:rPr lang="en-US" altLang="zh-CN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5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200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字以内，据统计每页幻灯片的最好控制在</a:t>
            </a:r>
            <a:r>
              <a:rPr lang="en-US" altLang="zh-CN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5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200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字以内，据统计每页幻灯片的最好控制在</a:t>
            </a:r>
            <a:r>
              <a:rPr lang="en-US" altLang="zh-CN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5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分钟之内。</a:t>
            </a:r>
            <a:endParaRPr lang="en-US" altLang="zh-CN" sz="700" dirty="0">
              <a:solidFill>
                <a:srgbClr val="6F6F6F"/>
              </a:solidFill>
              <a:latin typeface="+mn-ea"/>
              <a:ea typeface="+mn-ea"/>
              <a:sym typeface="Lato Bold" panose="020F0802020204030203" pitchFamily="34" charset="0"/>
            </a:endParaRPr>
          </a:p>
        </p:txBody>
      </p:sp>
      <p:sp>
        <p:nvSpPr>
          <p:cNvPr id="51228" name="AutoShape 28"/>
          <p:cNvSpPr/>
          <p:nvPr/>
        </p:nvSpPr>
        <p:spPr bwMode="auto">
          <a:xfrm>
            <a:off x="6105525" y="2241550"/>
            <a:ext cx="1471613" cy="3048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>
              <a:spcBef>
                <a:spcPts val="600"/>
              </a:spcBef>
            </a:pPr>
            <a:r>
              <a:rPr lang="zh-CN" altLang="en-US" sz="700" dirty="0" smtClean="0">
                <a:solidFill>
                  <a:srgbClr val="777C87"/>
                </a:solidFill>
                <a:latin typeface="+mn-ea"/>
                <a:ea typeface="+mn-ea"/>
                <a:sym typeface="Lato Regular" panose="020F0502020204030203" pitchFamily="34" charset="0"/>
              </a:rPr>
              <a:t>此处添加详细文本描述，建议与标题相关并符合整体语言风格，语言描述尽量简洁生动。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51229" name="AutoShape 29"/>
          <p:cNvSpPr/>
          <p:nvPr/>
        </p:nvSpPr>
        <p:spPr bwMode="auto">
          <a:xfrm>
            <a:off x="6127750" y="3868738"/>
            <a:ext cx="1568450" cy="3048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>
              <a:spcBef>
                <a:spcPts val="600"/>
              </a:spcBef>
            </a:pPr>
            <a:r>
              <a:rPr lang="zh-CN" altLang="en-US" sz="700" dirty="0" smtClean="0">
                <a:solidFill>
                  <a:srgbClr val="777C87"/>
                </a:solidFill>
                <a:latin typeface="+mn-ea"/>
                <a:ea typeface="+mn-ea"/>
                <a:sym typeface="Lato Regular" panose="020F0502020204030203" pitchFamily="34" charset="0"/>
              </a:rPr>
              <a:t>此处添加详细文本描述，建议与标题相关并符合整体语言风格，语言描述尽量简洁生动。</a:t>
            </a:r>
            <a:endParaRPr lang="es-ES" altLang="zh-CN" sz="1800" dirty="0">
              <a:latin typeface="+mn-ea"/>
              <a:ea typeface="+mn-ea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3616311" y="3997518"/>
            <a:ext cx="420697" cy="344571"/>
            <a:chOff x="8770487" y="148403"/>
            <a:chExt cx="906362" cy="742354"/>
          </a:xfrm>
          <a:solidFill>
            <a:schemeClr val="bg1"/>
          </a:solidFill>
        </p:grpSpPr>
        <p:sp>
          <p:nvSpPr>
            <p:cNvPr id="38" name="Freeform 10"/>
            <p:cNvSpPr>
              <a:spLocks noEditPoints="1"/>
            </p:cNvSpPr>
            <p:nvPr/>
          </p:nvSpPr>
          <p:spPr bwMode="auto">
            <a:xfrm>
              <a:off x="8770487" y="148403"/>
              <a:ext cx="644524" cy="589855"/>
            </a:xfrm>
            <a:custGeom>
              <a:avLst/>
              <a:gdLst>
                <a:gd name="T0" fmla="*/ 412 w 432"/>
                <a:gd name="T1" fmla="*/ 150 h 393"/>
                <a:gd name="T2" fmla="*/ 432 w 432"/>
                <a:gd name="T3" fmla="*/ 151 h 393"/>
                <a:gd name="T4" fmla="*/ 215 w 432"/>
                <a:gd name="T5" fmla="*/ 0 h 393"/>
                <a:gd name="T6" fmla="*/ 0 w 432"/>
                <a:gd name="T7" fmla="*/ 183 h 393"/>
                <a:gd name="T8" fmla="*/ 86 w 432"/>
                <a:gd name="T9" fmla="*/ 328 h 393"/>
                <a:gd name="T10" fmla="*/ 65 w 432"/>
                <a:gd name="T11" fmla="*/ 393 h 393"/>
                <a:gd name="T12" fmla="*/ 140 w 432"/>
                <a:gd name="T13" fmla="*/ 355 h 393"/>
                <a:gd name="T14" fmla="*/ 215 w 432"/>
                <a:gd name="T15" fmla="*/ 366 h 393"/>
                <a:gd name="T16" fmla="*/ 235 w 432"/>
                <a:gd name="T17" fmla="*/ 365 h 393"/>
                <a:gd name="T18" fmla="*/ 229 w 432"/>
                <a:gd name="T19" fmla="*/ 320 h 393"/>
                <a:gd name="T20" fmla="*/ 412 w 432"/>
                <a:gd name="T21" fmla="*/ 150 h 393"/>
                <a:gd name="T22" fmla="*/ 296 w 432"/>
                <a:gd name="T23" fmla="*/ 91 h 393"/>
                <a:gd name="T24" fmla="*/ 323 w 432"/>
                <a:gd name="T25" fmla="*/ 118 h 393"/>
                <a:gd name="T26" fmla="*/ 296 w 432"/>
                <a:gd name="T27" fmla="*/ 145 h 393"/>
                <a:gd name="T28" fmla="*/ 264 w 432"/>
                <a:gd name="T29" fmla="*/ 118 h 393"/>
                <a:gd name="T30" fmla="*/ 296 w 432"/>
                <a:gd name="T31" fmla="*/ 91 h 393"/>
                <a:gd name="T32" fmla="*/ 145 w 432"/>
                <a:gd name="T33" fmla="*/ 145 h 393"/>
                <a:gd name="T34" fmla="*/ 113 w 432"/>
                <a:gd name="T35" fmla="*/ 118 h 393"/>
                <a:gd name="T36" fmla="*/ 145 w 432"/>
                <a:gd name="T37" fmla="*/ 91 h 393"/>
                <a:gd name="T38" fmla="*/ 172 w 432"/>
                <a:gd name="T39" fmla="*/ 118 h 393"/>
                <a:gd name="T40" fmla="*/ 145 w 432"/>
                <a:gd name="T41" fmla="*/ 145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32" h="393">
                  <a:moveTo>
                    <a:pt x="412" y="150"/>
                  </a:moveTo>
                  <a:cubicBezTo>
                    <a:pt x="419" y="150"/>
                    <a:pt x="426" y="150"/>
                    <a:pt x="432" y="151"/>
                  </a:cubicBezTo>
                  <a:cubicBezTo>
                    <a:pt x="414" y="64"/>
                    <a:pt x="321" y="0"/>
                    <a:pt x="215" y="0"/>
                  </a:cubicBezTo>
                  <a:cubicBezTo>
                    <a:pt x="97" y="0"/>
                    <a:pt x="0" y="80"/>
                    <a:pt x="0" y="183"/>
                  </a:cubicBezTo>
                  <a:cubicBezTo>
                    <a:pt x="0" y="242"/>
                    <a:pt x="32" y="290"/>
                    <a:pt x="86" y="328"/>
                  </a:cubicBezTo>
                  <a:cubicBezTo>
                    <a:pt x="65" y="393"/>
                    <a:pt x="65" y="393"/>
                    <a:pt x="65" y="393"/>
                  </a:cubicBezTo>
                  <a:cubicBezTo>
                    <a:pt x="140" y="355"/>
                    <a:pt x="140" y="355"/>
                    <a:pt x="140" y="355"/>
                  </a:cubicBezTo>
                  <a:cubicBezTo>
                    <a:pt x="167" y="360"/>
                    <a:pt x="188" y="366"/>
                    <a:pt x="215" y="366"/>
                  </a:cubicBezTo>
                  <a:cubicBezTo>
                    <a:pt x="222" y="366"/>
                    <a:pt x="229" y="365"/>
                    <a:pt x="235" y="365"/>
                  </a:cubicBezTo>
                  <a:cubicBezTo>
                    <a:pt x="231" y="351"/>
                    <a:pt x="229" y="335"/>
                    <a:pt x="229" y="320"/>
                  </a:cubicBezTo>
                  <a:cubicBezTo>
                    <a:pt x="229" y="226"/>
                    <a:pt x="309" y="150"/>
                    <a:pt x="412" y="150"/>
                  </a:cubicBezTo>
                  <a:close/>
                  <a:moveTo>
                    <a:pt x="296" y="91"/>
                  </a:moveTo>
                  <a:cubicBezTo>
                    <a:pt x="312" y="91"/>
                    <a:pt x="323" y="102"/>
                    <a:pt x="323" y="118"/>
                  </a:cubicBezTo>
                  <a:cubicBezTo>
                    <a:pt x="323" y="134"/>
                    <a:pt x="312" y="145"/>
                    <a:pt x="296" y="145"/>
                  </a:cubicBezTo>
                  <a:cubicBezTo>
                    <a:pt x="280" y="145"/>
                    <a:pt x="264" y="134"/>
                    <a:pt x="264" y="118"/>
                  </a:cubicBezTo>
                  <a:cubicBezTo>
                    <a:pt x="264" y="102"/>
                    <a:pt x="280" y="91"/>
                    <a:pt x="296" y="91"/>
                  </a:cubicBezTo>
                  <a:close/>
                  <a:moveTo>
                    <a:pt x="145" y="145"/>
                  </a:moveTo>
                  <a:cubicBezTo>
                    <a:pt x="129" y="145"/>
                    <a:pt x="113" y="134"/>
                    <a:pt x="113" y="118"/>
                  </a:cubicBezTo>
                  <a:cubicBezTo>
                    <a:pt x="113" y="102"/>
                    <a:pt x="129" y="91"/>
                    <a:pt x="145" y="91"/>
                  </a:cubicBezTo>
                  <a:cubicBezTo>
                    <a:pt x="161" y="91"/>
                    <a:pt x="172" y="102"/>
                    <a:pt x="172" y="118"/>
                  </a:cubicBezTo>
                  <a:cubicBezTo>
                    <a:pt x="172" y="134"/>
                    <a:pt x="161" y="145"/>
                    <a:pt x="145" y="1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+mn-ea"/>
              </a:endParaRPr>
            </a:p>
          </p:txBody>
        </p:sp>
        <p:sp>
          <p:nvSpPr>
            <p:cNvPr id="39" name="Freeform 11"/>
            <p:cNvSpPr>
              <a:spLocks noEditPoints="1"/>
            </p:cNvSpPr>
            <p:nvPr/>
          </p:nvSpPr>
          <p:spPr bwMode="auto">
            <a:xfrm>
              <a:off x="9131593" y="390100"/>
              <a:ext cx="545256" cy="500657"/>
            </a:xfrm>
            <a:custGeom>
              <a:avLst/>
              <a:gdLst>
                <a:gd name="T0" fmla="*/ 366 w 366"/>
                <a:gd name="T1" fmla="*/ 156 h 334"/>
                <a:gd name="T2" fmla="*/ 183 w 366"/>
                <a:gd name="T3" fmla="*/ 0 h 334"/>
                <a:gd name="T4" fmla="*/ 0 w 366"/>
                <a:gd name="T5" fmla="*/ 156 h 334"/>
                <a:gd name="T6" fmla="*/ 183 w 366"/>
                <a:gd name="T7" fmla="*/ 312 h 334"/>
                <a:gd name="T8" fmla="*/ 248 w 366"/>
                <a:gd name="T9" fmla="*/ 302 h 334"/>
                <a:gd name="T10" fmla="*/ 307 w 366"/>
                <a:gd name="T11" fmla="*/ 334 h 334"/>
                <a:gd name="T12" fmla="*/ 291 w 366"/>
                <a:gd name="T13" fmla="*/ 280 h 334"/>
                <a:gd name="T14" fmla="*/ 366 w 366"/>
                <a:gd name="T15" fmla="*/ 156 h 334"/>
                <a:gd name="T16" fmla="*/ 124 w 366"/>
                <a:gd name="T17" fmla="*/ 129 h 334"/>
                <a:gd name="T18" fmla="*/ 102 w 366"/>
                <a:gd name="T19" fmla="*/ 108 h 334"/>
                <a:gd name="T20" fmla="*/ 124 w 366"/>
                <a:gd name="T21" fmla="*/ 86 h 334"/>
                <a:gd name="T22" fmla="*/ 151 w 366"/>
                <a:gd name="T23" fmla="*/ 108 h 334"/>
                <a:gd name="T24" fmla="*/ 124 w 366"/>
                <a:gd name="T25" fmla="*/ 129 h 334"/>
                <a:gd name="T26" fmla="*/ 242 w 366"/>
                <a:gd name="T27" fmla="*/ 129 h 334"/>
                <a:gd name="T28" fmla="*/ 221 w 366"/>
                <a:gd name="T29" fmla="*/ 108 h 334"/>
                <a:gd name="T30" fmla="*/ 242 w 366"/>
                <a:gd name="T31" fmla="*/ 86 h 334"/>
                <a:gd name="T32" fmla="*/ 269 w 366"/>
                <a:gd name="T33" fmla="*/ 108 h 334"/>
                <a:gd name="T34" fmla="*/ 242 w 366"/>
                <a:gd name="T35" fmla="*/ 129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66" h="334">
                  <a:moveTo>
                    <a:pt x="366" y="156"/>
                  </a:moveTo>
                  <a:cubicBezTo>
                    <a:pt x="366" y="70"/>
                    <a:pt x="280" y="0"/>
                    <a:pt x="183" y="0"/>
                  </a:cubicBezTo>
                  <a:cubicBezTo>
                    <a:pt x="81" y="0"/>
                    <a:pt x="0" y="70"/>
                    <a:pt x="0" y="156"/>
                  </a:cubicBezTo>
                  <a:cubicBezTo>
                    <a:pt x="0" y="242"/>
                    <a:pt x="81" y="312"/>
                    <a:pt x="183" y="312"/>
                  </a:cubicBezTo>
                  <a:cubicBezTo>
                    <a:pt x="205" y="312"/>
                    <a:pt x="226" y="307"/>
                    <a:pt x="248" y="302"/>
                  </a:cubicBezTo>
                  <a:cubicBezTo>
                    <a:pt x="307" y="334"/>
                    <a:pt x="307" y="334"/>
                    <a:pt x="307" y="334"/>
                  </a:cubicBezTo>
                  <a:cubicBezTo>
                    <a:pt x="291" y="280"/>
                    <a:pt x="291" y="280"/>
                    <a:pt x="291" y="280"/>
                  </a:cubicBezTo>
                  <a:cubicBezTo>
                    <a:pt x="334" y="248"/>
                    <a:pt x="366" y="205"/>
                    <a:pt x="366" y="156"/>
                  </a:cubicBezTo>
                  <a:close/>
                  <a:moveTo>
                    <a:pt x="124" y="129"/>
                  </a:moveTo>
                  <a:cubicBezTo>
                    <a:pt x="113" y="129"/>
                    <a:pt x="102" y="119"/>
                    <a:pt x="102" y="108"/>
                  </a:cubicBezTo>
                  <a:cubicBezTo>
                    <a:pt x="102" y="97"/>
                    <a:pt x="113" y="86"/>
                    <a:pt x="124" y="86"/>
                  </a:cubicBezTo>
                  <a:cubicBezTo>
                    <a:pt x="140" y="86"/>
                    <a:pt x="151" y="97"/>
                    <a:pt x="151" y="108"/>
                  </a:cubicBezTo>
                  <a:cubicBezTo>
                    <a:pt x="151" y="119"/>
                    <a:pt x="140" y="129"/>
                    <a:pt x="124" y="129"/>
                  </a:cubicBezTo>
                  <a:close/>
                  <a:moveTo>
                    <a:pt x="242" y="129"/>
                  </a:moveTo>
                  <a:cubicBezTo>
                    <a:pt x="232" y="129"/>
                    <a:pt x="221" y="119"/>
                    <a:pt x="221" y="108"/>
                  </a:cubicBezTo>
                  <a:cubicBezTo>
                    <a:pt x="221" y="97"/>
                    <a:pt x="232" y="86"/>
                    <a:pt x="242" y="86"/>
                  </a:cubicBezTo>
                  <a:cubicBezTo>
                    <a:pt x="258" y="86"/>
                    <a:pt x="269" y="97"/>
                    <a:pt x="269" y="108"/>
                  </a:cubicBezTo>
                  <a:cubicBezTo>
                    <a:pt x="269" y="119"/>
                    <a:pt x="258" y="129"/>
                    <a:pt x="242" y="1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+mn-ea"/>
              </a:endParaRPr>
            </a:p>
          </p:txBody>
        </p:sp>
      </p:grpSp>
      <p:sp>
        <p:nvSpPr>
          <p:cNvPr id="40" name="AutoShape 5"/>
          <p:cNvSpPr/>
          <p:nvPr/>
        </p:nvSpPr>
        <p:spPr bwMode="auto">
          <a:xfrm flipV="1">
            <a:off x="1266825" y="584392"/>
            <a:ext cx="6667500" cy="18000"/>
          </a:xfrm>
          <a:custGeom>
            <a:avLst/>
            <a:gdLst>
              <a:gd name="T0" fmla="*/ 3333750 w 21600"/>
              <a:gd name="T1" fmla="*/ 33338 h 21600"/>
              <a:gd name="T2" fmla="*/ 3333750 w 21600"/>
              <a:gd name="T3" fmla="*/ 33338 h 21600"/>
              <a:gd name="T4" fmla="*/ 3333750 w 21600"/>
              <a:gd name="T5" fmla="*/ 33338 h 21600"/>
              <a:gd name="T6" fmla="*/ 3333750 w 21600"/>
              <a:gd name="T7" fmla="*/ 33338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rgbClr val="32AA90"/>
          </a:solidFill>
          <a:ln w="25400" cap="flat" cmpd="sng">
            <a:noFill/>
            <a:prstDash val="solid"/>
            <a:miter lim="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41" name="AutoShape 16"/>
          <p:cNvSpPr/>
          <p:nvPr/>
        </p:nvSpPr>
        <p:spPr bwMode="auto">
          <a:xfrm>
            <a:off x="1243915" y="276126"/>
            <a:ext cx="4480213" cy="2794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/>
            <a:r>
              <a:rPr lang="zh-CN" altLang="en-US" sz="2000" b="1" dirty="0" smtClean="0">
                <a:solidFill>
                  <a:srgbClr val="002060"/>
                </a:solidFill>
                <a:latin typeface="+mn-ea"/>
                <a:ea typeface="+mn-ea"/>
              </a:rPr>
              <a:t>单击此处添加标题</a:t>
            </a:r>
            <a:endParaRPr lang="es-ES" altLang="zh-CN" sz="2000" b="1" dirty="0">
              <a:solidFill>
                <a:srgbClr val="002060"/>
              </a:solidFill>
              <a:latin typeface="+mn-ea"/>
              <a:ea typeface="+mn-ea"/>
            </a:endParaRPr>
          </a:p>
        </p:txBody>
      </p:sp>
      <p:sp>
        <p:nvSpPr>
          <p:cNvPr id="42" name="AutoShape 34"/>
          <p:cNvSpPr/>
          <p:nvPr/>
        </p:nvSpPr>
        <p:spPr bwMode="auto">
          <a:xfrm>
            <a:off x="3363293" y="415826"/>
            <a:ext cx="4004296" cy="1397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just" eaLnBrk="1">
              <a:spcBef>
                <a:spcPts val="600"/>
              </a:spcBef>
            </a:pPr>
            <a:r>
              <a:rPr lang="zh-CN" altLang="en-US" sz="700" dirty="0" smtClean="0">
                <a:solidFill>
                  <a:srgbClr val="3BB692"/>
                </a:solidFill>
                <a:latin typeface="+mn-ea"/>
                <a:ea typeface="+mn-ea"/>
                <a:sym typeface="Verdana" pitchFamily="34" charset="0"/>
              </a:rPr>
              <a:t>单击此处添加副标题或详细文本描述</a:t>
            </a:r>
            <a:endParaRPr lang="es-ES" altLang="zh-CN" sz="1800" dirty="0">
              <a:latin typeface="+mn-ea"/>
              <a:ea typeface="+mn-ea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00"/>
                            </p:stCondLst>
                            <p:childTnLst>
                              <p:par>
                                <p:cTn id="3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500"/>
                            </p:stCondLst>
                            <p:childTnLst>
                              <p:par>
                                <p:cTn id="3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500"/>
                            </p:stCondLst>
                            <p:childTnLst>
                              <p:par>
                                <p:cTn id="4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000"/>
                            </p:stCondLst>
                            <p:childTnLst>
                              <p:par>
                                <p:cTn id="4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6500"/>
                            </p:stCondLst>
                            <p:childTnLst>
                              <p:par>
                                <p:cTn id="4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7000"/>
                            </p:stCondLst>
                            <p:childTnLst>
                              <p:par>
                                <p:cTn id="5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7500"/>
                            </p:stCondLst>
                            <p:childTnLst>
                              <p:par>
                                <p:cTn id="5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8000"/>
                            </p:stCondLst>
                            <p:childTnLst>
                              <p:par>
                                <p:cTn id="5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51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51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8500"/>
                            </p:stCondLst>
                            <p:childTnLst>
                              <p:par>
                                <p:cTn id="6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512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512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9000"/>
                            </p:stCondLst>
                            <p:childTnLst>
                              <p:par>
                                <p:cTn id="6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512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512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10" grpId="0" animBg="1"/>
      <p:bldP spid="51211" grpId="0" animBg="1"/>
      <p:bldP spid="51212" grpId="0" animBg="1"/>
      <p:bldP spid="51214" grpId="0" autoUpdateAnimBg="0"/>
      <p:bldP spid="51215" grpId="0" autoUpdateAnimBg="0"/>
      <p:bldP spid="51216" grpId="0" autoUpdateAnimBg="0"/>
      <p:bldP spid="51217" grpId="0" autoUpdateAnimBg="0"/>
      <p:bldP spid="51218" grpId="0" autoUpdateAnimBg="0"/>
      <p:bldP spid="51219" grpId="0" autoUpdateAnimBg="0"/>
      <p:bldP spid="51220" grpId="0" autoUpdateAnimBg="0"/>
      <p:bldP spid="51221" grpId="0" autoUpdateAnimBg="0"/>
      <p:bldP spid="51222" grpId="0" autoUpdateAnimBg="0"/>
      <p:bldP spid="51223" grpId="0" autoUpdateAnimBg="0"/>
      <p:bldP spid="51224" grpId="0" animBg="1"/>
      <p:bldP spid="51227" grpId="0" autoUpdateAnimBg="0"/>
      <p:bldP spid="51228" grpId="0" autoUpdateAnimBg="0"/>
      <p:bldP spid="51229" grpId="0" autoUpdateAnimBg="0"/>
      <p:bldP spid="41" grpId="0" autoUpdateAnimBg="0"/>
      <p:bldP spid="42" grpId="0" autoUpdateAnimBg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5215"/>
          <p:cNvGrpSpPr/>
          <p:nvPr/>
        </p:nvGrpSpPr>
        <p:grpSpPr>
          <a:xfrm>
            <a:off x="2951820" y="921314"/>
            <a:ext cx="3240360" cy="2946759"/>
            <a:chOff x="0" y="-62564"/>
            <a:chExt cx="1883329" cy="1712685"/>
          </a:xfrm>
        </p:grpSpPr>
        <p:sp>
          <p:nvSpPr>
            <p:cNvPr id="5" name="Shape 15210"/>
            <p:cNvSpPr/>
            <p:nvPr/>
          </p:nvSpPr>
          <p:spPr>
            <a:xfrm>
              <a:off x="0" y="66675"/>
              <a:ext cx="1797051" cy="15834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16520" y="0"/>
                  </a:lnTo>
                  <a:lnTo>
                    <a:pt x="21600" y="5765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rgbClr val="FFFFFF"/>
            </a:solidFill>
            <a:ln w="3175" cap="flat">
              <a:solidFill>
                <a:srgbClr val="BFBFBF"/>
              </a:solidFill>
              <a:prstDash val="solid"/>
              <a:round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/>
              <a:endParaRPr>
                <a:latin typeface="+mn-ea"/>
                <a:ea typeface="+mn-ea"/>
              </a:endParaRPr>
            </a:p>
          </p:txBody>
        </p:sp>
        <p:sp>
          <p:nvSpPr>
            <p:cNvPr id="6" name="Shape 15211"/>
            <p:cNvSpPr/>
            <p:nvPr/>
          </p:nvSpPr>
          <p:spPr>
            <a:xfrm>
              <a:off x="1" y="556735"/>
              <a:ext cx="1797051" cy="20891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 algn="ctr">
                <a:lnSpc>
                  <a:spcPct val="70000"/>
                </a:lnSpc>
                <a:defRPr sz="1400">
                  <a:solidFill>
                    <a:srgbClr val="3194C6"/>
                  </a:solidFill>
                  <a:uFill>
                    <a:solidFill>
                      <a:srgbClr val="3194C6"/>
                    </a:solidFill>
                  </a:uFill>
                  <a:latin typeface="+mn-lt"/>
                  <a:ea typeface="+mn-ea"/>
                  <a:cs typeface="+mn-cs"/>
                  <a:sym typeface="Bebas Neue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2400" b="1" dirty="0" smtClean="0">
                  <a:solidFill>
                    <a:srgbClr val="FF0000"/>
                  </a:solidFill>
                  <a:uFill>
                    <a:solidFill>
                      <a:srgbClr val="3194C6"/>
                    </a:solidFill>
                  </a:uFill>
                  <a:latin typeface="+mn-ea"/>
                </a:rPr>
                <a:t>此处添加标题</a:t>
              </a:r>
              <a:endParaRPr sz="2400" b="1" dirty="0">
                <a:solidFill>
                  <a:srgbClr val="FF0000"/>
                </a:solidFill>
                <a:uFill>
                  <a:solidFill>
                    <a:srgbClr val="3194C6"/>
                  </a:solidFill>
                </a:uFill>
                <a:latin typeface="+mn-ea"/>
              </a:endParaRPr>
            </a:p>
          </p:txBody>
        </p:sp>
        <p:sp>
          <p:nvSpPr>
            <p:cNvPr id="7" name="Shape 15212"/>
            <p:cNvSpPr/>
            <p:nvPr/>
          </p:nvSpPr>
          <p:spPr>
            <a:xfrm>
              <a:off x="144933" y="826224"/>
              <a:ext cx="1506068" cy="75405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spAutoFit/>
            </a:bodyPr>
            <a:lstStyle>
              <a:lvl1pPr algn="ctr">
                <a:lnSpc>
                  <a:spcPct val="140000"/>
                </a:lnSpc>
                <a:defRPr sz="700">
                  <a:solidFill>
                    <a:srgbClr val="595959">
                      <a:alpha val="70000"/>
                    </a:srgbClr>
                  </a:solidFill>
                  <a:uFill>
                    <a:solidFill>
                      <a:srgbClr val="595959">
                        <a:alpha val="70000"/>
                      </a:srgbClr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700" smtClean="0">
                  <a:solidFill>
                    <a:srgbClr val="595959">
                      <a:alpha val="70000"/>
                    </a:srgbClr>
                  </a:solidFill>
                  <a:uFill>
                    <a:solidFill>
                      <a:srgbClr val="595959">
                        <a:alpha val="70000"/>
                      </a:srgbClr>
                    </a:solidFill>
                  </a:uFill>
                  <a:latin typeface="+mn-ea"/>
                  <a:ea typeface="+mn-ea"/>
                </a:rPr>
                <a:t>此处添加详细文本描述，建议与标题相关并符合整体语言风格，语言描述尽量简洁生动。尽量</a:t>
              </a:r>
              <a:r>
                <a:rPr lang="zh-CN" altLang="en-US" sz="700" dirty="0" smtClean="0">
                  <a:solidFill>
                    <a:srgbClr val="595959">
                      <a:alpha val="70000"/>
                    </a:srgbClr>
                  </a:solidFill>
                  <a:uFill>
                    <a:solidFill>
                      <a:srgbClr val="595959">
                        <a:alpha val="70000"/>
                      </a:srgbClr>
                    </a:solidFill>
                  </a:uFill>
                  <a:latin typeface="+mn-ea"/>
                  <a:ea typeface="+mn-ea"/>
                </a:rPr>
                <a:t>将每页幻灯片的字数控制在</a:t>
              </a:r>
              <a:r>
                <a:rPr lang="en-US" altLang="zh-CN" sz="700" dirty="0" smtClean="0">
                  <a:solidFill>
                    <a:srgbClr val="595959">
                      <a:alpha val="70000"/>
                    </a:srgbClr>
                  </a:solidFill>
                  <a:uFill>
                    <a:solidFill>
                      <a:srgbClr val="595959">
                        <a:alpha val="70000"/>
                      </a:srgbClr>
                    </a:solidFill>
                  </a:uFill>
                  <a:latin typeface="+mn-ea"/>
                  <a:ea typeface="+mn-ea"/>
                </a:rPr>
                <a:t>200</a:t>
              </a:r>
              <a:r>
                <a:rPr lang="zh-CN" altLang="en-US" sz="700" dirty="0" smtClean="0">
                  <a:solidFill>
                    <a:srgbClr val="595959">
                      <a:alpha val="70000"/>
                    </a:srgbClr>
                  </a:solidFill>
                  <a:uFill>
                    <a:solidFill>
                      <a:srgbClr val="595959">
                        <a:alpha val="70000"/>
                      </a:srgbClr>
                    </a:solidFill>
                  </a:uFill>
                  <a:latin typeface="+mn-ea"/>
                  <a:ea typeface="+mn-ea"/>
                </a:rPr>
                <a:t>字以内，据统计每页幻灯片的最好控制在</a:t>
              </a:r>
              <a:r>
                <a:rPr lang="en-US" altLang="zh-CN" sz="700" dirty="0" smtClean="0">
                  <a:solidFill>
                    <a:srgbClr val="595959">
                      <a:alpha val="70000"/>
                    </a:srgbClr>
                  </a:solidFill>
                  <a:uFill>
                    <a:solidFill>
                      <a:srgbClr val="595959">
                        <a:alpha val="70000"/>
                      </a:srgbClr>
                    </a:solidFill>
                  </a:uFill>
                  <a:latin typeface="+mn-ea"/>
                  <a:ea typeface="+mn-ea"/>
                </a:rPr>
                <a:t>5</a:t>
              </a:r>
              <a:r>
                <a:rPr lang="zh-CN" altLang="en-US" sz="700" dirty="0" smtClean="0">
                  <a:solidFill>
                    <a:srgbClr val="595959">
                      <a:alpha val="70000"/>
                    </a:srgbClr>
                  </a:solidFill>
                  <a:uFill>
                    <a:solidFill>
                      <a:srgbClr val="595959">
                        <a:alpha val="70000"/>
                      </a:srgbClr>
                    </a:solidFill>
                  </a:uFill>
                  <a:latin typeface="+mn-ea"/>
                  <a:ea typeface="+mn-ea"/>
                </a:rPr>
                <a:t>分钟之内。</a:t>
              </a:r>
              <a:r>
                <a:rPr sz="700" dirty="0" smtClean="0">
                  <a:solidFill>
                    <a:srgbClr val="595959">
                      <a:alpha val="70000"/>
                    </a:srgbClr>
                  </a:solidFill>
                  <a:uFill>
                    <a:solidFill>
                      <a:srgbClr val="595959">
                        <a:alpha val="70000"/>
                      </a:srgbClr>
                    </a:solidFill>
                  </a:uFill>
                  <a:latin typeface="+mn-ea"/>
                  <a:ea typeface="+mn-ea"/>
                </a:rPr>
                <a:t> </a:t>
              </a:r>
              <a:endParaRPr sz="700" dirty="0">
                <a:solidFill>
                  <a:srgbClr val="595959">
                    <a:alpha val="70000"/>
                  </a:srgbClr>
                </a:solidFill>
                <a:uFill>
                  <a:solidFill>
                    <a:srgbClr val="595959">
                      <a:alpha val="70000"/>
                    </a:srgbClr>
                  </a:solidFill>
                </a:uFill>
                <a:latin typeface="+mn-ea"/>
                <a:ea typeface="+mn-ea"/>
              </a:endParaRPr>
            </a:p>
          </p:txBody>
        </p:sp>
        <p:sp>
          <p:nvSpPr>
            <p:cNvPr id="8" name="Shape 15213"/>
            <p:cNvSpPr/>
            <p:nvPr/>
          </p:nvSpPr>
          <p:spPr>
            <a:xfrm rot="10800000">
              <a:off x="1365249" y="-1"/>
              <a:ext cx="518080" cy="5180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21600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/>
              <a:endParaRPr>
                <a:latin typeface="+mn-ea"/>
                <a:ea typeface="+mn-ea"/>
              </a:endParaRPr>
            </a:p>
          </p:txBody>
        </p:sp>
        <p:sp>
          <p:nvSpPr>
            <p:cNvPr id="9" name="Shape 15214"/>
            <p:cNvSpPr/>
            <p:nvPr/>
          </p:nvSpPr>
          <p:spPr>
            <a:xfrm>
              <a:off x="1602260" y="-62564"/>
              <a:ext cx="251942" cy="35728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spAutoFit/>
            </a:bodyPr>
            <a:lstStyle>
              <a:lvl1pPr algn="ctr">
                <a:lnSpc>
                  <a:spcPct val="140000"/>
                </a:lnSpc>
                <a:defRPr sz="1000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en-US" sz="3200" b="1" dirty="0" smtClean="0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+mn-ea"/>
                  <a:ea typeface="+mn-ea"/>
                </a:rPr>
                <a:t>4</a:t>
              </a:r>
              <a:endParaRPr sz="3200" b="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+mn-ea"/>
                <a:ea typeface="+mn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advAuto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AutoShape 1"/>
          <p:cNvSpPr/>
          <p:nvPr/>
        </p:nvSpPr>
        <p:spPr bwMode="auto">
          <a:xfrm>
            <a:off x="1143000" y="2393950"/>
            <a:ext cx="1130300" cy="671513"/>
          </a:xfrm>
          <a:prstGeom prst="triangle">
            <a:avLst>
              <a:gd name="adj" fmla="val 50000"/>
            </a:avLst>
          </a:prstGeom>
          <a:solidFill>
            <a:srgbClr val="4F81BD">
              <a:alpha val="79999"/>
            </a:srgbClr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/>
            <a:endParaRPr lang="zh-CN" altLang="zh-CN" sz="1800">
              <a:latin typeface="+mn-ea"/>
              <a:ea typeface="+mn-ea"/>
            </a:endParaRPr>
          </a:p>
        </p:txBody>
      </p:sp>
      <p:sp>
        <p:nvSpPr>
          <p:cNvPr id="30722" name="AutoShape 2"/>
          <p:cNvSpPr/>
          <p:nvPr/>
        </p:nvSpPr>
        <p:spPr bwMode="auto">
          <a:xfrm>
            <a:off x="1098550" y="1971675"/>
            <a:ext cx="901700" cy="2413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ctr" eaLnBrk="1">
              <a:spcBef>
                <a:spcPts val="600"/>
              </a:spcBef>
            </a:pPr>
            <a:r>
              <a:rPr lang="es-ES" altLang="zh-CN" sz="1600" dirty="0">
                <a:solidFill>
                  <a:srgbClr val="32AA90"/>
                </a:solidFill>
                <a:latin typeface="+mn-ea"/>
                <a:ea typeface="+mn-ea"/>
                <a:sym typeface="Lato Light" panose="020F0302020204030203" pitchFamily="34" charset="0"/>
              </a:rPr>
              <a:t>40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30723" name="AutoShape 3"/>
          <p:cNvSpPr/>
          <p:nvPr/>
        </p:nvSpPr>
        <p:spPr bwMode="auto">
          <a:xfrm>
            <a:off x="1743075" y="1971675"/>
            <a:ext cx="614363" cy="2413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>
              <a:spcBef>
                <a:spcPts val="600"/>
              </a:spcBef>
            </a:pPr>
            <a:r>
              <a:rPr lang="es-ES" altLang="zh-CN" sz="1600" dirty="0">
                <a:solidFill>
                  <a:srgbClr val="2C2C2C"/>
                </a:solidFill>
                <a:latin typeface="+mn-ea"/>
                <a:ea typeface="+mn-ea"/>
                <a:sym typeface="Lato Light" panose="020F0302020204030203" pitchFamily="34" charset="0"/>
              </a:rPr>
              <a:t>%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30724" name="AutoShape 4"/>
          <p:cNvSpPr/>
          <p:nvPr/>
        </p:nvSpPr>
        <p:spPr bwMode="auto">
          <a:xfrm>
            <a:off x="2066925" y="1630363"/>
            <a:ext cx="900113" cy="2413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ctr" eaLnBrk="1">
              <a:spcBef>
                <a:spcPts val="600"/>
              </a:spcBef>
            </a:pPr>
            <a:r>
              <a:rPr lang="es-ES" altLang="zh-CN" sz="1600" dirty="0">
                <a:solidFill>
                  <a:srgbClr val="32AA90"/>
                </a:solidFill>
                <a:latin typeface="+mn-ea"/>
                <a:ea typeface="+mn-ea"/>
                <a:sym typeface="Lato Light" panose="020F0302020204030203" pitchFamily="34" charset="0"/>
              </a:rPr>
              <a:t>75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30725" name="AutoShape 5"/>
          <p:cNvSpPr/>
          <p:nvPr/>
        </p:nvSpPr>
        <p:spPr bwMode="auto">
          <a:xfrm>
            <a:off x="2708275" y="1630363"/>
            <a:ext cx="614363" cy="2413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>
              <a:spcBef>
                <a:spcPts val="600"/>
              </a:spcBef>
            </a:pPr>
            <a:r>
              <a:rPr lang="es-ES" altLang="zh-CN" sz="1600">
                <a:solidFill>
                  <a:srgbClr val="2C2C2C"/>
                </a:solidFill>
                <a:latin typeface="+mn-ea"/>
                <a:ea typeface="+mn-ea"/>
                <a:sym typeface="Lato Light" panose="020F0302020204030203" pitchFamily="34" charset="0"/>
              </a:rPr>
              <a:t>%</a:t>
            </a:r>
            <a:endParaRPr lang="es-ES" altLang="zh-CN" sz="1800">
              <a:latin typeface="+mn-ea"/>
              <a:ea typeface="+mn-ea"/>
            </a:endParaRPr>
          </a:p>
        </p:txBody>
      </p:sp>
      <p:sp>
        <p:nvSpPr>
          <p:cNvPr id="30726" name="AutoShape 6"/>
          <p:cNvSpPr/>
          <p:nvPr/>
        </p:nvSpPr>
        <p:spPr bwMode="auto">
          <a:xfrm>
            <a:off x="2965450" y="2085975"/>
            <a:ext cx="900113" cy="2413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ctr" eaLnBrk="1">
              <a:spcBef>
                <a:spcPts val="600"/>
              </a:spcBef>
            </a:pPr>
            <a:r>
              <a:rPr lang="es-ES" altLang="zh-CN" sz="1600">
                <a:solidFill>
                  <a:srgbClr val="32AA90"/>
                </a:solidFill>
                <a:latin typeface="+mn-ea"/>
                <a:ea typeface="+mn-ea"/>
                <a:sym typeface="Lato Light" panose="020F0302020204030203" pitchFamily="34" charset="0"/>
              </a:rPr>
              <a:t>35</a:t>
            </a:r>
            <a:endParaRPr lang="es-ES" altLang="zh-CN" sz="1800">
              <a:latin typeface="+mn-ea"/>
              <a:ea typeface="+mn-ea"/>
            </a:endParaRPr>
          </a:p>
        </p:txBody>
      </p:sp>
      <p:sp>
        <p:nvSpPr>
          <p:cNvPr id="30727" name="AutoShape 7"/>
          <p:cNvSpPr/>
          <p:nvPr/>
        </p:nvSpPr>
        <p:spPr bwMode="auto">
          <a:xfrm>
            <a:off x="3609975" y="2085975"/>
            <a:ext cx="614363" cy="2413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>
              <a:spcBef>
                <a:spcPts val="600"/>
              </a:spcBef>
            </a:pPr>
            <a:r>
              <a:rPr lang="es-ES" altLang="zh-CN" sz="1600">
                <a:solidFill>
                  <a:srgbClr val="2C2C2C"/>
                </a:solidFill>
                <a:latin typeface="+mn-ea"/>
                <a:ea typeface="+mn-ea"/>
                <a:sym typeface="Lato Light" panose="020F0302020204030203" pitchFamily="34" charset="0"/>
              </a:rPr>
              <a:t>%</a:t>
            </a:r>
            <a:endParaRPr lang="es-ES" altLang="zh-CN" sz="1800">
              <a:latin typeface="+mn-ea"/>
              <a:ea typeface="+mn-ea"/>
            </a:endParaRPr>
          </a:p>
        </p:txBody>
      </p:sp>
      <p:sp>
        <p:nvSpPr>
          <p:cNvPr id="30728" name="AutoShape 8"/>
          <p:cNvSpPr/>
          <p:nvPr/>
        </p:nvSpPr>
        <p:spPr bwMode="auto">
          <a:xfrm>
            <a:off x="1752600" y="1993900"/>
            <a:ext cx="1608138" cy="1071563"/>
          </a:xfrm>
          <a:prstGeom prst="triangle">
            <a:avLst>
              <a:gd name="adj" fmla="val 50000"/>
            </a:avLst>
          </a:prstGeom>
          <a:solidFill>
            <a:srgbClr val="3BB692">
              <a:alpha val="79999"/>
            </a:srgbClr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/>
            <a:endParaRPr lang="zh-CN" altLang="zh-CN" sz="1800">
              <a:latin typeface="+mn-ea"/>
              <a:ea typeface="+mn-ea"/>
            </a:endParaRPr>
          </a:p>
        </p:txBody>
      </p:sp>
      <p:sp>
        <p:nvSpPr>
          <p:cNvPr id="30729" name="AutoShape 9"/>
          <p:cNvSpPr/>
          <p:nvPr/>
        </p:nvSpPr>
        <p:spPr bwMode="auto">
          <a:xfrm>
            <a:off x="2990850" y="2393950"/>
            <a:ext cx="1130300" cy="671513"/>
          </a:xfrm>
          <a:prstGeom prst="triangle">
            <a:avLst>
              <a:gd name="adj" fmla="val 50000"/>
            </a:avLst>
          </a:prstGeom>
          <a:solidFill>
            <a:srgbClr val="A1C450">
              <a:alpha val="79999"/>
            </a:srgbClr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/>
            <a:endParaRPr lang="zh-CN" altLang="zh-CN" sz="1800">
              <a:latin typeface="+mn-ea"/>
              <a:ea typeface="+mn-ea"/>
            </a:endParaRPr>
          </a:p>
        </p:txBody>
      </p:sp>
      <p:sp>
        <p:nvSpPr>
          <p:cNvPr id="30730" name="AutoShape 10"/>
          <p:cNvSpPr/>
          <p:nvPr/>
        </p:nvSpPr>
        <p:spPr bwMode="auto">
          <a:xfrm>
            <a:off x="3679825" y="2257425"/>
            <a:ext cx="1220788" cy="806450"/>
          </a:xfrm>
          <a:prstGeom prst="triangle">
            <a:avLst>
              <a:gd name="adj" fmla="val 50000"/>
            </a:avLst>
          </a:prstGeom>
          <a:solidFill>
            <a:srgbClr val="EBB91C">
              <a:alpha val="79999"/>
            </a:srgbClr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/>
            <a:endParaRPr lang="zh-CN" altLang="zh-CN" sz="1800">
              <a:latin typeface="+mn-ea"/>
              <a:ea typeface="+mn-ea"/>
            </a:endParaRPr>
          </a:p>
        </p:txBody>
      </p:sp>
      <p:sp>
        <p:nvSpPr>
          <p:cNvPr id="30731" name="AutoShape 11"/>
          <p:cNvSpPr/>
          <p:nvPr/>
        </p:nvSpPr>
        <p:spPr bwMode="auto">
          <a:xfrm>
            <a:off x="4495800" y="1993900"/>
            <a:ext cx="1608138" cy="1071563"/>
          </a:xfrm>
          <a:prstGeom prst="triangle">
            <a:avLst>
              <a:gd name="adj" fmla="val 50000"/>
            </a:avLst>
          </a:prstGeom>
          <a:solidFill>
            <a:srgbClr val="EC7747">
              <a:alpha val="79999"/>
            </a:srgbClr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/>
            <a:endParaRPr lang="zh-CN" altLang="zh-CN" sz="1800">
              <a:latin typeface="+mn-ea"/>
              <a:ea typeface="+mn-ea"/>
            </a:endParaRPr>
          </a:p>
        </p:txBody>
      </p:sp>
      <p:sp>
        <p:nvSpPr>
          <p:cNvPr id="30732" name="AutoShape 12"/>
          <p:cNvSpPr/>
          <p:nvPr/>
        </p:nvSpPr>
        <p:spPr bwMode="auto">
          <a:xfrm>
            <a:off x="3762375" y="1857375"/>
            <a:ext cx="900113" cy="2413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ctr" eaLnBrk="1">
              <a:spcBef>
                <a:spcPts val="600"/>
              </a:spcBef>
            </a:pPr>
            <a:r>
              <a:rPr lang="es-ES" altLang="zh-CN" sz="1600">
                <a:solidFill>
                  <a:srgbClr val="32AA90"/>
                </a:solidFill>
                <a:latin typeface="+mn-ea"/>
                <a:ea typeface="+mn-ea"/>
                <a:sym typeface="Lato Light" panose="020F0302020204030203" pitchFamily="34" charset="0"/>
              </a:rPr>
              <a:t>50</a:t>
            </a:r>
            <a:endParaRPr lang="es-ES" altLang="zh-CN" sz="1800">
              <a:latin typeface="+mn-ea"/>
              <a:ea typeface="+mn-ea"/>
            </a:endParaRPr>
          </a:p>
        </p:txBody>
      </p:sp>
      <p:sp>
        <p:nvSpPr>
          <p:cNvPr id="30733" name="AutoShape 13"/>
          <p:cNvSpPr/>
          <p:nvPr/>
        </p:nvSpPr>
        <p:spPr bwMode="auto">
          <a:xfrm>
            <a:off x="4403725" y="1857375"/>
            <a:ext cx="615950" cy="2413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>
              <a:spcBef>
                <a:spcPts val="600"/>
              </a:spcBef>
            </a:pPr>
            <a:r>
              <a:rPr lang="es-ES" altLang="zh-CN" sz="1600">
                <a:solidFill>
                  <a:srgbClr val="2C2C2C"/>
                </a:solidFill>
                <a:latin typeface="+mn-ea"/>
                <a:ea typeface="+mn-ea"/>
                <a:sym typeface="Lato Light" panose="020F0302020204030203" pitchFamily="34" charset="0"/>
              </a:rPr>
              <a:t>%</a:t>
            </a:r>
            <a:endParaRPr lang="es-ES" altLang="zh-CN" sz="1800">
              <a:latin typeface="+mn-ea"/>
              <a:ea typeface="+mn-ea"/>
            </a:endParaRPr>
          </a:p>
        </p:txBody>
      </p:sp>
      <p:sp>
        <p:nvSpPr>
          <p:cNvPr id="30734" name="AutoShape 14"/>
          <p:cNvSpPr/>
          <p:nvPr/>
        </p:nvSpPr>
        <p:spPr bwMode="auto">
          <a:xfrm>
            <a:off x="4699000" y="1724025"/>
            <a:ext cx="901700" cy="2413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ctr" eaLnBrk="1">
              <a:spcBef>
                <a:spcPts val="600"/>
              </a:spcBef>
            </a:pPr>
            <a:r>
              <a:rPr lang="es-ES" altLang="zh-CN" sz="1600">
                <a:solidFill>
                  <a:srgbClr val="32AA90"/>
                </a:solidFill>
                <a:latin typeface="+mn-ea"/>
                <a:ea typeface="+mn-ea"/>
                <a:sym typeface="Lato Light" panose="020F0302020204030203" pitchFamily="34" charset="0"/>
              </a:rPr>
              <a:t>75</a:t>
            </a:r>
            <a:endParaRPr lang="es-ES" altLang="zh-CN" sz="1800">
              <a:latin typeface="+mn-ea"/>
              <a:ea typeface="+mn-ea"/>
            </a:endParaRPr>
          </a:p>
        </p:txBody>
      </p:sp>
      <p:sp>
        <p:nvSpPr>
          <p:cNvPr id="30735" name="AutoShape 15"/>
          <p:cNvSpPr/>
          <p:nvPr/>
        </p:nvSpPr>
        <p:spPr bwMode="auto">
          <a:xfrm>
            <a:off x="5343525" y="1724025"/>
            <a:ext cx="614363" cy="2413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>
              <a:spcBef>
                <a:spcPts val="600"/>
              </a:spcBef>
            </a:pPr>
            <a:r>
              <a:rPr lang="es-ES" altLang="zh-CN" sz="1600">
                <a:solidFill>
                  <a:srgbClr val="2C2C2C"/>
                </a:solidFill>
                <a:latin typeface="+mn-ea"/>
                <a:ea typeface="+mn-ea"/>
                <a:sym typeface="Lato Light" panose="020F0302020204030203" pitchFamily="34" charset="0"/>
              </a:rPr>
              <a:t>%</a:t>
            </a:r>
            <a:endParaRPr lang="es-ES" altLang="zh-CN" sz="1800">
              <a:latin typeface="+mn-ea"/>
              <a:ea typeface="+mn-ea"/>
            </a:endParaRPr>
          </a:p>
        </p:txBody>
      </p:sp>
      <p:sp>
        <p:nvSpPr>
          <p:cNvPr id="30736" name="AutoShape 16"/>
          <p:cNvSpPr/>
          <p:nvPr/>
        </p:nvSpPr>
        <p:spPr bwMode="auto">
          <a:xfrm>
            <a:off x="5614988" y="2393950"/>
            <a:ext cx="1130300" cy="671513"/>
          </a:xfrm>
          <a:prstGeom prst="triangle">
            <a:avLst>
              <a:gd name="adj" fmla="val 50000"/>
            </a:avLst>
          </a:prstGeom>
          <a:solidFill>
            <a:srgbClr val="EC2B51">
              <a:alpha val="79999"/>
            </a:srgbClr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/>
            <a:endParaRPr lang="zh-CN" altLang="zh-CN" sz="1800">
              <a:latin typeface="+mn-ea"/>
              <a:ea typeface="+mn-ea"/>
            </a:endParaRPr>
          </a:p>
        </p:txBody>
      </p:sp>
      <p:sp>
        <p:nvSpPr>
          <p:cNvPr id="30737" name="AutoShape 17"/>
          <p:cNvSpPr/>
          <p:nvPr/>
        </p:nvSpPr>
        <p:spPr bwMode="auto">
          <a:xfrm>
            <a:off x="5670550" y="2085975"/>
            <a:ext cx="901700" cy="2413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ctr" eaLnBrk="1">
              <a:spcBef>
                <a:spcPts val="600"/>
              </a:spcBef>
            </a:pPr>
            <a:r>
              <a:rPr lang="es-ES" altLang="zh-CN" sz="1600">
                <a:solidFill>
                  <a:srgbClr val="32AA90"/>
                </a:solidFill>
                <a:latin typeface="+mn-ea"/>
                <a:ea typeface="+mn-ea"/>
                <a:sym typeface="Lato Light" panose="020F0302020204030203" pitchFamily="34" charset="0"/>
              </a:rPr>
              <a:t>35</a:t>
            </a:r>
            <a:endParaRPr lang="es-ES" altLang="zh-CN" sz="1800">
              <a:latin typeface="+mn-ea"/>
              <a:ea typeface="+mn-ea"/>
            </a:endParaRPr>
          </a:p>
        </p:txBody>
      </p:sp>
      <p:sp>
        <p:nvSpPr>
          <p:cNvPr id="30738" name="AutoShape 18"/>
          <p:cNvSpPr/>
          <p:nvPr/>
        </p:nvSpPr>
        <p:spPr bwMode="auto">
          <a:xfrm>
            <a:off x="6315075" y="2085975"/>
            <a:ext cx="614363" cy="2413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>
              <a:spcBef>
                <a:spcPts val="600"/>
              </a:spcBef>
            </a:pPr>
            <a:r>
              <a:rPr lang="es-ES" altLang="zh-CN" sz="1600">
                <a:solidFill>
                  <a:srgbClr val="2C2C2C"/>
                </a:solidFill>
                <a:latin typeface="+mn-ea"/>
                <a:ea typeface="+mn-ea"/>
                <a:sym typeface="Lato Light" panose="020F0302020204030203" pitchFamily="34" charset="0"/>
              </a:rPr>
              <a:t>%</a:t>
            </a:r>
            <a:endParaRPr lang="es-ES" altLang="zh-CN" sz="1800">
              <a:latin typeface="+mn-ea"/>
              <a:ea typeface="+mn-ea"/>
            </a:endParaRPr>
          </a:p>
        </p:txBody>
      </p:sp>
      <p:sp>
        <p:nvSpPr>
          <p:cNvPr id="30739" name="AutoShape 19"/>
          <p:cNvSpPr/>
          <p:nvPr/>
        </p:nvSpPr>
        <p:spPr bwMode="auto">
          <a:xfrm>
            <a:off x="6396038" y="1993900"/>
            <a:ext cx="1608137" cy="1071563"/>
          </a:xfrm>
          <a:prstGeom prst="triangle">
            <a:avLst>
              <a:gd name="adj" fmla="val 50000"/>
            </a:avLst>
          </a:prstGeom>
          <a:solidFill>
            <a:srgbClr val="EC7747">
              <a:alpha val="79999"/>
            </a:srgbClr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/>
            <a:endParaRPr lang="zh-CN" altLang="zh-CN" sz="1800">
              <a:latin typeface="+mn-ea"/>
              <a:ea typeface="+mn-ea"/>
            </a:endParaRPr>
          </a:p>
        </p:txBody>
      </p:sp>
      <p:sp>
        <p:nvSpPr>
          <p:cNvPr id="30740" name="AutoShape 20"/>
          <p:cNvSpPr/>
          <p:nvPr/>
        </p:nvSpPr>
        <p:spPr bwMode="auto">
          <a:xfrm>
            <a:off x="6689725" y="1825625"/>
            <a:ext cx="900113" cy="2413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ctr" eaLnBrk="1">
              <a:spcBef>
                <a:spcPts val="600"/>
              </a:spcBef>
            </a:pPr>
            <a:r>
              <a:rPr lang="es-ES" altLang="zh-CN" sz="1600">
                <a:solidFill>
                  <a:srgbClr val="32AA90"/>
                </a:solidFill>
                <a:latin typeface="+mn-ea"/>
                <a:ea typeface="+mn-ea"/>
                <a:sym typeface="Lato Light" panose="020F0302020204030203" pitchFamily="34" charset="0"/>
              </a:rPr>
              <a:t>75</a:t>
            </a:r>
            <a:endParaRPr lang="es-ES" altLang="zh-CN" sz="1800">
              <a:latin typeface="+mn-ea"/>
              <a:ea typeface="+mn-ea"/>
            </a:endParaRPr>
          </a:p>
        </p:txBody>
      </p:sp>
      <p:sp>
        <p:nvSpPr>
          <p:cNvPr id="30741" name="AutoShape 21"/>
          <p:cNvSpPr/>
          <p:nvPr/>
        </p:nvSpPr>
        <p:spPr bwMode="auto">
          <a:xfrm>
            <a:off x="7334250" y="1825625"/>
            <a:ext cx="614363" cy="2413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>
              <a:spcBef>
                <a:spcPts val="600"/>
              </a:spcBef>
            </a:pPr>
            <a:r>
              <a:rPr lang="es-ES" altLang="zh-CN" sz="1600">
                <a:solidFill>
                  <a:srgbClr val="2C2C2C"/>
                </a:solidFill>
                <a:latin typeface="+mn-ea"/>
                <a:ea typeface="+mn-ea"/>
                <a:sym typeface="Lato Light" panose="020F0302020204030203" pitchFamily="34" charset="0"/>
              </a:rPr>
              <a:t>%</a:t>
            </a:r>
            <a:endParaRPr lang="es-ES" altLang="zh-CN" sz="1800">
              <a:latin typeface="+mn-ea"/>
              <a:ea typeface="+mn-ea"/>
            </a:endParaRPr>
          </a:p>
        </p:txBody>
      </p:sp>
      <p:sp>
        <p:nvSpPr>
          <p:cNvPr id="30744" name="AutoShape 24"/>
          <p:cNvSpPr/>
          <p:nvPr/>
        </p:nvSpPr>
        <p:spPr bwMode="auto">
          <a:xfrm>
            <a:off x="1181100" y="962025"/>
            <a:ext cx="6677025" cy="3460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just" eaLnBrk="1">
              <a:lnSpc>
                <a:spcPct val="120000"/>
              </a:lnSpc>
              <a:spcBef>
                <a:spcPts val="1100"/>
              </a:spcBef>
            </a:pPr>
            <a:r>
              <a:rPr lang="zh-CN" altLang="en-US" sz="700" b="1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此处添加详细文本描述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，建议与标题相关并符合整体语言风格，语言描述尽量简洁生动。尽量将每页幻灯片的字数控制在</a:t>
            </a:r>
            <a:r>
              <a:rPr lang="en-US" altLang="zh-CN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200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字以内，据统计每页幻灯片的最好控制在</a:t>
            </a:r>
            <a:r>
              <a:rPr lang="en-US" altLang="zh-CN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5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200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字以内，据统计每页幻灯片的最好控制在</a:t>
            </a:r>
            <a:r>
              <a:rPr lang="en-US" altLang="zh-CN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5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200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字以内，据统计每页幻灯片的最好控制在</a:t>
            </a:r>
            <a:r>
              <a:rPr lang="en-US" altLang="zh-CN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5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分钟之内。</a:t>
            </a:r>
            <a:endParaRPr lang="en-US" altLang="zh-CN" sz="700" dirty="0">
              <a:solidFill>
                <a:srgbClr val="6F6F6F"/>
              </a:solidFill>
              <a:latin typeface="+mn-ea"/>
              <a:ea typeface="+mn-ea"/>
              <a:sym typeface="Lato Bold" panose="020F0802020204030203" pitchFamily="34" charset="0"/>
            </a:endParaRPr>
          </a:p>
        </p:txBody>
      </p:sp>
      <p:sp>
        <p:nvSpPr>
          <p:cNvPr id="30745" name="AutoShape 25"/>
          <p:cNvSpPr/>
          <p:nvPr/>
        </p:nvSpPr>
        <p:spPr bwMode="auto">
          <a:xfrm>
            <a:off x="1181100" y="3757613"/>
            <a:ext cx="6767513" cy="60801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just" eaLnBrk="1">
              <a:lnSpc>
                <a:spcPct val="120000"/>
              </a:lnSpc>
              <a:spcBef>
                <a:spcPts val="1100"/>
              </a:spcBef>
            </a:pPr>
            <a:r>
              <a:rPr lang="zh-CN" altLang="en-US" sz="700" b="1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此处添加详细文本描述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，建议与标题相关并符合整体语言风格，语言描述尽量简洁生动。尽量将每页幻灯片的字数控制在</a:t>
            </a:r>
            <a:r>
              <a:rPr lang="en-US" altLang="zh-CN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200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字以内，据统计每页幻灯片的最好控制在</a:t>
            </a:r>
            <a:r>
              <a:rPr lang="en-US" altLang="zh-CN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5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200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字以内，据统计每页幻灯片的最好控制在</a:t>
            </a:r>
            <a:r>
              <a:rPr lang="en-US" altLang="zh-CN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5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200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字以内，据统计每页幻灯片的最好控制在</a:t>
            </a:r>
            <a:r>
              <a:rPr lang="en-US" altLang="zh-CN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5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分钟之内。</a:t>
            </a:r>
            <a:endParaRPr lang="en-US" altLang="zh-CN" sz="700" dirty="0">
              <a:solidFill>
                <a:srgbClr val="6F6F6F"/>
              </a:solidFill>
              <a:latin typeface="+mn-ea"/>
              <a:ea typeface="+mn-ea"/>
              <a:sym typeface="Lato Bold" panose="020F0802020204030203" pitchFamily="34" charset="0"/>
            </a:endParaRPr>
          </a:p>
        </p:txBody>
      </p:sp>
      <p:sp>
        <p:nvSpPr>
          <p:cNvPr id="30746" name="AutoShape 26"/>
          <p:cNvSpPr/>
          <p:nvPr/>
        </p:nvSpPr>
        <p:spPr bwMode="auto">
          <a:xfrm>
            <a:off x="1181100" y="3541713"/>
            <a:ext cx="6715125" cy="1270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just" eaLnBrk="1">
              <a:spcBef>
                <a:spcPts val="600"/>
              </a:spcBef>
            </a:pPr>
            <a:r>
              <a:rPr lang="zh-CN" altLang="en-US" sz="700" dirty="0" smtClean="0">
                <a:solidFill>
                  <a:srgbClr val="3BB692"/>
                </a:solidFill>
                <a:latin typeface="+mn-ea"/>
                <a:ea typeface="+mn-ea"/>
                <a:sym typeface="Verdana" pitchFamily="34" charset="0"/>
              </a:rPr>
              <a:t>单击此处添加副标题或详细文本描述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30747" name="AutoShape 27"/>
          <p:cNvSpPr/>
          <p:nvPr/>
        </p:nvSpPr>
        <p:spPr bwMode="auto">
          <a:xfrm>
            <a:off x="1181100" y="3270250"/>
            <a:ext cx="838200" cy="2032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/>
            <a:r>
              <a:rPr lang="zh-CN" altLang="en-US" sz="1300" b="1" dirty="0" smtClean="0">
                <a:solidFill>
                  <a:srgbClr val="313131"/>
                </a:solidFill>
                <a:latin typeface="+mn-ea"/>
                <a:ea typeface="+mn-ea"/>
                <a:cs typeface="Lato Black" panose="020F0A02020204030203" pitchFamily="34" charset="0"/>
                <a:sym typeface="Lato Black" panose="020F0A02020204030203" pitchFamily="34" charset="0"/>
              </a:rPr>
              <a:t>产品特征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35" name="AutoShape 5"/>
          <p:cNvSpPr/>
          <p:nvPr/>
        </p:nvSpPr>
        <p:spPr bwMode="auto">
          <a:xfrm flipV="1">
            <a:off x="1266825" y="584392"/>
            <a:ext cx="6667500" cy="18000"/>
          </a:xfrm>
          <a:custGeom>
            <a:avLst/>
            <a:gdLst>
              <a:gd name="T0" fmla="*/ 3333750 w 21600"/>
              <a:gd name="T1" fmla="*/ 33338 h 21600"/>
              <a:gd name="T2" fmla="*/ 3333750 w 21600"/>
              <a:gd name="T3" fmla="*/ 33338 h 21600"/>
              <a:gd name="T4" fmla="*/ 3333750 w 21600"/>
              <a:gd name="T5" fmla="*/ 33338 h 21600"/>
              <a:gd name="T6" fmla="*/ 3333750 w 21600"/>
              <a:gd name="T7" fmla="*/ 33338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rgbClr val="32AA90"/>
          </a:solidFill>
          <a:ln w="25400" cap="flat" cmpd="sng">
            <a:noFill/>
            <a:prstDash val="solid"/>
            <a:miter lim="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36" name="AutoShape 16"/>
          <p:cNvSpPr/>
          <p:nvPr/>
        </p:nvSpPr>
        <p:spPr bwMode="auto">
          <a:xfrm>
            <a:off x="1243915" y="276126"/>
            <a:ext cx="4480213" cy="2794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/>
            <a:r>
              <a:rPr lang="zh-CN" altLang="en-US" sz="2000" b="1" dirty="0" smtClean="0">
                <a:solidFill>
                  <a:srgbClr val="002060"/>
                </a:solidFill>
                <a:latin typeface="+mn-ea"/>
                <a:ea typeface="+mn-ea"/>
              </a:rPr>
              <a:t>单击此处添加标题</a:t>
            </a:r>
            <a:endParaRPr lang="es-ES" altLang="zh-CN" sz="2000" b="1" dirty="0">
              <a:solidFill>
                <a:srgbClr val="002060"/>
              </a:solidFill>
              <a:latin typeface="+mn-ea"/>
              <a:ea typeface="+mn-ea"/>
            </a:endParaRPr>
          </a:p>
        </p:txBody>
      </p:sp>
      <p:sp>
        <p:nvSpPr>
          <p:cNvPr id="37" name="AutoShape 34"/>
          <p:cNvSpPr/>
          <p:nvPr/>
        </p:nvSpPr>
        <p:spPr bwMode="auto">
          <a:xfrm>
            <a:off x="3363293" y="415826"/>
            <a:ext cx="4004296" cy="1397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just" eaLnBrk="1">
              <a:spcBef>
                <a:spcPts val="600"/>
              </a:spcBef>
            </a:pPr>
            <a:r>
              <a:rPr lang="zh-CN" altLang="en-US" sz="700" dirty="0" smtClean="0">
                <a:solidFill>
                  <a:srgbClr val="3BB692"/>
                </a:solidFill>
                <a:latin typeface="+mn-ea"/>
                <a:ea typeface="+mn-ea"/>
                <a:sym typeface="Verdana" pitchFamily="34" charset="0"/>
              </a:rPr>
              <a:t>单击此处添加副标题或详细文本描述</a:t>
            </a:r>
            <a:endParaRPr lang="es-ES" altLang="zh-CN" sz="1800" dirty="0">
              <a:latin typeface="+mn-ea"/>
              <a:ea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07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307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07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307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307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07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307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07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07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0"/>
                            </p:stCondLst>
                            <p:childTnLst>
                              <p:par>
                                <p:cTn id="4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07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07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500"/>
                            </p:stCondLst>
                            <p:childTnLst>
                              <p:par>
                                <p:cTn id="5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07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07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000"/>
                            </p:stCondLst>
                            <p:childTnLst>
                              <p:par>
                                <p:cTn id="5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07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07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500"/>
                            </p:stCondLst>
                            <p:childTnLst>
                              <p:par>
                                <p:cTn id="6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7000"/>
                            </p:stCondLst>
                            <p:childTnLst>
                              <p:par>
                                <p:cTn id="6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500"/>
                            </p:stCondLst>
                            <p:childTnLst>
                              <p:par>
                                <p:cTn id="7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8000"/>
                            </p:stCondLst>
                            <p:childTnLst>
                              <p:par>
                                <p:cTn id="7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8500"/>
                            </p:stCondLst>
                            <p:childTnLst>
                              <p:par>
                                <p:cTn id="8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9000"/>
                            </p:stCondLst>
                            <p:childTnLst>
                              <p:par>
                                <p:cTn id="8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307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307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9500"/>
                            </p:stCondLst>
                            <p:childTnLst>
                              <p:par>
                                <p:cTn id="9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307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307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0000"/>
                            </p:stCondLst>
                            <p:childTnLst>
                              <p:par>
                                <p:cTn id="9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307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307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0500"/>
                            </p:stCondLst>
                            <p:childTnLst>
                              <p:par>
                                <p:cTn id="10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307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307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1000"/>
                            </p:stCondLst>
                            <p:childTnLst>
                              <p:par>
                                <p:cTn id="10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307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307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1500"/>
                            </p:stCondLst>
                            <p:childTnLst>
                              <p:par>
                                <p:cTn id="11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307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307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2000"/>
                            </p:stCondLst>
                            <p:childTnLst>
                              <p:par>
                                <p:cTn id="11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307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307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2500"/>
                            </p:stCondLst>
                            <p:childTnLst>
                              <p:par>
                                <p:cTn id="12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307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307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13000"/>
                            </p:stCondLst>
                            <p:childTnLst>
                              <p:par>
                                <p:cTn id="12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307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307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1" grpId="0" animBg="1" autoUpdateAnimBg="0"/>
      <p:bldP spid="30722" grpId="0" autoUpdateAnimBg="0"/>
      <p:bldP spid="30723" grpId="0" autoUpdateAnimBg="0"/>
      <p:bldP spid="30724" grpId="0" autoUpdateAnimBg="0"/>
      <p:bldP spid="30725" grpId="0" autoUpdateAnimBg="0"/>
      <p:bldP spid="30726" grpId="0" autoUpdateAnimBg="0"/>
      <p:bldP spid="30727" grpId="0" autoUpdateAnimBg="0"/>
      <p:bldP spid="30728" grpId="0" animBg="1" autoUpdateAnimBg="0"/>
      <p:bldP spid="30729" grpId="0" animBg="1" autoUpdateAnimBg="0"/>
      <p:bldP spid="30730" grpId="0" animBg="1" autoUpdateAnimBg="0"/>
      <p:bldP spid="30731" grpId="0" animBg="1" autoUpdateAnimBg="0"/>
      <p:bldP spid="30732" grpId="0" autoUpdateAnimBg="0"/>
      <p:bldP spid="30733" grpId="0" autoUpdateAnimBg="0"/>
      <p:bldP spid="30734" grpId="0" autoUpdateAnimBg="0"/>
      <p:bldP spid="30735" grpId="0" autoUpdateAnimBg="0"/>
      <p:bldP spid="30736" grpId="0" animBg="1" autoUpdateAnimBg="0"/>
      <p:bldP spid="30737" grpId="0" autoUpdateAnimBg="0"/>
      <p:bldP spid="30738" grpId="0" autoUpdateAnimBg="0"/>
      <p:bldP spid="30739" grpId="0" animBg="1" autoUpdateAnimBg="0"/>
      <p:bldP spid="30740" grpId="0" autoUpdateAnimBg="0"/>
      <p:bldP spid="30741" grpId="0" autoUpdateAnimBg="0"/>
      <p:bldP spid="30744" grpId="0" autoUpdateAnimBg="0"/>
      <p:bldP spid="30745" grpId="0" autoUpdateAnimBg="0"/>
      <p:bldP spid="30746" grpId="0" autoUpdateAnimBg="0"/>
      <p:bldP spid="30747" grpId="0" autoUpdateAnimBg="0"/>
      <p:bldP spid="36" grpId="0" autoUpdateAnimBg="0"/>
      <p:bldP spid="37" grpId="0" autoUpdateAnimBg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063" name="Group 7"/>
          <p:cNvGrpSpPr/>
          <p:nvPr/>
        </p:nvGrpSpPr>
        <p:grpSpPr bwMode="auto">
          <a:xfrm>
            <a:off x="1066800" y="2087563"/>
            <a:ext cx="963613" cy="1038225"/>
            <a:chOff x="0" y="0"/>
            <a:chExt cx="963784" cy="1038225"/>
          </a:xfrm>
        </p:grpSpPr>
        <p:sp>
          <p:nvSpPr>
            <p:cNvPr id="45064" name="AutoShape 8"/>
            <p:cNvSpPr/>
            <p:nvPr/>
          </p:nvSpPr>
          <p:spPr bwMode="auto">
            <a:xfrm>
              <a:off x="0" y="0"/>
              <a:ext cx="963784" cy="1038225"/>
            </a:xfrm>
            <a:custGeom>
              <a:avLst/>
              <a:gdLst>
                <a:gd name="T0" fmla="*/ 481892 w 21600"/>
                <a:gd name="T1" fmla="*/ 519113 h 21600"/>
                <a:gd name="T2" fmla="*/ 481892 w 21600"/>
                <a:gd name="T3" fmla="*/ 519113 h 21600"/>
                <a:gd name="T4" fmla="*/ 481892 w 21600"/>
                <a:gd name="T5" fmla="*/ 519113 h 21600"/>
                <a:gd name="T6" fmla="*/ 481892 w 21600"/>
                <a:gd name="T7" fmla="*/ 519113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0720" y="0"/>
                  </a:moveTo>
                  <a:lnTo>
                    <a:pt x="21600" y="21600"/>
                  </a:lnTo>
                  <a:lnTo>
                    <a:pt x="0" y="21600"/>
                  </a:lnTo>
                  <a:lnTo>
                    <a:pt x="10720" y="0"/>
                  </a:lnTo>
                  <a:close/>
                </a:path>
              </a:pathLst>
            </a:custGeom>
            <a:solidFill>
              <a:srgbClr val="45C1A4"/>
            </a:solidFill>
            <a:ln>
              <a:noFill/>
            </a:ln>
            <a:effectLst>
              <a:outerShdw blurRad="50800" dist="50800" dir="5400000" algn="ctr" rotWithShape="0">
                <a:srgbClr val="000000">
                  <a:alpha val="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45065" name="AutoShape 9"/>
            <p:cNvSpPr/>
            <p:nvPr/>
          </p:nvSpPr>
          <p:spPr bwMode="auto">
            <a:xfrm>
              <a:off x="485426" y="7937"/>
              <a:ext cx="478358" cy="1030288"/>
            </a:xfrm>
            <a:custGeom>
              <a:avLst/>
              <a:gdLst>
                <a:gd name="T0" fmla="*/ 239179 w 21600"/>
                <a:gd name="T1" fmla="*/ 515144 h 21600"/>
                <a:gd name="T2" fmla="*/ 239179 w 21600"/>
                <a:gd name="T3" fmla="*/ 515144 h 21600"/>
                <a:gd name="T4" fmla="*/ 239179 w 21600"/>
                <a:gd name="T5" fmla="*/ 515144 h 21600"/>
                <a:gd name="T6" fmla="*/ 239179 w 21600"/>
                <a:gd name="T7" fmla="*/ 515144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0" y="21599"/>
                  </a:lnTo>
                  <a:lnTo>
                    <a:pt x="21600" y="2159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DC9CC">
                <a:alpha val="50195"/>
              </a:srgbClr>
            </a:solidFill>
            <a:ln>
              <a:noFill/>
            </a:ln>
            <a:effectLst>
              <a:outerShdw blurRad="50800" dist="50800" dir="5400000" algn="ctr" rotWithShape="0">
                <a:srgbClr val="000000">
                  <a:alpha val="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</p:grpSp>
      <p:grpSp>
        <p:nvGrpSpPr>
          <p:cNvPr id="45066" name="Group 10"/>
          <p:cNvGrpSpPr/>
          <p:nvPr/>
        </p:nvGrpSpPr>
        <p:grpSpPr bwMode="auto">
          <a:xfrm>
            <a:off x="1698625" y="1638300"/>
            <a:ext cx="1009650" cy="1487488"/>
            <a:chOff x="-1" y="-1"/>
            <a:chExt cx="1008559" cy="1487489"/>
          </a:xfrm>
        </p:grpSpPr>
        <p:sp>
          <p:nvSpPr>
            <p:cNvPr id="45067" name="AutoShape 11"/>
            <p:cNvSpPr/>
            <p:nvPr/>
          </p:nvSpPr>
          <p:spPr bwMode="auto">
            <a:xfrm>
              <a:off x="-1" y="-1"/>
              <a:ext cx="1008556" cy="1487489"/>
            </a:xfrm>
            <a:custGeom>
              <a:avLst/>
              <a:gdLst>
                <a:gd name="T0" fmla="*/ 504278 w 21600"/>
                <a:gd name="T1" fmla="*/ 743745 h 21600"/>
                <a:gd name="T2" fmla="*/ 504278 w 21600"/>
                <a:gd name="T3" fmla="*/ 743745 h 21600"/>
                <a:gd name="T4" fmla="*/ 504278 w 21600"/>
                <a:gd name="T5" fmla="*/ 743745 h 21600"/>
                <a:gd name="T6" fmla="*/ 504278 w 21600"/>
                <a:gd name="T7" fmla="*/ 743745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0850" y="0"/>
                  </a:moveTo>
                  <a:lnTo>
                    <a:pt x="21600" y="21599"/>
                  </a:lnTo>
                  <a:lnTo>
                    <a:pt x="0" y="21599"/>
                  </a:lnTo>
                  <a:lnTo>
                    <a:pt x="10850" y="0"/>
                  </a:lnTo>
                  <a:close/>
                </a:path>
              </a:pathLst>
            </a:custGeom>
            <a:solidFill>
              <a:srgbClr val="F89466">
                <a:alpha val="87842"/>
              </a:srgbClr>
            </a:solidFill>
            <a:ln>
              <a:noFill/>
            </a:ln>
            <a:effectLst>
              <a:outerShdw blurRad="50800" dist="50800" dir="5400000" algn="ctr" rotWithShape="0">
                <a:srgbClr val="000000">
                  <a:alpha val="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45068" name="AutoShape 12"/>
            <p:cNvSpPr/>
            <p:nvPr/>
          </p:nvSpPr>
          <p:spPr bwMode="auto">
            <a:xfrm>
              <a:off x="506635" y="11112"/>
              <a:ext cx="501923" cy="1476376"/>
            </a:xfrm>
            <a:custGeom>
              <a:avLst/>
              <a:gdLst>
                <a:gd name="T0" fmla="*/ 250962 w 21600"/>
                <a:gd name="T1" fmla="*/ 738188 h 21600"/>
                <a:gd name="T2" fmla="*/ 250962 w 21600"/>
                <a:gd name="T3" fmla="*/ 738188 h 21600"/>
                <a:gd name="T4" fmla="*/ 250962 w 21600"/>
                <a:gd name="T5" fmla="*/ 738188 h 21600"/>
                <a:gd name="T6" fmla="*/ 250962 w 21600"/>
                <a:gd name="T7" fmla="*/ 738188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0" y="21600"/>
                  </a:lnTo>
                  <a:lnTo>
                    <a:pt x="21599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B6B5C"/>
            </a:solidFill>
            <a:ln>
              <a:noFill/>
            </a:ln>
            <a:effectLst>
              <a:outerShdw blurRad="50800" dist="50800" dir="5400000" algn="ctr" rotWithShape="0">
                <a:srgbClr val="000000">
                  <a:alpha val="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</p:grpSp>
      <p:grpSp>
        <p:nvGrpSpPr>
          <p:cNvPr id="45069" name="Group 13"/>
          <p:cNvGrpSpPr/>
          <p:nvPr/>
        </p:nvGrpSpPr>
        <p:grpSpPr bwMode="auto">
          <a:xfrm>
            <a:off x="2427288" y="2371725"/>
            <a:ext cx="942975" cy="754063"/>
            <a:chOff x="-1" y="0"/>
            <a:chExt cx="942577" cy="754064"/>
          </a:xfrm>
        </p:grpSpPr>
        <p:sp>
          <p:nvSpPr>
            <p:cNvPr id="45070" name="AutoShape 14"/>
            <p:cNvSpPr/>
            <p:nvPr/>
          </p:nvSpPr>
          <p:spPr bwMode="auto">
            <a:xfrm>
              <a:off x="-1" y="0"/>
              <a:ext cx="942577" cy="754064"/>
            </a:xfrm>
            <a:custGeom>
              <a:avLst/>
              <a:gdLst>
                <a:gd name="T0" fmla="*/ 471289 w 21600"/>
                <a:gd name="T1" fmla="*/ 377032 h 21600"/>
                <a:gd name="T2" fmla="*/ 471289 w 21600"/>
                <a:gd name="T3" fmla="*/ 377032 h 21600"/>
                <a:gd name="T4" fmla="*/ 471289 w 21600"/>
                <a:gd name="T5" fmla="*/ 377032 h 21600"/>
                <a:gd name="T6" fmla="*/ 471289 w 21600"/>
                <a:gd name="T7" fmla="*/ 377032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0908" y="0"/>
                  </a:moveTo>
                  <a:lnTo>
                    <a:pt x="21599" y="21600"/>
                  </a:lnTo>
                  <a:lnTo>
                    <a:pt x="0" y="21600"/>
                  </a:lnTo>
                  <a:lnTo>
                    <a:pt x="10908" y="0"/>
                  </a:lnTo>
                  <a:close/>
                </a:path>
              </a:pathLst>
            </a:custGeom>
            <a:solidFill>
              <a:srgbClr val="B9D51F">
                <a:alpha val="89803"/>
              </a:srgbClr>
            </a:solidFill>
            <a:ln>
              <a:noFill/>
            </a:ln>
            <a:effectLst>
              <a:outerShdw blurRad="50800" dist="50800" dir="5400000" algn="ctr" rotWithShape="0">
                <a:srgbClr val="000000">
                  <a:alpha val="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45071" name="AutoShape 15"/>
            <p:cNvSpPr/>
            <p:nvPr/>
          </p:nvSpPr>
          <p:spPr bwMode="auto">
            <a:xfrm>
              <a:off x="476000" y="6350"/>
              <a:ext cx="466575" cy="747713"/>
            </a:xfrm>
            <a:custGeom>
              <a:avLst/>
              <a:gdLst>
                <a:gd name="T0" fmla="*/ 233287 w 21600"/>
                <a:gd name="T1" fmla="*/ 373857 h 21600"/>
                <a:gd name="T2" fmla="*/ 233287 w 21600"/>
                <a:gd name="T3" fmla="*/ 373857 h 21600"/>
                <a:gd name="T4" fmla="*/ 233287 w 21600"/>
                <a:gd name="T5" fmla="*/ 373857 h 21600"/>
                <a:gd name="T6" fmla="*/ 233287 w 21600"/>
                <a:gd name="T7" fmla="*/ 373857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0" y="21599"/>
                  </a:lnTo>
                  <a:lnTo>
                    <a:pt x="21599" y="2159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5C1A4"/>
            </a:solidFill>
            <a:ln>
              <a:noFill/>
            </a:ln>
            <a:effectLst>
              <a:outerShdw blurRad="50800" dist="50800" dir="5400000" algn="ctr" rotWithShape="0">
                <a:srgbClr val="000000">
                  <a:alpha val="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</p:grpSp>
      <p:grpSp>
        <p:nvGrpSpPr>
          <p:cNvPr id="45072" name="Group 16"/>
          <p:cNvGrpSpPr/>
          <p:nvPr/>
        </p:nvGrpSpPr>
        <p:grpSpPr bwMode="auto">
          <a:xfrm>
            <a:off x="3057525" y="2012950"/>
            <a:ext cx="938213" cy="1112838"/>
            <a:chOff x="-1" y="0"/>
            <a:chExt cx="937864" cy="1112838"/>
          </a:xfrm>
        </p:grpSpPr>
        <p:sp>
          <p:nvSpPr>
            <p:cNvPr id="45073" name="AutoShape 17"/>
            <p:cNvSpPr/>
            <p:nvPr/>
          </p:nvSpPr>
          <p:spPr bwMode="auto">
            <a:xfrm>
              <a:off x="-1" y="0"/>
              <a:ext cx="937864" cy="1112838"/>
            </a:xfrm>
            <a:custGeom>
              <a:avLst/>
              <a:gdLst>
                <a:gd name="T0" fmla="*/ 468932 w 21600"/>
                <a:gd name="T1" fmla="*/ 556419 h 21600"/>
                <a:gd name="T2" fmla="*/ 468932 w 21600"/>
                <a:gd name="T3" fmla="*/ 556419 h 21600"/>
                <a:gd name="T4" fmla="*/ 468932 w 21600"/>
                <a:gd name="T5" fmla="*/ 556419 h 21600"/>
                <a:gd name="T6" fmla="*/ 468932 w 21600"/>
                <a:gd name="T7" fmla="*/ 556419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lnTo>
                    <a:pt x="21600" y="21599"/>
                  </a:lnTo>
                  <a:lnTo>
                    <a:pt x="0" y="21599"/>
                  </a:lnTo>
                  <a:lnTo>
                    <a:pt x="10800" y="0"/>
                  </a:lnTo>
                  <a:close/>
                </a:path>
              </a:pathLst>
            </a:custGeom>
            <a:solidFill>
              <a:srgbClr val="1C9FB6">
                <a:alpha val="89803"/>
              </a:srgbClr>
            </a:solidFill>
            <a:ln>
              <a:noFill/>
            </a:ln>
            <a:effectLst>
              <a:outerShdw blurRad="50800" dist="50800" dir="5400000" algn="ctr" rotWithShape="0">
                <a:srgbClr val="000000">
                  <a:alpha val="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45074" name="AutoShape 18"/>
            <p:cNvSpPr/>
            <p:nvPr/>
          </p:nvSpPr>
          <p:spPr bwMode="auto">
            <a:xfrm>
              <a:off x="476000" y="7937"/>
              <a:ext cx="461863" cy="1104901"/>
            </a:xfrm>
            <a:custGeom>
              <a:avLst/>
              <a:gdLst>
                <a:gd name="T0" fmla="*/ 230932 w 21600"/>
                <a:gd name="T1" fmla="*/ 552451 h 21600"/>
                <a:gd name="T2" fmla="*/ 230932 w 21600"/>
                <a:gd name="T3" fmla="*/ 552451 h 21600"/>
                <a:gd name="T4" fmla="*/ 230932 w 21600"/>
                <a:gd name="T5" fmla="*/ 552451 h 21600"/>
                <a:gd name="T6" fmla="*/ 230932 w 21600"/>
                <a:gd name="T7" fmla="*/ 552451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0" y="21600"/>
                  </a:lnTo>
                  <a:lnTo>
                    <a:pt x="21599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DC9CC"/>
            </a:solidFill>
            <a:ln>
              <a:noFill/>
            </a:ln>
            <a:effectLst>
              <a:outerShdw blurRad="50800" dist="50800" dir="5400000" algn="ctr" rotWithShape="0">
                <a:srgbClr val="000000">
                  <a:alpha val="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</p:grpSp>
      <p:grpSp>
        <p:nvGrpSpPr>
          <p:cNvPr id="45075" name="Group 19"/>
          <p:cNvGrpSpPr/>
          <p:nvPr/>
        </p:nvGrpSpPr>
        <p:grpSpPr bwMode="auto">
          <a:xfrm>
            <a:off x="1165225" y="1101725"/>
            <a:ext cx="2800350" cy="1311275"/>
            <a:chOff x="-1" y="-1"/>
            <a:chExt cx="2799904" cy="1311361"/>
          </a:xfrm>
        </p:grpSpPr>
        <p:sp>
          <p:nvSpPr>
            <p:cNvPr id="45076" name="AutoShape 20"/>
            <p:cNvSpPr/>
            <p:nvPr/>
          </p:nvSpPr>
          <p:spPr bwMode="auto">
            <a:xfrm>
              <a:off x="57140" y="381024"/>
              <a:ext cx="609503" cy="39690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45719" tIns="45719" rIns="45719" bIns="45719"/>
            <a:lstStyle>
              <a:lvl1pPr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1pPr>
              <a:lvl2pPr marL="742950" indent="-28575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2pPr>
              <a:lvl3pPr marL="11430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3pPr>
              <a:lvl4pPr marL="16002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4pPr>
              <a:lvl5pPr marL="20574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9pPr>
            </a:lstStyle>
            <a:p>
              <a:pPr algn="ctr" eaLnBrk="1"/>
              <a:r>
                <a:rPr lang="es-ES" altLang="zh-CN" sz="2000" dirty="0">
                  <a:solidFill>
                    <a:srgbClr val="8DC9CC"/>
                  </a:solidFill>
                  <a:latin typeface="Agency FB" panose="020B0503020202020204" pitchFamily="34" charset="0"/>
                  <a:ea typeface="+mn-ea"/>
                  <a:sym typeface="Bebas Neue" panose="020B0606020202050201" pitchFamily="34" charset="0"/>
                </a:rPr>
                <a:t>67%</a:t>
              </a:r>
              <a:endParaRPr lang="es-ES" altLang="zh-CN" sz="1800" dirty="0">
                <a:latin typeface="Agency FB" panose="020B0503020202020204" pitchFamily="34" charset="0"/>
                <a:ea typeface="+mn-ea"/>
              </a:endParaRPr>
            </a:p>
          </p:txBody>
        </p:sp>
        <p:sp>
          <p:nvSpPr>
            <p:cNvPr id="45077" name="AutoShape 21"/>
            <p:cNvSpPr/>
            <p:nvPr/>
          </p:nvSpPr>
          <p:spPr bwMode="auto">
            <a:xfrm>
              <a:off x="-1" y="592176"/>
              <a:ext cx="838067" cy="36514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>
              <a:lvl1pPr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1pPr>
              <a:lvl2pPr marL="742950" indent="-28575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2pPr>
              <a:lvl3pPr marL="11430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3pPr>
              <a:lvl4pPr marL="16002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4pPr>
              <a:lvl5pPr marL="20574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9pPr>
            </a:lstStyle>
            <a:p>
              <a:pPr eaLnBrk="1"/>
              <a:r>
                <a:rPr lang="es-ES" altLang="zh-CN" sz="1000" dirty="0">
                  <a:solidFill>
                    <a:srgbClr val="A6A6A6"/>
                  </a:solidFill>
                  <a:latin typeface="Agency FB" panose="020B0503020202020204" pitchFamily="34" charset="0"/>
                  <a:ea typeface="+mn-ea"/>
                </a:rPr>
                <a:t>600 </a:t>
              </a:r>
              <a:r>
                <a:rPr lang="zh-CN" altLang="en-US" sz="1000" dirty="0" smtClean="0">
                  <a:solidFill>
                    <a:srgbClr val="A6A6A6"/>
                  </a:solidFill>
                  <a:latin typeface="Agency FB" panose="020B0503020202020204" pitchFamily="34" charset="0"/>
                  <a:ea typeface="+mn-ea"/>
                </a:rPr>
                <a:t>销售额</a:t>
              </a:r>
              <a:endParaRPr lang="es-ES" altLang="zh-CN" sz="1800" dirty="0">
                <a:latin typeface="Agency FB" panose="020B0503020202020204" pitchFamily="34" charset="0"/>
                <a:ea typeface="+mn-ea"/>
              </a:endParaRPr>
            </a:p>
          </p:txBody>
        </p:sp>
        <p:sp>
          <p:nvSpPr>
            <p:cNvPr id="45078" name="AutoShape 22"/>
            <p:cNvSpPr/>
            <p:nvPr/>
          </p:nvSpPr>
          <p:spPr bwMode="auto">
            <a:xfrm>
              <a:off x="723784" y="-1"/>
              <a:ext cx="609503" cy="39690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45719" tIns="45719" rIns="45719" bIns="45719"/>
            <a:lstStyle>
              <a:lvl1pPr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1pPr>
              <a:lvl2pPr marL="742950" indent="-28575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2pPr>
              <a:lvl3pPr marL="11430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3pPr>
              <a:lvl4pPr marL="16002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4pPr>
              <a:lvl5pPr marL="20574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9pPr>
            </a:lstStyle>
            <a:p>
              <a:pPr algn="ctr" eaLnBrk="1"/>
              <a:r>
                <a:rPr lang="es-ES" altLang="zh-CN" sz="2000">
                  <a:solidFill>
                    <a:srgbClr val="8DC9CC"/>
                  </a:solidFill>
                  <a:latin typeface="Agency FB" panose="020B0503020202020204" pitchFamily="34" charset="0"/>
                  <a:ea typeface="+mn-ea"/>
                  <a:sym typeface="Bebas Neue" panose="020B0606020202050201" pitchFamily="34" charset="0"/>
                </a:rPr>
                <a:t>95%</a:t>
              </a:r>
              <a:endParaRPr lang="es-ES" altLang="zh-CN" sz="1800">
                <a:latin typeface="Agency FB" panose="020B0503020202020204" pitchFamily="34" charset="0"/>
                <a:ea typeface="+mn-ea"/>
              </a:endParaRPr>
            </a:p>
          </p:txBody>
        </p:sp>
        <p:sp>
          <p:nvSpPr>
            <p:cNvPr id="45079" name="AutoShape 23"/>
            <p:cNvSpPr/>
            <p:nvPr/>
          </p:nvSpPr>
          <p:spPr bwMode="auto">
            <a:xfrm>
              <a:off x="666643" y="211151"/>
              <a:ext cx="838067" cy="36514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>
              <a:lvl1pPr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1pPr>
              <a:lvl2pPr marL="742950" indent="-28575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2pPr>
              <a:lvl3pPr marL="11430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3pPr>
              <a:lvl4pPr marL="16002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4pPr>
              <a:lvl5pPr marL="20574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9pPr>
            </a:lstStyle>
            <a:p>
              <a:pPr eaLnBrk="1"/>
              <a:r>
                <a:rPr lang="es-ES" altLang="zh-CN" sz="1000" dirty="0">
                  <a:solidFill>
                    <a:srgbClr val="A6A6A6"/>
                  </a:solidFill>
                  <a:latin typeface="Agency FB" panose="020B0503020202020204" pitchFamily="34" charset="0"/>
                  <a:ea typeface="+mn-ea"/>
                </a:rPr>
                <a:t>2000 </a:t>
              </a:r>
              <a:r>
                <a:rPr lang="zh-CN" altLang="en-US" sz="1000" dirty="0" smtClean="0">
                  <a:solidFill>
                    <a:srgbClr val="A6A6A6"/>
                  </a:solidFill>
                  <a:latin typeface="Agency FB" panose="020B0503020202020204" pitchFamily="34" charset="0"/>
                  <a:ea typeface="+mn-ea"/>
                </a:rPr>
                <a:t>销售额</a:t>
              </a:r>
              <a:endParaRPr lang="es-ES" altLang="zh-CN" sz="1800" dirty="0">
                <a:latin typeface="Agency FB" panose="020B0503020202020204" pitchFamily="34" charset="0"/>
                <a:ea typeface="+mn-ea"/>
              </a:endParaRPr>
            </a:p>
          </p:txBody>
        </p:sp>
        <p:sp>
          <p:nvSpPr>
            <p:cNvPr id="45080" name="AutoShape 24"/>
            <p:cNvSpPr/>
            <p:nvPr/>
          </p:nvSpPr>
          <p:spPr bwMode="auto">
            <a:xfrm>
              <a:off x="1406300" y="735060"/>
              <a:ext cx="611091" cy="39690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45719" tIns="45719" rIns="45719" bIns="45719"/>
            <a:lstStyle>
              <a:lvl1pPr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1pPr>
              <a:lvl2pPr marL="742950" indent="-28575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2pPr>
              <a:lvl3pPr marL="11430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3pPr>
              <a:lvl4pPr marL="16002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4pPr>
              <a:lvl5pPr marL="20574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9pPr>
            </a:lstStyle>
            <a:p>
              <a:pPr algn="ctr" eaLnBrk="1"/>
              <a:r>
                <a:rPr lang="es-ES" altLang="zh-CN" sz="2000">
                  <a:solidFill>
                    <a:srgbClr val="8DC9CC"/>
                  </a:solidFill>
                  <a:latin typeface="Agency FB" panose="020B0503020202020204" pitchFamily="34" charset="0"/>
                  <a:ea typeface="+mn-ea"/>
                  <a:sym typeface="Bebas Neue" panose="020B0606020202050201" pitchFamily="34" charset="0"/>
                </a:rPr>
                <a:t>48%</a:t>
              </a:r>
              <a:endParaRPr lang="es-ES" altLang="zh-CN" sz="1800">
                <a:latin typeface="Agency FB" panose="020B0503020202020204" pitchFamily="34" charset="0"/>
                <a:ea typeface="+mn-ea"/>
              </a:endParaRPr>
            </a:p>
          </p:txBody>
        </p:sp>
        <p:sp>
          <p:nvSpPr>
            <p:cNvPr id="45081" name="AutoShape 25"/>
            <p:cNvSpPr/>
            <p:nvPr/>
          </p:nvSpPr>
          <p:spPr bwMode="auto">
            <a:xfrm>
              <a:off x="1350747" y="946211"/>
              <a:ext cx="838067" cy="36514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>
              <a:lvl1pPr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1pPr>
              <a:lvl2pPr marL="742950" indent="-28575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2pPr>
              <a:lvl3pPr marL="11430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3pPr>
              <a:lvl4pPr marL="16002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4pPr>
              <a:lvl5pPr marL="20574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9pPr>
            </a:lstStyle>
            <a:p>
              <a:pPr eaLnBrk="1"/>
              <a:r>
                <a:rPr lang="es-ES" altLang="zh-CN" sz="1000" dirty="0">
                  <a:solidFill>
                    <a:srgbClr val="A6A6A6"/>
                  </a:solidFill>
                  <a:latin typeface="Agency FB" panose="020B0503020202020204" pitchFamily="34" charset="0"/>
                  <a:ea typeface="+mn-ea"/>
                </a:rPr>
                <a:t>400 </a:t>
              </a:r>
              <a:r>
                <a:rPr lang="zh-CN" altLang="en-US" sz="1000" dirty="0" smtClean="0">
                  <a:solidFill>
                    <a:srgbClr val="A6A6A6"/>
                  </a:solidFill>
                  <a:latin typeface="Agency FB" panose="020B0503020202020204" pitchFamily="34" charset="0"/>
                  <a:ea typeface="+mn-ea"/>
                </a:rPr>
                <a:t>销售额</a:t>
              </a:r>
              <a:endParaRPr lang="es-ES" altLang="zh-CN" sz="1800" dirty="0">
                <a:latin typeface="Agency FB" panose="020B0503020202020204" pitchFamily="34" charset="0"/>
                <a:ea typeface="+mn-ea"/>
              </a:endParaRPr>
            </a:p>
          </p:txBody>
        </p:sp>
        <p:sp>
          <p:nvSpPr>
            <p:cNvPr id="2" name="AutoShape 26"/>
            <p:cNvSpPr/>
            <p:nvPr/>
          </p:nvSpPr>
          <p:spPr bwMode="auto">
            <a:xfrm>
              <a:off x="2018977" y="384199"/>
              <a:ext cx="609503" cy="39690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45719" tIns="45719" rIns="45719" bIns="45719"/>
            <a:lstStyle>
              <a:lvl1pPr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1pPr>
              <a:lvl2pPr marL="742950" indent="-28575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2pPr>
              <a:lvl3pPr marL="11430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3pPr>
              <a:lvl4pPr marL="16002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4pPr>
              <a:lvl5pPr marL="20574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9pPr>
            </a:lstStyle>
            <a:p>
              <a:pPr algn="ctr" eaLnBrk="1"/>
              <a:r>
                <a:rPr lang="es-ES" altLang="zh-CN" sz="2000">
                  <a:solidFill>
                    <a:srgbClr val="8DC9CC"/>
                  </a:solidFill>
                  <a:latin typeface="Agency FB" panose="020B0503020202020204" pitchFamily="34" charset="0"/>
                  <a:ea typeface="+mn-ea"/>
                  <a:sym typeface="Bebas Neue" panose="020B0606020202050201" pitchFamily="34" charset="0"/>
                </a:rPr>
                <a:t>73%</a:t>
              </a:r>
              <a:endParaRPr lang="es-ES" altLang="zh-CN" sz="1800">
                <a:latin typeface="Agency FB" panose="020B0503020202020204" pitchFamily="34" charset="0"/>
                <a:ea typeface="+mn-ea"/>
              </a:endParaRPr>
            </a:p>
          </p:txBody>
        </p:sp>
        <p:sp>
          <p:nvSpPr>
            <p:cNvPr id="3" name="AutoShape 27"/>
            <p:cNvSpPr/>
            <p:nvPr/>
          </p:nvSpPr>
          <p:spPr bwMode="auto">
            <a:xfrm>
              <a:off x="1961836" y="595351"/>
              <a:ext cx="838067" cy="36514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>
              <a:lvl1pPr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1pPr>
              <a:lvl2pPr marL="742950" indent="-28575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2pPr>
              <a:lvl3pPr marL="11430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3pPr>
              <a:lvl4pPr marL="16002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4pPr>
              <a:lvl5pPr marL="20574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9pPr>
            </a:lstStyle>
            <a:p>
              <a:pPr eaLnBrk="1"/>
              <a:r>
                <a:rPr lang="es-ES" altLang="zh-CN" sz="1000" dirty="0">
                  <a:solidFill>
                    <a:srgbClr val="A6A6A6"/>
                  </a:solidFill>
                  <a:latin typeface="Agency FB" panose="020B0503020202020204" pitchFamily="34" charset="0"/>
                  <a:ea typeface="+mn-ea"/>
                </a:rPr>
                <a:t>800 </a:t>
              </a:r>
              <a:r>
                <a:rPr lang="zh-CN" altLang="en-US" sz="1000" dirty="0" smtClean="0">
                  <a:solidFill>
                    <a:srgbClr val="A6A6A6"/>
                  </a:solidFill>
                  <a:latin typeface="Agency FB" panose="020B0503020202020204" pitchFamily="34" charset="0"/>
                  <a:ea typeface="+mn-ea"/>
                </a:rPr>
                <a:t>销售额</a:t>
              </a:r>
              <a:endParaRPr lang="es-ES" altLang="zh-CN" sz="1800" dirty="0">
                <a:latin typeface="Agency FB" panose="020B0503020202020204" pitchFamily="34" charset="0"/>
                <a:ea typeface="+mn-ea"/>
              </a:endParaRPr>
            </a:p>
          </p:txBody>
        </p:sp>
      </p:grpSp>
      <p:grpSp>
        <p:nvGrpSpPr>
          <p:cNvPr id="45084" name="Group 28"/>
          <p:cNvGrpSpPr/>
          <p:nvPr/>
        </p:nvGrpSpPr>
        <p:grpSpPr bwMode="auto">
          <a:xfrm>
            <a:off x="4799013" y="2206625"/>
            <a:ext cx="900112" cy="904875"/>
            <a:chOff x="-1" y="0"/>
            <a:chExt cx="899842" cy="904875"/>
          </a:xfrm>
        </p:grpSpPr>
        <p:sp>
          <p:nvSpPr>
            <p:cNvPr id="45085" name="AutoShape 29"/>
            <p:cNvSpPr/>
            <p:nvPr/>
          </p:nvSpPr>
          <p:spPr bwMode="auto">
            <a:xfrm>
              <a:off x="-1" y="0"/>
              <a:ext cx="899842" cy="904875"/>
            </a:xfrm>
            <a:custGeom>
              <a:avLst/>
              <a:gdLst>
                <a:gd name="T0" fmla="*/ 449921 w 21600"/>
                <a:gd name="T1" fmla="*/ 452438 h 21600"/>
                <a:gd name="T2" fmla="*/ 449921 w 21600"/>
                <a:gd name="T3" fmla="*/ 452438 h 21600"/>
                <a:gd name="T4" fmla="*/ 449921 w 21600"/>
                <a:gd name="T5" fmla="*/ 452438 h 21600"/>
                <a:gd name="T6" fmla="*/ 449921 w 21600"/>
                <a:gd name="T7" fmla="*/ 452438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0827" y="0"/>
                  </a:moveTo>
                  <a:lnTo>
                    <a:pt x="21600" y="21600"/>
                  </a:lnTo>
                  <a:lnTo>
                    <a:pt x="0" y="21600"/>
                  </a:lnTo>
                  <a:lnTo>
                    <a:pt x="10827" y="0"/>
                  </a:lnTo>
                  <a:close/>
                </a:path>
              </a:pathLst>
            </a:custGeom>
            <a:solidFill>
              <a:srgbClr val="FCC945">
                <a:alpha val="89803"/>
              </a:srgbClr>
            </a:solidFill>
            <a:ln>
              <a:noFill/>
            </a:ln>
            <a:effectLst>
              <a:outerShdw blurRad="50800" dist="50800" dir="5400000" algn="ctr" rotWithShape="0">
                <a:srgbClr val="000000">
                  <a:alpha val="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45086" name="AutoShape 30"/>
            <p:cNvSpPr/>
            <p:nvPr/>
          </p:nvSpPr>
          <p:spPr bwMode="auto">
            <a:xfrm>
              <a:off x="457974" y="3175"/>
              <a:ext cx="441866" cy="901700"/>
            </a:xfrm>
            <a:custGeom>
              <a:avLst/>
              <a:gdLst>
                <a:gd name="T0" fmla="*/ 220933 w 21600"/>
                <a:gd name="T1" fmla="*/ 450850 h 21600"/>
                <a:gd name="T2" fmla="*/ 220933 w 21600"/>
                <a:gd name="T3" fmla="*/ 450850 h 21600"/>
                <a:gd name="T4" fmla="*/ 220933 w 21600"/>
                <a:gd name="T5" fmla="*/ 450850 h 21600"/>
                <a:gd name="T6" fmla="*/ 220933 w 21600"/>
                <a:gd name="T7" fmla="*/ 450850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0" y="21599"/>
                  </a:lnTo>
                  <a:lnTo>
                    <a:pt x="21599" y="2159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AA137"/>
            </a:solidFill>
            <a:ln>
              <a:noFill/>
            </a:ln>
            <a:effectLst>
              <a:outerShdw blurRad="50800" dist="50800" dir="5400000" algn="ctr" rotWithShape="0">
                <a:srgbClr val="000000">
                  <a:alpha val="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</p:grpSp>
      <p:grpSp>
        <p:nvGrpSpPr>
          <p:cNvPr id="45087" name="Group 31"/>
          <p:cNvGrpSpPr/>
          <p:nvPr/>
        </p:nvGrpSpPr>
        <p:grpSpPr bwMode="auto">
          <a:xfrm>
            <a:off x="5395913" y="1787525"/>
            <a:ext cx="960437" cy="1323975"/>
            <a:chOff x="0" y="0"/>
            <a:chExt cx="959677" cy="1323976"/>
          </a:xfrm>
        </p:grpSpPr>
        <p:sp>
          <p:nvSpPr>
            <p:cNvPr id="45088" name="AutoShape 32"/>
            <p:cNvSpPr/>
            <p:nvPr/>
          </p:nvSpPr>
          <p:spPr bwMode="auto">
            <a:xfrm>
              <a:off x="0" y="0"/>
              <a:ext cx="959677" cy="1323975"/>
            </a:xfrm>
            <a:custGeom>
              <a:avLst/>
              <a:gdLst>
                <a:gd name="T0" fmla="*/ 479839 w 21600"/>
                <a:gd name="T1" fmla="*/ 661988 h 21600"/>
                <a:gd name="T2" fmla="*/ 479839 w 21600"/>
                <a:gd name="T3" fmla="*/ 661988 h 21600"/>
                <a:gd name="T4" fmla="*/ 479839 w 21600"/>
                <a:gd name="T5" fmla="*/ 661988 h 21600"/>
                <a:gd name="T6" fmla="*/ 479839 w 21600"/>
                <a:gd name="T7" fmla="*/ 661988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0825" y="0"/>
                  </a:moveTo>
                  <a:lnTo>
                    <a:pt x="21599" y="21599"/>
                  </a:lnTo>
                  <a:lnTo>
                    <a:pt x="0" y="21599"/>
                  </a:lnTo>
                  <a:lnTo>
                    <a:pt x="10825" y="0"/>
                  </a:lnTo>
                  <a:close/>
                </a:path>
              </a:pathLst>
            </a:custGeom>
            <a:solidFill>
              <a:srgbClr val="F89466">
                <a:alpha val="89803"/>
              </a:srgbClr>
            </a:solidFill>
            <a:ln>
              <a:noFill/>
            </a:ln>
            <a:effectLst>
              <a:outerShdw blurRad="50800" dist="50800" dir="5400000" algn="ctr" rotWithShape="0">
                <a:srgbClr val="000000">
                  <a:alpha val="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45089" name="AutoShape 33"/>
            <p:cNvSpPr/>
            <p:nvPr/>
          </p:nvSpPr>
          <p:spPr bwMode="auto">
            <a:xfrm>
              <a:off x="485592" y="11112"/>
              <a:ext cx="474085" cy="1312864"/>
            </a:xfrm>
            <a:custGeom>
              <a:avLst/>
              <a:gdLst>
                <a:gd name="T0" fmla="*/ 237043 w 21600"/>
                <a:gd name="T1" fmla="*/ 656432 h 21600"/>
                <a:gd name="T2" fmla="*/ 237043 w 21600"/>
                <a:gd name="T3" fmla="*/ 656432 h 21600"/>
                <a:gd name="T4" fmla="*/ 237043 w 21600"/>
                <a:gd name="T5" fmla="*/ 656432 h 21600"/>
                <a:gd name="T6" fmla="*/ 237043 w 21600"/>
                <a:gd name="T7" fmla="*/ 656432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0" y="21599"/>
                  </a:lnTo>
                  <a:lnTo>
                    <a:pt x="21285" y="21599"/>
                  </a:lnTo>
                  <a:lnTo>
                    <a:pt x="21600" y="2154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B6B5C"/>
            </a:solidFill>
            <a:ln>
              <a:noFill/>
            </a:ln>
            <a:effectLst>
              <a:outerShdw blurRad="50800" dist="50800" dir="5400000" algn="ctr" rotWithShape="0">
                <a:srgbClr val="000000">
                  <a:alpha val="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</p:grpSp>
      <p:grpSp>
        <p:nvGrpSpPr>
          <p:cNvPr id="45090" name="Group 34"/>
          <p:cNvGrpSpPr/>
          <p:nvPr/>
        </p:nvGrpSpPr>
        <p:grpSpPr bwMode="auto">
          <a:xfrm>
            <a:off x="6072188" y="2503488"/>
            <a:ext cx="900112" cy="608012"/>
            <a:chOff x="-1" y="0"/>
            <a:chExt cx="899842" cy="608013"/>
          </a:xfrm>
        </p:grpSpPr>
        <p:sp>
          <p:nvSpPr>
            <p:cNvPr id="45091" name="AutoShape 35"/>
            <p:cNvSpPr/>
            <p:nvPr/>
          </p:nvSpPr>
          <p:spPr bwMode="auto">
            <a:xfrm>
              <a:off x="-1" y="0"/>
              <a:ext cx="899842" cy="608013"/>
            </a:xfrm>
            <a:custGeom>
              <a:avLst/>
              <a:gdLst>
                <a:gd name="T0" fmla="*/ 449921 w 21600"/>
                <a:gd name="T1" fmla="*/ 304007 h 21600"/>
                <a:gd name="T2" fmla="*/ 449921 w 21600"/>
                <a:gd name="T3" fmla="*/ 304007 h 21600"/>
                <a:gd name="T4" fmla="*/ 449921 w 21600"/>
                <a:gd name="T5" fmla="*/ 304007 h 21600"/>
                <a:gd name="T6" fmla="*/ 449921 w 21600"/>
                <a:gd name="T7" fmla="*/ 304007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0772" y="0"/>
                  </a:moveTo>
                  <a:lnTo>
                    <a:pt x="21600" y="21599"/>
                  </a:lnTo>
                  <a:lnTo>
                    <a:pt x="0" y="21599"/>
                  </a:lnTo>
                  <a:lnTo>
                    <a:pt x="10772" y="0"/>
                  </a:lnTo>
                  <a:close/>
                </a:path>
              </a:pathLst>
            </a:custGeom>
            <a:solidFill>
              <a:srgbClr val="BFBFBF">
                <a:alpha val="89803"/>
              </a:srgbClr>
            </a:solidFill>
            <a:ln>
              <a:noFill/>
            </a:ln>
            <a:effectLst>
              <a:outerShdw blurRad="50800" dist="50800" dir="5400000" algn="ctr" rotWithShape="0">
                <a:srgbClr val="000000">
                  <a:alpha val="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45092" name="AutoShape 36"/>
            <p:cNvSpPr/>
            <p:nvPr/>
          </p:nvSpPr>
          <p:spPr bwMode="auto">
            <a:xfrm>
              <a:off x="453371" y="4762"/>
              <a:ext cx="446467" cy="603251"/>
            </a:xfrm>
            <a:custGeom>
              <a:avLst/>
              <a:gdLst>
                <a:gd name="T0" fmla="*/ 223234 w 21600"/>
                <a:gd name="T1" fmla="*/ 301626 h 21600"/>
                <a:gd name="T2" fmla="*/ 223234 w 21600"/>
                <a:gd name="T3" fmla="*/ 301626 h 21600"/>
                <a:gd name="T4" fmla="*/ 223234 w 21600"/>
                <a:gd name="T5" fmla="*/ 301626 h 21600"/>
                <a:gd name="T6" fmla="*/ 223234 w 21600"/>
                <a:gd name="T7" fmla="*/ 301626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ffectLst>
              <a:outerShdw blurRad="50800" dist="50800" dir="5400000" algn="ctr" rotWithShape="0">
                <a:srgbClr val="000000">
                  <a:alpha val="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</p:grpSp>
      <p:grpSp>
        <p:nvGrpSpPr>
          <p:cNvPr id="45093" name="Group 37"/>
          <p:cNvGrpSpPr/>
          <p:nvPr/>
        </p:nvGrpSpPr>
        <p:grpSpPr bwMode="auto">
          <a:xfrm>
            <a:off x="6659563" y="2224088"/>
            <a:ext cx="958850" cy="887412"/>
            <a:chOff x="0" y="-1"/>
            <a:chExt cx="959677" cy="887414"/>
          </a:xfrm>
        </p:grpSpPr>
        <p:sp>
          <p:nvSpPr>
            <p:cNvPr id="45094" name="AutoShape 38"/>
            <p:cNvSpPr/>
            <p:nvPr/>
          </p:nvSpPr>
          <p:spPr bwMode="auto">
            <a:xfrm>
              <a:off x="0" y="-1"/>
              <a:ext cx="959677" cy="887414"/>
            </a:xfrm>
            <a:custGeom>
              <a:avLst/>
              <a:gdLst>
                <a:gd name="T0" fmla="*/ 479839 w 21600"/>
                <a:gd name="T1" fmla="*/ 443707 h 21600"/>
                <a:gd name="T2" fmla="*/ 479839 w 21600"/>
                <a:gd name="T3" fmla="*/ 443707 h 21600"/>
                <a:gd name="T4" fmla="*/ 479839 w 21600"/>
                <a:gd name="T5" fmla="*/ 443707 h 21600"/>
                <a:gd name="T6" fmla="*/ 479839 w 21600"/>
                <a:gd name="T7" fmla="*/ 443707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0825" y="0"/>
                  </a:moveTo>
                  <a:lnTo>
                    <a:pt x="21599" y="21599"/>
                  </a:lnTo>
                  <a:lnTo>
                    <a:pt x="0" y="21599"/>
                  </a:lnTo>
                  <a:lnTo>
                    <a:pt x="10825" y="0"/>
                  </a:lnTo>
                  <a:close/>
                </a:path>
              </a:pathLst>
            </a:custGeom>
            <a:solidFill>
              <a:srgbClr val="B09676">
                <a:alpha val="89803"/>
              </a:srgbClr>
            </a:solidFill>
            <a:ln>
              <a:noFill/>
            </a:ln>
            <a:effectLst>
              <a:outerShdw blurRad="50800" dist="50800" dir="5400000" algn="ctr" rotWithShape="0">
                <a:srgbClr val="000000">
                  <a:alpha val="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45095" name="AutoShape 39"/>
            <p:cNvSpPr/>
            <p:nvPr/>
          </p:nvSpPr>
          <p:spPr bwMode="auto">
            <a:xfrm>
              <a:off x="485590" y="7937"/>
              <a:ext cx="474085" cy="879476"/>
            </a:xfrm>
            <a:custGeom>
              <a:avLst/>
              <a:gdLst>
                <a:gd name="T0" fmla="*/ 237043 w 21600"/>
                <a:gd name="T1" fmla="*/ 439738 h 21600"/>
                <a:gd name="T2" fmla="*/ 237043 w 21600"/>
                <a:gd name="T3" fmla="*/ 439738 h 21600"/>
                <a:gd name="T4" fmla="*/ 237043 w 21600"/>
                <a:gd name="T5" fmla="*/ 439738 h 21600"/>
                <a:gd name="T6" fmla="*/ 237043 w 21600"/>
                <a:gd name="T7" fmla="*/ 439738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D785E"/>
            </a:solidFill>
            <a:ln>
              <a:noFill/>
            </a:ln>
            <a:effectLst>
              <a:outerShdw blurRad="50800" dist="50800" dir="5400000" algn="ctr" rotWithShape="0">
                <a:srgbClr val="000000">
                  <a:alpha val="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</p:grpSp>
      <p:sp>
        <p:nvSpPr>
          <p:cNvPr id="45096" name="AutoShape 40"/>
          <p:cNvSpPr/>
          <p:nvPr/>
        </p:nvSpPr>
        <p:spPr bwMode="auto">
          <a:xfrm>
            <a:off x="4930775" y="1924050"/>
            <a:ext cx="838200" cy="36512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/>
            <a:r>
              <a:rPr lang="es-ES" altLang="zh-CN" sz="1000" dirty="0">
                <a:solidFill>
                  <a:srgbClr val="A6A6A6"/>
                </a:solidFill>
                <a:latin typeface="+mn-ea"/>
                <a:ea typeface="+mn-ea"/>
              </a:rPr>
              <a:t>500 </a:t>
            </a:r>
            <a:r>
              <a:rPr lang="zh-CN" altLang="en-US" sz="1000" dirty="0" smtClean="0">
                <a:solidFill>
                  <a:srgbClr val="A6A6A6"/>
                </a:solidFill>
                <a:latin typeface="+mn-ea"/>
                <a:ea typeface="+mn-ea"/>
              </a:rPr>
              <a:t>销售额</a:t>
            </a:r>
            <a:endParaRPr lang="es-ES" altLang="zh-CN" sz="1800" dirty="0">
              <a:latin typeface="+mn-ea"/>
              <a:ea typeface="+mn-ea"/>
            </a:endParaRPr>
          </a:p>
        </p:txBody>
      </p:sp>
      <p:grpSp>
        <p:nvGrpSpPr>
          <p:cNvPr id="45097" name="Group 41"/>
          <p:cNvGrpSpPr/>
          <p:nvPr/>
        </p:nvGrpSpPr>
        <p:grpSpPr bwMode="auto">
          <a:xfrm>
            <a:off x="4987925" y="1268413"/>
            <a:ext cx="2492375" cy="1131887"/>
            <a:chOff x="0" y="-1"/>
            <a:chExt cx="2493335" cy="1131669"/>
          </a:xfrm>
        </p:grpSpPr>
        <p:sp>
          <p:nvSpPr>
            <p:cNvPr id="45098" name="AutoShape 42"/>
            <p:cNvSpPr/>
            <p:nvPr/>
          </p:nvSpPr>
          <p:spPr bwMode="auto">
            <a:xfrm>
              <a:off x="0" y="444413"/>
              <a:ext cx="609835" cy="39679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45719" tIns="45719" rIns="45719" bIns="45719"/>
            <a:lstStyle>
              <a:lvl1pPr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1pPr>
              <a:lvl2pPr marL="742950" indent="-28575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2pPr>
              <a:lvl3pPr marL="11430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3pPr>
              <a:lvl4pPr marL="16002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4pPr>
              <a:lvl5pPr marL="20574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9pPr>
            </a:lstStyle>
            <a:p>
              <a:pPr algn="ctr" eaLnBrk="1"/>
              <a:r>
                <a:rPr lang="es-ES" altLang="zh-CN" sz="2000">
                  <a:solidFill>
                    <a:srgbClr val="8DC9CC"/>
                  </a:solidFill>
                  <a:latin typeface="Agency FB" panose="020B0503020202020204" pitchFamily="34" charset="0"/>
                  <a:ea typeface="+mn-ea"/>
                  <a:sym typeface="Bebas Neue" panose="020B0606020202050201" pitchFamily="34" charset="0"/>
                </a:rPr>
                <a:t>59%</a:t>
              </a:r>
              <a:endParaRPr lang="es-ES" altLang="zh-CN" sz="1800">
                <a:latin typeface="Agency FB" panose="020B0503020202020204" pitchFamily="34" charset="0"/>
                <a:ea typeface="+mn-ea"/>
              </a:endParaRPr>
            </a:p>
          </p:txBody>
        </p:sp>
        <p:sp>
          <p:nvSpPr>
            <p:cNvPr id="45099" name="AutoShape 43"/>
            <p:cNvSpPr/>
            <p:nvPr/>
          </p:nvSpPr>
          <p:spPr bwMode="auto">
            <a:xfrm>
              <a:off x="587601" y="-1"/>
              <a:ext cx="609835" cy="39679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45719" tIns="45719" rIns="45719" bIns="45719"/>
            <a:lstStyle>
              <a:lvl1pPr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1pPr>
              <a:lvl2pPr marL="742950" indent="-28575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2pPr>
              <a:lvl3pPr marL="11430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3pPr>
              <a:lvl4pPr marL="16002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4pPr>
              <a:lvl5pPr marL="20574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9pPr>
            </a:lstStyle>
            <a:p>
              <a:pPr algn="ctr" eaLnBrk="1"/>
              <a:r>
                <a:rPr lang="es-ES" altLang="zh-CN" sz="2000">
                  <a:solidFill>
                    <a:srgbClr val="8DC9CC"/>
                  </a:solidFill>
                  <a:latin typeface="Agency FB" panose="020B0503020202020204" pitchFamily="34" charset="0"/>
                  <a:ea typeface="+mn-ea"/>
                  <a:sym typeface="Bebas Neue" panose="020B0606020202050201" pitchFamily="34" charset="0"/>
                </a:rPr>
                <a:t>99%</a:t>
              </a:r>
              <a:endParaRPr lang="es-ES" altLang="zh-CN" sz="1800">
                <a:latin typeface="Agency FB" panose="020B0503020202020204" pitchFamily="34" charset="0"/>
                <a:ea typeface="+mn-ea"/>
              </a:endParaRPr>
            </a:p>
          </p:txBody>
        </p:sp>
        <p:sp>
          <p:nvSpPr>
            <p:cNvPr id="45100" name="AutoShape 44"/>
            <p:cNvSpPr/>
            <p:nvPr/>
          </p:nvSpPr>
          <p:spPr bwMode="auto">
            <a:xfrm>
              <a:off x="1241903" y="734869"/>
              <a:ext cx="609835" cy="39679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45719" tIns="45719" rIns="45719" bIns="45719"/>
            <a:lstStyle>
              <a:lvl1pPr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1pPr>
              <a:lvl2pPr marL="742950" indent="-28575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2pPr>
              <a:lvl3pPr marL="11430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3pPr>
              <a:lvl4pPr marL="16002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4pPr>
              <a:lvl5pPr marL="20574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9pPr>
            </a:lstStyle>
            <a:p>
              <a:pPr algn="ctr" eaLnBrk="1"/>
              <a:r>
                <a:rPr lang="es-ES" altLang="zh-CN" sz="2000">
                  <a:solidFill>
                    <a:srgbClr val="8DC9CC"/>
                  </a:solidFill>
                  <a:latin typeface="Agency FB" panose="020B0503020202020204" pitchFamily="34" charset="0"/>
                  <a:ea typeface="+mn-ea"/>
                  <a:sym typeface="Bebas Neue" panose="020B0606020202050201" pitchFamily="34" charset="0"/>
                </a:rPr>
                <a:t>36%</a:t>
              </a:r>
              <a:endParaRPr lang="es-ES" altLang="zh-CN" sz="1800">
                <a:latin typeface="Agency FB" panose="020B0503020202020204" pitchFamily="34" charset="0"/>
                <a:ea typeface="+mn-ea"/>
              </a:endParaRPr>
            </a:p>
          </p:txBody>
        </p:sp>
        <p:sp>
          <p:nvSpPr>
            <p:cNvPr id="45101" name="AutoShape 45"/>
            <p:cNvSpPr/>
            <p:nvPr/>
          </p:nvSpPr>
          <p:spPr bwMode="auto">
            <a:xfrm>
              <a:off x="1883500" y="446000"/>
              <a:ext cx="609835" cy="39679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45719" tIns="45719" rIns="45719" bIns="45719"/>
            <a:lstStyle>
              <a:lvl1pPr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1pPr>
              <a:lvl2pPr marL="742950" indent="-28575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2pPr>
              <a:lvl3pPr marL="11430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3pPr>
              <a:lvl4pPr marL="16002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4pPr>
              <a:lvl5pPr marL="20574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9pPr>
            </a:lstStyle>
            <a:p>
              <a:pPr algn="ctr" eaLnBrk="1"/>
              <a:r>
                <a:rPr lang="es-ES" altLang="zh-CN" sz="2000">
                  <a:solidFill>
                    <a:srgbClr val="8DC9CC"/>
                  </a:solidFill>
                  <a:latin typeface="Agency FB" panose="020B0503020202020204" pitchFamily="34" charset="0"/>
                  <a:ea typeface="+mn-ea"/>
                  <a:sym typeface="Bebas Neue" panose="020B0606020202050201" pitchFamily="34" charset="0"/>
                </a:rPr>
                <a:t>60%</a:t>
              </a:r>
              <a:endParaRPr lang="es-ES" altLang="zh-CN" sz="1800">
                <a:latin typeface="Agency FB" panose="020B0503020202020204" pitchFamily="34" charset="0"/>
                <a:ea typeface="+mn-ea"/>
              </a:endParaRPr>
            </a:p>
          </p:txBody>
        </p:sp>
      </p:grpSp>
      <p:sp>
        <p:nvSpPr>
          <p:cNvPr id="45102" name="AutoShape 46"/>
          <p:cNvSpPr/>
          <p:nvPr/>
        </p:nvSpPr>
        <p:spPr bwMode="auto">
          <a:xfrm>
            <a:off x="6815138" y="1925638"/>
            <a:ext cx="838200" cy="36512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/>
            <a:r>
              <a:rPr lang="es-ES" altLang="zh-CN" sz="1000" dirty="0">
                <a:solidFill>
                  <a:srgbClr val="A6A6A6"/>
                </a:solidFill>
                <a:latin typeface="+mn-ea"/>
                <a:ea typeface="+mn-ea"/>
              </a:rPr>
              <a:t>550 </a:t>
            </a:r>
            <a:r>
              <a:rPr lang="zh-CN" altLang="en-US" sz="1000" dirty="0" smtClean="0">
                <a:solidFill>
                  <a:srgbClr val="A6A6A6"/>
                </a:solidFill>
                <a:latin typeface="+mn-ea"/>
                <a:ea typeface="+mn-ea"/>
              </a:rPr>
              <a:t>销售额</a:t>
            </a:r>
            <a:endParaRPr lang="es-ES" altLang="zh-CN" sz="1800" dirty="0">
              <a:latin typeface="+mn-ea"/>
              <a:ea typeface="+mn-ea"/>
            </a:endParaRPr>
          </a:p>
        </p:txBody>
      </p:sp>
      <p:grpSp>
        <p:nvGrpSpPr>
          <p:cNvPr id="45103" name="Group 47"/>
          <p:cNvGrpSpPr/>
          <p:nvPr/>
        </p:nvGrpSpPr>
        <p:grpSpPr bwMode="auto">
          <a:xfrm>
            <a:off x="4090988" y="3257550"/>
            <a:ext cx="512762" cy="1065213"/>
            <a:chOff x="-1" y="0"/>
            <a:chExt cx="511955" cy="1065217"/>
          </a:xfrm>
        </p:grpSpPr>
        <p:grpSp>
          <p:nvGrpSpPr>
            <p:cNvPr id="45082" name="Group 48"/>
            <p:cNvGrpSpPr/>
            <p:nvPr/>
          </p:nvGrpSpPr>
          <p:grpSpPr bwMode="auto">
            <a:xfrm>
              <a:off x="-1" y="0"/>
              <a:ext cx="230190" cy="1062041"/>
              <a:chOff x="-1" y="-1"/>
              <a:chExt cx="230190" cy="1062041"/>
            </a:xfrm>
          </p:grpSpPr>
          <p:sp>
            <p:nvSpPr>
              <p:cNvPr id="45105" name="AutoShape 49"/>
              <p:cNvSpPr/>
              <p:nvPr/>
            </p:nvSpPr>
            <p:spPr bwMode="auto">
              <a:xfrm>
                <a:off x="138112" y="-1"/>
                <a:ext cx="92077" cy="185739"/>
              </a:xfrm>
              <a:custGeom>
                <a:avLst/>
                <a:gdLst>
                  <a:gd name="T0" fmla="*/ 46039 w 21600"/>
                  <a:gd name="T1" fmla="*/ 92870 h 21600"/>
                  <a:gd name="T2" fmla="*/ 46039 w 21600"/>
                  <a:gd name="T3" fmla="*/ 92870 h 21600"/>
                  <a:gd name="T4" fmla="*/ 46039 w 21600"/>
                  <a:gd name="T5" fmla="*/ 92870 h 21600"/>
                  <a:gd name="T6" fmla="*/ 46039 w 21600"/>
                  <a:gd name="T7" fmla="*/ 92870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11020"/>
                    </a:moveTo>
                    <a:cubicBezTo>
                      <a:pt x="0" y="4848"/>
                      <a:pt x="9900" y="0"/>
                      <a:pt x="21600" y="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9900" y="21600"/>
                      <a:pt x="0" y="16751"/>
                      <a:pt x="0" y="11020"/>
                    </a:cubicBezTo>
                    <a:close/>
                  </a:path>
                </a:pathLst>
              </a:custGeom>
              <a:solidFill>
                <a:srgbClr val="2C2C3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45106" name="AutoShape 50"/>
              <p:cNvSpPr/>
              <p:nvPr/>
            </p:nvSpPr>
            <p:spPr bwMode="auto">
              <a:xfrm>
                <a:off x="-1" y="204787"/>
                <a:ext cx="230190" cy="857253"/>
              </a:xfrm>
              <a:custGeom>
                <a:avLst/>
                <a:gdLst>
                  <a:gd name="T0" fmla="*/ 115095 w 21600"/>
                  <a:gd name="T1" fmla="*/ 428627 h 21600"/>
                  <a:gd name="T2" fmla="*/ 115095 w 21600"/>
                  <a:gd name="T3" fmla="*/ 428627 h 21600"/>
                  <a:gd name="T4" fmla="*/ 115095 w 21600"/>
                  <a:gd name="T5" fmla="*/ 428627 h 21600"/>
                  <a:gd name="T6" fmla="*/ 115095 w 21600"/>
                  <a:gd name="T7" fmla="*/ 428627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719" y="860"/>
                    </a:moveTo>
                    <a:cubicBezTo>
                      <a:pt x="1799" y="382"/>
                      <a:pt x="3599" y="95"/>
                      <a:pt x="5399" y="0"/>
                    </a:cubicBezTo>
                    <a:cubicBezTo>
                      <a:pt x="6120" y="0"/>
                      <a:pt x="6840" y="0"/>
                      <a:pt x="7559" y="0"/>
                    </a:cubicBezTo>
                    <a:cubicBezTo>
                      <a:pt x="9000" y="0"/>
                      <a:pt x="9000" y="0"/>
                      <a:pt x="9000" y="0"/>
                    </a:cubicBezTo>
                    <a:cubicBezTo>
                      <a:pt x="9360" y="0"/>
                      <a:pt x="9360" y="0"/>
                      <a:pt x="9360" y="0"/>
                    </a:cubicBezTo>
                    <a:cubicBezTo>
                      <a:pt x="11159" y="0"/>
                      <a:pt x="11159" y="0"/>
                      <a:pt x="11159" y="0"/>
                    </a:cubicBezTo>
                    <a:cubicBezTo>
                      <a:pt x="21600" y="0"/>
                      <a:pt x="21600" y="0"/>
                      <a:pt x="21600" y="0"/>
                    </a:cubicBezTo>
                    <a:cubicBezTo>
                      <a:pt x="21600" y="10035"/>
                      <a:pt x="21600" y="10035"/>
                      <a:pt x="21600" y="10035"/>
                    </a:cubicBezTo>
                    <a:cubicBezTo>
                      <a:pt x="20160" y="10035"/>
                      <a:pt x="19080" y="10417"/>
                      <a:pt x="19080" y="10800"/>
                    </a:cubicBezTo>
                    <a:cubicBezTo>
                      <a:pt x="18720" y="10800"/>
                      <a:pt x="18720" y="10800"/>
                      <a:pt x="18720" y="10800"/>
                    </a:cubicBezTo>
                    <a:cubicBezTo>
                      <a:pt x="19080" y="10800"/>
                      <a:pt x="19080" y="10895"/>
                      <a:pt x="19080" y="10895"/>
                    </a:cubicBezTo>
                    <a:cubicBezTo>
                      <a:pt x="19080" y="20261"/>
                      <a:pt x="19080" y="20261"/>
                      <a:pt x="19080" y="20261"/>
                    </a:cubicBezTo>
                    <a:cubicBezTo>
                      <a:pt x="19080" y="21026"/>
                      <a:pt x="16560" y="21599"/>
                      <a:pt x="14040" y="21599"/>
                    </a:cubicBezTo>
                    <a:cubicBezTo>
                      <a:pt x="11159" y="21599"/>
                      <a:pt x="9000" y="21026"/>
                      <a:pt x="9000" y="20261"/>
                    </a:cubicBezTo>
                    <a:cubicBezTo>
                      <a:pt x="9000" y="10895"/>
                      <a:pt x="9000" y="10895"/>
                      <a:pt x="9000" y="10895"/>
                    </a:cubicBezTo>
                    <a:cubicBezTo>
                      <a:pt x="9000" y="10895"/>
                      <a:pt x="9000" y="10800"/>
                      <a:pt x="9000" y="10800"/>
                    </a:cubicBezTo>
                    <a:cubicBezTo>
                      <a:pt x="9000" y="10800"/>
                      <a:pt x="9000" y="10800"/>
                      <a:pt x="9000" y="10800"/>
                    </a:cubicBezTo>
                    <a:cubicBezTo>
                      <a:pt x="9000" y="2102"/>
                      <a:pt x="9000" y="2102"/>
                      <a:pt x="9000" y="2102"/>
                    </a:cubicBezTo>
                    <a:cubicBezTo>
                      <a:pt x="7919" y="2102"/>
                      <a:pt x="7919" y="2102"/>
                      <a:pt x="7919" y="2102"/>
                    </a:cubicBezTo>
                    <a:cubicBezTo>
                      <a:pt x="7919" y="8697"/>
                      <a:pt x="7919" y="8697"/>
                      <a:pt x="7919" y="8697"/>
                    </a:cubicBezTo>
                    <a:cubicBezTo>
                      <a:pt x="7919" y="9366"/>
                      <a:pt x="6120" y="9844"/>
                      <a:pt x="3959" y="9844"/>
                    </a:cubicBezTo>
                    <a:cubicBezTo>
                      <a:pt x="1799" y="9844"/>
                      <a:pt x="0" y="9366"/>
                      <a:pt x="0" y="8697"/>
                    </a:cubicBezTo>
                    <a:cubicBezTo>
                      <a:pt x="0" y="1624"/>
                      <a:pt x="0" y="1624"/>
                      <a:pt x="0" y="1624"/>
                    </a:cubicBezTo>
                    <a:cubicBezTo>
                      <a:pt x="0" y="1338"/>
                      <a:pt x="359" y="1051"/>
                      <a:pt x="719" y="860"/>
                    </a:cubicBezTo>
                    <a:close/>
                  </a:path>
                </a:pathLst>
              </a:custGeom>
              <a:solidFill>
                <a:srgbClr val="2C2C3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</p:grpSp>
        <p:grpSp>
          <p:nvGrpSpPr>
            <p:cNvPr id="45083" name="Group 51"/>
            <p:cNvGrpSpPr/>
            <p:nvPr/>
          </p:nvGrpSpPr>
          <p:grpSpPr bwMode="auto">
            <a:xfrm>
              <a:off x="280178" y="1"/>
              <a:ext cx="231776" cy="1065216"/>
              <a:chOff x="-1" y="-1"/>
              <a:chExt cx="231776" cy="1065216"/>
            </a:xfrm>
          </p:grpSpPr>
          <p:sp>
            <p:nvSpPr>
              <p:cNvPr id="45108" name="AutoShape 52"/>
              <p:cNvSpPr/>
              <p:nvPr/>
            </p:nvSpPr>
            <p:spPr bwMode="auto">
              <a:xfrm>
                <a:off x="0" y="-1"/>
                <a:ext cx="95250" cy="185739"/>
              </a:xfrm>
              <a:custGeom>
                <a:avLst/>
                <a:gdLst>
                  <a:gd name="T0" fmla="*/ 47625 w 21600"/>
                  <a:gd name="T1" fmla="*/ 92870 h 21600"/>
                  <a:gd name="T2" fmla="*/ 47625 w 21600"/>
                  <a:gd name="T3" fmla="*/ 92870 h 21600"/>
                  <a:gd name="T4" fmla="*/ 47625 w 21600"/>
                  <a:gd name="T5" fmla="*/ 92870 h 21600"/>
                  <a:gd name="T6" fmla="*/ 47625 w 21600"/>
                  <a:gd name="T7" fmla="*/ 92870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600" y="11020"/>
                    </a:moveTo>
                    <a:cubicBezTo>
                      <a:pt x="21600" y="4848"/>
                      <a:pt x="12096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1600"/>
                      <a:pt x="0" y="21600"/>
                      <a:pt x="0" y="21600"/>
                    </a:cubicBezTo>
                    <a:cubicBezTo>
                      <a:pt x="0" y="21600"/>
                      <a:pt x="0" y="21600"/>
                      <a:pt x="0" y="21600"/>
                    </a:cubicBezTo>
                    <a:cubicBezTo>
                      <a:pt x="12096" y="21600"/>
                      <a:pt x="21600" y="16751"/>
                      <a:pt x="21600" y="11020"/>
                    </a:cubicBezTo>
                    <a:close/>
                  </a:path>
                </a:pathLst>
              </a:custGeom>
              <a:solidFill>
                <a:srgbClr val="8DC9C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45109" name="AutoShape 53"/>
              <p:cNvSpPr/>
              <p:nvPr/>
            </p:nvSpPr>
            <p:spPr bwMode="auto">
              <a:xfrm>
                <a:off x="-1" y="204787"/>
                <a:ext cx="231776" cy="860428"/>
              </a:xfrm>
              <a:custGeom>
                <a:avLst/>
                <a:gdLst>
                  <a:gd name="T0" fmla="*/ 115888 w 21600"/>
                  <a:gd name="T1" fmla="*/ 430214 h 21600"/>
                  <a:gd name="T2" fmla="*/ 115888 w 21600"/>
                  <a:gd name="T3" fmla="*/ 430214 h 21600"/>
                  <a:gd name="T4" fmla="*/ 115888 w 21600"/>
                  <a:gd name="T5" fmla="*/ 430214 h 21600"/>
                  <a:gd name="T6" fmla="*/ 115888 w 21600"/>
                  <a:gd name="T7" fmla="*/ 430214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891" y="856"/>
                    </a:moveTo>
                    <a:cubicBezTo>
                      <a:pt x="19829" y="380"/>
                      <a:pt x="17704" y="190"/>
                      <a:pt x="16288" y="95"/>
                    </a:cubicBezTo>
                    <a:cubicBezTo>
                      <a:pt x="15580" y="0"/>
                      <a:pt x="14872" y="0"/>
                      <a:pt x="14163" y="0"/>
                    </a:cubicBezTo>
                    <a:cubicBezTo>
                      <a:pt x="12747" y="0"/>
                      <a:pt x="12747" y="0"/>
                      <a:pt x="12747" y="0"/>
                    </a:cubicBezTo>
                    <a:cubicBezTo>
                      <a:pt x="12039" y="0"/>
                      <a:pt x="12039" y="0"/>
                      <a:pt x="12039" y="0"/>
                    </a:cubicBezTo>
                    <a:cubicBezTo>
                      <a:pt x="10268" y="0"/>
                      <a:pt x="10268" y="0"/>
                      <a:pt x="1026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5034"/>
                      <a:pt x="0" y="15034"/>
                      <a:pt x="0" y="15034"/>
                    </a:cubicBezTo>
                    <a:cubicBezTo>
                      <a:pt x="2832" y="15034"/>
                      <a:pt x="2832" y="15034"/>
                      <a:pt x="2832" y="15034"/>
                    </a:cubicBezTo>
                    <a:cubicBezTo>
                      <a:pt x="2832" y="20267"/>
                      <a:pt x="2832" y="20267"/>
                      <a:pt x="2832" y="20267"/>
                    </a:cubicBezTo>
                    <a:cubicBezTo>
                      <a:pt x="2832" y="20933"/>
                      <a:pt x="4957" y="21600"/>
                      <a:pt x="7790" y="21600"/>
                    </a:cubicBezTo>
                    <a:cubicBezTo>
                      <a:pt x="10622" y="21600"/>
                      <a:pt x="12747" y="20933"/>
                      <a:pt x="12747" y="20267"/>
                    </a:cubicBezTo>
                    <a:cubicBezTo>
                      <a:pt x="12747" y="15034"/>
                      <a:pt x="12747" y="15034"/>
                      <a:pt x="12747" y="15034"/>
                    </a:cubicBezTo>
                    <a:cubicBezTo>
                      <a:pt x="15934" y="15034"/>
                      <a:pt x="15934" y="15034"/>
                      <a:pt x="15934" y="15034"/>
                    </a:cubicBezTo>
                    <a:cubicBezTo>
                      <a:pt x="12747" y="9610"/>
                      <a:pt x="12747" y="9610"/>
                      <a:pt x="12747" y="9610"/>
                    </a:cubicBezTo>
                    <a:cubicBezTo>
                      <a:pt x="12747" y="2093"/>
                      <a:pt x="12747" y="2093"/>
                      <a:pt x="12747" y="2093"/>
                    </a:cubicBezTo>
                    <a:cubicBezTo>
                      <a:pt x="13455" y="2093"/>
                      <a:pt x="13455" y="2093"/>
                      <a:pt x="13455" y="2093"/>
                    </a:cubicBezTo>
                    <a:cubicBezTo>
                      <a:pt x="13455" y="8754"/>
                      <a:pt x="13455" y="8754"/>
                      <a:pt x="13455" y="8754"/>
                    </a:cubicBezTo>
                    <a:cubicBezTo>
                      <a:pt x="13455" y="9325"/>
                      <a:pt x="15226" y="9800"/>
                      <a:pt x="17704" y="9800"/>
                    </a:cubicBezTo>
                    <a:cubicBezTo>
                      <a:pt x="19829" y="9800"/>
                      <a:pt x="21600" y="9325"/>
                      <a:pt x="21600" y="8754"/>
                    </a:cubicBezTo>
                    <a:cubicBezTo>
                      <a:pt x="21600" y="1712"/>
                      <a:pt x="21600" y="1712"/>
                      <a:pt x="21600" y="1712"/>
                    </a:cubicBezTo>
                    <a:cubicBezTo>
                      <a:pt x="21600" y="1332"/>
                      <a:pt x="21245" y="1046"/>
                      <a:pt x="20891" y="856"/>
                    </a:cubicBezTo>
                    <a:close/>
                  </a:path>
                </a:pathLst>
              </a:custGeom>
              <a:solidFill>
                <a:srgbClr val="8DC9C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</p:grpSp>
      </p:grpSp>
      <p:sp>
        <p:nvSpPr>
          <p:cNvPr id="45111" name="AutoShape 55"/>
          <p:cNvSpPr/>
          <p:nvPr/>
        </p:nvSpPr>
        <p:spPr bwMode="auto">
          <a:xfrm>
            <a:off x="4902200" y="3536950"/>
            <a:ext cx="584200" cy="582613"/>
          </a:xfrm>
          <a:custGeom>
            <a:avLst/>
            <a:gdLst>
              <a:gd name="T0" fmla="*/ 291350 w 19679"/>
              <a:gd name="T1" fmla="*/ 319807 h 19679"/>
              <a:gd name="T2" fmla="*/ 291350 w 19679"/>
              <a:gd name="T3" fmla="*/ 319807 h 19679"/>
              <a:gd name="T4" fmla="*/ 291350 w 19679"/>
              <a:gd name="T5" fmla="*/ 319807 h 19679"/>
              <a:gd name="T6" fmla="*/ 291350 w 19679"/>
              <a:gd name="T7" fmla="*/ 319807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9"/>
                  <a:pt x="6724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rgbClr val="8DC9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45113" name="AutoShape 57"/>
          <p:cNvSpPr/>
          <p:nvPr/>
        </p:nvSpPr>
        <p:spPr bwMode="auto">
          <a:xfrm>
            <a:off x="5562600" y="3409950"/>
            <a:ext cx="2667000" cy="82708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45719" tIns="45719" rIns="45719" bIns="45719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>
              <a:spcBef>
                <a:spcPts val="200"/>
              </a:spcBef>
            </a:pPr>
            <a:r>
              <a:rPr lang="zh-CN" altLang="en-US" sz="1200" b="1" dirty="0" smtClean="0">
                <a:solidFill>
                  <a:srgbClr val="808080"/>
                </a:solidFill>
                <a:latin typeface="+mn-ea"/>
                <a:ea typeface="+mn-ea"/>
              </a:rPr>
              <a:t>数据库</a:t>
            </a:r>
            <a:br>
              <a:rPr lang="es-ES" altLang="zh-CN" sz="1200" b="1" dirty="0">
                <a:solidFill>
                  <a:srgbClr val="808080"/>
                </a:solidFill>
                <a:latin typeface="+mn-ea"/>
                <a:ea typeface="+mn-ea"/>
              </a:rPr>
            </a:br>
            <a:r>
              <a:rPr lang="zh-CN" altLang="en-US" sz="900" dirty="0" smtClean="0">
                <a:solidFill>
                  <a:srgbClr val="808080"/>
                </a:solidFill>
                <a:latin typeface="+mn-ea"/>
                <a:ea typeface="+mn-ea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900" dirty="0" smtClean="0">
                <a:solidFill>
                  <a:srgbClr val="808080"/>
                </a:solidFill>
                <a:latin typeface="+mn-ea"/>
                <a:ea typeface="+mn-ea"/>
              </a:rPr>
              <a:t>200</a:t>
            </a:r>
            <a:r>
              <a:rPr lang="zh-CN" altLang="en-US" sz="900" dirty="0" smtClean="0">
                <a:solidFill>
                  <a:srgbClr val="808080"/>
                </a:solidFill>
                <a:latin typeface="+mn-ea"/>
                <a:ea typeface="+mn-ea"/>
              </a:rPr>
              <a:t>字以内，据统计每页幻灯片的最好控制在</a:t>
            </a:r>
            <a:r>
              <a:rPr lang="en-US" altLang="zh-CN" sz="900" dirty="0" smtClean="0">
                <a:solidFill>
                  <a:srgbClr val="808080"/>
                </a:solidFill>
                <a:latin typeface="+mn-ea"/>
                <a:ea typeface="+mn-ea"/>
              </a:rPr>
              <a:t>5</a:t>
            </a:r>
            <a:r>
              <a:rPr lang="zh-CN" altLang="en-US" sz="900" dirty="0" smtClean="0">
                <a:solidFill>
                  <a:srgbClr val="808080"/>
                </a:solidFill>
                <a:latin typeface="+mn-ea"/>
                <a:ea typeface="+mn-ea"/>
              </a:rPr>
              <a:t>分钟之内。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45115" name="AutoShape 59"/>
          <p:cNvSpPr/>
          <p:nvPr/>
        </p:nvSpPr>
        <p:spPr bwMode="auto">
          <a:xfrm>
            <a:off x="711200" y="3536950"/>
            <a:ext cx="582613" cy="582613"/>
          </a:xfrm>
          <a:custGeom>
            <a:avLst/>
            <a:gdLst>
              <a:gd name="T0" fmla="*/ 291350 w 19679"/>
              <a:gd name="T1" fmla="*/ 319807 h 19679"/>
              <a:gd name="T2" fmla="*/ 291350 w 19679"/>
              <a:gd name="T3" fmla="*/ 319807 h 19679"/>
              <a:gd name="T4" fmla="*/ 291350 w 19679"/>
              <a:gd name="T5" fmla="*/ 319807 h 19679"/>
              <a:gd name="T6" fmla="*/ 291350 w 19679"/>
              <a:gd name="T7" fmla="*/ 319807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9"/>
                  <a:pt x="6724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rgbClr val="45C1A4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45117" name="AutoShape 61"/>
          <p:cNvSpPr/>
          <p:nvPr/>
        </p:nvSpPr>
        <p:spPr bwMode="auto">
          <a:xfrm>
            <a:off x="1363663" y="3409950"/>
            <a:ext cx="2674937" cy="8540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45719" tIns="45719" rIns="45719" bIns="45719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>
              <a:spcBef>
                <a:spcPts val="200"/>
              </a:spcBef>
            </a:pPr>
            <a:r>
              <a:rPr lang="zh-CN" altLang="en-US" sz="1200" b="1" dirty="0" smtClean="0">
                <a:solidFill>
                  <a:srgbClr val="808080"/>
                </a:solidFill>
                <a:latin typeface="+mn-ea"/>
                <a:ea typeface="+mn-ea"/>
              </a:rPr>
              <a:t>闪存</a:t>
            </a:r>
            <a:endParaRPr lang="es-ES" altLang="zh-CN" sz="1400" dirty="0">
              <a:solidFill>
                <a:srgbClr val="A6A6A6"/>
              </a:solidFill>
              <a:latin typeface="+mn-ea"/>
              <a:ea typeface="+mn-ea"/>
            </a:endParaRPr>
          </a:p>
          <a:p>
            <a:pPr eaLnBrk="1">
              <a:spcBef>
                <a:spcPts val="200"/>
              </a:spcBef>
            </a:pPr>
            <a:r>
              <a:rPr lang="zh-CN" altLang="en-US" sz="900" dirty="0" smtClean="0">
                <a:solidFill>
                  <a:srgbClr val="808080"/>
                </a:solidFill>
                <a:latin typeface="+mn-ea"/>
                <a:ea typeface="+mn-ea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900" dirty="0" smtClean="0">
                <a:solidFill>
                  <a:srgbClr val="808080"/>
                </a:solidFill>
                <a:latin typeface="+mn-ea"/>
                <a:ea typeface="+mn-ea"/>
              </a:rPr>
              <a:t>200</a:t>
            </a:r>
            <a:r>
              <a:rPr lang="zh-CN" altLang="en-US" sz="900" dirty="0" smtClean="0">
                <a:solidFill>
                  <a:srgbClr val="808080"/>
                </a:solidFill>
                <a:latin typeface="+mn-ea"/>
                <a:ea typeface="+mn-ea"/>
              </a:rPr>
              <a:t>字以内，据统计每页幻灯片的最好控制在</a:t>
            </a:r>
            <a:r>
              <a:rPr lang="en-US" altLang="zh-CN" sz="900" dirty="0" smtClean="0">
                <a:solidFill>
                  <a:srgbClr val="808080"/>
                </a:solidFill>
                <a:latin typeface="+mn-ea"/>
                <a:ea typeface="+mn-ea"/>
              </a:rPr>
              <a:t>5</a:t>
            </a:r>
            <a:r>
              <a:rPr lang="zh-CN" altLang="en-US" sz="900" dirty="0" smtClean="0">
                <a:solidFill>
                  <a:srgbClr val="808080"/>
                </a:solidFill>
                <a:latin typeface="+mn-ea"/>
                <a:ea typeface="+mn-ea"/>
              </a:rPr>
              <a:t>分钟之内。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45118" name="Line 62"/>
          <p:cNvSpPr>
            <a:spLocks noChangeShapeType="1"/>
          </p:cNvSpPr>
          <p:nvPr/>
        </p:nvSpPr>
        <p:spPr bwMode="auto">
          <a:xfrm flipH="1">
            <a:off x="4341813" y="1200150"/>
            <a:ext cx="1587" cy="3124200"/>
          </a:xfrm>
          <a:prstGeom prst="line">
            <a:avLst/>
          </a:prstGeom>
          <a:noFill/>
          <a:ln w="9525" cap="flat" cmpd="sng">
            <a:solidFill>
              <a:srgbClr val="D9D9D9"/>
            </a:solidFill>
            <a:prstDash val="solid"/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defTabSz="457200">
              <a:defRPr/>
            </a:pPr>
            <a:endParaRPr lang="es-ES" sz="1200">
              <a:latin typeface="+mn-ea"/>
              <a:ea typeface="+mn-ea"/>
              <a:sym typeface="Helvetica" charset="0"/>
            </a:endParaRPr>
          </a:p>
        </p:txBody>
      </p:sp>
      <p:sp>
        <p:nvSpPr>
          <p:cNvPr id="66" name="AutoShape 172"/>
          <p:cNvSpPr/>
          <p:nvPr/>
        </p:nvSpPr>
        <p:spPr bwMode="auto">
          <a:xfrm>
            <a:off x="822324" y="3678795"/>
            <a:ext cx="360363" cy="318905"/>
          </a:xfrm>
          <a:custGeom>
            <a:avLst/>
            <a:gdLst>
              <a:gd name="T0" fmla="*/ 269082 w 21294"/>
              <a:gd name="T1" fmla="*/ 243296 h 21368"/>
              <a:gd name="T2" fmla="*/ 269082 w 21294"/>
              <a:gd name="T3" fmla="*/ 243296 h 21368"/>
              <a:gd name="T4" fmla="*/ 269082 w 21294"/>
              <a:gd name="T5" fmla="*/ 243296 h 21368"/>
              <a:gd name="T6" fmla="*/ 269082 w 21294"/>
              <a:gd name="T7" fmla="*/ 243296 h 2136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294" h="21368">
                <a:moveTo>
                  <a:pt x="21172" y="2696"/>
                </a:moveTo>
                <a:cubicBezTo>
                  <a:pt x="19238" y="500"/>
                  <a:pt x="19238" y="500"/>
                  <a:pt x="19238" y="500"/>
                </a:cubicBezTo>
                <a:cubicBezTo>
                  <a:pt x="18916" y="134"/>
                  <a:pt x="18593" y="134"/>
                  <a:pt x="18271" y="500"/>
                </a:cubicBezTo>
                <a:cubicBezTo>
                  <a:pt x="18110" y="683"/>
                  <a:pt x="18110" y="866"/>
                  <a:pt x="18110" y="1049"/>
                </a:cubicBezTo>
                <a:cubicBezTo>
                  <a:pt x="17948" y="1049"/>
                  <a:pt x="17787" y="1232"/>
                  <a:pt x="17626" y="1232"/>
                </a:cubicBezTo>
                <a:cubicBezTo>
                  <a:pt x="17626" y="1232"/>
                  <a:pt x="17626" y="1232"/>
                  <a:pt x="17626" y="1232"/>
                </a:cubicBezTo>
                <a:cubicBezTo>
                  <a:pt x="12790" y="6906"/>
                  <a:pt x="12790" y="6906"/>
                  <a:pt x="12790" y="6906"/>
                </a:cubicBezTo>
                <a:cubicBezTo>
                  <a:pt x="12790" y="7273"/>
                  <a:pt x="12629" y="7822"/>
                  <a:pt x="12468" y="8188"/>
                </a:cubicBezTo>
                <a:cubicBezTo>
                  <a:pt x="12951" y="8920"/>
                  <a:pt x="12951" y="8920"/>
                  <a:pt x="12951" y="8920"/>
                </a:cubicBezTo>
                <a:cubicBezTo>
                  <a:pt x="12951" y="8920"/>
                  <a:pt x="12951" y="8920"/>
                  <a:pt x="12951" y="8920"/>
                </a:cubicBezTo>
                <a:cubicBezTo>
                  <a:pt x="12951" y="8920"/>
                  <a:pt x="12951" y="8920"/>
                  <a:pt x="12951" y="8920"/>
                </a:cubicBezTo>
                <a:cubicBezTo>
                  <a:pt x="11984" y="10201"/>
                  <a:pt x="11984" y="10201"/>
                  <a:pt x="11984" y="10201"/>
                </a:cubicBezTo>
                <a:cubicBezTo>
                  <a:pt x="8438" y="6174"/>
                  <a:pt x="8438" y="6174"/>
                  <a:pt x="8438" y="6174"/>
                </a:cubicBezTo>
                <a:cubicBezTo>
                  <a:pt x="8760" y="4527"/>
                  <a:pt x="8438" y="2696"/>
                  <a:pt x="7310" y="1415"/>
                </a:cubicBezTo>
                <a:cubicBezTo>
                  <a:pt x="6181" y="134"/>
                  <a:pt x="4569" y="-232"/>
                  <a:pt x="3119" y="134"/>
                </a:cubicBezTo>
                <a:cubicBezTo>
                  <a:pt x="5536" y="2879"/>
                  <a:pt x="5536" y="2879"/>
                  <a:pt x="5536" y="2879"/>
                </a:cubicBezTo>
                <a:cubicBezTo>
                  <a:pt x="4892" y="5625"/>
                  <a:pt x="4892" y="5625"/>
                  <a:pt x="4892" y="5625"/>
                </a:cubicBezTo>
                <a:cubicBezTo>
                  <a:pt x="2635" y="6357"/>
                  <a:pt x="2635" y="6357"/>
                  <a:pt x="2635" y="6357"/>
                </a:cubicBezTo>
                <a:cubicBezTo>
                  <a:pt x="217" y="3612"/>
                  <a:pt x="217" y="3612"/>
                  <a:pt x="217" y="3612"/>
                </a:cubicBezTo>
                <a:cubicBezTo>
                  <a:pt x="-266" y="5076"/>
                  <a:pt x="56" y="6906"/>
                  <a:pt x="1184" y="8188"/>
                </a:cubicBezTo>
                <a:cubicBezTo>
                  <a:pt x="2474" y="9469"/>
                  <a:pt x="4086" y="10018"/>
                  <a:pt x="5536" y="9469"/>
                </a:cubicBezTo>
                <a:cubicBezTo>
                  <a:pt x="5536" y="9469"/>
                  <a:pt x="5536" y="9469"/>
                  <a:pt x="5536" y="9469"/>
                </a:cubicBezTo>
                <a:cubicBezTo>
                  <a:pt x="9083" y="13313"/>
                  <a:pt x="9083" y="13313"/>
                  <a:pt x="9083" y="13313"/>
                </a:cubicBezTo>
                <a:cubicBezTo>
                  <a:pt x="5698" y="17157"/>
                  <a:pt x="5698" y="17157"/>
                  <a:pt x="5698" y="17157"/>
                </a:cubicBezTo>
                <a:cubicBezTo>
                  <a:pt x="5536" y="16974"/>
                  <a:pt x="5536" y="16974"/>
                  <a:pt x="5536" y="16974"/>
                </a:cubicBezTo>
                <a:cubicBezTo>
                  <a:pt x="4731" y="17706"/>
                  <a:pt x="4731" y="17706"/>
                  <a:pt x="4731" y="17706"/>
                </a:cubicBezTo>
                <a:cubicBezTo>
                  <a:pt x="3119" y="20635"/>
                  <a:pt x="3119" y="20635"/>
                  <a:pt x="3119" y="20635"/>
                </a:cubicBezTo>
                <a:cubicBezTo>
                  <a:pt x="3441" y="21001"/>
                  <a:pt x="3441" y="21001"/>
                  <a:pt x="3441" y="21001"/>
                </a:cubicBezTo>
                <a:cubicBezTo>
                  <a:pt x="6020" y="19354"/>
                  <a:pt x="6020" y="19354"/>
                  <a:pt x="6020" y="19354"/>
                </a:cubicBezTo>
                <a:cubicBezTo>
                  <a:pt x="6665" y="18256"/>
                  <a:pt x="6665" y="18256"/>
                  <a:pt x="6665" y="18256"/>
                </a:cubicBezTo>
                <a:cubicBezTo>
                  <a:pt x="6504" y="18073"/>
                  <a:pt x="6504" y="18073"/>
                  <a:pt x="6504" y="18073"/>
                </a:cubicBezTo>
                <a:cubicBezTo>
                  <a:pt x="9889" y="14229"/>
                  <a:pt x="9889" y="14229"/>
                  <a:pt x="9889" y="14229"/>
                </a:cubicBezTo>
                <a:cubicBezTo>
                  <a:pt x="15531" y="20635"/>
                  <a:pt x="15531" y="20635"/>
                  <a:pt x="15531" y="20635"/>
                </a:cubicBezTo>
                <a:cubicBezTo>
                  <a:pt x="15853" y="21184"/>
                  <a:pt x="16498" y="21368"/>
                  <a:pt x="16981" y="21368"/>
                </a:cubicBezTo>
                <a:cubicBezTo>
                  <a:pt x="17465" y="21368"/>
                  <a:pt x="17948" y="21184"/>
                  <a:pt x="18432" y="20635"/>
                </a:cubicBezTo>
                <a:cubicBezTo>
                  <a:pt x="19238" y="19720"/>
                  <a:pt x="19238" y="18439"/>
                  <a:pt x="18432" y="17523"/>
                </a:cubicBezTo>
                <a:cubicBezTo>
                  <a:pt x="12629" y="10934"/>
                  <a:pt x="12629" y="10934"/>
                  <a:pt x="12629" y="10934"/>
                </a:cubicBezTo>
                <a:cubicBezTo>
                  <a:pt x="13757" y="9835"/>
                  <a:pt x="13757" y="9835"/>
                  <a:pt x="13757" y="9835"/>
                </a:cubicBezTo>
                <a:cubicBezTo>
                  <a:pt x="14241" y="10384"/>
                  <a:pt x="14241" y="10384"/>
                  <a:pt x="14241" y="10384"/>
                </a:cubicBezTo>
                <a:cubicBezTo>
                  <a:pt x="14563" y="10018"/>
                  <a:pt x="15047" y="10018"/>
                  <a:pt x="15531" y="10018"/>
                </a:cubicBezTo>
                <a:cubicBezTo>
                  <a:pt x="20366" y="4527"/>
                  <a:pt x="20366" y="4527"/>
                  <a:pt x="20366" y="4527"/>
                </a:cubicBezTo>
                <a:cubicBezTo>
                  <a:pt x="20366" y="4344"/>
                  <a:pt x="20366" y="4344"/>
                  <a:pt x="20366" y="4344"/>
                </a:cubicBezTo>
                <a:cubicBezTo>
                  <a:pt x="20366" y="4344"/>
                  <a:pt x="20366" y="4344"/>
                  <a:pt x="20366" y="4344"/>
                </a:cubicBezTo>
                <a:cubicBezTo>
                  <a:pt x="20528" y="4161"/>
                  <a:pt x="20528" y="4161"/>
                  <a:pt x="20528" y="3978"/>
                </a:cubicBezTo>
                <a:cubicBezTo>
                  <a:pt x="20689" y="3978"/>
                  <a:pt x="21011" y="3978"/>
                  <a:pt x="21172" y="3795"/>
                </a:cubicBezTo>
                <a:cubicBezTo>
                  <a:pt x="21334" y="3429"/>
                  <a:pt x="21334" y="2879"/>
                  <a:pt x="21172" y="2696"/>
                </a:cubicBezTo>
                <a:close/>
                <a:moveTo>
                  <a:pt x="17142" y="18622"/>
                </a:moveTo>
                <a:cubicBezTo>
                  <a:pt x="17626" y="18622"/>
                  <a:pt x="17948" y="18988"/>
                  <a:pt x="17948" y="19354"/>
                </a:cubicBezTo>
                <a:cubicBezTo>
                  <a:pt x="17948" y="19903"/>
                  <a:pt x="17626" y="20269"/>
                  <a:pt x="17142" y="20269"/>
                </a:cubicBezTo>
                <a:cubicBezTo>
                  <a:pt x="16659" y="20269"/>
                  <a:pt x="16336" y="19903"/>
                  <a:pt x="16336" y="19354"/>
                </a:cubicBezTo>
                <a:cubicBezTo>
                  <a:pt x="16336" y="18988"/>
                  <a:pt x="16659" y="18622"/>
                  <a:pt x="17142" y="18622"/>
                </a:cubicBezTo>
                <a:close/>
                <a:moveTo>
                  <a:pt x="14402" y="7090"/>
                </a:moveTo>
                <a:cubicBezTo>
                  <a:pt x="14080" y="6723"/>
                  <a:pt x="14080" y="6723"/>
                  <a:pt x="14080" y="6723"/>
                </a:cubicBezTo>
                <a:cubicBezTo>
                  <a:pt x="17626" y="2696"/>
                  <a:pt x="17626" y="2696"/>
                  <a:pt x="17626" y="2696"/>
                </a:cubicBezTo>
                <a:cubicBezTo>
                  <a:pt x="17948" y="3062"/>
                  <a:pt x="17948" y="3062"/>
                  <a:pt x="17948" y="3062"/>
                </a:cubicBezTo>
                <a:lnTo>
                  <a:pt x="14402" y="7090"/>
                </a:lnTo>
                <a:close/>
                <a:moveTo>
                  <a:pt x="15531" y="8554"/>
                </a:moveTo>
                <a:cubicBezTo>
                  <a:pt x="15208" y="8188"/>
                  <a:pt x="15208" y="8188"/>
                  <a:pt x="15208" y="8188"/>
                </a:cubicBezTo>
                <a:cubicBezTo>
                  <a:pt x="18916" y="3978"/>
                  <a:pt x="18916" y="3978"/>
                  <a:pt x="18916" y="3978"/>
                </a:cubicBezTo>
                <a:cubicBezTo>
                  <a:pt x="19238" y="4344"/>
                  <a:pt x="19238" y="4344"/>
                  <a:pt x="19238" y="4344"/>
                </a:cubicBezTo>
                <a:lnTo>
                  <a:pt x="15531" y="855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0" tIns="0" rIns="0" bIns="0"/>
          <a:lstStyle/>
          <a:p>
            <a:endParaRPr lang="zh-CN" altLang="en-US">
              <a:latin typeface="+mn-ea"/>
              <a:ea typeface="+mn-ea"/>
            </a:endParaRPr>
          </a:p>
        </p:txBody>
      </p:sp>
      <p:grpSp>
        <p:nvGrpSpPr>
          <p:cNvPr id="67" name="Group 173"/>
          <p:cNvGrpSpPr/>
          <p:nvPr/>
        </p:nvGrpSpPr>
        <p:grpSpPr bwMode="auto">
          <a:xfrm>
            <a:off x="5047327" y="3632200"/>
            <a:ext cx="298708" cy="386938"/>
            <a:chOff x="0" y="-1"/>
            <a:chExt cx="446183" cy="576551"/>
          </a:xfrm>
          <a:solidFill>
            <a:schemeClr val="bg1"/>
          </a:solidFill>
        </p:grpSpPr>
        <p:sp>
          <p:nvSpPr>
            <p:cNvPr id="68" name="AutoShape 174"/>
            <p:cNvSpPr/>
            <p:nvPr/>
          </p:nvSpPr>
          <p:spPr bwMode="auto">
            <a:xfrm>
              <a:off x="0" y="-1"/>
              <a:ext cx="446183" cy="104019"/>
            </a:xfrm>
            <a:custGeom>
              <a:avLst/>
              <a:gdLst>
                <a:gd name="T0" fmla="*/ 223092 w 21600"/>
                <a:gd name="T1" fmla="*/ 52010 h 21600"/>
                <a:gd name="T2" fmla="*/ 223092 w 21600"/>
                <a:gd name="T3" fmla="*/ 52010 h 21600"/>
                <a:gd name="T4" fmla="*/ 223092 w 21600"/>
                <a:gd name="T5" fmla="*/ 52010 h 21600"/>
                <a:gd name="T6" fmla="*/ 223092 w 21600"/>
                <a:gd name="T7" fmla="*/ 52010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1386" y="6646"/>
                  </a:moveTo>
                  <a:cubicBezTo>
                    <a:pt x="11386" y="3323"/>
                    <a:pt x="11386" y="3323"/>
                    <a:pt x="11386" y="3323"/>
                  </a:cubicBezTo>
                  <a:cubicBezTo>
                    <a:pt x="11386" y="1661"/>
                    <a:pt x="11051" y="0"/>
                    <a:pt x="10716" y="0"/>
                  </a:cubicBezTo>
                  <a:cubicBezTo>
                    <a:pt x="10548" y="0"/>
                    <a:pt x="10213" y="1661"/>
                    <a:pt x="10213" y="3323"/>
                  </a:cubicBezTo>
                  <a:cubicBezTo>
                    <a:pt x="10213" y="6646"/>
                    <a:pt x="10213" y="6646"/>
                    <a:pt x="10213" y="6646"/>
                  </a:cubicBezTo>
                  <a:cubicBezTo>
                    <a:pt x="0" y="6646"/>
                    <a:pt x="0" y="6646"/>
                    <a:pt x="0" y="6646"/>
                  </a:cubicBezTo>
                  <a:cubicBezTo>
                    <a:pt x="0" y="21600"/>
                    <a:pt x="0" y="21600"/>
                    <a:pt x="0" y="21600"/>
                  </a:cubicBezTo>
                  <a:cubicBezTo>
                    <a:pt x="21599" y="21600"/>
                    <a:pt x="21599" y="21600"/>
                    <a:pt x="21599" y="21600"/>
                  </a:cubicBezTo>
                  <a:cubicBezTo>
                    <a:pt x="21599" y="6646"/>
                    <a:pt x="21599" y="6646"/>
                    <a:pt x="21599" y="6646"/>
                  </a:cubicBezTo>
                  <a:lnTo>
                    <a:pt x="11386" y="6646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69" name="AutoShape 175"/>
            <p:cNvSpPr/>
            <p:nvPr/>
          </p:nvSpPr>
          <p:spPr bwMode="auto">
            <a:xfrm>
              <a:off x="38910" y="127791"/>
              <a:ext cx="370956" cy="448759"/>
            </a:xfrm>
            <a:custGeom>
              <a:avLst/>
              <a:gdLst>
                <a:gd name="T0" fmla="*/ 185478 w 21600"/>
                <a:gd name="T1" fmla="*/ 224379 h 21600"/>
                <a:gd name="T2" fmla="*/ 185478 w 21600"/>
                <a:gd name="T3" fmla="*/ 224379 h 21600"/>
                <a:gd name="T4" fmla="*/ 185478 w 21600"/>
                <a:gd name="T5" fmla="*/ 224379 h 21600"/>
                <a:gd name="T6" fmla="*/ 185478 w 21600"/>
                <a:gd name="T7" fmla="*/ 224379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13589"/>
                  </a:moveTo>
                  <a:lnTo>
                    <a:pt x="21600" y="0"/>
                  </a:lnTo>
                  <a:lnTo>
                    <a:pt x="0" y="0"/>
                  </a:lnTo>
                  <a:lnTo>
                    <a:pt x="0" y="13589"/>
                  </a:lnTo>
                  <a:lnTo>
                    <a:pt x="9516" y="13589"/>
                  </a:lnTo>
                  <a:lnTo>
                    <a:pt x="9516" y="17880"/>
                  </a:lnTo>
                  <a:lnTo>
                    <a:pt x="6797" y="17880"/>
                  </a:lnTo>
                  <a:lnTo>
                    <a:pt x="6797" y="17308"/>
                  </a:lnTo>
                  <a:lnTo>
                    <a:pt x="5588" y="17308"/>
                  </a:lnTo>
                  <a:lnTo>
                    <a:pt x="3776" y="21600"/>
                  </a:lnTo>
                  <a:lnTo>
                    <a:pt x="4984" y="21600"/>
                  </a:lnTo>
                  <a:lnTo>
                    <a:pt x="6041" y="19597"/>
                  </a:lnTo>
                  <a:lnTo>
                    <a:pt x="15709" y="19597"/>
                  </a:lnTo>
                  <a:lnTo>
                    <a:pt x="16464" y="21600"/>
                  </a:lnTo>
                  <a:lnTo>
                    <a:pt x="17974" y="21600"/>
                  </a:lnTo>
                  <a:lnTo>
                    <a:pt x="16162" y="17308"/>
                  </a:lnTo>
                  <a:lnTo>
                    <a:pt x="14651" y="17308"/>
                  </a:lnTo>
                  <a:lnTo>
                    <a:pt x="14651" y="17880"/>
                  </a:lnTo>
                  <a:lnTo>
                    <a:pt x="12083" y="17880"/>
                  </a:lnTo>
                  <a:lnTo>
                    <a:pt x="12083" y="13589"/>
                  </a:lnTo>
                  <a:lnTo>
                    <a:pt x="21600" y="13589"/>
                  </a:lnTo>
                  <a:close/>
                  <a:moveTo>
                    <a:pt x="13896" y="4005"/>
                  </a:moveTo>
                  <a:lnTo>
                    <a:pt x="20089" y="4005"/>
                  </a:lnTo>
                  <a:lnTo>
                    <a:pt x="20089" y="5292"/>
                  </a:lnTo>
                  <a:lnTo>
                    <a:pt x="13896" y="5292"/>
                  </a:lnTo>
                  <a:lnTo>
                    <a:pt x="13896" y="4005"/>
                  </a:lnTo>
                  <a:close/>
                  <a:moveTo>
                    <a:pt x="13896" y="6580"/>
                  </a:moveTo>
                  <a:lnTo>
                    <a:pt x="20089" y="6580"/>
                  </a:lnTo>
                  <a:lnTo>
                    <a:pt x="20089" y="8010"/>
                  </a:lnTo>
                  <a:lnTo>
                    <a:pt x="13896" y="8010"/>
                  </a:lnTo>
                  <a:lnTo>
                    <a:pt x="13896" y="6580"/>
                  </a:lnTo>
                  <a:close/>
                  <a:moveTo>
                    <a:pt x="13896" y="9011"/>
                  </a:moveTo>
                  <a:lnTo>
                    <a:pt x="20089" y="9011"/>
                  </a:lnTo>
                  <a:lnTo>
                    <a:pt x="20089" y="10585"/>
                  </a:lnTo>
                  <a:lnTo>
                    <a:pt x="13896" y="10585"/>
                  </a:lnTo>
                  <a:lnTo>
                    <a:pt x="13896" y="9011"/>
                  </a:lnTo>
                  <a:close/>
                  <a:moveTo>
                    <a:pt x="1208" y="10728"/>
                  </a:moveTo>
                  <a:lnTo>
                    <a:pt x="1208" y="3433"/>
                  </a:lnTo>
                  <a:lnTo>
                    <a:pt x="12537" y="3433"/>
                  </a:lnTo>
                  <a:lnTo>
                    <a:pt x="12537" y="10728"/>
                  </a:lnTo>
                  <a:lnTo>
                    <a:pt x="1208" y="10728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70" name="AutoShape 176"/>
            <p:cNvSpPr/>
            <p:nvPr/>
          </p:nvSpPr>
          <p:spPr bwMode="auto">
            <a:xfrm>
              <a:off x="67446" y="213976"/>
              <a:ext cx="181587" cy="121849"/>
            </a:xfrm>
            <a:custGeom>
              <a:avLst/>
              <a:gdLst>
                <a:gd name="T0" fmla="*/ 90794 w 21600"/>
                <a:gd name="T1" fmla="*/ 60925 h 21600"/>
                <a:gd name="T2" fmla="*/ 90794 w 21600"/>
                <a:gd name="T3" fmla="*/ 60925 h 21600"/>
                <a:gd name="T4" fmla="*/ 90794 w 21600"/>
                <a:gd name="T5" fmla="*/ 60925 h 21600"/>
                <a:gd name="T6" fmla="*/ 90794 w 21600"/>
                <a:gd name="T7" fmla="*/ 60925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7897" y="6321"/>
                  </a:moveTo>
                  <a:lnTo>
                    <a:pt x="16662" y="10536"/>
                  </a:lnTo>
                  <a:lnTo>
                    <a:pt x="14811" y="8429"/>
                  </a:lnTo>
                  <a:lnTo>
                    <a:pt x="10491" y="4214"/>
                  </a:lnTo>
                  <a:lnTo>
                    <a:pt x="8640" y="10536"/>
                  </a:lnTo>
                  <a:lnTo>
                    <a:pt x="4937" y="6321"/>
                  </a:lnTo>
                  <a:lnTo>
                    <a:pt x="3702" y="8956"/>
                  </a:lnTo>
                  <a:lnTo>
                    <a:pt x="0" y="19492"/>
                  </a:lnTo>
                  <a:lnTo>
                    <a:pt x="1542" y="21600"/>
                  </a:lnTo>
                  <a:lnTo>
                    <a:pt x="5245" y="11063"/>
                  </a:lnTo>
                  <a:lnTo>
                    <a:pt x="7405" y="13170"/>
                  </a:lnTo>
                  <a:lnTo>
                    <a:pt x="9257" y="15278"/>
                  </a:lnTo>
                  <a:lnTo>
                    <a:pt x="11417" y="8956"/>
                  </a:lnTo>
                  <a:lnTo>
                    <a:pt x="12960" y="11063"/>
                  </a:lnTo>
                  <a:lnTo>
                    <a:pt x="17280" y="14751"/>
                  </a:lnTo>
                  <a:lnTo>
                    <a:pt x="17588" y="14751"/>
                  </a:lnTo>
                  <a:lnTo>
                    <a:pt x="19748" y="8956"/>
                  </a:lnTo>
                  <a:lnTo>
                    <a:pt x="21599" y="2107"/>
                  </a:lnTo>
                  <a:lnTo>
                    <a:pt x="20057" y="0"/>
                  </a:lnTo>
                  <a:lnTo>
                    <a:pt x="17897" y="6321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</p:grpSp>
      <p:sp>
        <p:nvSpPr>
          <p:cNvPr id="71" name="AutoShape 5"/>
          <p:cNvSpPr/>
          <p:nvPr/>
        </p:nvSpPr>
        <p:spPr bwMode="auto">
          <a:xfrm flipV="1">
            <a:off x="1266825" y="584392"/>
            <a:ext cx="6667500" cy="18000"/>
          </a:xfrm>
          <a:custGeom>
            <a:avLst/>
            <a:gdLst>
              <a:gd name="T0" fmla="*/ 3333750 w 21600"/>
              <a:gd name="T1" fmla="*/ 33338 h 21600"/>
              <a:gd name="T2" fmla="*/ 3333750 w 21600"/>
              <a:gd name="T3" fmla="*/ 33338 h 21600"/>
              <a:gd name="T4" fmla="*/ 3333750 w 21600"/>
              <a:gd name="T5" fmla="*/ 33338 h 21600"/>
              <a:gd name="T6" fmla="*/ 3333750 w 21600"/>
              <a:gd name="T7" fmla="*/ 33338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rgbClr val="32AA90"/>
          </a:solidFill>
          <a:ln w="25400" cap="flat" cmpd="sng">
            <a:noFill/>
            <a:prstDash val="solid"/>
            <a:miter lim="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72" name="AutoShape 16"/>
          <p:cNvSpPr/>
          <p:nvPr/>
        </p:nvSpPr>
        <p:spPr bwMode="auto">
          <a:xfrm>
            <a:off x="1243915" y="276126"/>
            <a:ext cx="4480213" cy="2794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/>
            <a:r>
              <a:rPr lang="zh-CN" altLang="en-US" sz="2000" b="1" dirty="0" smtClean="0">
                <a:solidFill>
                  <a:srgbClr val="002060"/>
                </a:solidFill>
                <a:latin typeface="+mn-ea"/>
                <a:ea typeface="+mn-ea"/>
              </a:rPr>
              <a:t>单击此处添加标题</a:t>
            </a:r>
            <a:endParaRPr lang="es-ES" altLang="zh-CN" sz="2000" b="1" dirty="0">
              <a:solidFill>
                <a:srgbClr val="002060"/>
              </a:solidFill>
              <a:latin typeface="+mn-ea"/>
              <a:ea typeface="+mn-ea"/>
            </a:endParaRPr>
          </a:p>
        </p:txBody>
      </p:sp>
      <p:sp>
        <p:nvSpPr>
          <p:cNvPr id="73" name="AutoShape 34"/>
          <p:cNvSpPr/>
          <p:nvPr/>
        </p:nvSpPr>
        <p:spPr bwMode="auto">
          <a:xfrm>
            <a:off x="3363293" y="415826"/>
            <a:ext cx="4004296" cy="1397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just" eaLnBrk="1">
              <a:spcBef>
                <a:spcPts val="600"/>
              </a:spcBef>
            </a:pPr>
            <a:r>
              <a:rPr lang="zh-CN" altLang="en-US" sz="700" dirty="0" smtClean="0">
                <a:solidFill>
                  <a:srgbClr val="3BB692"/>
                </a:solidFill>
                <a:latin typeface="+mn-ea"/>
                <a:ea typeface="+mn-ea"/>
                <a:sym typeface="Verdana" pitchFamily="34" charset="0"/>
              </a:rPr>
              <a:t>单击此处添加副标题或详细文本描述</a:t>
            </a:r>
            <a:endParaRPr lang="es-ES" altLang="zh-CN" sz="1800" dirty="0">
              <a:latin typeface="+mn-ea"/>
              <a:ea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50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300"/>
                            </p:stCondLst>
                            <p:childTnLst>
                              <p:par>
                                <p:cTn id="19" presetID="22" presetClass="entr" presetSubtype="4" fill="hold" nodeType="after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450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22" presetClass="entr" presetSubtype="4" fill="hold" nodeType="after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450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6200"/>
                            </p:stCondLst>
                            <p:childTnLst>
                              <p:par>
                                <p:cTn id="27" presetID="22" presetClass="entr" presetSubtype="4" fill="hold" nodeType="after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450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90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45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2300"/>
                            </p:stCondLst>
                            <p:childTnLst>
                              <p:par>
                                <p:cTn id="35" presetID="22" presetClass="entr" presetSubtype="4" fill="hold" nodeType="afterEffect">
                                  <p:stCondLst>
                                    <p:cond delay="47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45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7500"/>
                            </p:stCondLst>
                            <p:childTnLst>
                              <p:par>
                                <p:cTn id="39" presetID="22" presetClass="entr" presetSubtype="4" fill="hold" nodeType="afterEffect">
                                  <p:stCondLst>
                                    <p:cond delay="52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450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3200"/>
                            </p:stCondLst>
                            <p:childTnLst>
                              <p:par>
                                <p:cTn id="43" presetID="22" presetClass="entr" presetSubtype="4" fill="hold" nodeType="afterEffect">
                                  <p:stCondLst>
                                    <p:cond delay="56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450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9300"/>
                            </p:stCondLst>
                            <p:childTnLst>
                              <p:par>
                                <p:cTn id="47" presetID="22" presetClass="entr" presetSubtype="4" fill="hold" nodeType="after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450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5800"/>
                            </p:stCondLst>
                            <p:childTnLst>
                              <p:par>
                                <p:cTn id="51" presetID="22" presetClass="entr" presetSubtype="2" fill="hold" nodeType="afterEffect">
                                  <p:stCondLst>
                                    <p:cond delay="67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450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3000"/>
                            </p:stCondLst>
                            <p:childTnLst>
                              <p:par>
                                <p:cTn id="55" presetID="22" presetClass="entr" presetSubtype="4" fill="hold" nodeType="afterEffect">
                                  <p:stCondLst>
                                    <p:cond delay="96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45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3100"/>
                            </p:stCondLst>
                            <p:childTnLst>
                              <p:par>
                                <p:cTn id="5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450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3600"/>
                            </p:stCondLst>
                            <p:childTnLst>
                              <p:par>
                                <p:cTn id="6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45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4100"/>
                            </p:stCondLst>
                            <p:childTnLst>
                              <p:par>
                                <p:cTn id="6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45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4600"/>
                            </p:stCondLst>
                            <p:childTnLst>
                              <p:par>
                                <p:cTn id="7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45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96" grpId="0" autoUpdateAnimBg="0"/>
      <p:bldP spid="45102" grpId="0" autoUpdateAnimBg="0"/>
      <p:bldP spid="45113" grpId="0" autoUpdateAnimBg="0"/>
      <p:bldP spid="45117" grpId="0" autoUpdateAnimBg="0"/>
      <p:bldP spid="72" grpId="0" autoUpdateAnimBg="0"/>
      <p:bldP spid="73" grpId="0" autoUpdateAnimBg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865" name="Group 1"/>
          <p:cNvGrpSpPr/>
          <p:nvPr/>
        </p:nvGrpSpPr>
        <p:grpSpPr bwMode="auto">
          <a:xfrm>
            <a:off x="6326188" y="1279525"/>
            <a:ext cx="2073275" cy="4110038"/>
            <a:chOff x="-1" y="0"/>
            <a:chExt cx="2073749" cy="4111241"/>
          </a:xfrm>
        </p:grpSpPr>
        <p:sp>
          <p:nvSpPr>
            <p:cNvPr id="2" name="AutoShape 2"/>
            <p:cNvSpPr/>
            <p:nvPr/>
          </p:nvSpPr>
          <p:spPr bwMode="auto">
            <a:xfrm>
              <a:off x="-1" y="2482378"/>
              <a:ext cx="258025" cy="1628863"/>
            </a:xfrm>
            <a:custGeom>
              <a:avLst/>
              <a:gdLst>
                <a:gd name="T0" fmla="*/ 129013 w 21600"/>
                <a:gd name="T1" fmla="*/ 814432 h 21600"/>
                <a:gd name="T2" fmla="*/ 129013 w 21600"/>
                <a:gd name="T3" fmla="*/ 814432 h 21600"/>
                <a:gd name="T4" fmla="*/ 129013 w 21600"/>
                <a:gd name="T5" fmla="*/ 814432 h 21600"/>
                <a:gd name="T6" fmla="*/ 129013 w 21600"/>
                <a:gd name="T7" fmla="*/ 814432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599" y="2157"/>
                  </a:moveTo>
                  <a:lnTo>
                    <a:pt x="0" y="0"/>
                  </a:lnTo>
                  <a:lnTo>
                    <a:pt x="0" y="21599"/>
                  </a:lnTo>
                  <a:lnTo>
                    <a:pt x="21599" y="21599"/>
                  </a:lnTo>
                  <a:lnTo>
                    <a:pt x="21599" y="2157"/>
                  </a:lnTo>
                  <a:close/>
                </a:path>
              </a:pathLst>
            </a:custGeom>
            <a:solidFill>
              <a:srgbClr val="F137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36867" name="AutoShape 3"/>
            <p:cNvSpPr/>
            <p:nvPr/>
          </p:nvSpPr>
          <p:spPr bwMode="auto">
            <a:xfrm>
              <a:off x="258023" y="2482378"/>
              <a:ext cx="260414" cy="1628863"/>
            </a:xfrm>
            <a:custGeom>
              <a:avLst/>
              <a:gdLst>
                <a:gd name="T0" fmla="*/ 130207 w 21600"/>
                <a:gd name="T1" fmla="*/ 814432 h 21600"/>
                <a:gd name="T2" fmla="*/ 130207 w 21600"/>
                <a:gd name="T3" fmla="*/ 814432 h 21600"/>
                <a:gd name="T4" fmla="*/ 130207 w 21600"/>
                <a:gd name="T5" fmla="*/ 814432 h 21600"/>
                <a:gd name="T6" fmla="*/ 130207 w 21600"/>
                <a:gd name="T7" fmla="*/ 814432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7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lnTo>
                    <a:pt x="0" y="2157"/>
                  </a:lnTo>
                  <a:close/>
                </a:path>
              </a:pathLst>
            </a:custGeom>
            <a:solidFill>
              <a:srgbClr val="EE26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36868" name="AutoShape 4"/>
            <p:cNvSpPr/>
            <p:nvPr/>
          </p:nvSpPr>
          <p:spPr bwMode="auto">
            <a:xfrm>
              <a:off x="0" y="2321247"/>
              <a:ext cx="518437" cy="320668"/>
            </a:xfrm>
            <a:custGeom>
              <a:avLst/>
              <a:gdLst>
                <a:gd name="T0" fmla="*/ 259219 w 21600"/>
                <a:gd name="T1" fmla="*/ 160334 h 21600"/>
                <a:gd name="T2" fmla="*/ 259219 w 21600"/>
                <a:gd name="T3" fmla="*/ 160334 h 21600"/>
                <a:gd name="T4" fmla="*/ 259219 w 21600"/>
                <a:gd name="T5" fmla="*/ 160334 h 21600"/>
                <a:gd name="T6" fmla="*/ 259219 w 21600"/>
                <a:gd name="T7" fmla="*/ 160334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0750" y="0"/>
                  </a:moveTo>
                  <a:lnTo>
                    <a:pt x="0" y="10638"/>
                  </a:lnTo>
                  <a:lnTo>
                    <a:pt x="10750" y="21600"/>
                  </a:lnTo>
                  <a:lnTo>
                    <a:pt x="21599" y="10638"/>
                  </a:lnTo>
                  <a:lnTo>
                    <a:pt x="10750" y="0"/>
                  </a:lnTo>
                  <a:close/>
                </a:path>
              </a:pathLst>
            </a:custGeom>
            <a:solidFill>
              <a:srgbClr val="F8812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36869" name="AutoShape 5"/>
            <p:cNvSpPr/>
            <p:nvPr/>
          </p:nvSpPr>
          <p:spPr bwMode="auto">
            <a:xfrm>
              <a:off x="518436" y="1799564"/>
              <a:ext cx="258025" cy="2067587"/>
            </a:xfrm>
            <a:custGeom>
              <a:avLst/>
              <a:gdLst>
                <a:gd name="T0" fmla="*/ 129013 w 21600"/>
                <a:gd name="T1" fmla="*/ 1033794 h 21600"/>
                <a:gd name="T2" fmla="*/ 129013 w 21600"/>
                <a:gd name="T3" fmla="*/ 1033794 h 21600"/>
                <a:gd name="T4" fmla="*/ 129013 w 21600"/>
                <a:gd name="T5" fmla="*/ 1033794 h 21600"/>
                <a:gd name="T6" fmla="*/ 129013 w 21600"/>
                <a:gd name="T7" fmla="*/ 1033794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599" y="1700"/>
                  </a:moveTo>
                  <a:lnTo>
                    <a:pt x="0" y="0"/>
                  </a:lnTo>
                  <a:lnTo>
                    <a:pt x="0" y="21600"/>
                  </a:lnTo>
                  <a:lnTo>
                    <a:pt x="21599" y="21600"/>
                  </a:lnTo>
                  <a:lnTo>
                    <a:pt x="21599" y="1700"/>
                  </a:lnTo>
                  <a:close/>
                </a:path>
              </a:pathLst>
            </a:custGeom>
            <a:solidFill>
              <a:srgbClr val="FA95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36870" name="AutoShape 6"/>
            <p:cNvSpPr/>
            <p:nvPr/>
          </p:nvSpPr>
          <p:spPr bwMode="auto">
            <a:xfrm>
              <a:off x="776460" y="1799564"/>
              <a:ext cx="260414" cy="2067587"/>
            </a:xfrm>
            <a:custGeom>
              <a:avLst/>
              <a:gdLst>
                <a:gd name="T0" fmla="*/ 130207 w 21600"/>
                <a:gd name="T1" fmla="*/ 1033794 h 21600"/>
                <a:gd name="T2" fmla="*/ 130207 w 21600"/>
                <a:gd name="T3" fmla="*/ 1033794 h 21600"/>
                <a:gd name="T4" fmla="*/ 130207 w 21600"/>
                <a:gd name="T5" fmla="*/ 1033794 h 21600"/>
                <a:gd name="T6" fmla="*/ 130207 w 21600"/>
                <a:gd name="T7" fmla="*/ 1033794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170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lnTo>
                    <a:pt x="0" y="1700"/>
                  </a:lnTo>
                  <a:close/>
                </a:path>
              </a:pathLst>
            </a:custGeom>
            <a:solidFill>
              <a:srgbClr val="F785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36871" name="AutoShape 7"/>
            <p:cNvSpPr/>
            <p:nvPr/>
          </p:nvSpPr>
          <p:spPr bwMode="auto">
            <a:xfrm>
              <a:off x="518436" y="1641624"/>
              <a:ext cx="518438" cy="320668"/>
            </a:xfrm>
            <a:custGeom>
              <a:avLst/>
              <a:gdLst>
                <a:gd name="T0" fmla="*/ 259219 w 21600"/>
                <a:gd name="T1" fmla="*/ 160334 h 21600"/>
                <a:gd name="T2" fmla="*/ 259219 w 21600"/>
                <a:gd name="T3" fmla="*/ 160334 h 21600"/>
                <a:gd name="T4" fmla="*/ 259219 w 21600"/>
                <a:gd name="T5" fmla="*/ 160334 h 21600"/>
                <a:gd name="T6" fmla="*/ 259219 w 21600"/>
                <a:gd name="T7" fmla="*/ 160334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0750" y="0"/>
                  </a:moveTo>
                  <a:lnTo>
                    <a:pt x="0" y="10638"/>
                  </a:lnTo>
                  <a:lnTo>
                    <a:pt x="10750" y="21600"/>
                  </a:lnTo>
                  <a:lnTo>
                    <a:pt x="21599" y="10638"/>
                  </a:lnTo>
                  <a:lnTo>
                    <a:pt x="10750" y="0"/>
                  </a:lnTo>
                  <a:close/>
                </a:path>
              </a:pathLst>
            </a:custGeom>
            <a:solidFill>
              <a:srgbClr val="FFBD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36872" name="AutoShape 8"/>
            <p:cNvSpPr/>
            <p:nvPr/>
          </p:nvSpPr>
          <p:spPr bwMode="auto">
            <a:xfrm>
              <a:off x="1036873" y="1142277"/>
              <a:ext cx="260414" cy="2724874"/>
            </a:xfrm>
            <a:custGeom>
              <a:avLst/>
              <a:gdLst>
                <a:gd name="T0" fmla="*/ 130207 w 21600"/>
                <a:gd name="T1" fmla="*/ 1362437 h 21600"/>
                <a:gd name="T2" fmla="*/ 130207 w 21600"/>
                <a:gd name="T3" fmla="*/ 1362437 h 21600"/>
                <a:gd name="T4" fmla="*/ 130207 w 21600"/>
                <a:gd name="T5" fmla="*/ 1362437 h 21600"/>
                <a:gd name="T6" fmla="*/ 130207 w 21600"/>
                <a:gd name="T7" fmla="*/ 1362437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1251"/>
                  </a:moveTo>
                  <a:lnTo>
                    <a:pt x="0" y="0"/>
                  </a:lnTo>
                  <a:lnTo>
                    <a:pt x="0" y="21600"/>
                  </a:lnTo>
                  <a:lnTo>
                    <a:pt x="21600" y="21600"/>
                  </a:lnTo>
                  <a:lnTo>
                    <a:pt x="21600" y="1251"/>
                  </a:lnTo>
                  <a:close/>
                </a:path>
              </a:pathLst>
            </a:custGeom>
            <a:solidFill>
              <a:srgbClr val="91B20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36873" name="AutoShape 9"/>
            <p:cNvSpPr/>
            <p:nvPr/>
          </p:nvSpPr>
          <p:spPr bwMode="auto">
            <a:xfrm>
              <a:off x="1297286" y="1142277"/>
              <a:ext cx="258025" cy="2724874"/>
            </a:xfrm>
            <a:custGeom>
              <a:avLst/>
              <a:gdLst>
                <a:gd name="T0" fmla="*/ 129013 w 21600"/>
                <a:gd name="T1" fmla="*/ 1362437 h 21600"/>
                <a:gd name="T2" fmla="*/ 129013 w 21600"/>
                <a:gd name="T3" fmla="*/ 1362437 h 21600"/>
                <a:gd name="T4" fmla="*/ 129013 w 21600"/>
                <a:gd name="T5" fmla="*/ 1362437 h 21600"/>
                <a:gd name="T6" fmla="*/ 129013 w 21600"/>
                <a:gd name="T7" fmla="*/ 1362437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1251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lnTo>
                    <a:pt x="0" y="1251"/>
                  </a:lnTo>
                  <a:close/>
                </a:path>
              </a:pathLst>
            </a:custGeom>
            <a:solidFill>
              <a:srgbClr val="849B1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36874" name="AutoShape 10"/>
            <p:cNvSpPr/>
            <p:nvPr/>
          </p:nvSpPr>
          <p:spPr bwMode="auto">
            <a:xfrm>
              <a:off x="1036873" y="979550"/>
              <a:ext cx="518438" cy="320668"/>
            </a:xfrm>
            <a:custGeom>
              <a:avLst/>
              <a:gdLst>
                <a:gd name="T0" fmla="*/ 259219 w 21600"/>
                <a:gd name="T1" fmla="*/ 160334 h 21600"/>
                <a:gd name="T2" fmla="*/ 259219 w 21600"/>
                <a:gd name="T3" fmla="*/ 160334 h 21600"/>
                <a:gd name="T4" fmla="*/ 259219 w 21600"/>
                <a:gd name="T5" fmla="*/ 160334 h 21600"/>
                <a:gd name="T6" fmla="*/ 259219 w 21600"/>
                <a:gd name="T7" fmla="*/ 160334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0849" y="0"/>
                  </a:moveTo>
                  <a:lnTo>
                    <a:pt x="0" y="10961"/>
                  </a:lnTo>
                  <a:lnTo>
                    <a:pt x="10849" y="21600"/>
                  </a:lnTo>
                  <a:lnTo>
                    <a:pt x="21599" y="10961"/>
                  </a:lnTo>
                  <a:lnTo>
                    <a:pt x="10849" y="0"/>
                  </a:lnTo>
                  <a:close/>
                </a:path>
              </a:pathLst>
            </a:custGeom>
            <a:solidFill>
              <a:srgbClr val="BDD8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36875" name="AutoShape 11"/>
            <p:cNvSpPr/>
            <p:nvPr/>
          </p:nvSpPr>
          <p:spPr bwMode="auto">
            <a:xfrm>
              <a:off x="1555310" y="162726"/>
              <a:ext cx="260414" cy="3704425"/>
            </a:xfrm>
            <a:custGeom>
              <a:avLst/>
              <a:gdLst>
                <a:gd name="T0" fmla="*/ 130207 w 21600"/>
                <a:gd name="T1" fmla="*/ 1852213 h 21600"/>
                <a:gd name="T2" fmla="*/ 130207 w 21600"/>
                <a:gd name="T3" fmla="*/ 1852213 h 21600"/>
                <a:gd name="T4" fmla="*/ 130207 w 21600"/>
                <a:gd name="T5" fmla="*/ 1852213 h 21600"/>
                <a:gd name="T6" fmla="*/ 130207 w 21600"/>
                <a:gd name="T7" fmla="*/ 1852213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948"/>
                  </a:moveTo>
                  <a:lnTo>
                    <a:pt x="0" y="0"/>
                  </a:lnTo>
                  <a:lnTo>
                    <a:pt x="0" y="21600"/>
                  </a:lnTo>
                  <a:lnTo>
                    <a:pt x="21600" y="21600"/>
                  </a:lnTo>
                  <a:lnTo>
                    <a:pt x="21600" y="948"/>
                  </a:lnTo>
                  <a:close/>
                </a:path>
              </a:pathLst>
            </a:custGeom>
            <a:solidFill>
              <a:srgbClr val="1C9FB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36876" name="AutoShape 12"/>
            <p:cNvSpPr/>
            <p:nvPr/>
          </p:nvSpPr>
          <p:spPr bwMode="auto">
            <a:xfrm>
              <a:off x="1815723" y="162726"/>
              <a:ext cx="258025" cy="3704425"/>
            </a:xfrm>
            <a:custGeom>
              <a:avLst/>
              <a:gdLst>
                <a:gd name="T0" fmla="*/ 129013 w 21600"/>
                <a:gd name="T1" fmla="*/ 1852213 h 21600"/>
                <a:gd name="T2" fmla="*/ 129013 w 21600"/>
                <a:gd name="T3" fmla="*/ 1852213 h 21600"/>
                <a:gd name="T4" fmla="*/ 129013 w 21600"/>
                <a:gd name="T5" fmla="*/ 1852213 h 21600"/>
                <a:gd name="T6" fmla="*/ 129013 w 21600"/>
                <a:gd name="T7" fmla="*/ 1852213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948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lnTo>
                    <a:pt x="0" y="948"/>
                  </a:lnTo>
                  <a:close/>
                </a:path>
              </a:pathLst>
            </a:custGeom>
            <a:solidFill>
              <a:srgbClr val="0E7FB7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36877" name="AutoShape 13"/>
            <p:cNvSpPr/>
            <p:nvPr/>
          </p:nvSpPr>
          <p:spPr bwMode="auto">
            <a:xfrm>
              <a:off x="1555310" y="0"/>
              <a:ext cx="518438" cy="325454"/>
            </a:xfrm>
            <a:custGeom>
              <a:avLst/>
              <a:gdLst>
                <a:gd name="T0" fmla="*/ 259219 w 21600"/>
                <a:gd name="T1" fmla="*/ 162727 h 21600"/>
                <a:gd name="T2" fmla="*/ 259219 w 21600"/>
                <a:gd name="T3" fmla="*/ 162727 h 21600"/>
                <a:gd name="T4" fmla="*/ 259219 w 21600"/>
                <a:gd name="T5" fmla="*/ 162727 h 21600"/>
                <a:gd name="T6" fmla="*/ 259219 w 21600"/>
                <a:gd name="T7" fmla="*/ 162727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0849" y="0"/>
                  </a:moveTo>
                  <a:lnTo>
                    <a:pt x="0" y="10800"/>
                  </a:lnTo>
                  <a:lnTo>
                    <a:pt x="10849" y="21599"/>
                  </a:lnTo>
                  <a:lnTo>
                    <a:pt x="21599" y="10800"/>
                  </a:lnTo>
                  <a:lnTo>
                    <a:pt x="10849" y="0"/>
                  </a:lnTo>
                  <a:close/>
                </a:path>
              </a:pathLst>
            </a:custGeom>
            <a:solidFill>
              <a:srgbClr val="8DC9C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</p:grpSp>
      <p:sp>
        <p:nvSpPr>
          <p:cNvPr id="36884" name="Line 20"/>
          <p:cNvSpPr>
            <a:spLocks noChangeShapeType="1"/>
          </p:cNvSpPr>
          <p:nvPr/>
        </p:nvSpPr>
        <p:spPr bwMode="auto">
          <a:xfrm>
            <a:off x="4114800" y="1885950"/>
            <a:ext cx="3505200" cy="0"/>
          </a:xfrm>
          <a:prstGeom prst="line">
            <a:avLst/>
          </a:prstGeom>
          <a:noFill/>
          <a:ln w="9525" cap="flat" cmpd="sng">
            <a:solidFill>
              <a:srgbClr val="BFBFBF"/>
            </a:solidFill>
            <a:prstDash val="solid"/>
            <a:round/>
            <a:headEnd type="stealth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defTabSz="457200">
              <a:defRPr/>
            </a:pPr>
            <a:endParaRPr lang="es-ES" sz="1200">
              <a:latin typeface="+mn-ea"/>
              <a:ea typeface="+mn-ea"/>
              <a:sym typeface="Helvetica" charset="0"/>
            </a:endParaRPr>
          </a:p>
        </p:txBody>
      </p:sp>
      <p:sp>
        <p:nvSpPr>
          <p:cNvPr id="36885" name="Line 21"/>
          <p:cNvSpPr>
            <a:spLocks noChangeShapeType="1"/>
          </p:cNvSpPr>
          <p:nvPr/>
        </p:nvSpPr>
        <p:spPr bwMode="auto">
          <a:xfrm>
            <a:off x="4146550" y="2800350"/>
            <a:ext cx="2895600" cy="0"/>
          </a:xfrm>
          <a:prstGeom prst="line">
            <a:avLst/>
          </a:prstGeom>
          <a:noFill/>
          <a:ln w="9525" cap="flat" cmpd="sng">
            <a:solidFill>
              <a:srgbClr val="BFBFBF"/>
            </a:solidFill>
            <a:prstDash val="solid"/>
            <a:round/>
            <a:headEnd type="stealth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defTabSz="457200">
              <a:defRPr/>
            </a:pPr>
            <a:endParaRPr lang="es-ES" sz="1200">
              <a:latin typeface="+mn-ea"/>
              <a:ea typeface="+mn-ea"/>
              <a:sym typeface="Helvetica" charset="0"/>
            </a:endParaRPr>
          </a:p>
        </p:txBody>
      </p:sp>
      <p:sp>
        <p:nvSpPr>
          <p:cNvPr id="36886" name="Line 22"/>
          <p:cNvSpPr>
            <a:spLocks noChangeShapeType="1"/>
          </p:cNvSpPr>
          <p:nvPr/>
        </p:nvSpPr>
        <p:spPr bwMode="auto">
          <a:xfrm>
            <a:off x="4156075" y="3409950"/>
            <a:ext cx="2438400" cy="0"/>
          </a:xfrm>
          <a:prstGeom prst="line">
            <a:avLst/>
          </a:prstGeom>
          <a:noFill/>
          <a:ln w="9525" cap="flat" cmpd="sng">
            <a:solidFill>
              <a:srgbClr val="BFBFBF"/>
            </a:solidFill>
            <a:prstDash val="solid"/>
            <a:round/>
            <a:headEnd type="stealth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defTabSz="457200">
              <a:defRPr/>
            </a:pPr>
            <a:endParaRPr lang="es-ES" sz="1200">
              <a:latin typeface="+mn-ea"/>
              <a:ea typeface="+mn-ea"/>
              <a:sym typeface="Helvetica" charset="0"/>
            </a:endParaRPr>
          </a:p>
        </p:txBody>
      </p:sp>
      <p:sp>
        <p:nvSpPr>
          <p:cNvPr id="36887" name="Line 23"/>
          <p:cNvSpPr>
            <a:spLocks noChangeShapeType="1"/>
          </p:cNvSpPr>
          <p:nvPr/>
        </p:nvSpPr>
        <p:spPr bwMode="auto">
          <a:xfrm>
            <a:off x="4133850" y="4260850"/>
            <a:ext cx="1905000" cy="0"/>
          </a:xfrm>
          <a:prstGeom prst="line">
            <a:avLst/>
          </a:prstGeom>
          <a:noFill/>
          <a:ln w="9525" cap="flat" cmpd="sng">
            <a:solidFill>
              <a:srgbClr val="BFBFBF"/>
            </a:solidFill>
            <a:prstDash val="solid"/>
            <a:round/>
            <a:headEnd type="stealth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defTabSz="457200">
              <a:defRPr/>
            </a:pPr>
            <a:endParaRPr lang="es-ES" sz="1200">
              <a:latin typeface="+mn-ea"/>
              <a:ea typeface="+mn-ea"/>
              <a:sym typeface="Helvetica" charset="0"/>
            </a:endParaRPr>
          </a:p>
        </p:txBody>
      </p:sp>
      <p:sp>
        <p:nvSpPr>
          <p:cNvPr id="36888" name="AutoShape 24"/>
          <p:cNvSpPr/>
          <p:nvPr/>
        </p:nvSpPr>
        <p:spPr bwMode="auto">
          <a:xfrm>
            <a:off x="1085850" y="1504950"/>
            <a:ext cx="2952750" cy="82708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45719" tIns="45719" rIns="45719" bIns="45719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>
              <a:spcBef>
                <a:spcPts val="200"/>
              </a:spcBef>
            </a:pPr>
            <a:r>
              <a:rPr lang="zh-CN" altLang="en-US" sz="1200" b="1" dirty="0" smtClean="0">
                <a:solidFill>
                  <a:srgbClr val="1C9FB6"/>
                </a:solidFill>
                <a:latin typeface="+mn-ea"/>
                <a:ea typeface="+mn-ea"/>
              </a:rPr>
              <a:t>市场推广</a:t>
            </a:r>
            <a:br>
              <a:rPr lang="es-ES" altLang="zh-CN" sz="1200" b="1" dirty="0">
                <a:solidFill>
                  <a:srgbClr val="1C9FB6"/>
                </a:solidFill>
                <a:latin typeface="+mn-ea"/>
                <a:ea typeface="+mn-ea"/>
              </a:rPr>
            </a:br>
            <a:r>
              <a:rPr lang="zh-CN" altLang="en-US" sz="900" dirty="0" smtClean="0">
                <a:solidFill>
                  <a:srgbClr val="808080"/>
                </a:solidFill>
                <a:latin typeface="+mn-ea"/>
                <a:ea typeface="+mn-ea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900" dirty="0" smtClean="0">
                <a:solidFill>
                  <a:srgbClr val="808080"/>
                </a:solidFill>
                <a:latin typeface="+mn-ea"/>
                <a:ea typeface="+mn-ea"/>
              </a:rPr>
              <a:t>200</a:t>
            </a:r>
            <a:r>
              <a:rPr lang="zh-CN" altLang="en-US" sz="900" dirty="0" smtClean="0">
                <a:solidFill>
                  <a:srgbClr val="808080"/>
                </a:solidFill>
                <a:latin typeface="+mn-ea"/>
                <a:ea typeface="+mn-ea"/>
              </a:rPr>
              <a:t>字以内，据统计每页幻灯片的最好控制在</a:t>
            </a:r>
            <a:r>
              <a:rPr lang="en-US" altLang="zh-CN" sz="900" dirty="0" smtClean="0">
                <a:solidFill>
                  <a:srgbClr val="808080"/>
                </a:solidFill>
                <a:latin typeface="+mn-ea"/>
                <a:ea typeface="+mn-ea"/>
              </a:rPr>
              <a:t>5</a:t>
            </a:r>
            <a:r>
              <a:rPr lang="zh-CN" altLang="en-US" sz="900" dirty="0" smtClean="0">
                <a:solidFill>
                  <a:srgbClr val="808080"/>
                </a:solidFill>
                <a:latin typeface="+mn-ea"/>
                <a:ea typeface="+mn-ea"/>
              </a:rPr>
              <a:t>分钟之内。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36889" name="AutoShape 25"/>
          <p:cNvSpPr/>
          <p:nvPr/>
        </p:nvSpPr>
        <p:spPr bwMode="auto">
          <a:xfrm>
            <a:off x="1062038" y="2505075"/>
            <a:ext cx="2952750" cy="5492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45719" tIns="45719" rIns="45719" bIns="45719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>
              <a:spcBef>
                <a:spcPts val="200"/>
              </a:spcBef>
            </a:pPr>
            <a:r>
              <a:rPr lang="zh-CN" altLang="en-US" sz="1200" b="1" dirty="0" smtClean="0">
                <a:solidFill>
                  <a:srgbClr val="00B050"/>
                </a:solidFill>
                <a:latin typeface="+mn-ea"/>
                <a:ea typeface="+mn-ea"/>
              </a:rPr>
              <a:t>数据分析</a:t>
            </a:r>
            <a:br>
              <a:rPr lang="es-ES" altLang="zh-CN" sz="1200" b="1" dirty="0">
                <a:solidFill>
                  <a:srgbClr val="00B050"/>
                </a:solidFill>
                <a:latin typeface="+mn-ea"/>
                <a:ea typeface="+mn-ea"/>
              </a:rPr>
            </a:br>
            <a:r>
              <a:rPr lang="zh-CN" altLang="en-US" sz="900" dirty="0" smtClean="0">
                <a:solidFill>
                  <a:srgbClr val="808080"/>
                </a:solidFill>
                <a:latin typeface="+mn-ea"/>
                <a:ea typeface="+mn-ea"/>
              </a:rPr>
              <a:t>尽量将每页幻灯片的字数控制在</a:t>
            </a:r>
            <a:r>
              <a:rPr lang="en-US" altLang="zh-CN" sz="900" dirty="0" smtClean="0">
                <a:solidFill>
                  <a:srgbClr val="808080"/>
                </a:solidFill>
                <a:latin typeface="+mn-ea"/>
                <a:ea typeface="+mn-ea"/>
              </a:rPr>
              <a:t>200</a:t>
            </a:r>
            <a:r>
              <a:rPr lang="zh-CN" altLang="en-US" sz="900" dirty="0" smtClean="0">
                <a:solidFill>
                  <a:srgbClr val="808080"/>
                </a:solidFill>
                <a:latin typeface="+mn-ea"/>
                <a:ea typeface="+mn-ea"/>
              </a:rPr>
              <a:t>字以内，据统计每页幻灯片的最好控制在</a:t>
            </a:r>
            <a:r>
              <a:rPr lang="en-US" altLang="zh-CN" sz="900" dirty="0" smtClean="0">
                <a:solidFill>
                  <a:srgbClr val="808080"/>
                </a:solidFill>
                <a:latin typeface="+mn-ea"/>
                <a:ea typeface="+mn-ea"/>
              </a:rPr>
              <a:t>5</a:t>
            </a:r>
            <a:r>
              <a:rPr lang="zh-CN" altLang="en-US" sz="900" dirty="0" smtClean="0">
                <a:solidFill>
                  <a:srgbClr val="808080"/>
                </a:solidFill>
                <a:latin typeface="+mn-ea"/>
                <a:ea typeface="+mn-ea"/>
              </a:rPr>
              <a:t>分钟之内。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36890" name="AutoShape 26"/>
          <p:cNvSpPr/>
          <p:nvPr/>
        </p:nvSpPr>
        <p:spPr bwMode="auto">
          <a:xfrm>
            <a:off x="1052513" y="3136900"/>
            <a:ext cx="2952750" cy="5492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45719" tIns="45719" rIns="45719" bIns="45719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>
              <a:spcBef>
                <a:spcPts val="200"/>
              </a:spcBef>
            </a:pPr>
            <a:r>
              <a:rPr lang="zh-CN" altLang="en-US" sz="1200" b="1" dirty="0" smtClean="0">
                <a:solidFill>
                  <a:srgbClr val="E46C0A"/>
                </a:solidFill>
                <a:latin typeface="+mn-ea"/>
                <a:ea typeface="+mn-ea"/>
              </a:rPr>
              <a:t>数据库</a:t>
            </a:r>
            <a:br>
              <a:rPr lang="es-ES" altLang="zh-CN" sz="1200" b="1" dirty="0">
                <a:solidFill>
                  <a:srgbClr val="E46C0A"/>
                </a:solidFill>
                <a:latin typeface="+mn-ea"/>
                <a:ea typeface="+mn-ea"/>
              </a:rPr>
            </a:br>
            <a:r>
              <a:rPr lang="zh-CN" altLang="en-US" sz="900" dirty="0" smtClean="0">
                <a:solidFill>
                  <a:srgbClr val="808080"/>
                </a:solidFill>
                <a:latin typeface="+mn-ea"/>
                <a:ea typeface="+mn-ea"/>
              </a:rPr>
              <a:t>尽量将每页幻灯片的字数控制在</a:t>
            </a:r>
            <a:r>
              <a:rPr lang="en-US" altLang="zh-CN" sz="900" dirty="0" smtClean="0">
                <a:solidFill>
                  <a:srgbClr val="808080"/>
                </a:solidFill>
                <a:latin typeface="+mn-ea"/>
                <a:ea typeface="+mn-ea"/>
              </a:rPr>
              <a:t>200</a:t>
            </a:r>
            <a:r>
              <a:rPr lang="zh-CN" altLang="en-US" sz="900" dirty="0" smtClean="0">
                <a:solidFill>
                  <a:srgbClr val="808080"/>
                </a:solidFill>
                <a:latin typeface="+mn-ea"/>
                <a:ea typeface="+mn-ea"/>
              </a:rPr>
              <a:t>字以内，据统计每页幻灯片的最好控制在</a:t>
            </a:r>
            <a:r>
              <a:rPr lang="en-US" altLang="zh-CN" sz="900" dirty="0" smtClean="0">
                <a:solidFill>
                  <a:srgbClr val="808080"/>
                </a:solidFill>
                <a:latin typeface="+mn-ea"/>
                <a:ea typeface="+mn-ea"/>
              </a:rPr>
              <a:t>5</a:t>
            </a:r>
            <a:r>
              <a:rPr lang="zh-CN" altLang="en-US" sz="900" dirty="0" smtClean="0">
                <a:solidFill>
                  <a:srgbClr val="808080"/>
                </a:solidFill>
                <a:latin typeface="+mn-ea"/>
                <a:ea typeface="+mn-ea"/>
              </a:rPr>
              <a:t>分钟之内。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36891" name="AutoShape 27"/>
          <p:cNvSpPr/>
          <p:nvPr/>
        </p:nvSpPr>
        <p:spPr bwMode="auto">
          <a:xfrm>
            <a:off x="1055688" y="3922713"/>
            <a:ext cx="2952750" cy="82708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45719" tIns="45719" rIns="45719" bIns="45719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>
              <a:spcBef>
                <a:spcPts val="200"/>
              </a:spcBef>
            </a:pPr>
            <a:r>
              <a:rPr lang="zh-CN" altLang="en-US" sz="1200" b="1" dirty="0" smtClean="0">
                <a:solidFill>
                  <a:srgbClr val="FF0000"/>
                </a:solidFill>
                <a:latin typeface="+mn-ea"/>
                <a:ea typeface="+mn-ea"/>
              </a:rPr>
              <a:t>平面设计</a:t>
            </a:r>
            <a:br>
              <a:rPr lang="es-ES" altLang="zh-CN" sz="1200" b="1" dirty="0">
                <a:solidFill>
                  <a:srgbClr val="FF0000"/>
                </a:solidFill>
                <a:latin typeface="+mn-ea"/>
                <a:ea typeface="+mn-ea"/>
              </a:rPr>
            </a:br>
            <a:r>
              <a:rPr lang="zh-CN" altLang="en-US" sz="900" dirty="0" smtClean="0">
                <a:solidFill>
                  <a:srgbClr val="808080"/>
                </a:solidFill>
                <a:latin typeface="+mn-ea"/>
                <a:ea typeface="+mn-ea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900" dirty="0" smtClean="0">
                <a:solidFill>
                  <a:srgbClr val="808080"/>
                </a:solidFill>
                <a:latin typeface="+mn-ea"/>
                <a:ea typeface="+mn-ea"/>
              </a:rPr>
              <a:t>200</a:t>
            </a:r>
            <a:r>
              <a:rPr lang="zh-CN" altLang="en-US" sz="900" dirty="0" smtClean="0">
                <a:solidFill>
                  <a:srgbClr val="808080"/>
                </a:solidFill>
                <a:latin typeface="+mn-ea"/>
                <a:ea typeface="+mn-ea"/>
              </a:rPr>
              <a:t>字以内，据统计每页幻灯片的最好控制在</a:t>
            </a:r>
            <a:r>
              <a:rPr lang="en-US" altLang="zh-CN" sz="900" dirty="0" smtClean="0">
                <a:solidFill>
                  <a:srgbClr val="808080"/>
                </a:solidFill>
                <a:latin typeface="+mn-ea"/>
                <a:ea typeface="+mn-ea"/>
              </a:rPr>
              <a:t>5</a:t>
            </a:r>
            <a:r>
              <a:rPr lang="zh-CN" altLang="en-US" sz="900" dirty="0" smtClean="0">
                <a:solidFill>
                  <a:srgbClr val="808080"/>
                </a:solidFill>
                <a:latin typeface="+mn-ea"/>
                <a:ea typeface="+mn-ea"/>
              </a:rPr>
              <a:t>分钟之内。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36892" name="AutoShape 28"/>
          <p:cNvSpPr/>
          <p:nvPr/>
        </p:nvSpPr>
        <p:spPr bwMode="auto">
          <a:xfrm>
            <a:off x="1209675" y="736600"/>
            <a:ext cx="6715125" cy="1270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just" eaLnBrk="1">
              <a:spcBef>
                <a:spcPts val="600"/>
              </a:spcBef>
            </a:pPr>
            <a:r>
              <a:rPr lang="zh-CN" altLang="en-US" sz="700" dirty="0" smtClean="0">
                <a:solidFill>
                  <a:srgbClr val="32AA90"/>
                </a:solidFill>
                <a:latin typeface="+mn-ea"/>
                <a:ea typeface="+mn-ea"/>
                <a:sym typeface="Verdana" pitchFamily="34" charset="0"/>
              </a:rPr>
              <a:t>单击此处添加副标题或详细文本描述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36893" name="AutoShape 29"/>
          <p:cNvSpPr/>
          <p:nvPr/>
        </p:nvSpPr>
        <p:spPr bwMode="auto">
          <a:xfrm>
            <a:off x="1209675" y="369888"/>
            <a:ext cx="5991225" cy="2794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/>
            <a:r>
              <a:rPr lang="zh-CN" altLang="en-US" sz="1800" b="1" dirty="0" smtClean="0">
                <a:solidFill>
                  <a:srgbClr val="313131"/>
                </a:solidFill>
                <a:latin typeface="+mn-ea"/>
                <a:ea typeface="+mn-ea"/>
                <a:cs typeface="Lato Black" panose="020F0A02020204030203" pitchFamily="34" charset="0"/>
                <a:sym typeface="Lato Black" panose="020F0A02020204030203" pitchFamily="34" charset="0"/>
              </a:rPr>
              <a:t>单击此处添加标题</a:t>
            </a:r>
            <a:endParaRPr lang="es-ES" altLang="zh-CN" sz="1800" dirty="0">
              <a:latin typeface="+mn-ea"/>
              <a:ea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8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8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6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68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68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3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68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68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80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68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68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8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54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68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68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8700"/>
                            </p:stCondLst>
                            <p:childTnLst>
                              <p:par>
                                <p:cTn id="3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68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68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9200"/>
                            </p:stCondLst>
                            <p:childTnLst>
                              <p:par>
                                <p:cTn id="3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68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68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88" grpId="0" autoUpdateAnimBg="0"/>
      <p:bldP spid="36889" grpId="0" autoUpdateAnimBg="0"/>
      <p:bldP spid="36890" grpId="0" autoUpdateAnimBg="0"/>
      <p:bldP spid="36891" grpId="0" autoUpdateAnimBg="0"/>
      <p:bldP spid="36892" grpId="0" autoUpdateAnimBg="0"/>
      <p:bldP spid="36893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935" name="Group 17935"/>
          <p:cNvGrpSpPr/>
          <p:nvPr/>
        </p:nvGrpSpPr>
        <p:grpSpPr>
          <a:xfrm>
            <a:off x="577606" y="3314082"/>
            <a:ext cx="1221110" cy="1222515"/>
            <a:chOff x="0" y="0"/>
            <a:chExt cx="1221109" cy="1222514"/>
          </a:xfrm>
        </p:grpSpPr>
        <p:sp>
          <p:nvSpPr>
            <p:cNvPr id="17925" name="Shape 17925"/>
            <p:cNvSpPr/>
            <p:nvPr/>
          </p:nvSpPr>
          <p:spPr>
            <a:xfrm rot="2700000" flipH="1">
              <a:off x="116868" y="765793"/>
              <a:ext cx="246889" cy="4328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401" h="21600" extrusionOk="0">
                  <a:moveTo>
                    <a:pt x="109" y="8784"/>
                  </a:moveTo>
                  <a:cubicBezTo>
                    <a:pt x="109" y="8751"/>
                    <a:pt x="0" y="8653"/>
                    <a:pt x="0" y="8784"/>
                  </a:cubicBezTo>
                  <a:cubicBezTo>
                    <a:pt x="0" y="8784"/>
                    <a:pt x="0" y="8784"/>
                    <a:pt x="0" y="8784"/>
                  </a:cubicBezTo>
                  <a:cubicBezTo>
                    <a:pt x="0" y="8817"/>
                    <a:pt x="109" y="8850"/>
                    <a:pt x="163" y="8883"/>
                  </a:cubicBezTo>
                  <a:cubicBezTo>
                    <a:pt x="163" y="9014"/>
                    <a:pt x="218" y="9112"/>
                    <a:pt x="218" y="9243"/>
                  </a:cubicBezTo>
                  <a:cubicBezTo>
                    <a:pt x="272" y="9276"/>
                    <a:pt x="272" y="9276"/>
                    <a:pt x="272" y="9309"/>
                  </a:cubicBezTo>
                  <a:cubicBezTo>
                    <a:pt x="544" y="10980"/>
                    <a:pt x="1360" y="12488"/>
                    <a:pt x="2612" y="13701"/>
                  </a:cubicBezTo>
                  <a:cubicBezTo>
                    <a:pt x="1251" y="12357"/>
                    <a:pt x="2013" y="9800"/>
                    <a:pt x="5006" y="9505"/>
                  </a:cubicBezTo>
                  <a:cubicBezTo>
                    <a:pt x="8596" y="9178"/>
                    <a:pt x="9195" y="13078"/>
                    <a:pt x="9358" y="14455"/>
                  </a:cubicBezTo>
                  <a:cubicBezTo>
                    <a:pt x="9467" y="15864"/>
                    <a:pt x="7889" y="17077"/>
                    <a:pt x="7889" y="18486"/>
                  </a:cubicBezTo>
                  <a:cubicBezTo>
                    <a:pt x="7889" y="20092"/>
                    <a:pt x="9249" y="21403"/>
                    <a:pt x="10936" y="21600"/>
                  </a:cubicBezTo>
                  <a:cubicBezTo>
                    <a:pt x="10174" y="21502"/>
                    <a:pt x="9467" y="20191"/>
                    <a:pt x="9358" y="19797"/>
                  </a:cubicBezTo>
                  <a:cubicBezTo>
                    <a:pt x="9141" y="19011"/>
                    <a:pt x="9521" y="18060"/>
                    <a:pt x="9902" y="17306"/>
                  </a:cubicBezTo>
                  <a:cubicBezTo>
                    <a:pt x="10338" y="16421"/>
                    <a:pt x="11480" y="15831"/>
                    <a:pt x="12459" y="15143"/>
                  </a:cubicBezTo>
                  <a:cubicBezTo>
                    <a:pt x="13439" y="14422"/>
                    <a:pt x="14255" y="13570"/>
                    <a:pt x="14799" y="12652"/>
                  </a:cubicBezTo>
                  <a:cubicBezTo>
                    <a:pt x="14962" y="12390"/>
                    <a:pt x="15125" y="12127"/>
                    <a:pt x="15234" y="11865"/>
                  </a:cubicBezTo>
                  <a:cubicBezTo>
                    <a:pt x="15452" y="13766"/>
                    <a:pt x="16703" y="15864"/>
                    <a:pt x="16703" y="15864"/>
                  </a:cubicBezTo>
                  <a:cubicBezTo>
                    <a:pt x="16268" y="14324"/>
                    <a:pt x="17683" y="13307"/>
                    <a:pt x="17683" y="13307"/>
                  </a:cubicBezTo>
                  <a:cubicBezTo>
                    <a:pt x="21600" y="9538"/>
                    <a:pt x="20131" y="6490"/>
                    <a:pt x="20131" y="6490"/>
                  </a:cubicBezTo>
                  <a:cubicBezTo>
                    <a:pt x="19097" y="2786"/>
                    <a:pt x="15071" y="0"/>
                    <a:pt x="10283" y="0"/>
                  </a:cubicBezTo>
                  <a:cubicBezTo>
                    <a:pt x="4734" y="0"/>
                    <a:pt x="163" y="3737"/>
                    <a:pt x="163" y="8325"/>
                  </a:cubicBezTo>
                  <a:cubicBezTo>
                    <a:pt x="163" y="8456"/>
                    <a:pt x="109" y="8620"/>
                    <a:pt x="109" y="8784"/>
                  </a:cubicBezTo>
                  <a:close/>
                </a:path>
              </a:pathLst>
            </a:custGeom>
            <a:solidFill>
              <a:srgbClr val="F15A2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>
                <a:latin typeface="+mn-ea"/>
                <a:ea typeface="+mn-ea"/>
              </a:endParaRPr>
            </a:p>
          </p:txBody>
        </p:sp>
        <p:sp>
          <p:nvSpPr>
            <p:cNvPr id="17926" name="Shape 17926"/>
            <p:cNvSpPr/>
            <p:nvPr/>
          </p:nvSpPr>
          <p:spPr>
            <a:xfrm rot="2700000" flipH="1">
              <a:off x="195403" y="784147"/>
              <a:ext cx="203264" cy="2725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08" h="21600" extrusionOk="0">
                  <a:moveTo>
                    <a:pt x="10267" y="0"/>
                  </a:moveTo>
                  <a:cubicBezTo>
                    <a:pt x="15000" y="0"/>
                    <a:pt x="19200" y="3800"/>
                    <a:pt x="20267" y="8952"/>
                  </a:cubicBezTo>
                  <a:cubicBezTo>
                    <a:pt x="20333" y="9056"/>
                    <a:pt x="20333" y="9056"/>
                    <a:pt x="20333" y="9056"/>
                  </a:cubicBezTo>
                  <a:cubicBezTo>
                    <a:pt x="20333" y="9160"/>
                    <a:pt x="20333" y="9160"/>
                    <a:pt x="20333" y="9160"/>
                  </a:cubicBezTo>
                  <a:cubicBezTo>
                    <a:pt x="20400" y="9317"/>
                    <a:pt x="21600" y="12908"/>
                    <a:pt x="18400" y="17592"/>
                  </a:cubicBezTo>
                  <a:cubicBezTo>
                    <a:pt x="18400" y="17436"/>
                    <a:pt x="17067" y="13689"/>
                    <a:pt x="17000" y="13585"/>
                  </a:cubicBezTo>
                  <a:cubicBezTo>
                    <a:pt x="17067" y="14053"/>
                    <a:pt x="15667" y="15198"/>
                    <a:pt x="15333" y="15719"/>
                  </a:cubicBezTo>
                  <a:cubicBezTo>
                    <a:pt x="13933" y="17592"/>
                    <a:pt x="13200" y="19726"/>
                    <a:pt x="11333" y="21444"/>
                  </a:cubicBezTo>
                  <a:cubicBezTo>
                    <a:pt x="11267" y="21496"/>
                    <a:pt x="11200" y="21548"/>
                    <a:pt x="11133" y="21600"/>
                  </a:cubicBezTo>
                  <a:cubicBezTo>
                    <a:pt x="11133" y="21496"/>
                    <a:pt x="11133" y="21392"/>
                    <a:pt x="11133" y="21288"/>
                  </a:cubicBezTo>
                  <a:cubicBezTo>
                    <a:pt x="10600" y="13533"/>
                    <a:pt x="7133" y="11867"/>
                    <a:pt x="4333" y="11867"/>
                  </a:cubicBezTo>
                  <a:cubicBezTo>
                    <a:pt x="4067" y="11867"/>
                    <a:pt x="3800" y="11919"/>
                    <a:pt x="3467" y="11919"/>
                  </a:cubicBezTo>
                  <a:cubicBezTo>
                    <a:pt x="2200" y="12075"/>
                    <a:pt x="1000" y="12596"/>
                    <a:pt x="133" y="13324"/>
                  </a:cubicBezTo>
                  <a:cubicBezTo>
                    <a:pt x="133" y="13220"/>
                    <a:pt x="67" y="13168"/>
                    <a:pt x="67" y="13064"/>
                  </a:cubicBezTo>
                  <a:cubicBezTo>
                    <a:pt x="67" y="12960"/>
                    <a:pt x="67" y="12960"/>
                    <a:pt x="67" y="12960"/>
                  </a:cubicBezTo>
                  <a:cubicBezTo>
                    <a:pt x="67" y="12804"/>
                    <a:pt x="67" y="12596"/>
                    <a:pt x="0" y="12440"/>
                  </a:cubicBezTo>
                  <a:cubicBezTo>
                    <a:pt x="0" y="12440"/>
                    <a:pt x="0" y="12283"/>
                    <a:pt x="0" y="12283"/>
                  </a:cubicBezTo>
                  <a:cubicBezTo>
                    <a:pt x="0" y="12023"/>
                    <a:pt x="0" y="11815"/>
                    <a:pt x="0" y="11607"/>
                  </a:cubicBezTo>
                  <a:cubicBezTo>
                    <a:pt x="0" y="5205"/>
                    <a:pt x="4600" y="0"/>
                    <a:pt x="10267" y="0"/>
                  </a:cubicBezTo>
                  <a:close/>
                </a:path>
              </a:pathLst>
            </a:custGeom>
            <a:solidFill>
              <a:srgbClr val="F7931E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>
                <a:latin typeface="+mn-ea"/>
                <a:ea typeface="+mn-ea"/>
              </a:endParaRPr>
            </a:p>
          </p:txBody>
        </p:sp>
        <p:sp>
          <p:nvSpPr>
            <p:cNvPr id="17927" name="Shape 17927"/>
            <p:cNvSpPr/>
            <p:nvPr/>
          </p:nvSpPr>
          <p:spPr>
            <a:xfrm rot="2700000" flipH="1">
              <a:off x="247082" y="799187"/>
              <a:ext cx="133425" cy="19703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53" h="21600" extrusionOk="0">
                  <a:moveTo>
                    <a:pt x="4381" y="10224"/>
                  </a:moveTo>
                  <a:cubicBezTo>
                    <a:pt x="4075" y="10224"/>
                    <a:pt x="3770" y="10224"/>
                    <a:pt x="3464" y="10224"/>
                  </a:cubicBezTo>
                  <a:cubicBezTo>
                    <a:pt x="2140" y="10368"/>
                    <a:pt x="1019" y="10800"/>
                    <a:pt x="102" y="11448"/>
                  </a:cubicBezTo>
                  <a:cubicBezTo>
                    <a:pt x="102" y="11376"/>
                    <a:pt x="102" y="11304"/>
                    <a:pt x="102" y="11232"/>
                  </a:cubicBezTo>
                  <a:cubicBezTo>
                    <a:pt x="102" y="11160"/>
                    <a:pt x="102" y="11160"/>
                    <a:pt x="102" y="11160"/>
                  </a:cubicBezTo>
                  <a:cubicBezTo>
                    <a:pt x="0" y="10944"/>
                    <a:pt x="0" y="10800"/>
                    <a:pt x="0" y="10656"/>
                  </a:cubicBezTo>
                  <a:cubicBezTo>
                    <a:pt x="0" y="10512"/>
                    <a:pt x="0" y="10512"/>
                    <a:pt x="0" y="10512"/>
                  </a:cubicBezTo>
                  <a:cubicBezTo>
                    <a:pt x="0" y="10296"/>
                    <a:pt x="0" y="10152"/>
                    <a:pt x="0" y="10008"/>
                  </a:cubicBezTo>
                  <a:cubicBezTo>
                    <a:pt x="0" y="4464"/>
                    <a:pt x="4585" y="0"/>
                    <a:pt x="10291" y="0"/>
                  </a:cubicBezTo>
                  <a:cubicBezTo>
                    <a:pt x="14977" y="0"/>
                    <a:pt x="19257" y="3240"/>
                    <a:pt x="20275" y="7704"/>
                  </a:cubicBezTo>
                  <a:cubicBezTo>
                    <a:pt x="20377" y="7776"/>
                    <a:pt x="20377" y="7776"/>
                    <a:pt x="20377" y="7776"/>
                  </a:cubicBezTo>
                  <a:cubicBezTo>
                    <a:pt x="20377" y="7848"/>
                    <a:pt x="20377" y="7848"/>
                    <a:pt x="20377" y="7848"/>
                  </a:cubicBezTo>
                  <a:cubicBezTo>
                    <a:pt x="20479" y="7992"/>
                    <a:pt x="21600" y="11088"/>
                    <a:pt x="18442" y="15120"/>
                  </a:cubicBezTo>
                  <a:cubicBezTo>
                    <a:pt x="18442" y="14976"/>
                    <a:pt x="17015" y="11808"/>
                    <a:pt x="17015" y="11664"/>
                  </a:cubicBezTo>
                  <a:cubicBezTo>
                    <a:pt x="17117" y="12096"/>
                    <a:pt x="15691" y="13032"/>
                    <a:pt x="15283" y="13464"/>
                  </a:cubicBezTo>
                  <a:cubicBezTo>
                    <a:pt x="13958" y="15120"/>
                    <a:pt x="12838" y="19800"/>
                    <a:pt x="12328" y="21600"/>
                  </a:cubicBezTo>
                  <a:cubicBezTo>
                    <a:pt x="12328" y="21600"/>
                    <a:pt x="9577" y="9648"/>
                    <a:pt x="4381" y="10224"/>
                  </a:cubicBezTo>
                  <a:close/>
                </a:path>
              </a:pathLst>
            </a:custGeom>
            <a:solidFill>
              <a:srgbClr val="FBB03B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>
                <a:latin typeface="+mn-ea"/>
                <a:ea typeface="+mn-ea"/>
              </a:endParaRPr>
            </a:p>
          </p:txBody>
        </p:sp>
        <p:sp>
          <p:nvSpPr>
            <p:cNvPr id="17928" name="Shape 17928"/>
            <p:cNvSpPr/>
            <p:nvPr/>
          </p:nvSpPr>
          <p:spPr>
            <a:xfrm rot="2700000" flipH="1">
              <a:off x="246128" y="437130"/>
              <a:ext cx="253191" cy="40508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279" extrusionOk="0">
                  <a:moveTo>
                    <a:pt x="10800" y="0"/>
                  </a:moveTo>
                  <a:cubicBezTo>
                    <a:pt x="16753" y="0"/>
                    <a:pt x="21600" y="3069"/>
                    <a:pt x="21600" y="6776"/>
                  </a:cubicBezTo>
                  <a:lnTo>
                    <a:pt x="21600" y="6947"/>
                  </a:lnTo>
                  <a:cubicBezTo>
                    <a:pt x="21600" y="12060"/>
                    <a:pt x="19038" y="16579"/>
                    <a:pt x="14677" y="20457"/>
                  </a:cubicBezTo>
                  <a:cubicBezTo>
                    <a:pt x="14539" y="20541"/>
                    <a:pt x="14470" y="20627"/>
                    <a:pt x="14332" y="20712"/>
                  </a:cubicBezTo>
                  <a:cubicBezTo>
                    <a:pt x="13915" y="20925"/>
                    <a:pt x="13221" y="21600"/>
                    <a:pt x="12738" y="21096"/>
                  </a:cubicBezTo>
                  <a:cubicBezTo>
                    <a:pt x="12254" y="20592"/>
                    <a:pt x="12137" y="18993"/>
                    <a:pt x="11422" y="17687"/>
                  </a:cubicBezTo>
                  <a:cubicBezTo>
                    <a:pt x="10938" y="15940"/>
                    <a:pt x="10247" y="14446"/>
                    <a:pt x="8446" y="13254"/>
                  </a:cubicBezTo>
                  <a:lnTo>
                    <a:pt x="8446" y="13212"/>
                  </a:lnTo>
                  <a:cubicBezTo>
                    <a:pt x="6992" y="12274"/>
                    <a:pt x="5054" y="11550"/>
                    <a:pt x="2907" y="11250"/>
                  </a:cubicBezTo>
                  <a:cubicBezTo>
                    <a:pt x="1108" y="10058"/>
                    <a:pt x="0" y="8438"/>
                    <a:pt x="0" y="6692"/>
                  </a:cubicBezTo>
                  <a:cubicBezTo>
                    <a:pt x="0" y="2983"/>
                    <a:pt x="4847" y="0"/>
                    <a:pt x="10800" y="0"/>
                  </a:cubicBezTo>
                  <a:close/>
                </a:path>
              </a:pathLst>
            </a:custGeom>
            <a:solidFill>
              <a:srgbClr val="EB6949">
                <a:alpha val="73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>
                <a:latin typeface="+mn-ea"/>
                <a:ea typeface="+mn-ea"/>
              </a:endParaRPr>
            </a:p>
          </p:txBody>
        </p:sp>
        <p:sp>
          <p:nvSpPr>
            <p:cNvPr id="17929" name="Shape 17929"/>
            <p:cNvSpPr/>
            <p:nvPr/>
          </p:nvSpPr>
          <p:spPr>
            <a:xfrm rot="2700000">
              <a:off x="453790" y="644792"/>
              <a:ext cx="253191" cy="40508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279" extrusionOk="0">
                  <a:moveTo>
                    <a:pt x="10800" y="0"/>
                  </a:moveTo>
                  <a:cubicBezTo>
                    <a:pt x="16753" y="0"/>
                    <a:pt x="21600" y="3069"/>
                    <a:pt x="21600" y="6776"/>
                  </a:cubicBezTo>
                  <a:lnTo>
                    <a:pt x="21600" y="6947"/>
                  </a:lnTo>
                  <a:cubicBezTo>
                    <a:pt x="21600" y="12060"/>
                    <a:pt x="19038" y="16579"/>
                    <a:pt x="14677" y="20457"/>
                  </a:cubicBezTo>
                  <a:cubicBezTo>
                    <a:pt x="14539" y="20541"/>
                    <a:pt x="14470" y="20627"/>
                    <a:pt x="14332" y="20712"/>
                  </a:cubicBezTo>
                  <a:cubicBezTo>
                    <a:pt x="13915" y="20925"/>
                    <a:pt x="13221" y="21600"/>
                    <a:pt x="12738" y="21096"/>
                  </a:cubicBezTo>
                  <a:cubicBezTo>
                    <a:pt x="12254" y="20592"/>
                    <a:pt x="12137" y="18993"/>
                    <a:pt x="11422" y="17687"/>
                  </a:cubicBezTo>
                  <a:cubicBezTo>
                    <a:pt x="10938" y="15940"/>
                    <a:pt x="10247" y="14446"/>
                    <a:pt x="8446" y="13254"/>
                  </a:cubicBezTo>
                  <a:lnTo>
                    <a:pt x="8446" y="13212"/>
                  </a:lnTo>
                  <a:cubicBezTo>
                    <a:pt x="6992" y="12274"/>
                    <a:pt x="5054" y="11550"/>
                    <a:pt x="2907" y="11250"/>
                  </a:cubicBezTo>
                  <a:cubicBezTo>
                    <a:pt x="1108" y="10058"/>
                    <a:pt x="0" y="8438"/>
                    <a:pt x="0" y="6692"/>
                  </a:cubicBezTo>
                  <a:cubicBezTo>
                    <a:pt x="0" y="2983"/>
                    <a:pt x="4847" y="0"/>
                    <a:pt x="10800" y="0"/>
                  </a:cubicBezTo>
                  <a:close/>
                </a:path>
              </a:pathLst>
            </a:custGeom>
            <a:solidFill>
              <a:srgbClr val="EB6949">
                <a:alpha val="73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>
                <a:latin typeface="+mn-ea"/>
                <a:ea typeface="+mn-ea"/>
              </a:endParaRPr>
            </a:p>
          </p:txBody>
        </p:sp>
        <p:sp>
          <p:nvSpPr>
            <p:cNvPr id="17930" name="Shape 17930"/>
            <p:cNvSpPr/>
            <p:nvPr/>
          </p:nvSpPr>
          <p:spPr>
            <a:xfrm rot="2700000">
              <a:off x="522499" y="29834"/>
              <a:ext cx="451429" cy="88612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155" h="21600" extrusionOk="0">
                  <a:moveTo>
                    <a:pt x="10077" y="21600"/>
                  </a:moveTo>
                  <a:cubicBezTo>
                    <a:pt x="5039" y="21600"/>
                    <a:pt x="5039" y="21600"/>
                    <a:pt x="5039" y="21600"/>
                  </a:cubicBezTo>
                  <a:cubicBezTo>
                    <a:pt x="400" y="16299"/>
                    <a:pt x="38" y="10147"/>
                    <a:pt x="38" y="10147"/>
                  </a:cubicBezTo>
                  <a:cubicBezTo>
                    <a:pt x="-723" y="4193"/>
                    <a:pt x="10077" y="0"/>
                    <a:pt x="10077" y="0"/>
                  </a:cubicBezTo>
                  <a:cubicBezTo>
                    <a:pt x="10113" y="0"/>
                    <a:pt x="10113" y="0"/>
                    <a:pt x="10113" y="0"/>
                  </a:cubicBezTo>
                  <a:cubicBezTo>
                    <a:pt x="10113" y="0"/>
                    <a:pt x="20877" y="4193"/>
                    <a:pt x="20116" y="10147"/>
                  </a:cubicBezTo>
                  <a:cubicBezTo>
                    <a:pt x="20116" y="10147"/>
                    <a:pt x="19790" y="16299"/>
                    <a:pt x="15115" y="21600"/>
                  </a:cubicBezTo>
                  <a:lnTo>
                    <a:pt x="10077" y="21600"/>
                  </a:lnTo>
                  <a:close/>
                </a:path>
              </a:pathLst>
            </a:custGeom>
            <a:solidFill>
              <a:srgbClr val="EB6949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>
                <a:latin typeface="+mn-ea"/>
                <a:ea typeface="+mn-ea"/>
              </a:endParaRPr>
            </a:p>
          </p:txBody>
        </p:sp>
        <p:sp>
          <p:nvSpPr>
            <p:cNvPr id="17931" name="Shape 17931"/>
            <p:cNvSpPr/>
            <p:nvPr/>
          </p:nvSpPr>
          <p:spPr>
            <a:xfrm rot="2700000">
              <a:off x="727398" y="335867"/>
              <a:ext cx="161597" cy="1574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FFFFFF">
                <a:alpha val="7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>
                <a:latin typeface="+mn-ea"/>
                <a:ea typeface="+mn-ea"/>
              </a:endParaRPr>
            </a:p>
          </p:txBody>
        </p:sp>
        <p:sp>
          <p:nvSpPr>
            <p:cNvPr id="17932" name="Shape 17932"/>
            <p:cNvSpPr/>
            <p:nvPr/>
          </p:nvSpPr>
          <p:spPr>
            <a:xfrm rot="2700000">
              <a:off x="633834" y="490321"/>
              <a:ext cx="96999" cy="1002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FFFFFF">
                <a:alpha val="7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>
                <a:latin typeface="+mn-ea"/>
                <a:ea typeface="+mn-ea"/>
              </a:endParaRPr>
            </a:p>
          </p:txBody>
        </p:sp>
        <p:sp>
          <p:nvSpPr>
            <p:cNvPr id="17933" name="Shape 17933"/>
            <p:cNvSpPr/>
            <p:nvPr/>
          </p:nvSpPr>
          <p:spPr>
            <a:xfrm rot="2700000">
              <a:off x="561653" y="602095"/>
              <a:ext cx="59659" cy="583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FFFFFF">
                <a:alpha val="7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>
                <a:latin typeface="+mn-ea"/>
                <a:ea typeface="+mn-ea"/>
              </a:endParaRPr>
            </a:p>
          </p:txBody>
        </p:sp>
        <p:sp>
          <p:nvSpPr>
            <p:cNvPr id="17934" name="Shape 17934"/>
            <p:cNvSpPr/>
            <p:nvPr/>
          </p:nvSpPr>
          <p:spPr>
            <a:xfrm rot="2700000">
              <a:off x="359899" y="773028"/>
              <a:ext cx="98681" cy="60472"/>
            </a:xfrm>
            <a:prstGeom prst="rect">
              <a:avLst/>
            </a:prstGeom>
            <a:solidFill>
              <a:srgbClr val="EB6949">
                <a:alpha val="73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/>
              <a:endParaRPr>
                <a:latin typeface="+mn-ea"/>
                <a:ea typeface="+mn-ea"/>
              </a:endParaRPr>
            </a:p>
          </p:txBody>
        </p:sp>
      </p:grpSp>
      <p:sp>
        <p:nvSpPr>
          <p:cNvPr id="17936" name="Shape 17936"/>
          <p:cNvSpPr/>
          <p:nvPr/>
        </p:nvSpPr>
        <p:spPr>
          <a:xfrm>
            <a:off x="1670050" y="2066280"/>
            <a:ext cx="7473950" cy="139201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0921" extrusionOk="0">
                <a:moveTo>
                  <a:pt x="0" y="20900"/>
                </a:moveTo>
                <a:cubicBezTo>
                  <a:pt x="2029" y="12550"/>
                  <a:pt x="4059" y="4199"/>
                  <a:pt x="6350" y="4199"/>
                </a:cubicBezTo>
                <a:cubicBezTo>
                  <a:pt x="8641" y="4199"/>
                  <a:pt x="11204" y="21600"/>
                  <a:pt x="13745" y="20900"/>
                </a:cubicBezTo>
                <a:cubicBezTo>
                  <a:pt x="16287" y="20200"/>
                  <a:pt x="20138" y="3770"/>
                  <a:pt x="21600" y="0"/>
                </a:cubicBezTo>
              </a:path>
            </a:pathLst>
          </a:custGeom>
          <a:ln w="12700">
            <a:solidFill>
              <a:srgbClr val="BFBFBF"/>
            </a:solidFill>
            <a:prstDash val="dash"/>
            <a:round/>
          </a:ln>
        </p:spPr>
        <p:txBody>
          <a:bodyPr lIns="0" tIns="0" rIns="0" bIns="0" anchor="ctr"/>
          <a:lstStyle/>
          <a:p>
            <a:pPr lvl="0" algn="ctr"/>
            <a:endParaRPr>
              <a:latin typeface="+mn-ea"/>
              <a:ea typeface="+mn-ea"/>
            </a:endParaRPr>
          </a:p>
        </p:txBody>
      </p:sp>
      <p:grpSp>
        <p:nvGrpSpPr>
          <p:cNvPr id="17942" name="Group 17942"/>
          <p:cNvGrpSpPr/>
          <p:nvPr/>
        </p:nvGrpSpPr>
        <p:grpSpPr>
          <a:xfrm>
            <a:off x="2467330" y="2485160"/>
            <a:ext cx="485603" cy="485603"/>
            <a:chOff x="0" y="0"/>
            <a:chExt cx="485601" cy="485601"/>
          </a:xfrm>
        </p:grpSpPr>
        <p:sp>
          <p:nvSpPr>
            <p:cNvPr id="17937" name="Shape 17937"/>
            <p:cNvSpPr/>
            <p:nvPr/>
          </p:nvSpPr>
          <p:spPr>
            <a:xfrm>
              <a:off x="0" y="0"/>
              <a:ext cx="485602" cy="4856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3194C6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defRPr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</a:defRPr>
              </a:pPr>
              <a:endParaRPr>
                <a:latin typeface="+mn-ea"/>
                <a:ea typeface="+mn-ea"/>
              </a:endParaRPr>
            </a:p>
          </p:txBody>
        </p:sp>
        <p:grpSp>
          <p:nvGrpSpPr>
            <p:cNvPr id="17941" name="Group 17941"/>
            <p:cNvGrpSpPr/>
            <p:nvPr/>
          </p:nvGrpSpPr>
          <p:grpSpPr>
            <a:xfrm>
              <a:off x="147332" y="184352"/>
              <a:ext cx="196091" cy="171420"/>
              <a:chOff x="0" y="0"/>
              <a:chExt cx="196089" cy="171419"/>
            </a:xfrm>
          </p:grpSpPr>
          <p:sp>
            <p:nvSpPr>
              <p:cNvPr id="17938" name="Shape 17938"/>
              <p:cNvSpPr/>
              <p:nvPr/>
            </p:nvSpPr>
            <p:spPr>
              <a:xfrm>
                <a:off x="-1" y="0"/>
                <a:ext cx="196090" cy="14105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5635"/>
                    </a:moveTo>
                    <a:cubicBezTo>
                      <a:pt x="21600" y="4226"/>
                      <a:pt x="20925" y="3287"/>
                      <a:pt x="20081" y="2817"/>
                    </a:cubicBezTo>
                    <a:cubicBezTo>
                      <a:pt x="11306" y="0"/>
                      <a:pt x="11306" y="0"/>
                      <a:pt x="11306" y="0"/>
                    </a:cubicBezTo>
                    <a:cubicBezTo>
                      <a:pt x="11137" y="0"/>
                      <a:pt x="10969" y="0"/>
                      <a:pt x="10800" y="0"/>
                    </a:cubicBezTo>
                    <a:cubicBezTo>
                      <a:pt x="10631" y="0"/>
                      <a:pt x="10462" y="0"/>
                      <a:pt x="10294" y="0"/>
                    </a:cubicBezTo>
                    <a:cubicBezTo>
                      <a:pt x="1519" y="2817"/>
                      <a:pt x="1519" y="2817"/>
                      <a:pt x="1519" y="2817"/>
                    </a:cubicBezTo>
                    <a:cubicBezTo>
                      <a:pt x="675" y="3287"/>
                      <a:pt x="0" y="4226"/>
                      <a:pt x="0" y="5635"/>
                    </a:cubicBezTo>
                    <a:cubicBezTo>
                      <a:pt x="0" y="7043"/>
                      <a:pt x="675" y="7983"/>
                      <a:pt x="1519" y="8452"/>
                    </a:cubicBezTo>
                    <a:cubicBezTo>
                      <a:pt x="3375" y="8922"/>
                      <a:pt x="3375" y="8922"/>
                      <a:pt x="3375" y="8922"/>
                    </a:cubicBezTo>
                    <a:cubicBezTo>
                      <a:pt x="3375" y="16904"/>
                      <a:pt x="3375" y="16904"/>
                      <a:pt x="3375" y="16904"/>
                    </a:cubicBezTo>
                    <a:cubicBezTo>
                      <a:pt x="3375" y="19487"/>
                      <a:pt x="5400" y="21600"/>
                      <a:pt x="10800" y="21600"/>
                    </a:cubicBezTo>
                    <a:cubicBezTo>
                      <a:pt x="16200" y="21600"/>
                      <a:pt x="18225" y="19487"/>
                      <a:pt x="18225" y="16904"/>
                    </a:cubicBezTo>
                    <a:cubicBezTo>
                      <a:pt x="18225" y="8922"/>
                      <a:pt x="18225" y="8922"/>
                      <a:pt x="18225" y="8922"/>
                    </a:cubicBezTo>
                    <a:cubicBezTo>
                      <a:pt x="20081" y="8452"/>
                      <a:pt x="20081" y="8452"/>
                      <a:pt x="20081" y="8452"/>
                    </a:cubicBezTo>
                    <a:cubicBezTo>
                      <a:pt x="20925" y="7983"/>
                      <a:pt x="21600" y="7043"/>
                      <a:pt x="21600" y="5635"/>
                    </a:cubicBezTo>
                    <a:close/>
                    <a:moveTo>
                      <a:pt x="16875" y="16904"/>
                    </a:moveTo>
                    <a:cubicBezTo>
                      <a:pt x="16875" y="17843"/>
                      <a:pt x="14850" y="19722"/>
                      <a:pt x="10800" y="19722"/>
                    </a:cubicBezTo>
                    <a:cubicBezTo>
                      <a:pt x="6750" y="19722"/>
                      <a:pt x="4725" y="17843"/>
                      <a:pt x="4725" y="16904"/>
                    </a:cubicBezTo>
                    <a:cubicBezTo>
                      <a:pt x="4725" y="9391"/>
                      <a:pt x="4725" y="9391"/>
                      <a:pt x="4725" y="9391"/>
                    </a:cubicBezTo>
                    <a:cubicBezTo>
                      <a:pt x="10294" y="11270"/>
                      <a:pt x="10294" y="11270"/>
                      <a:pt x="10294" y="11270"/>
                    </a:cubicBezTo>
                    <a:cubicBezTo>
                      <a:pt x="10462" y="11270"/>
                      <a:pt x="10631" y="11270"/>
                      <a:pt x="10800" y="11270"/>
                    </a:cubicBezTo>
                    <a:cubicBezTo>
                      <a:pt x="10969" y="11270"/>
                      <a:pt x="11137" y="11270"/>
                      <a:pt x="11306" y="11270"/>
                    </a:cubicBezTo>
                    <a:cubicBezTo>
                      <a:pt x="16875" y="9391"/>
                      <a:pt x="16875" y="9391"/>
                      <a:pt x="16875" y="9391"/>
                    </a:cubicBezTo>
                    <a:lnTo>
                      <a:pt x="16875" y="16904"/>
                    </a:lnTo>
                    <a:close/>
                    <a:moveTo>
                      <a:pt x="10969" y="9391"/>
                    </a:moveTo>
                    <a:cubicBezTo>
                      <a:pt x="10969" y="9391"/>
                      <a:pt x="10800" y="9391"/>
                      <a:pt x="10800" y="9391"/>
                    </a:cubicBezTo>
                    <a:cubicBezTo>
                      <a:pt x="10800" y="9391"/>
                      <a:pt x="10631" y="9391"/>
                      <a:pt x="10631" y="9391"/>
                    </a:cubicBezTo>
                    <a:cubicBezTo>
                      <a:pt x="1856" y="6574"/>
                      <a:pt x="1856" y="6574"/>
                      <a:pt x="1856" y="6574"/>
                    </a:cubicBezTo>
                    <a:cubicBezTo>
                      <a:pt x="1519" y="6339"/>
                      <a:pt x="1350" y="6104"/>
                      <a:pt x="1350" y="5635"/>
                    </a:cubicBezTo>
                    <a:cubicBezTo>
                      <a:pt x="1350" y="5165"/>
                      <a:pt x="1519" y="4930"/>
                      <a:pt x="1856" y="4696"/>
                    </a:cubicBezTo>
                    <a:cubicBezTo>
                      <a:pt x="10631" y="1878"/>
                      <a:pt x="10631" y="1878"/>
                      <a:pt x="10631" y="1878"/>
                    </a:cubicBezTo>
                    <a:cubicBezTo>
                      <a:pt x="10631" y="1878"/>
                      <a:pt x="10800" y="1878"/>
                      <a:pt x="10800" y="1878"/>
                    </a:cubicBezTo>
                    <a:cubicBezTo>
                      <a:pt x="10800" y="1878"/>
                      <a:pt x="10969" y="1878"/>
                      <a:pt x="10969" y="1878"/>
                    </a:cubicBezTo>
                    <a:cubicBezTo>
                      <a:pt x="19744" y="4696"/>
                      <a:pt x="19744" y="4696"/>
                      <a:pt x="19744" y="4696"/>
                    </a:cubicBezTo>
                    <a:cubicBezTo>
                      <a:pt x="20081" y="4930"/>
                      <a:pt x="20250" y="5165"/>
                      <a:pt x="20250" y="5635"/>
                    </a:cubicBezTo>
                    <a:cubicBezTo>
                      <a:pt x="20250" y="6104"/>
                      <a:pt x="20081" y="6339"/>
                      <a:pt x="19744" y="6574"/>
                    </a:cubicBezTo>
                    <a:lnTo>
                      <a:pt x="10969" y="9391"/>
                    </a:ln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>
                  <a:latin typeface="+mn-ea"/>
                  <a:ea typeface="+mn-ea"/>
                </a:endParaRPr>
              </a:p>
            </p:txBody>
          </p:sp>
          <p:sp>
            <p:nvSpPr>
              <p:cNvPr id="17939" name="Shape 17939"/>
              <p:cNvSpPr/>
              <p:nvPr/>
            </p:nvSpPr>
            <p:spPr>
              <a:xfrm>
                <a:off x="177745" y="60724"/>
                <a:ext cx="12019" cy="6768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1964"/>
                    </a:moveTo>
                    <a:cubicBezTo>
                      <a:pt x="0" y="19636"/>
                      <a:pt x="0" y="19636"/>
                      <a:pt x="0" y="19636"/>
                    </a:cubicBezTo>
                    <a:cubicBezTo>
                      <a:pt x="0" y="20618"/>
                      <a:pt x="5400" y="21600"/>
                      <a:pt x="10800" y="21600"/>
                    </a:cubicBezTo>
                    <a:cubicBezTo>
                      <a:pt x="16200" y="21600"/>
                      <a:pt x="21600" y="20618"/>
                      <a:pt x="21600" y="19636"/>
                    </a:cubicBezTo>
                    <a:cubicBezTo>
                      <a:pt x="21600" y="1964"/>
                      <a:pt x="21600" y="1964"/>
                      <a:pt x="21600" y="1964"/>
                    </a:cubicBezTo>
                    <a:cubicBezTo>
                      <a:pt x="21600" y="982"/>
                      <a:pt x="16200" y="0"/>
                      <a:pt x="10800" y="0"/>
                    </a:cubicBezTo>
                    <a:cubicBezTo>
                      <a:pt x="5400" y="0"/>
                      <a:pt x="0" y="982"/>
                      <a:pt x="0" y="1964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>
                  <a:latin typeface="+mn-ea"/>
                  <a:ea typeface="+mn-ea"/>
                </a:endParaRPr>
              </a:p>
            </p:txBody>
          </p:sp>
          <p:sp>
            <p:nvSpPr>
              <p:cNvPr id="17940" name="Shape 17940"/>
              <p:cNvSpPr/>
              <p:nvPr/>
            </p:nvSpPr>
            <p:spPr>
              <a:xfrm>
                <a:off x="171419" y="134731"/>
                <a:ext cx="24671" cy="3668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>
                  <a:latin typeface="+mn-ea"/>
                  <a:ea typeface="+mn-ea"/>
                </a:endParaRPr>
              </a:p>
            </p:txBody>
          </p:sp>
        </p:grpSp>
      </p:grpSp>
      <p:grpSp>
        <p:nvGrpSpPr>
          <p:cNvPr id="17945" name="Group 17945"/>
          <p:cNvGrpSpPr/>
          <p:nvPr/>
        </p:nvGrpSpPr>
        <p:grpSpPr>
          <a:xfrm>
            <a:off x="2420568" y="2980046"/>
            <a:ext cx="1262930" cy="1157341"/>
            <a:chOff x="0" y="0"/>
            <a:chExt cx="1262929" cy="1157340"/>
          </a:xfrm>
        </p:grpSpPr>
        <p:sp>
          <p:nvSpPr>
            <p:cNvPr id="17943" name="Shape 17943"/>
            <p:cNvSpPr/>
            <p:nvPr/>
          </p:nvSpPr>
          <p:spPr>
            <a:xfrm>
              <a:off x="0" y="-1"/>
              <a:ext cx="1156101" cy="2438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>
                <a:defRPr sz="1000">
                  <a:solidFill>
                    <a:srgbClr val="595959"/>
                  </a:solidFill>
                  <a:uFill>
                    <a:solidFill>
                      <a:srgbClr val="595959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1000" dirty="0" smtClean="0">
                  <a:solidFill>
                    <a:srgbClr val="595959"/>
                  </a:solidFill>
                  <a:uFill>
                    <a:solidFill>
                      <a:srgbClr val="595959"/>
                    </a:solidFill>
                  </a:uFill>
                  <a:latin typeface="+mn-ea"/>
                  <a:ea typeface="+mn-ea"/>
                </a:rPr>
                <a:t>添加标题</a:t>
              </a:r>
              <a:endParaRPr sz="1000" dirty="0">
                <a:solidFill>
                  <a:srgbClr val="595959"/>
                </a:solidFill>
                <a:uFill>
                  <a:solidFill>
                    <a:srgbClr val="595959"/>
                  </a:solidFill>
                </a:uFill>
                <a:latin typeface="+mn-ea"/>
                <a:ea typeface="+mn-ea"/>
              </a:endParaRPr>
            </a:p>
          </p:txBody>
        </p:sp>
        <p:sp>
          <p:nvSpPr>
            <p:cNvPr id="17944" name="Shape 17944"/>
            <p:cNvSpPr/>
            <p:nvPr/>
          </p:nvSpPr>
          <p:spPr>
            <a:xfrm>
              <a:off x="-1" y="233521"/>
              <a:ext cx="1262931" cy="92382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rmAutofit/>
            </a:bodyPr>
            <a:lstStyle>
              <a:lvl1pPr>
                <a:lnSpc>
                  <a:spcPct val="120000"/>
                </a:lnSpc>
                <a:spcBef>
                  <a:spcPts val="100"/>
                </a:spcBef>
                <a:defRPr sz="800">
                  <a:solidFill>
                    <a:srgbClr val="808080"/>
                  </a:solidFill>
                  <a:uFill>
                    <a:solidFill>
                      <a:srgbClr val="808080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800" dirty="0" smtClean="0">
                  <a:solidFill>
                    <a:srgbClr val="808080"/>
                  </a:solidFill>
                  <a:uFill>
                    <a:solidFill>
                      <a:srgbClr val="808080"/>
                    </a:solidFill>
                  </a:uFill>
                  <a:latin typeface="+mn-ea"/>
                  <a:ea typeface="+mn-ea"/>
                </a:rPr>
                <a:t>此处添加详细文本描述，建议与标题相关并符合整体语言风格</a:t>
              </a:r>
              <a:endParaRPr sz="800" dirty="0">
                <a:solidFill>
                  <a:srgbClr val="808080"/>
                </a:solidFill>
                <a:uFill>
                  <a:solidFill>
                    <a:srgbClr val="808080"/>
                  </a:solidFill>
                </a:uFill>
                <a:latin typeface="+mn-ea"/>
                <a:ea typeface="+mn-ea"/>
              </a:endParaRPr>
            </a:p>
          </p:txBody>
        </p:sp>
      </p:grpSp>
      <p:grpSp>
        <p:nvGrpSpPr>
          <p:cNvPr id="17948" name="Group 17948"/>
          <p:cNvGrpSpPr/>
          <p:nvPr/>
        </p:nvGrpSpPr>
        <p:grpSpPr>
          <a:xfrm>
            <a:off x="5472021" y="3594944"/>
            <a:ext cx="1262930" cy="1157341"/>
            <a:chOff x="0" y="0"/>
            <a:chExt cx="1262929" cy="1157340"/>
          </a:xfrm>
        </p:grpSpPr>
        <p:sp>
          <p:nvSpPr>
            <p:cNvPr id="17946" name="Shape 17946"/>
            <p:cNvSpPr/>
            <p:nvPr/>
          </p:nvSpPr>
          <p:spPr>
            <a:xfrm>
              <a:off x="0" y="-1"/>
              <a:ext cx="1156101" cy="2438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>
                <a:defRPr sz="1000">
                  <a:solidFill>
                    <a:srgbClr val="595959"/>
                  </a:solidFill>
                  <a:uFill>
                    <a:solidFill>
                      <a:srgbClr val="595959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1000" dirty="0" smtClean="0">
                  <a:solidFill>
                    <a:srgbClr val="595959"/>
                  </a:solidFill>
                  <a:uFill>
                    <a:solidFill>
                      <a:srgbClr val="595959"/>
                    </a:solidFill>
                  </a:uFill>
                  <a:latin typeface="+mn-ea"/>
                  <a:ea typeface="+mn-ea"/>
                </a:rPr>
                <a:t>添加标题</a:t>
              </a:r>
              <a:endParaRPr sz="1000" dirty="0">
                <a:solidFill>
                  <a:srgbClr val="595959"/>
                </a:solidFill>
                <a:uFill>
                  <a:solidFill>
                    <a:srgbClr val="595959"/>
                  </a:solidFill>
                </a:uFill>
                <a:latin typeface="+mn-ea"/>
                <a:ea typeface="+mn-ea"/>
              </a:endParaRPr>
            </a:p>
          </p:txBody>
        </p:sp>
        <p:sp>
          <p:nvSpPr>
            <p:cNvPr id="17947" name="Shape 17947"/>
            <p:cNvSpPr/>
            <p:nvPr/>
          </p:nvSpPr>
          <p:spPr>
            <a:xfrm>
              <a:off x="-1" y="233521"/>
              <a:ext cx="1262931" cy="92382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rmAutofit/>
            </a:bodyPr>
            <a:lstStyle>
              <a:lvl1pPr>
                <a:lnSpc>
                  <a:spcPct val="120000"/>
                </a:lnSpc>
                <a:spcBef>
                  <a:spcPts val="100"/>
                </a:spcBef>
                <a:defRPr sz="800">
                  <a:solidFill>
                    <a:srgbClr val="808080"/>
                  </a:solidFill>
                  <a:uFill>
                    <a:solidFill>
                      <a:srgbClr val="808080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800" dirty="0" smtClean="0">
                  <a:solidFill>
                    <a:srgbClr val="808080"/>
                  </a:solidFill>
                  <a:uFill>
                    <a:solidFill>
                      <a:srgbClr val="808080"/>
                    </a:solidFill>
                  </a:uFill>
                  <a:latin typeface="+mn-ea"/>
                  <a:ea typeface="+mn-ea"/>
                </a:rPr>
                <a:t>此处添加详细文本描述，建议与标题相关并符合整体语言风格</a:t>
              </a:r>
              <a:endParaRPr sz="800" dirty="0">
                <a:solidFill>
                  <a:srgbClr val="808080"/>
                </a:solidFill>
                <a:uFill>
                  <a:solidFill>
                    <a:srgbClr val="808080"/>
                  </a:solidFill>
                </a:uFill>
                <a:latin typeface="+mn-ea"/>
                <a:ea typeface="+mn-ea"/>
              </a:endParaRPr>
            </a:p>
          </p:txBody>
        </p:sp>
      </p:grpSp>
      <p:grpSp>
        <p:nvGrpSpPr>
          <p:cNvPr id="17951" name="Group 17951"/>
          <p:cNvGrpSpPr/>
          <p:nvPr/>
        </p:nvGrpSpPr>
        <p:grpSpPr>
          <a:xfrm>
            <a:off x="5521680" y="3059835"/>
            <a:ext cx="485603" cy="485603"/>
            <a:chOff x="0" y="0"/>
            <a:chExt cx="485601" cy="485601"/>
          </a:xfrm>
        </p:grpSpPr>
        <p:sp>
          <p:nvSpPr>
            <p:cNvPr id="17949" name="Shape 17949"/>
            <p:cNvSpPr/>
            <p:nvPr/>
          </p:nvSpPr>
          <p:spPr>
            <a:xfrm>
              <a:off x="0" y="0"/>
              <a:ext cx="485602" cy="4856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E7535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defRPr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</a:defRPr>
              </a:pPr>
              <a:endParaRPr>
                <a:latin typeface="+mn-ea"/>
                <a:ea typeface="+mn-ea"/>
              </a:endParaRPr>
            </a:p>
          </p:txBody>
        </p:sp>
        <p:sp>
          <p:nvSpPr>
            <p:cNvPr id="17950" name="Shape 17950"/>
            <p:cNvSpPr/>
            <p:nvPr/>
          </p:nvSpPr>
          <p:spPr>
            <a:xfrm>
              <a:off x="163901" y="153732"/>
              <a:ext cx="170260" cy="1702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263" y="7594"/>
                  </a:moveTo>
                  <a:cubicBezTo>
                    <a:pt x="19238" y="4894"/>
                    <a:pt x="19238" y="4894"/>
                    <a:pt x="19238" y="4894"/>
                  </a:cubicBezTo>
                  <a:cubicBezTo>
                    <a:pt x="19069" y="4725"/>
                    <a:pt x="19069" y="4725"/>
                    <a:pt x="18900" y="4556"/>
                  </a:cubicBezTo>
                  <a:cubicBezTo>
                    <a:pt x="18900" y="1350"/>
                    <a:pt x="18900" y="1350"/>
                    <a:pt x="18900" y="1350"/>
                  </a:cubicBezTo>
                  <a:cubicBezTo>
                    <a:pt x="18900" y="675"/>
                    <a:pt x="18225" y="0"/>
                    <a:pt x="17550" y="0"/>
                  </a:cubicBezTo>
                  <a:cubicBezTo>
                    <a:pt x="4050" y="0"/>
                    <a:pt x="4050" y="0"/>
                    <a:pt x="4050" y="0"/>
                  </a:cubicBezTo>
                  <a:cubicBezTo>
                    <a:pt x="3375" y="0"/>
                    <a:pt x="2700" y="675"/>
                    <a:pt x="2700" y="1350"/>
                  </a:cubicBezTo>
                  <a:cubicBezTo>
                    <a:pt x="2700" y="4556"/>
                    <a:pt x="2700" y="4556"/>
                    <a:pt x="2700" y="4556"/>
                  </a:cubicBezTo>
                  <a:cubicBezTo>
                    <a:pt x="2531" y="4725"/>
                    <a:pt x="2531" y="4725"/>
                    <a:pt x="2362" y="4894"/>
                  </a:cubicBezTo>
                  <a:cubicBezTo>
                    <a:pt x="337" y="7594"/>
                    <a:pt x="337" y="7594"/>
                    <a:pt x="337" y="7594"/>
                  </a:cubicBezTo>
                  <a:cubicBezTo>
                    <a:pt x="169" y="7931"/>
                    <a:pt x="0" y="8269"/>
                    <a:pt x="0" y="8775"/>
                  </a:cubicBezTo>
                  <a:cubicBezTo>
                    <a:pt x="0" y="9450"/>
                    <a:pt x="0" y="9450"/>
                    <a:pt x="0" y="9450"/>
                  </a:cubicBezTo>
                  <a:cubicBezTo>
                    <a:pt x="0" y="10631"/>
                    <a:pt x="844" y="11475"/>
                    <a:pt x="2025" y="11475"/>
                  </a:cubicBezTo>
                  <a:cubicBezTo>
                    <a:pt x="2025" y="11475"/>
                    <a:pt x="2025" y="11475"/>
                    <a:pt x="2025" y="11475"/>
                  </a:cubicBezTo>
                  <a:cubicBezTo>
                    <a:pt x="2025" y="20250"/>
                    <a:pt x="2025" y="20250"/>
                    <a:pt x="2025" y="20250"/>
                  </a:cubicBezTo>
                  <a:cubicBezTo>
                    <a:pt x="2025" y="20925"/>
                    <a:pt x="2700" y="21600"/>
                    <a:pt x="3375" y="21600"/>
                  </a:cubicBezTo>
                  <a:cubicBezTo>
                    <a:pt x="18225" y="21600"/>
                    <a:pt x="18225" y="21600"/>
                    <a:pt x="18225" y="21600"/>
                  </a:cubicBezTo>
                  <a:cubicBezTo>
                    <a:pt x="18900" y="21600"/>
                    <a:pt x="19575" y="20925"/>
                    <a:pt x="19575" y="20250"/>
                  </a:cubicBezTo>
                  <a:cubicBezTo>
                    <a:pt x="19575" y="11475"/>
                    <a:pt x="19575" y="11475"/>
                    <a:pt x="19575" y="11475"/>
                  </a:cubicBezTo>
                  <a:cubicBezTo>
                    <a:pt x="19575" y="11475"/>
                    <a:pt x="19575" y="11475"/>
                    <a:pt x="19575" y="11475"/>
                  </a:cubicBezTo>
                  <a:cubicBezTo>
                    <a:pt x="20756" y="11475"/>
                    <a:pt x="21600" y="10631"/>
                    <a:pt x="21600" y="9450"/>
                  </a:cubicBezTo>
                  <a:cubicBezTo>
                    <a:pt x="21600" y="8775"/>
                    <a:pt x="21600" y="8775"/>
                    <a:pt x="21600" y="8775"/>
                  </a:cubicBezTo>
                  <a:cubicBezTo>
                    <a:pt x="21600" y="8269"/>
                    <a:pt x="21431" y="7931"/>
                    <a:pt x="21263" y="7594"/>
                  </a:cubicBezTo>
                  <a:close/>
                  <a:moveTo>
                    <a:pt x="17550" y="1350"/>
                  </a:moveTo>
                  <a:cubicBezTo>
                    <a:pt x="17550" y="4050"/>
                    <a:pt x="17550" y="4050"/>
                    <a:pt x="17550" y="4050"/>
                  </a:cubicBezTo>
                  <a:cubicBezTo>
                    <a:pt x="4050" y="4050"/>
                    <a:pt x="4050" y="4050"/>
                    <a:pt x="4050" y="4050"/>
                  </a:cubicBezTo>
                  <a:cubicBezTo>
                    <a:pt x="4050" y="4050"/>
                    <a:pt x="4050" y="4050"/>
                    <a:pt x="4050" y="4050"/>
                  </a:cubicBezTo>
                  <a:cubicBezTo>
                    <a:pt x="4050" y="1350"/>
                    <a:pt x="4050" y="1350"/>
                    <a:pt x="4050" y="1350"/>
                  </a:cubicBezTo>
                  <a:lnTo>
                    <a:pt x="17550" y="1350"/>
                  </a:lnTo>
                  <a:close/>
                  <a:moveTo>
                    <a:pt x="6919" y="10125"/>
                  </a:moveTo>
                  <a:cubicBezTo>
                    <a:pt x="4050" y="10125"/>
                    <a:pt x="4050" y="10125"/>
                    <a:pt x="4050" y="10125"/>
                  </a:cubicBezTo>
                  <a:cubicBezTo>
                    <a:pt x="6750" y="5400"/>
                    <a:pt x="6750" y="5400"/>
                    <a:pt x="6750" y="5400"/>
                  </a:cubicBezTo>
                  <a:cubicBezTo>
                    <a:pt x="8269" y="5400"/>
                    <a:pt x="8269" y="5400"/>
                    <a:pt x="8269" y="5400"/>
                  </a:cubicBezTo>
                  <a:lnTo>
                    <a:pt x="6919" y="10125"/>
                  </a:lnTo>
                  <a:close/>
                  <a:moveTo>
                    <a:pt x="8944" y="5400"/>
                  </a:moveTo>
                  <a:cubicBezTo>
                    <a:pt x="10463" y="5400"/>
                    <a:pt x="10463" y="5400"/>
                    <a:pt x="10463" y="5400"/>
                  </a:cubicBezTo>
                  <a:cubicBezTo>
                    <a:pt x="10463" y="10125"/>
                    <a:pt x="10463" y="10125"/>
                    <a:pt x="10463" y="10125"/>
                  </a:cubicBezTo>
                  <a:cubicBezTo>
                    <a:pt x="7594" y="10125"/>
                    <a:pt x="7594" y="10125"/>
                    <a:pt x="7594" y="10125"/>
                  </a:cubicBezTo>
                  <a:lnTo>
                    <a:pt x="8944" y="5400"/>
                  </a:lnTo>
                  <a:close/>
                  <a:moveTo>
                    <a:pt x="11137" y="5400"/>
                  </a:moveTo>
                  <a:cubicBezTo>
                    <a:pt x="12656" y="5400"/>
                    <a:pt x="12656" y="5400"/>
                    <a:pt x="12656" y="5400"/>
                  </a:cubicBezTo>
                  <a:cubicBezTo>
                    <a:pt x="14006" y="10125"/>
                    <a:pt x="14006" y="10125"/>
                    <a:pt x="14006" y="10125"/>
                  </a:cubicBezTo>
                  <a:cubicBezTo>
                    <a:pt x="11137" y="10125"/>
                    <a:pt x="11137" y="10125"/>
                    <a:pt x="11137" y="10125"/>
                  </a:cubicBezTo>
                  <a:lnTo>
                    <a:pt x="11137" y="5400"/>
                  </a:lnTo>
                  <a:close/>
                  <a:moveTo>
                    <a:pt x="13331" y="5400"/>
                  </a:moveTo>
                  <a:cubicBezTo>
                    <a:pt x="14850" y="5400"/>
                    <a:pt x="14850" y="5400"/>
                    <a:pt x="14850" y="5400"/>
                  </a:cubicBezTo>
                  <a:cubicBezTo>
                    <a:pt x="17550" y="10125"/>
                    <a:pt x="17550" y="10125"/>
                    <a:pt x="17550" y="10125"/>
                  </a:cubicBezTo>
                  <a:cubicBezTo>
                    <a:pt x="14681" y="10125"/>
                    <a:pt x="14681" y="10125"/>
                    <a:pt x="14681" y="10125"/>
                  </a:cubicBezTo>
                  <a:lnTo>
                    <a:pt x="13331" y="5400"/>
                  </a:lnTo>
                  <a:close/>
                  <a:moveTo>
                    <a:pt x="1350" y="9450"/>
                  </a:moveTo>
                  <a:cubicBezTo>
                    <a:pt x="1350" y="8775"/>
                    <a:pt x="1350" y="8775"/>
                    <a:pt x="1350" y="8775"/>
                  </a:cubicBezTo>
                  <a:cubicBezTo>
                    <a:pt x="1350" y="8606"/>
                    <a:pt x="1350" y="8438"/>
                    <a:pt x="1519" y="8438"/>
                  </a:cubicBezTo>
                  <a:cubicBezTo>
                    <a:pt x="3544" y="5737"/>
                    <a:pt x="3544" y="5737"/>
                    <a:pt x="3544" y="5737"/>
                  </a:cubicBezTo>
                  <a:cubicBezTo>
                    <a:pt x="3713" y="5569"/>
                    <a:pt x="3881" y="5400"/>
                    <a:pt x="4050" y="5400"/>
                  </a:cubicBezTo>
                  <a:cubicBezTo>
                    <a:pt x="5906" y="5400"/>
                    <a:pt x="5906" y="5400"/>
                    <a:pt x="5906" y="5400"/>
                  </a:cubicBezTo>
                  <a:cubicBezTo>
                    <a:pt x="3206" y="10125"/>
                    <a:pt x="3206" y="10125"/>
                    <a:pt x="3206" y="10125"/>
                  </a:cubicBezTo>
                  <a:cubicBezTo>
                    <a:pt x="2025" y="10125"/>
                    <a:pt x="2025" y="10125"/>
                    <a:pt x="2025" y="10125"/>
                  </a:cubicBezTo>
                  <a:cubicBezTo>
                    <a:pt x="1687" y="10125"/>
                    <a:pt x="1350" y="9788"/>
                    <a:pt x="1350" y="9450"/>
                  </a:cubicBezTo>
                  <a:close/>
                  <a:moveTo>
                    <a:pt x="13500" y="20250"/>
                  </a:moveTo>
                  <a:cubicBezTo>
                    <a:pt x="8438" y="20250"/>
                    <a:pt x="8438" y="20250"/>
                    <a:pt x="8438" y="20250"/>
                  </a:cubicBezTo>
                  <a:cubicBezTo>
                    <a:pt x="8438" y="13500"/>
                    <a:pt x="8438" y="13500"/>
                    <a:pt x="8438" y="13500"/>
                  </a:cubicBezTo>
                  <a:cubicBezTo>
                    <a:pt x="13500" y="13500"/>
                    <a:pt x="13500" y="13500"/>
                    <a:pt x="13500" y="13500"/>
                  </a:cubicBezTo>
                  <a:lnTo>
                    <a:pt x="13500" y="20250"/>
                  </a:lnTo>
                  <a:close/>
                  <a:moveTo>
                    <a:pt x="18225" y="20250"/>
                  </a:moveTo>
                  <a:cubicBezTo>
                    <a:pt x="14175" y="20250"/>
                    <a:pt x="14175" y="20250"/>
                    <a:pt x="14175" y="20250"/>
                  </a:cubicBezTo>
                  <a:cubicBezTo>
                    <a:pt x="14175" y="13500"/>
                    <a:pt x="14175" y="13500"/>
                    <a:pt x="14175" y="13500"/>
                  </a:cubicBezTo>
                  <a:cubicBezTo>
                    <a:pt x="14175" y="13162"/>
                    <a:pt x="13837" y="12825"/>
                    <a:pt x="13500" y="12825"/>
                  </a:cubicBezTo>
                  <a:cubicBezTo>
                    <a:pt x="8438" y="12825"/>
                    <a:pt x="8438" y="12825"/>
                    <a:pt x="8438" y="12825"/>
                  </a:cubicBezTo>
                  <a:cubicBezTo>
                    <a:pt x="8100" y="12825"/>
                    <a:pt x="7763" y="13162"/>
                    <a:pt x="7763" y="13500"/>
                  </a:cubicBezTo>
                  <a:cubicBezTo>
                    <a:pt x="7763" y="20250"/>
                    <a:pt x="7763" y="20250"/>
                    <a:pt x="7763" y="20250"/>
                  </a:cubicBezTo>
                  <a:cubicBezTo>
                    <a:pt x="3375" y="20250"/>
                    <a:pt x="3375" y="20250"/>
                    <a:pt x="3375" y="20250"/>
                  </a:cubicBezTo>
                  <a:cubicBezTo>
                    <a:pt x="3375" y="11475"/>
                    <a:pt x="3375" y="11475"/>
                    <a:pt x="3375" y="11475"/>
                  </a:cubicBezTo>
                  <a:cubicBezTo>
                    <a:pt x="18225" y="11475"/>
                    <a:pt x="18225" y="11475"/>
                    <a:pt x="18225" y="11475"/>
                  </a:cubicBezTo>
                  <a:lnTo>
                    <a:pt x="18225" y="20250"/>
                  </a:lnTo>
                  <a:close/>
                  <a:moveTo>
                    <a:pt x="20250" y="9450"/>
                  </a:moveTo>
                  <a:cubicBezTo>
                    <a:pt x="20250" y="9788"/>
                    <a:pt x="19913" y="10125"/>
                    <a:pt x="19575" y="10125"/>
                  </a:cubicBezTo>
                  <a:cubicBezTo>
                    <a:pt x="18394" y="10125"/>
                    <a:pt x="18394" y="10125"/>
                    <a:pt x="18394" y="10125"/>
                  </a:cubicBezTo>
                  <a:cubicBezTo>
                    <a:pt x="15694" y="5400"/>
                    <a:pt x="15694" y="5400"/>
                    <a:pt x="15694" y="5400"/>
                  </a:cubicBezTo>
                  <a:cubicBezTo>
                    <a:pt x="17550" y="5400"/>
                    <a:pt x="17550" y="5400"/>
                    <a:pt x="17550" y="5400"/>
                  </a:cubicBezTo>
                  <a:cubicBezTo>
                    <a:pt x="17550" y="5400"/>
                    <a:pt x="17550" y="5400"/>
                    <a:pt x="17550" y="5400"/>
                  </a:cubicBezTo>
                  <a:cubicBezTo>
                    <a:pt x="17719" y="5400"/>
                    <a:pt x="17888" y="5569"/>
                    <a:pt x="18056" y="5737"/>
                  </a:cubicBezTo>
                  <a:cubicBezTo>
                    <a:pt x="20081" y="8438"/>
                    <a:pt x="20081" y="8438"/>
                    <a:pt x="20081" y="8438"/>
                  </a:cubicBezTo>
                  <a:cubicBezTo>
                    <a:pt x="20250" y="8438"/>
                    <a:pt x="20250" y="8606"/>
                    <a:pt x="20250" y="8775"/>
                  </a:cubicBezTo>
                  <a:lnTo>
                    <a:pt x="20250" y="945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 algn="ctr"/>
              <a:endParaRPr>
                <a:latin typeface="+mn-ea"/>
                <a:ea typeface="+mn-ea"/>
              </a:endParaRPr>
            </a:p>
          </p:txBody>
        </p:sp>
      </p:grpSp>
      <p:grpSp>
        <p:nvGrpSpPr>
          <p:cNvPr id="17954" name="Group 17954"/>
          <p:cNvGrpSpPr/>
          <p:nvPr/>
        </p:nvGrpSpPr>
        <p:grpSpPr>
          <a:xfrm>
            <a:off x="7253096" y="3342108"/>
            <a:ext cx="1262930" cy="1157341"/>
            <a:chOff x="0" y="0"/>
            <a:chExt cx="1262929" cy="1157340"/>
          </a:xfrm>
        </p:grpSpPr>
        <p:sp>
          <p:nvSpPr>
            <p:cNvPr id="17952" name="Shape 17952"/>
            <p:cNvSpPr/>
            <p:nvPr/>
          </p:nvSpPr>
          <p:spPr>
            <a:xfrm>
              <a:off x="0" y="-1"/>
              <a:ext cx="1156101" cy="2438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>
                <a:defRPr sz="1000">
                  <a:solidFill>
                    <a:srgbClr val="595959"/>
                  </a:solidFill>
                  <a:uFill>
                    <a:solidFill>
                      <a:srgbClr val="595959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1000" dirty="0" smtClean="0">
                  <a:solidFill>
                    <a:srgbClr val="595959"/>
                  </a:solidFill>
                  <a:uFill>
                    <a:solidFill>
                      <a:srgbClr val="595959"/>
                    </a:solidFill>
                  </a:uFill>
                  <a:latin typeface="+mn-ea"/>
                  <a:ea typeface="+mn-ea"/>
                </a:rPr>
                <a:t>添加标题</a:t>
              </a:r>
              <a:endParaRPr sz="1000" dirty="0">
                <a:solidFill>
                  <a:srgbClr val="595959"/>
                </a:solidFill>
                <a:uFill>
                  <a:solidFill>
                    <a:srgbClr val="595959"/>
                  </a:solidFill>
                </a:uFill>
                <a:latin typeface="+mn-ea"/>
                <a:ea typeface="+mn-ea"/>
              </a:endParaRPr>
            </a:p>
          </p:txBody>
        </p:sp>
        <p:sp>
          <p:nvSpPr>
            <p:cNvPr id="17953" name="Shape 17953"/>
            <p:cNvSpPr/>
            <p:nvPr/>
          </p:nvSpPr>
          <p:spPr>
            <a:xfrm>
              <a:off x="-1" y="233521"/>
              <a:ext cx="1262931" cy="92382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rmAutofit/>
            </a:bodyPr>
            <a:lstStyle>
              <a:lvl1pPr>
                <a:lnSpc>
                  <a:spcPct val="120000"/>
                </a:lnSpc>
                <a:spcBef>
                  <a:spcPts val="100"/>
                </a:spcBef>
                <a:defRPr sz="800">
                  <a:solidFill>
                    <a:srgbClr val="808080"/>
                  </a:solidFill>
                  <a:uFill>
                    <a:solidFill>
                      <a:srgbClr val="808080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800" dirty="0" smtClean="0">
                  <a:solidFill>
                    <a:srgbClr val="808080"/>
                  </a:solidFill>
                  <a:uFill>
                    <a:solidFill>
                      <a:srgbClr val="808080"/>
                    </a:solidFill>
                  </a:uFill>
                  <a:latin typeface="+mn-ea"/>
                  <a:ea typeface="+mn-ea"/>
                </a:rPr>
                <a:t>此处添加详细文本描述，建议与标题相关并符合整体语言风格</a:t>
              </a:r>
              <a:endParaRPr sz="800" dirty="0">
                <a:solidFill>
                  <a:srgbClr val="808080"/>
                </a:solidFill>
                <a:uFill>
                  <a:solidFill>
                    <a:srgbClr val="808080"/>
                  </a:solidFill>
                </a:uFill>
                <a:latin typeface="+mn-ea"/>
                <a:ea typeface="+mn-ea"/>
              </a:endParaRPr>
            </a:p>
          </p:txBody>
        </p:sp>
      </p:grpSp>
      <p:grpSp>
        <p:nvGrpSpPr>
          <p:cNvPr id="17963" name="Group 17963"/>
          <p:cNvGrpSpPr/>
          <p:nvPr/>
        </p:nvGrpSpPr>
        <p:grpSpPr>
          <a:xfrm>
            <a:off x="7302754" y="2806999"/>
            <a:ext cx="485603" cy="485603"/>
            <a:chOff x="0" y="0"/>
            <a:chExt cx="485601" cy="485601"/>
          </a:xfrm>
        </p:grpSpPr>
        <p:sp>
          <p:nvSpPr>
            <p:cNvPr id="17955" name="Shape 17955"/>
            <p:cNvSpPr/>
            <p:nvPr/>
          </p:nvSpPr>
          <p:spPr>
            <a:xfrm>
              <a:off x="0" y="0"/>
              <a:ext cx="485602" cy="4856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4E5663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defRPr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</a:defRPr>
              </a:pPr>
              <a:endParaRPr>
                <a:latin typeface="+mn-ea"/>
                <a:ea typeface="+mn-ea"/>
              </a:endParaRPr>
            </a:p>
          </p:txBody>
        </p:sp>
        <p:grpSp>
          <p:nvGrpSpPr>
            <p:cNvPr id="17962" name="Group 17962"/>
            <p:cNvGrpSpPr/>
            <p:nvPr/>
          </p:nvGrpSpPr>
          <p:grpSpPr>
            <a:xfrm>
              <a:off x="145603" y="137751"/>
              <a:ext cx="196307" cy="195541"/>
              <a:chOff x="0" y="0"/>
              <a:chExt cx="196306" cy="195539"/>
            </a:xfrm>
          </p:grpSpPr>
          <p:sp>
            <p:nvSpPr>
              <p:cNvPr id="17956" name="Shape 17956"/>
              <p:cNvSpPr/>
              <p:nvPr/>
            </p:nvSpPr>
            <p:spPr>
              <a:xfrm>
                <a:off x="0" y="18350"/>
                <a:ext cx="179220" cy="17719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65" h="21600" extrusionOk="0">
                    <a:moveTo>
                      <a:pt x="15241" y="559"/>
                    </a:moveTo>
                    <a:cubicBezTo>
                      <a:pt x="14875" y="186"/>
                      <a:pt x="14326" y="0"/>
                      <a:pt x="13960" y="0"/>
                    </a:cubicBezTo>
                    <a:cubicBezTo>
                      <a:pt x="13411" y="0"/>
                      <a:pt x="12862" y="186"/>
                      <a:pt x="12679" y="559"/>
                    </a:cubicBezTo>
                    <a:cubicBezTo>
                      <a:pt x="11580" y="1676"/>
                      <a:pt x="11580" y="1676"/>
                      <a:pt x="11580" y="1676"/>
                    </a:cubicBezTo>
                    <a:cubicBezTo>
                      <a:pt x="11214" y="1862"/>
                      <a:pt x="11031" y="2421"/>
                      <a:pt x="11031" y="2979"/>
                    </a:cubicBezTo>
                    <a:cubicBezTo>
                      <a:pt x="11031" y="3352"/>
                      <a:pt x="11214" y="3538"/>
                      <a:pt x="11214" y="3910"/>
                    </a:cubicBezTo>
                    <a:cubicBezTo>
                      <a:pt x="1329" y="8007"/>
                      <a:pt x="1329" y="8007"/>
                      <a:pt x="1329" y="8007"/>
                    </a:cubicBezTo>
                    <a:cubicBezTo>
                      <a:pt x="780" y="8193"/>
                      <a:pt x="231" y="8938"/>
                      <a:pt x="48" y="9497"/>
                    </a:cubicBezTo>
                    <a:cubicBezTo>
                      <a:pt x="-135" y="10241"/>
                      <a:pt x="231" y="10986"/>
                      <a:pt x="780" y="11545"/>
                    </a:cubicBezTo>
                    <a:cubicBezTo>
                      <a:pt x="9933" y="20855"/>
                      <a:pt x="9933" y="20855"/>
                      <a:pt x="9933" y="20855"/>
                    </a:cubicBezTo>
                    <a:cubicBezTo>
                      <a:pt x="10482" y="21414"/>
                      <a:pt x="11031" y="21600"/>
                      <a:pt x="11580" y="21600"/>
                    </a:cubicBezTo>
                    <a:cubicBezTo>
                      <a:pt x="11580" y="21600"/>
                      <a:pt x="11580" y="21600"/>
                      <a:pt x="11580" y="21600"/>
                    </a:cubicBezTo>
                    <a:cubicBezTo>
                      <a:pt x="11763" y="21600"/>
                      <a:pt x="11946" y="21600"/>
                      <a:pt x="11946" y="21600"/>
                    </a:cubicBezTo>
                    <a:cubicBezTo>
                      <a:pt x="12679" y="21414"/>
                      <a:pt x="13411" y="20855"/>
                      <a:pt x="13594" y="20110"/>
                    </a:cubicBezTo>
                    <a:cubicBezTo>
                      <a:pt x="17438" y="10241"/>
                      <a:pt x="17438" y="10241"/>
                      <a:pt x="17438" y="10241"/>
                    </a:cubicBezTo>
                    <a:cubicBezTo>
                      <a:pt x="17804" y="10428"/>
                      <a:pt x="18170" y="10614"/>
                      <a:pt x="18536" y="10614"/>
                    </a:cubicBezTo>
                    <a:cubicBezTo>
                      <a:pt x="19085" y="10614"/>
                      <a:pt x="19451" y="10428"/>
                      <a:pt x="19818" y="10055"/>
                    </a:cubicBezTo>
                    <a:cubicBezTo>
                      <a:pt x="20916" y="8938"/>
                      <a:pt x="20916" y="8938"/>
                      <a:pt x="20916" y="8938"/>
                    </a:cubicBezTo>
                    <a:cubicBezTo>
                      <a:pt x="21282" y="8566"/>
                      <a:pt x="21465" y="8193"/>
                      <a:pt x="21465" y="7634"/>
                    </a:cubicBezTo>
                    <a:cubicBezTo>
                      <a:pt x="21465" y="7076"/>
                      <a:pt x="21282" y="6703"/>
                      <a:pt x="20916" y="6331"/>
                    </a:cubicBezTo>
                    <a:lnTo>
                      <a:pt x="15241" y="559"/>
                    </a:lnTo>
                    <a:close/>
                    <a:moveTo>
                      <a:pt x="12312" y="19552"/>
                    </a:moveTo>
                    <a:cubicBezTo>
                      <a:pt x="12129" y="19924"/>
                      <a:pt x="11946" y="20110"/>
                      <a:pt x="11763" y="20110"/>
                    </a:cubicBezTo>
                    <a:cubicBezTo>
                      <a:pt x="11580" y="20110"/>
                      <a:pt x="11580" y="20110"/>
                      <a:pt x="11580" y="20110"/>
                    </a:cubicBezTo>
                    <a:cubicBezTo>
                      <a:pt x="11397" y="20110"/>
                      <a:pt x="11214" y="20110"/>
                      <a:pt x="11031" y="19924"/>
                    </a:cubicBezTo>
                    <a:cubicBezTo>
                      <a:pt x="1696" y="10428"/>
                      <a:pt x="1696" y="10428"/>
                      <a:pt x="1696" y="10428"/>
                    </a:cubicBezTo>
                    <a:cubicBezTo>
                      <a:pt x="1512" y="10428"/>
                      <a:pt x="1512" y="10055"/>
                      <a:pt x="1512" y="9869"/>
                    </a:cubicBezTo>
                    <a:cubicBezTo>
                      <a:pt x="1512" y="9683"/>
                      <a:pt x="1696" y="9497"/>
                      <a:pt x="1879" y="9310"/>
                    </a:cubicBezTo>
                    <a:cubicBezTo>
                      <a:pt x="6455" y="7448"/>
                      <a:pt x="6455" y="7448"/>
                      <a:pt x="6455" y="7448"/>
                    </a:cubicBezTo>
                    <a:cubicBezTo>
                      <a:pt x="9567" y="8566"/>
                      <a:pt x="12679" y="7448"/>
                      <a:pt x="15790" y="10800"/>
                    </a:cubicBezTo>
                    <a:lnTo>
                      <a:pt x="12312" y="19552"/>
                    </a:lnTo>
                    <a:close/>
                    <a:moveTo>
                      <a:pt x="19818" y="7821"/>
                    </a:moveTo>
                    <a:cubicBezTo>
                      <a:pt x="18719" y="8938"/>
                      <a:pt x="18719" y="8938"/>
                      <a:pt x="18719" y="8938"/>
                    </a:cubicBezTo>
                    <a:cubicBezTo>
                      <a:pt x="18719" y="9124"/>
                      <a:pt x="18353" y="9124"/>
                      <a:pt x="18170" y="8938"/>
                    </a:cubicBezTo>
                    <a:cubicBezTo>
                      <a:pt x="16889" y="7634"/>
                      <a:pt x="16889" y="7634"/>
                      <a:pt x="16889" y="7634"/>
                    </a:cubicBezTo>
                    <a:cubicBezTo>
                      <a:pt x="15973" y="10241"/>
                      <a:pt x="15973" y="10241"/>
                      <a:pt x="15973" y="10241"/>
                    </a:cubicBezTo>
                    <a:cubicBezTo>
                      <a:pt x="15973" y="10055"/>
                      <a:pt x="15973" y="10055"/>
                      <a:pt x="15973" y="10055"/>
                    </a:cubicBezTo>
                    <a:cubicBezTo>
                      <a:pt x="13777" y="7821"/>
                      <a:pt x="11580" y="7634"/>
                      <a:pt x="9567" y="7262"/>
                    </a:cubicBezTo>
                    <a:cubicBezTo>
                      <a:pt x="8834" y="7262"/>
                      <a:pt x="8285" y="7076"/>
                      <a:pt x="7553" y="7076"/>
                    </a:cubicBezTo>
                    <a:cubicBezTo>
                      <a:pt x="13777" y="4469"/>
                      <a:pt x="13777" y="4469"/>
                      <a:pt x="13777" y="4469"/>
                    </a:cubicBezTo>
                    <a:cubicBezTo>
                      <a:pt x="12679" y="3166"/>
                      <a:pt x="12679" y="3166"/>
                      <a:pt x="12679" y="3166"/>
                    </a:cubicBezTo>
                    <a:cubicBezTo>
                      <a:pt x="12496" y="2979"/>
                      <a:pt x="12496" y="2793"/>
                      <a:pt x="12679" y="2607"/>
                    </a:cubicBezTo>
                    <a:cubicBezTo>
                      <a:pt x="13594" y="1676"/>
                      <a:pt x="13594" y="1676"/>
                      <a:pt x="13594" y="1676"/>
                    </a:cubicBezTo>
                    <a:cubicBezTo>
                      <a:pt x="13777" y="1490"/>
                      <a:pt x="13960" y="1490"/>
                      <a:pt x="14143" y="1676"/>
                    </a:cubicBezTo>
                    <a:cubicBezTo>
                      <a:pt x="19818" y="7262"/>
                      <a:pt x="19818" y="7262"/>
                      <a:pt x="19818" y="7262"/>
                    </a:cubicBezTo>
                    <a:cubicBezTo>
                      <a:pt x="20001" y="7448"/>
                      <a:pt x="20001" y="7821"/>
                      <a:pt x="19818" y="7821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>
                  <a:latin typeface="+mn-ea"/>
                  <a:ea typeface="+mn-ea"/>
                </a:endParaRPr>
              </a:p>
            </p:txBody>
          </p:sp>
          <p:sp>
            <p:nvSpPr>
              <p:cNvPr id="17957" name="Shape 17957"/>
              <p:cNvSpPr/>
              <p:nvPr/>
            </p:nvSpPr>
            <p:spPr>
              <a:xfrm>
                <a:off x="86197" y="97453"/>
                <a:ext cx="30376" cy="3037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21600"/>
                    </a:moveTo>
                    <a:cubicBezTo>
                      <a:pt x="17280" y="21600"/>
                      <a:pt x="21600" y="17280"/>
                      <a:pt x="21600" y="10800"/>
                    </a:cubicBezTo>
                    <a:cubicBezTo>
                      <a:pt x="21600" y="4320"/>
                      <a:pt x="17280" y="0"/>
                      <a:pt x="10800" y="0"/>
                    </a:cubicBezTo>
                    <a:cubicBezTo>
                      <a:pt x="4320" y="0"/>
                      <a:pt x="0" y="4320"/>
                      <a:pt x="0" y="10800"/>
                    </a:cubicBezTo>
                    <a:cubicBezTo>
                      <a:pt x="0" y="17280"/>
                      <a:pt x="4320" y="21600"/>
                      <a:pt x="10800" y="21600"/>
                    </a:cubicBezTo>
                    <a:close/>
                    <a:moveTo>
                      <a:pt x="10800" y="4320"/>
                    </a:moveTo>
                    <a:cubicBezTo>
                      <a:pt x="14040" y="4320"/>
                      <a:pt x="17280" y="7560"/>
                      <a:pt x="17280" y="10800"/>
                    </a:cubicBezTo>
                    <a:cubicBezTo>
                      <a:pt x="17280" y="14040"/>
                      <a:pt x="14040" y="17280"/>
                      <a:pt x="10800" y="17280"/>
                    </a:cubicBezTo>
                    <a:cubicBezTo>
                      <a:pt x="7560" y="17280"/>
                      <a:pt x="4320" y="14040"/>
                      <a:pt x="4320" y="10800"/>
                    </a:cubicBezTo>
                    <a:cubicBezTo>
                      <a:pt x="4320" y="7560"/>
                      <a:pt x="7560" y="4320"/>
                      <a:pt x="10800" y="432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>
                  <a:latin typeface="+mn-ea"/>
                  <a:ea typeface="+mn-ea"/>
                </a:endParaRPr>
              </a:p>
            </p:txBody>
          </p:sp>
          <p:sp>
            <p:nvSpPr>
              <p:cNvPr id="17958" name="Shape 17958"/>
              <p:cNvSpPr/>
              <p:nvPr/>
            </p:nvSpPr>
            <p:spPr>
              <a:xfrm>
                <a:off x="165931" y="0"/>
                <a:ext cx="30376" cy="3037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cubicBezTo>
                      <a:pt x="4320" y="0"/>
                      <a:pt x="0" y="4320"/>
                      <a:pt x="0" y="10800"/>
                    </a:cubicBezTo>
                    <a:cubicBezTo>
                      <a:pt x="0" y="17280"/>
                      <a:pt x="4320" y="21600"/>
                      <a:pt x="10800" y="21600"/>
                    </a:cubicBezTo>
                    <a:cubicBezTo>
                      <a:pt x="17280" y="21600"/>
                      <a:pt x="21600" y="17280"/>
                      <a:pt x="21600" y="10800"/>
                    </a:cubicBezTo>
                    <a:cubicBezTo>
                      <a:pt x="21600" y="4320"/>
                      <a:pt x="17280" y="0"/>
                      <a:pt x="10800" y="0"/>
                    </a:cubicBezTo>
                    <a:close/>
                    <a:moveTo>
                      <a:pt x="10800" y="17280"/>
                    </a:moveTo>
                    <a:cubicBezTo>
                      <a:pt x="7560" y="17280"/>
                      <a:pt x="4320" y="14040"/>
                      <a:pt x="4320" y="10800"/>
                    </a:cubicBezTo>
                    <a:cubicBezTo>
                      <a:pt x="4320" y="7560"/>
                      <a:pt x="7560" y="4320"/>
                      <a:pt x="10800" y="4320"/>
                    </a:cubicBezTo>
                    <a:cubicBezTo>
                      <a:pt x="14040" y="4320"/>
                      <a:pt x="17280" y="7560"/>
                      <a:pt x="17280" y="10800"/>
                    </a:cubicBezTo>
                    <a:cubicBezTo>
                      <a:pt x="17280" y="14040"/>
                      <a:pt x="14040" y="17280"/>
                      <a:pt x="10800" y="1728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>
                  <a:latin typeface="+mn-ea"/>
                  <a:ea typeface="+mn-ea"/>
                </a:endParaRPr>
              </a:p>
            </p:txBody>
          </p:sp>
          <p:sp>
            <p:nvSpPr>
              <p:cNvPr id="17959" name="Shape 17959"/>
              <p:cNvSpPr/>
              <p:nvPr/>
            </p:nvSpPr>
            <p:spPr>
              <a:xfrm>
                <a:off x="49494" y="91758"/>
                <a:ext cx="24681" cy="2404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10800"/>
                    </a:moveTo>
                    <a:cubicBezTo>
                      <a:pt x="0" y="16200"/>
                      <a:pt x="5400" y="21600"/>
                      <a:pt x="10800" y="21600"/>
                    </a:cubicBezTo>
                    <a:cubicBezTo>
                      <a:pt x="16200" y="21600"/>
                      <a:pt x="21600" y="16200"/>
                      <a:pt x="21600" y="10800"/>
                    </a:cubicBezTo>
                    <a:cubicBezTo>
                      <a:pt x="21600" y="5400"/>
                      <a:pt x="16200" y="0"/>
                      <a:pt x="10800" y="0"/>
                    </a:cubicBezTo>
                    <a:cubicBezTo>
                      <a:pt x="5400" y="0"/>
                      <a:pt x="0" y="5400"/>
                      <a:pt x="0" y="10800"/>
                    </a:cubicBezTo>
                    <a:close/>
                    <a:moveTo>
                      <a:pt x="10800" y="5400"/>
                    </a:moveTo>
                    <a:cubicBezTo>
                      <a:pt x="13500" y="5400"/>
                      <a:pt x="16200" y="8100"/>
                      <a:pt x="16200" y="10800"/>
                    </a:cubicBezTo>
                    <a:cubicBezTo>
                      <a:pt x="16200" y="13500"/>
                      <a:pt x="13500" y="16200"/>
                      <a:pt x="10800" y="16200"/>
                    </a:cubicBezTo>
                    <a:cubicBezTo>
                      <a:pt x="8100" y="16200"/>
                      <a:pt x="5400" y="13500"/>
                      <a:pt x="5400" y="10800"/>
                    </a:cubicBezTo>
                    <a:cubicBezTo>
                      <a:pt x="5400" y="8100"/>
                      <a:pt x="8100" y="5400"/>
                      <a:pt x="10800" y="54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>
                  <a:latin typeface="+mn-ea"/>
                  <a:ea typeface="+mn-ea"/>
                </a:endParaRPr>
              </a:p>
            </p:txBody>
          </p:sp>
          <p:sp>
            <p:nvSpPr>
              <p:cNvPr id="17960" name="Shape 17960"/>
              <p:cNvSpPr/>
              <p:nvPr/>
            </p:nvSpPr>
            <p:spPr>
              <a:xfrm>
                <a:off x="74174" y="134156"/>
                <a:ext cx="12025" cy="1202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>
                  <a:latin typeface="+mn-ea"/>
                  <a:ea typeface="+mn-ea"/>
                </a:endParaRPr>
              </a:p>
            </p:txBody>
          </p:sp>
          <p:sp>
            <p:nvSpPr>
              <p:cNvPr id="17961" name="Shape 17961"/>
              <p:cNvSpPr/>
              <p:nvPr/>
            </p:nvSpPr>
            <p:spPr>
              <a:xfrm>
                <a:off x="171629" y="42398"/>
                <a:ext cx="12657" cy="1265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>
                  <a:latin typeface="+mn-ea"/>
                  <a:ea typeface="+mn-ea"/>
                </a:endParaRPr>
              </a:p>
            </p:txBody>
          </p:sp>
        </p:grpSp>
      </p:grpSp>
      <p:grpSp>
        <p:nvGrpSpPr>
          <p:cNvPr id="17966" name="Group 17966"/>
          <p:cNvGrpSpPr/>
          <p:nvPr/>
        </p:nvGrpSpPr>
        <p:grpSpPr>
          <a:xfrm>
            <a:off x="3982668" y="2717619"/>
            <a:ext cx="1262930" cy="1157341"/>
            <a:chOff x="0" y="0"/>
            <a:chExt cx="1262929" cy="1157340"/>
          </a:xfrm>
        </p:grpSpPr>
        <p:sp>
          <p:nvSpPr>
            <p:cNvPr id="17964" name="Shape 17964"/>
            <p:cNvSpPr/>
            <p:nvPr/>
          </p:nvSpPr>
          <p:spPr>
            <a:xfrm>
              <a:off x="0" y="-1"/>
              <a:ext cx="1156101" cy="2438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>
                <a:defRPr sz="1000">
                  <a:solidFill>
                    <a:srgbClr val="595959"/>
                  </a:solidFill>
                  <a:uFill>
                    <a:solidFill>
                      <a:srgbClr val="595959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1000" dirty="0" smtClean="0">
                  <a:solidFill>
                    <a:srgbClr val="595959"/>
                  </a:solidFill>
                  <a:uFill>
                    <a:solidFill>
                      <a:srgbClr val="595959"/>
                    </a:solidFill>
                  </a:uFill>
                  <a:latin typeface="+mn-ea"/>
                  <a:ea typeface="+mn-ea"/>
                </a:rPr>
                <a:t>添加标题</a:t>
              </a:r>
              <a:endParaRPr sz="1000" dirty="0">
                <a:solidFill>
                  <a:srgbClr val="595959"/>
                </a:solidFill>
                <a:uFill>
                  <a:solidFill>
                    <a:srgbClr val="595959"/>
                  </a:solidFill>
                </a:uFill>
                <a:latin typeface="+mn-ea"/>
                <a:ea typeface="+mn-ea"/>
              </a:endParaRPr>
            </a:p>
          </p:txBody>
        </p:sp>
        <p:sp>
          <p:nvSpPr>
            <p:cNvPr id="17965" name="Shape 17965"/>
            <p:cNvSpPr/>
            <p:nvPr/>
          </p:nvSpPr>
          <p:spPr>
            <a:xfrm>
              <a:off x="-1" y="233521"/>
              <a:ext cx="1262931" cy="92382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rmAutofit/>
            </a:bodyPr>
            <a:lstStyle>
              <a:lvl1pPr>
                <a:lnSpc>
                  <a:spcPct val="120000"/>
                </a:lnSpc>
                <a:spcBef>
                  <a:spcPts val="100"/>
                </a:spcBef>
                <a:defRPr sz="800">
                  <a:solidFill>
                    <a:srgbClr val="808080"/>
                  </a:solidFill>
                  <a:uFill>
                    <a:solidFill>
                      <a:srgbClr val="808080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800" dirty="0" smtClean="0">
                  <a:solidFill>
                    <a:srgbClr val="808080"/>
                  </a:solidFill>
                  <a:uFill>
                    <a:solidFill>
                      <a:srgbClr val="808080"/>
                    </a:solidFill>
                  </a:uFill>
                  <a:latin typeface="+mn-ea"/>
                  <a:ea typeface="+mn-ea"/>
                </a:rPr>
                <a:t>此处添加详细文本描述，建议与标题相关并符合整体语言风格</a:t>
              </a:r>
              <a:endParaRPr sz="800" dirty="0">
                <a:solidFill>
                  <a:srgbClr val="808080"/>
                </a:solidFill>
                <a:uFill>
                  <a:solidFill>
                    <a:srgbClr val="808080"/>
                  </a:solidFill>
                </a:uFill>
                <a:latin typeface="+mn-ea"/>
                <a:ea typeface="+mn-ea"/>
              </a:endParaRPr>
            </a:p>
          </p:txBody>
        </p:sp>
      </p:grpSp>
      <p:grpSp>
        <p:nvGrpSpPr>
          <p:cNvPr id="17969" name="Group 17969"/>
          <p:cNvGrpSpPr/>
          <p:nvPr/>
        </p:nvGrpSpPr>
        <p:grpSpPr>
          <a:xfrm>
            <a:off x="4035780" y="2174010"/>
            <a:ext cx="485603" cy="485603"/>
            <a:chOff x="0" y="0"/>
            <a:chExt cx="485601" cy="485601"/>
          </a:xfrm>
        </p:grpSpPr>
        <p:sp>
          <p:nvSpPr>
            <p:cNvPr id="17967" name="Shape 17967"/>
            <p:cNvSpPr/>
            <p:nvPr/>
          </p:nvSpPr>
          <p:spPr>
            <a:xfrm>
              <a:off x="0" y="0"/>
              <a:ext cx="485602" cy="4856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4E5663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defRPr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</a:defRPr>
              </a:pPr>
              <a:endParaRPr>
                <a:latin typeface="+mn-ea"/>
                <a:ea typeface="+mn-ea"/>
              </a:endParaRPr>
            </a:p>
          </p:txBody>
        </p:sp>
        <p:sp>
          <p:nvSpPr>
            <p:cNvPr id="17968" name="Shape 17968"/>
            <p:cNvSpPr/>
            <p:nvPr/>
          </p:nvSpPr>
          <p:spPr>
            <a:xfrm>
              <a:off x="165167" y="156748"/>
              <a:ext cx="168916" cy="1687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03" h="20237" extrusionOk="0">
                  <a:moveTo>
                    <a:pt x="16322" y="3898"/>
                  </a:moveTo>
                  <a:cubicBezTo>
                    <a:pt x="16130" y="3705"/>
                    <a:pt x="15840" y="3705"/>
                    <a:pt x="15647" y="3898"/>
                  </a:cubicBezTo>
                  <a:cubicBezTo>
                    <a:pt x="15455" y="4092"/>
                    <a:pt x="15455" y="4383"/>
                    <a:pt x="15647" y="4479"/>
                  </a:cubicBezTo>
                  <a:cubicBezTo>
                    <a:pt x="17383" y="6320"/>
                    <a:pt x="17383" y="9129"/>
                    <a:pt x="15647" y="10872"/>
                  </a:cubicBezTo>
                  <a:cubicBezTo>
                    <a:pt x="15455" y="11066"/>
                    <a:pt x="15455" y="11357"/>
                    <a:pt x="15647" y="11550"/>
                  </a:cubicBezTo>
                  <a:cubicBezTo>
                    <a:pt x="15840" y="11744"/>
                    <a:pt x="16130" y="11744"/>
                    <a:pt x="16322" y="11550"/>
                  </a:cubicBezTo>
                  <a:cubicBezTo>
                    <a:pt x="18347" y="9419"/>
                    <a:pt x="18347" y="6029"/>
                    <a:pt x="16322" y="3898"/>
                  </a:cubicBezTo>
                  <a:close/>
                  <a:moveTo>
                    <a:pt x="17962" y="2252"/>
                  </a:moveTo>
                  <a:cubicBezTo>
                    <a:pt x="14876" y="-751"/>
                    <a:pt x="10055" y="-751"/>
                    <a:pt x="7065" y="2252"/>
                  </a:cubicBezTo>
                  <a:cubicBezTo>
                    <a:pt x="4462" y="4867"/>
                    <a:pt x="4076" y="8741"/>
                    <a:pt x="5908" y="11744"/>
                  </a:cubicBezTo>
                  <a:cubicBezTo>
                    <a:pt x="315" y="17459"/>
                    <a:pt x="315" y="17459"/>
                    <a:pt x="315" y="17459"/>
                  </a:cubicBezTo>
                  <a:cubicBezTo>
                    <a:pt x="315" y="17459"/>
                    <a:pt x="-649" y="18040"/>
                    <a:pt x="797" y="19396"/>
                  </a:cubicBezTo>
                  <a:cubicBezTo>
                    <a:pt x="2244" y="20849"/>
                    <a:pt x="2726" y="19977"/>
                    <a:pt x="2726" y="19977"/>
                  </a:cubicBezTo>
                  <a:cubicBezTo>
                    <a:pt x="8415" y="14262"/>
                    <a:pt x="8415" y="14262"/>
                    <a:pt x="8415" y="14262"/>
                  </a:cubicBezTo>
                  <a:cubicBezTo>
                    <a:pt x="11405" y="16103"/>
                    <a:pt x="15358" y="15715"/>
                    <a:pt x="17962" y="13197"/>
                  </a:cubicBezTo>
                  <a:cubicBezTo>
                    <a:pt x="20951" y="10194"/>
                    <a:pt x="20951" y="5254"/>
                    <a:pt x="17962" y="2252"/>
                  </a:cubicBezTo>
                  <a:close/>
                  <a:moveTo>
                    <a:pt x="16997" y="12228"/>
                  </a:moveTo>
                  <a:cubicBezTo>
                    <a:pt x="14490" y="14747"/>
                    <a:pt x="10440" y="14747"/>
                    <a:pt x="8030" y="12228"/>
                  </a:cubicBezTo>
                  <a:cubicBezTo>
                    <a:pt x="5522" y="9710"/>
                    <a:pt x="5522" y="5739"/>
                    <a:pt x="8030" y="3220"/>
                  </a:cubicBezTo>
                  <a:cubicBezTo>
                    <a:pt x="10440" y="702"/>
                    <a:pt x="14490" y="702"/>
                    <a:pt x="16997" y="3220"/>
                  </a:cubicBezTo>
                  <a:cubicBezTo>
                    <a:pt x="19408" y="5739"/>
                    <a:pt x="19408" y="9710"/>
                    <a:pt x="16997" y="12228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>
                <a:latin typeface="+mn-ea"/>
                <a:ea typeface="+mn-ea"/>
              </a:endParaRPr>
            </a:p>
          </p:txBody>
        </p:sp>
      </p:grpSp>
      <p:sp>
        <p:nvSpPr>
          <p:cNvPr id="52" name="AutoShape 5"/>
          <p:cNvSpPr/>
          <p:nvPr/>
        </p:nvSpPr>
        <p:spPr bwMode="auto">
          <a:xfrm flipV="1">
            <a:off x="1266825" y="584392"/>
            <a:ext cx="6667500" cy="18000"/>
          </a:xfrm>
          <a:custGeom>
            <a:avLst/>
            <a:gdLst>
              <a:gd name="T0" fmla="*/ 3333750 w 21600"/>
              <a:gd name="T1" fmla="*/ 33338 h 21600"/>
              <a:gd name="T2" fmla="*/ 3333750 w 21600"/>
              <a:gd name="T3" fmla="*/ 33338 h 21600"/>
              <a:gd name="T4" fmla="*/ 3333750 w 21600"/>
              <a:gd name="T5" fmla="*/ 33338 h 21600"/>
              <a:gd name="T6" fmla="*/ 3333750 w 21600"/>
              <a:gd name="T7" fmla="*/ 33338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rgbClr val="32AA90"/>
          </a:solidFill>
          <a:ln w="25400" cap="flat" cmpd="sng">
            <a:noFill/>
            <a:prstDash val="solid"/>
            <a:miter lim="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53" name="AutoShape 16"/>
          <p:cNvSpPr/>
          <p:nvPr/>
        </p:nvSpPr>
        <p:spPr bwMode="auto">
          <a:xfrm>
            <a:off x="1243915" y="276126"/>
            <a:ext cx="4480213" cy="2794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/>
            <a:r>
              <a:rPr lang="zh-CN" altLang="en-US" sz="2000" b="1" dirty="0" smtClean="0">
                <a:solidFill>
                  <a:srgbClr val="002060"/>
                </a:solidFill>
                <a:latin typeface="+mn-ea"/>
                <a:ea typeface="+mn-ea"/>
              </a:rPr>
              <a:t>单击此处添加标题</a:t>
            </a:r>
            <a:endParaRPr lang="es-ES" altLang="zh-CN" sz="2000" b="1" dirty="0">
              <a:solidFill>
                <a:srgbClr val="002060"/>
              </a:solidFill>
              <a:latin typeface="+mn-ea"/>
              <a:ea typeface="+mn-ea"/>
            </a:endParaRPr>
          </a:p>
        </p:txBody>
      </p:sp>
      <p:sp>
        <p:nvSpPr>
          <p:cNvPr id="54" name="AutoShape 34"/>
          <p:cNvSpPr/>
          <p:nvPr/>
        </p:nvSpPr>
        <p:spPr bwMode="auto">
          <a:xfrm>
            <a:off x="3363293" y="415826"/>
            <a:ext cx="4004296" cy="1397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just" eaLnBrk="1">
              <a:spcBef>
                <a:spcPts val="600"/>
              </a:spcBef>
            </a:pPr>
            <a:r>
              <a:rPr lang="zh-CN" altLang="en-US" sz="700" dirty="0" smtClean="0">
                <a:solidFill>
                  <a:srgbClr val="3BB692"/>
                </a:solidFill>
                <a:latin typeface="+mn-ea"/>
                <a:ea typeface="+mn-ea"/>
                <a:sym typeface="Verdana" pitchFamily="34" charset="0"/>
              </a:rPr>
              <a:t>单击此处添加副标题或详细文本描述</a:t>
            </a:r>
            <a:endParaRPr lang="es-ES" altLang="zh-CN" sz="1800" dirty="0">
              <a:latin typeface="+mn-ea"/>
              <a:ea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indefinite" fill="hold"/>
                                        <p:tgtEl>
                                          <p:spTgt spid="17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79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79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79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79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indefinite" fill="hold"/>
                                        <p:tgtEl>
                                          <p:spTgt spid="17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79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79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indefinite" fill="hold"/>
                                        <p:tgtEl>
                                          <p:spTgt spid="17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79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79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79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79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indefinite" fill="hold"/>
                                        <p:tgtEl>
                                          <p:spTgt spid="17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79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79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indefinite" fill="hold"/>
                                        <p:tgtEl>
                                          <p:spTgt spid="179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79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79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79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79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500"/>
                            </p:stCondLst>
                            <p:childTnLst>
                              <p:par>
                                <p:cTn id="4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indefinite" fill="hold"/>
                                        <p:tgtEl>
                                          <p:spTgt spid="17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79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79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000"/>
                            </p:stCondLst>
                            <p:childTnLst>
                              <p:par>
                                <p:cTn id="51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indefinite" fill="hold"/>
                                        <p:tgtEl>
                                          <p:spTgt spid="17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79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79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79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79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500"/>
                            </p:stCondLst>
                            <p:childTnLst>
                              <p:par>
                                <p:cTn id="5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indefinite" fill="hold"/>
                                        <p:tgtEl>
                                          <p:spTgt spid="17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79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79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942" grpId="0" animBg="1" advAuto="0"/>
      <p:bldP spid="17945" grpId="0" animBg="1" advAuto="0"/>
      <p:bldP spid="17948" grpId="0" animBg="1" advAuto="0"/>
      <p:bldP spid="17951" grpId="0" animBg="1" advAuto="0"/>
      <p:bldP spid="17954" grpId="0" animBg="1" advAuto="0"/>
      <p:bldP spid="17963" grpId="0" animBg="1" advAuto="0"/>
      <p:bldP spid="17966" grpId="0" animBg="1" advAuto="0"/>
      <p:bldP spid="17969" grpId="0" animBg="1" advAuto="0"/>
      <p:bldP spid="53" grpId="0" autoUpdateAnimBg="0"/>
      <p:bldP spid="54" grpId="0" autoUpdateAnimBg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9" name="Line 7"/>
          <p:cNvSpPr>
            <a:spLocks noChangeShapeType="1"/>
          </p:cNvSpPr>
          <p:nvPr/>
        </p:nvSpPr>
        <p:spPr bwMode="auto">
          <a:xfrm flipH="1">
            <a:off x="4733925" y="1200150"/>
            <a:ext cx="0" cy="3733800"/>
          </a:xfrm>
          <a:prstGeom prst="line">
            <a:avLst/>
          </a:prstGeom>
          <a:noFill/>
          <a:ln w="9525" cap="flat" cmpd="sng">
            <a:solidFill>
              <a:srgbClr val="D9D9D9"/>
            </a:solidFill>
            <a:prstDash val="solid"/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defTabSz="457200">
              <a:defRPr/>
            </a:pPr>
            <a:endParaRPr lang="es-ES" sz="1200">
              <a:latin typeface="+mn-ea"/>
              <a:ea typeface="+mn-ea"/>
              <a:sym typeface="Helvetica" charset="0"/>
            </a:endParaRPr>
          </a:p>
        </p:txBody>
      </p:sp>
      <p:grpSp>
        <p:nvGrpSpPr>
          <p:cNvPr id="38920" name="Group 8"/>
          <p:cNvGrpSpPr/>
          <p:nvPr/>
        </p:nvGrpSpPr>
        <p:grpSpPr bwMode="auto">
          <a:xfrm>
            <a:off x="839788" y="1512888"/>
            <a:ext cx="3578225" cy="2589212"/>
            <a:chOff x="0" y="-1"/>
            <a:chExt cx="3579045" cy="2589976"/>
          </a:xfrm>
        </p:grpSpPr>
        <p:grpSp>
          <p:nvGrpSpPr>
            <p:cNvPr id="2" name="Group 9"/>
            <p:cNvGrpSpPr/>
            <p:nvPr/>
          </p:nvGrpSpPr>
          <p:grpSpPr bwMode="auto">
            <a:xfrm>
              <a:off x="0" y="19678"/>
              <a:ext cx="2823039" cy="2516956"/>
              <a:chOff x="0" y="-1"/>
              <a:chExt cx="2823039" cy="2516956"/>
            </a:xfrm>
          </p:grpSpPr>
          <p:sp>
            <p:nvSpPr>
              <p:cNvPr id="38922" name="AutoShape 10"/>
              <p:cNvSpPr/>
              <p:nvPr/>
            </p:nvSpPr>
            <p:spPr bwMode="auto">
              <a:xfrm>
                <a:off x="0" y="1630487"/>
                <a:ext cx="2194389" cy="886468"/>
              </a:xfrm>
              <a:custGeom>
                <a:avLst/>
                <a:gdLst>
                  <a:gd name="T0" fmla="*/ 1097195 w 21600"/>
                  <a:gd name="T1" fmla="*/ 443234 h 21600"/>
                  <a:gd name="T2" fmla="*/ 1097195 w 21600"/>
                  <a:gd name="T3" fmla="*/ 443234 h 21600"/>
                  <a:gd name="T4" fmla="*/ 1097195 w 21600"/>
                  <a:gd name="T5" fmla="*/ 443234 h 21600"/>
                  <a:gd name="T6" fmla="*/ 1097195 w 21600"/>
                  <a:gd name="T7" fmla="*/ 443234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90" y="0"/>
                    </a:moveTo>
                    <a:lnTo>
                      <a:pt x="1332" y="13223"/>
                    </a:lnTo>
                    <a:lnTo>
                      <a:pt x="0" y="21599"/>
                    </a:lnTo>
                    <a:lnTo>
                      <a:pt x="21600" y="8376"/>
                    </a:lnTo>
                    <a:lnTo>
                      <a:pt x="20290" y="0"/>
                    </a:lnTo>
                    <a:close/>
                  </a:path>
                </a:pathLst>
              </a:custGeom>
              <a:solidFill>
                <a:srgbClr val="1C9FB6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38923" name="AutoShape 11"/>
              <p:cNvSpPr/>
              <p:nvPr/>
            </p:nvSpPr>
            <p:spPr bwMode="auto">
              <a:xfrm>
                <a:off x="210727" y="1088953"/>
                <a:ext cx="1774112" cy="885291"/>
              </a:xfrm>
              <a:custGeom>
                <a:avLst/>
                <a:gdLst>
                  <a:gd name="T0" fmla="*/ 887056 w 21600"/>
                  <a:gd name="T1" fmla="*/ 442646 h 21600"/>
                  <a:gd name="T2" fmla="*/ 887056 w 21600"/>
                  <a:gd name="T3" fmla="*/ 442646 h 21600"/>
                  <a:gd name="T4" fmla="*/ 887056 w 21600"/>
                  <a:gd name="T5" fmla="*/ 442646 h 21600"/>
                  <a:gd name="T6" fmla="*/ 887056 w 21600"/>
                  <a:gd name="T7" fmla="*/ 442646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966" y="0"/>
                    </a:moveTo>
                    <a:lnTo>
                      <a:pt x="1619" y="13212"/>
                    </a:lnTo>
                    <a:lnTo>
                      <a:pt x="0" y="21600"/>
                    </a:lnTo>
                    <a:lnTo>
                      <a:pt x="21600" y="8329"/>
                    </a:lnTo>
                    <a:lnTo>
                      <a:pt x="19966" y="0"/>
                    </a:lnTo>
                    <a:close/>
                  </a:path>
                </a:pathLst>
              </a:custGeom>
              <a:solidFill>
                <a:srgbClr val="1C9FB6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38924" name="AutoShape 12"/>
              <p:cNvSpPr/>
              <p:nvPr/>
            </p:nvSpPr>
            <p:spPr bwMode="auto">
              <a:xfrm>
                <a:off x="422631" y="546242"/>
                <a:ext cx="1351481" cy="884114"/>
              </a:xfrm>
              <a:custGeom>
                <a:avLst/>
                <a:gdLst>
                  <a:gd name="T0" fmla="*/ 675741 w 21600"/>
                  <a:gd name="T1" fmla="*/ 442057 h 21600"/>
                  <a:gd name="T2" fmla="*/ 675741 w 21600"/>
                  <a:gd name="T3" fmla="*/ 442057 h 21600"/>
                  <a:gd name="T4" fmla="*/ 675741 w 21600"/>
                  <a:gd name="T5" fmla="*/ 442057 h 21600"/>
                  <a:gd name="T6" fmla="*/ 675741 w 21600"/>
                  <a:gd name="T7" fmla="*/ 442057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473" y="0"/>
                    </a:moveTo>
                    <a:lnTo>
                      <a:pt x="2107" y="13259"/>
                    </a:lnTo>
                    <a:lnTo>
                      <a:pt x="0" y="21600"/>
                    </a:lnTo>
                    <a:lnTo>
                      <a:pt x="21600" y="8369"/>
                    </a:lnTo>
                    <a:lnTo>
                      <a:pt x="19473" y="0"/>
                    </a:lnTo>
                    <a:close/>
                  </a:path>
                </a:pathLst>
              </a:custGeom>
              <a:solidFill>
                <a:srgbClr val="1C9FB6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38925" name="AutoShape 13"/>
              <p:cNvSpPr/>
              <p:nvPr/>
            </p:nvSpPr>
            <p:spPr bwMode="auto">
              <a:xfrm>
                <a:off x="633358" y="-1"/>
                <a:ext cx="928850" cy="888823"/>
              </a:xfrm>
              <a:custGeom>
                <a:avLst/>
                <a:gdLst>
                  <a:gd name="T0" fmla="*/ 464425 w 21600"/>
                  <a:gd name="T1" fmla="*/ 444412 h 21600"/>
                  <a:gd name="T2" fmla="*/ 464425 w 21600"/>
                  <a:gd name="T3" fmla="*/ 444412 h 21600"/>
                  <a:gd name="T4" fmla="*/ 464425 w 21600"/>
                  <a:gd name="T5" fmla="*/ 444412 h 21600"/>
                  <a:gd name="T6" fmla="*/ 464425 w 21600"/>
                  <a:gd name="T7" fmla="*/ 444412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479" y="0"/>
                    </a:moveTo>
                    <a:lnTo>
                      <a:pt x="3093" y="13274"/>
                    </a:lnTo>
                    <a:lnTo>
                      <a:pt x="0" y="21600"/>
                    </a:lnTo>
                    <a:lnTo>
                      <a:pt x="21599" y="8411"/>
                    </a:lnTo>
                    <a:lnTo>
                      <a:pt x="18479" y="0"/>
                    </a:lnTo>
                    <a:close/>
                  </a:path>
                </a:pathLst>
              </a:custGeom>
              <a:solidFill>
                <a:srgbClr val="1C9FB6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38926" name="AutoShape 14"/>
              <p:cNvSpPr/>
              <p:nvPr/>
            </p:nvSpPr>
            <p:spPr bwMode="auto">
              <a:xfrm>
                <a:off x="210727" y="1630487"/>
                <a:ext cx="1983662" cy="343757"/>
              </a:xfrm>
              <a:custGeom>
                <a:avLst/>
                <a:gdLst>
                  <a:gd name="T0" fmla="*/ 991831 w 21600"/>
                  <a:gd name="T1" fmla="*/ 171879 h 21600"/>
                  <a:gd name="T2" fmla="*/ 991831 w 21600"/>
                  <a:gd name="T3" fmla="*/ 171879 h 21600"/>
                  <a:gd name="T4" fmla="*/ 991831 w 21600"/>
                  <a:gd name="T5" fmla="*/ 171879 h 21600"/>
                  <a:gd name="T6" fmla="*/ 991831 w 21600"/>
                  <a:gd name="T7" fmla="*/ 171879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599" y="21600"/>
                    </a:moveTo>
                    <a:lnTo>
                      <a:pt x="20151" y="0"/>
                    </a:lnTo>
                    <a:lnTo>
                      <a:pt x="1448" y="0"/>
                    </a:lnTo>
                    <a:lnTo>
                      <a:pt x="0" y="21600"/>
                    </a:lnTo>
                    <a:lnTo>
                      <a:pt x="21599" y="21600"/>
                    </a:lnTo>
                    <a:close/>
                  </a:path>
                </a:pathLst>
              </a:custGeom>
              <a:solidFill>
                <a:srgbClr val="8DC9C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38927" name="AutoShape 15"/>
              <p:cNvSpPr/>
              <p:nvPr/>
            </p:nvSpPr>
            <p:spPr bwMode="auto">
              <a:xfrm>
                <a:off x="422631" y="1088953"/>
                <a:ext cx="1562208" cy="341403"/>
              </a:xfrm>
              <a:custGeom>
                <a:avLst/>
                <a:gdLst>
                  <a:gd name="T0" fmla="*/ 781104 w 21600"/>
                  <a:gd name="T1" fmla="*/ 170702 h 21600"/>
                  <a:gd name="T2" fmla="*/ 781104 w 21600"/>
                  <a:gd name="T3" fmla="*/ 170702 h 21600"/>
                  <a:gd name="T4" fmla="*/ 781104 w 21600"/>
                  <a:gd name="T5" fmla="*/ 170702 h 21600"/>
                  <a:gd name="T6" fmla="*/ 781104 w 21600"/>
                  <a:gd name="T7" fmla="*/ 170702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23" y="0"/>
                    </a:moveTo>
                    <a:lnTo>
                      <a:pt x="0" y="21599"/>
                    </a:lnTo>
                    <a:lnTo>
                      <a:pt x="21600" y="21599"/>
                    </a:lnTo>
                    <a:lnTo>
                      <a:pt x="19744" y="0"/>
                    </a:lnTo>
                    <a:lnTo>
                      <a:pt x="1823" y="0"/>
                    </a:lnTo>
                    <a:close/>
                  </a:path>
                </a:pathLst>
              </a:custGeom>
              <a:solidFill>
                <a:srgbClr val="8DC9C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38928" name="AutoShape 16"/>
              <p:cNvSpPr/>
              <p:nvPr/>
            </p:nvSpPr>
            <p:spPr bwMode="auto">
              <a:xfrm>
                <a:off x="844086" y="0"/>
                <a:ext cx="718121" cy="346111"/>
              </a:xfrm>
              <a:custGeom>
                <a:avLst/>
                <a:gdLst>
                  <a:gd name="T0" fmla="*/ 359061 w 21600"/>
                  <a:gd name="T1" fmla="*/ 173056 h 21600"/>
                  <a:gd name="T2" fmla="*/ 359061 w 21600"/>
                  <a:gd name="T3" fmla="*/ 173056 h 21600"/>
                  <a:gd name="T4" fmla="*/ 359061 w 21600"/>
                  <a:gd name="T5" fmla="*/ 173056 h 21600"/>
                  <a:gd name="T6" fmla="*/ 359061 w 21600"/>
                  <a:gd name="T7" fmla="*/ 173056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599" y="21599"/>
                    </a:moveTo>
                    <a:lnTo>
                      <a:pt x="17563" y="0"/>
                    </a:lnTo>
                    <a:lnTo>
                      <a:pt x="4072" y="0"/>
                    </a:lnTo>
                    <a:lnTo>
                      <a:pt x="0" y="21599"/>
                    </a:lnTo>
                    <a:lnTo>
                      <a:pt x="21599" y="21599"/>
                    </a:lnTo>
                    <a:close/>
                  </a:path>
                </a:pathLst>
              </a:custGeom>
              <a:solidFill>
                <a:srgbClr val="8DC9C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38929" name="AutoShape 17"/>
              <p:cNvSpPr/>
              <p:nvPr/>
            </p:nvSpPr>
            <p:spPr bwMode="auto">
              <a:xfrm>
                <a:off x="633358" y="546242"/>
                <a:ext cx="1140754" cy="342580"/>
              </a:xfrm>
              <a:custGeom>
                <a:avLst/>
                <a:gdLst>
                  <a:gd name="T0" fmla="*/ 570377 w 21600"/>
                  <a:gd name="T1" fmla="*/ 171290 h 21600"/>
                  <a:gd name="T2" fmla="*/ 570377 w 21600"/>
                  <a:gd name="T3" fmla="*/ 171290 h 21600"/>
                  <a:gd name="T4" fmla="*/ 570377 w 21600"/>
                  <a:gd name="T5" fmla="*/ 171290 h 21600"/>
                  <a:gd name="T6" fmla="*/ 570377 w 21600"/>
                  <a:gd name="T7" fmla="*/ 171290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518" y="0"/>
                    </a:moveTo>
                    <a:lnTo>
                      <a:pt x="0" y="21600"/>
                    </a:lnTo>
                    <a:lnTo>
                      <a:pt x="21600" y="21600"/>
                    </a:lnTo>
                    <a:lnTo>
                      <a:pt x="19081" y="0"/>
                    </a:lnTo>
                    <a:lnTo>
                      <a:pt x="2518" y="0"/>
                    </a:lnTo>
                    <a:close/>
                  </a:path>
                </a:pathLst>
              </a:custGeom>
              <a:solidFill>
                <a:srgbClr val="8DC9C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38930" name="AutoShape 18"/>
              <p:cNvSpPr/>
              <p:nvPr/>
            </p:nvSpPr>
            <p:spPr bwMode="auto">
              <a:xfrm>
                <a:off x="0" y="2173197"/>
                <a:ext cx="2405116" cy="343758"/>
              </a:xfrm>
              <a:custGeom>
                <a:avLst/>
                <a:gdLst>
                  <a:gd name="T0" fmla="*/ 1202558 w 21600"/>
                  <a:gd name="T1" fmla="*/ 171879 h 21600"/>
                  <a:gd name="T2" fmla="*/ 1202558 w 21600"/>
                  <a:gd name="T3" fmla="*/ 171879 h 21600"/>
                  <a:gd name="T4" fmla="*/ 1202558 w 21600"/>
                  <a:gd name="T5" fmla="*/ 171879 h 21600"/>
                  <a:gd name="T6" fmla="*/ 1202558 w 21600"/>
                  <a:gd name="T7" fmla="*/ 171879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215" y="0"/>
                    </a:moveTo>
                    <a:lnTo>
                      <a:pt x="0" y="21600"/>
                    </a:lnTo>
                    <a:lnTo>
                      <a:pt x="21600" y="21600"/>
                    </a:lnTo>
                    <a:lnTo>
                      <a:pt x="20405" y="0"/>
                    </a:lnTo>
                    <a:lnTo>
                      <a:pt x="1215" y="0"/>
                    </a:lnTo>
                    <a:close/>
                  </a:path>
                </a:pathLst>
              </a:custGeom>
              <a:solidFill>
                <a:srgbClr val="8DC9C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38931" name="AutoShape 19"/>
              <p:cNvSpPr/>
              <p:nvPr/>
            </p:nvSpPr>
            <p:spPr bwMode="auto">
              <a:xfrm>
                <a:off x="1562206" y="145978"/>
                <a:ext cx="1260833" cy="54155"/>
              </a:xfrm>
              <a:custGeom>
                <a:avLst/>
                <a:gdLst>
                  <a:gd name="T0" fmla="*/ 630417 w 21600"/>
                  <a:gd name="T1" fmla="*/ 27078 h 21600"/>
                  <a:gd name="T2" fmla="*/ 630417 w 21600"/>
                  <a:gd name="T3" fmla="*/ 27078 h 21600"/>
                  <a:gd name="T4" fmla="*/ 630417 w 21600"/>
                  <a:gd name="T5" fmla="*/ 27078 h 21600"/>
                  <a:gd name="T6" fmla="*/ 630417 w 21600"/>
                  <a:gd name="T7" fmla="*/ 27078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115" y="0"/>
                    </a:moveTo>
                    <a:cubicBezTo>
                      <a:pt x="20891" y="0"/>
                      <a:pt x="20704" y="3456"/>
                      <a:pt x="20667" y="8640"/>
                    </a:cubicBezTo>
                    <a:cubicBezTo>
                      <a:pt x="0" y="8640"/>
                      <a:pt x="0" y="8640"/>
                      <a:pt x="0" y="8640"/>
                    </a:cubicBezTo>
                    <a:cubicBezTo>
                      <a:pt x="0" y="12960"/>
                      <a:pt x="0" y="12960"/>
                      <a:pt x="0" y="12960"/>
                    </a:cubicBezTo>
                    <a:cubicBezTo>
                      <a:pt x="20667" y="12960"/>
                      <a:pt x="20667" y="12960"/>
                      <a:pt x="20667" y="12960"/>
                    </a:cubicBezTo>
                    <a:cubicBezTo>
                      <a:pt x="20704" y="18144"/>
                      <a:pt x="20891" y="21599"/>
                      <a:pt x="21115" y="21599"/>
                    </a:cubicBezTo>
                    <a:cubicBezTo>
                      <a:pt x="21376" y="21599"/>
                      <a:pt x="21600" y="17280"/>
                      <a:pt x="21600" y="11232"/>
                    </a:cubicBezTo>
                    <a:cubicBezTo>
                      <a:pt x="21600" y="5184"/>
                      <a:pt x="21376" y="0"/>
                      <a:pt x="21115" y="0"/>
                    </a:cubicBezTo>
                    <a:close/>
                  </a:path>
                </a:pathLst>
              </a:custGeom>
              <a:solidFill>
                <a:srgbClr val="4D4E4E"/>
              </a:solidFill>
              <a:ln w="9525" cap="flat" cmpd="sng">
                <a:solidFill>
                  <a:srgbClr val="D9D9D9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38932" name="AutoShape 20"/>
              <p:cNvSpPr/>
              <p:nvPr/>
            </p:nvSpPr>
            <p:spPr bwMode="auto">
              <a:xfrm>
                <a:off x="1763516" y="689866"/>
                <a:ext cx="1059523" cy="56509"/>
              </a:xfrm>
              <a:custGeom>
                <a:avLst/>
                <a:gdLst>
                  <a:gd name="T0" fmla="*/ 529762 w 21600"/>
                  <a:gd name="T1" fmla="*/ 28254 h 21600"/>
                  <a:gd name="T2" fmla="*/ 529762 w 21600"/>
                  <a:gd name="T3" fmla="*/ 28254 h 21600"/>
                  <a:gd name="T4" fmla="*/ 529762 w 21600"/>
                  <a:gd name="T5" fmla="*/ 28254 h 21600"/>
                  <a:gd name="T6" fmla="*/ 529762 w 21600"/>
                  <a:gd name="T7" fmla="*/ 28254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023" y="0"/>
                    </a:moveTo>
                    <a:cubicBezTo>
                      <a:pt x="20757" y="0"/>
                      <a:pt x="20535" y="3323"/>
                      <a:pt x="20491" y="8307"/>
                    </a:cubicBezTo>
                    <a:cubicBezTo>
                      <a:pt x="0" y="8307"/>
                      <a:pt x="0" y="8307"/>
                      <a:pt x="0" y="8307"/>
                    </a:cubicBezTo>
                    <a:cubicBezTo>
                      <a:pt x="0" y="12461"/>
                      <a:pt x="0" y="12461"/>
                      <a:pt x="0" y="12461"/>
                    </a:cubicBezTo>
                    <a:cubicBezTo>
                      <a:pt x="20491" y="12461"/>
                      <a:pt x="20491" y="12461"/>
                      <a:pt x="20491" y="12461"/>
                    </a:cubicBezTo>
                    <a:cubicBezTo>
                      <a:pt x="20535" y="17446"/>
                      <a:pt x="20757" y="21599"/>
                      <a:pt x="21023" y="21599"/>
                    </a:cubicBezTo>
                    <a:cubicBezTo>
                      <a:pt x="21333" y="21599"/>
                      <a:pt x="21599" y="16615"/>
                      <a:pt x="21599" y="10800"/>
                    </a:cubicBezTo>
                    <a:cubicBezTo>
                      <a:pt x="21599" y="4984"/>
                      <a:pt x="21333" y="0"/>
                      <a:pt x="21023" y="0"/>
                    </a:cubicBezTo>
                    <a:close/>
                  </a:path>
                </a:pathLst>
              </a:custGeom>
              <a:solidFill>
                <a:srgbClr val="4D4E4E"/>
              </a:solidFill>
              <a:ln w="9525" cap="flat" cmpd="sng">
                <a:solidFill>
                  <a:srgbClr val="D9D9D9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38933" name="AutoShape 21"/>
              <p:cNvSpPr/>
              <p:nvPr/>
            </p:nvSpPr>
            <p:spPr bwMode="auto">
              <a:xfrm>
                <a:off x="1984838" y="1232577"/>
                <a:ext cx="838201" cy="56509"/>
              </a:xfrm>
              <a:custGeom>
                <a:avLst/>
                <a:gdLst>
                  <a:gd name="T0" fmla="*/ 419101 w 21600"/>
                  <a:gd name="T1" fmla="*/ 28254 h 21600"/>
                  <a:gd name="T2" fmla="*/ 419101 w 21600"/>
                  <a:gd name="T3" fmla="*/ 28254 h 21600"/>
                  <a:gd name="T4" fmla="*/ 419101 w 21600"/>
                  <a:gd name="T5" fmla="*/ 28254 h 21600"/>
                  <a:gd name="T6" fmla="*/ 419101 w 21600"/>
                  <a:gd name="T7" fmla="*/ 28254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870" y="0"/>
                    </a:moveTo>
                    <a:cubicBezTo>
                      <a:pt x="20534" y="0"/>
                      <a:pt x="20253" y="3323"/>
                      <a:pt x="20197" y="8307"/>
                    </a:cubicBezTo>
                    <a:cubicBezTo>
                      <a:pt x="0" y="8307"/>
                      <a:pt x="0" y="8307"/>
                      <a:pt x="0" y="8307"/>
                    </a:cubicBezTo>
                    <a:cubicBezTo>
                      <a:pt x="0" y="12461"/>
                      <a:pt x="0" y="12461"/>
                      <a:pt x="0" y="12461"/>
                    </a:cubicBezTo>
                    <a:cubicBezTo>
                      <a:pt x="20197" y="12461"/>
                      <a:pt x="20197" y="12461"/>
                      <a:pt x="20197" y="12461"/>
                    </a:cubicBezTo>
                    <a:cubicBezTo>
                      <a:pt x="20253" y="17446"/>
                      <a:pt x="20534" y="21599"/>
                      <a:pt x="20870" y="21599"/>
                    </a:cubicBezTo>
                    <a:cubicBezTo>
                      <a:pt x="21263" y="21599"/>
                      <a:pt x="21600" y="16615"/>
                      <a:pt x="21600" y="10800"/>
                    </a:cubicBezTo>
                    <a:cubicBezTo>
                      <a:pt x="21600" y="4984"/>
                      <a:pt x="21263" y="0"/>
                      <a:pt x="20870" y="0"/>
                    </a:cubicBezTo>
                    <a:close/>
                  </a:path>
                </a:pathLst>
              </a:custGeom>
              <a:solidFill>
                <a:srgbClr val="4D4E4E"/>
              </a:solidFill>
              <a:ln w="9525" cap="flat" cmpd="sng">
                <a:solidFill>
                  <a:srgbClr val="D9D9D9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38934" name="AutoShape 22"/>
              <p:cNvSpPr/>
              <p:nvPr/>
            </p:nvSpPr>
            <p:spPr bwMode="auto">
              <a:xfrm>
                <a:off x="2209693" y="1774111"/>
                <a:ext cx="613346" cy="56509"/>
              </a:xfrm>
              <a:custGeom>
                <a:avLst/>
                <a:gdLst>
                  <a:gd name="T0" fmla="*/ 306673 w 21600"/>
                  <a:gd name="T1" fmla="*/ 28254 h 21600"/>
                  <a:gd name="T2" fmla="*/ 306673 w 21600"/>
                  <a:gd name="T3" fmla="*/ 28254 h 21600"/>
                  <a:gd name="T4" fmla="*/ 306673 w 21600"/>
                  <a:gd name="T5" fmla="*/ 28254 h 21600"/>
                  <a:gd name="T6" fmla="*/ 306673 w 21600"/>
                  <a:gd name="T7" fmla="*/ 28254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604" y="0"/>
                    </a:moveTo>
                    <a:cubicBezTo>
                      <a:pt x="20144" y="0"/>
                      <a:pt x="19761" y="3323"/>
                      <a:pt x="19685" y="8307"/>
                    </a:cubicBezTo>
                    <a:cubicBezTo>
                      <a:pt x="0" y="8307"/>
                      <a:pt x="0" y="8307"/>
                      <a:pt x="0" y="8307"/>
                    </a:cubicBezTo>
                    <a:cubicBezTo>
                      <a:pt x="0" y="12461"/>
                      <a:pt x="0" y="12461"/>
                      <a:pt x="0" y="12461"/>
                    </a:cubicBezTo>
                    <a:cubicBezTo>
                      <a:pt x="19685" y="12461"/>
                      <a:pt x="19685" y="12461"/>
                      <a:pt x="19685" y="12461"/>
                    </a:cubicBezTo>
                    <a:cubicBezTo>
                      <a:pt x="19761" y="17446"/>
                      <a:pt x="20144" y="21599"/>
                      <a:pt x="20604" y="21599"/>
                    </a:cubicBezTo>
                    <a:cubicBezTo>
                      <a:pt x="21140" y="21599"/>
                      <a:pt x="21599" y="16615"/>
                      <a:pt x="21599" y="10800"/>
                    </a:cubicBezTo>
                    <a:cubicBezTo>
                      <a:pt x="21599" y="4984"/>
                      <a:pt x="21140" y="0"/>
                      <a:pt x="20604" y="0"/>
                    </a:cubicBezTo>
                    <a:close/>
                  </a:path>
                </a:pathLst>
              </a:custGeom>
              <a:solidFill>
                <a:srgbClr val="4D4E4E"/>
              </a:solidFill>
              <a:ln w="9525" cap="flat" cmpd="sng">
                <a:solidFill>
                  <a:srgbClr val="D9D9D9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38935" name="AutoShape 23"/>
              <p:cNvSpPr/>
              <p:nvPr/>
            </p:nvSpPr>
            <p:spPr bwMode="auto">
              <a:xfrm>
                <a:off x="2431015" y="2316822"/>
                <a:ext cx="392024" cy="56509"/>
              </a:xfrm>
              <a:custGeom>
                <a:avLst/>
                <a:gdLst>
                  <a:gd name="T0" fmla="*/ 196012 w 21600"/>
                  <a:gd name="T1" fmla="*/ 28254 h 21600"/>
                  <a:gd name="T2" fmla="*/ 196012 w 21600"/>
                  <a:gd name="T3" fmla="*/ 28254 h 21600"/>
                  <a:gd name="T4" fmla="*/ 196012 w 21600"/>
                  <a:gd name="T5" fmla="*/ 28254 h 21600"/>
                  <a:gd name="T6" fmla="*/ 196012 w 21600"/>
                  <a:gd name="T7" fmla="*/ 28254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039" y="0"/>
                    </a:moveTo>
                    <a:cubicBezTo>
                      <a:pt x="19319" y="0"/>
                      <a:pt x="18720" y="4153"/>
                      <a:pt x="18599" y="8307"/>
                    </a:cubicBezTo>
                    <a:cubicBezTo>
                      <a:pt x="0" y="8307"/>
                      <a:pt x="0" y="8307"/>
                      <a:pt x="0" y="8307"/>
                    </a:cubicBezTo>
                    <a:cubicBezTo>
                      <a:pt x="0" y="12461"/>
                      <a:pt x="0" y="12461"/>
                      <a:pt x="0" y="12461"/>
                    </a:cubicBezTo>
                    <a:cubicBezTo>
                      <a:pt x="18599" y="12461"/>
                      <a:pt x="18599" y="12461"/>
                      <a:pt x="18599" y="12461"/>
                    </a:cubicBezTo>
                    <a:cubicBezTo>
                      <a:pt x="18720" y="17446"/>
                      <a:pt x="19319" y="21599"/>
                      <a:pt x="20039" y="21599"/>
                    </a:cubicBezTo>
                    <a:cubicBezTo>
                      <a:pt x="20880" y="21599"/>
                      <a:pt x="21600" y="16615"/>
                      <a:pt x="21600" y="10800"/>
                    </a:cubicBezTo>
                    <a:cubicBezTo>
                      <a:pt x="21600" y="4984"/>
                      <a:pt x="20880" y="0"/>
                      <a:pt x="20039" y="0"/>
                    </a:cubicBezTo>
                    <a:close/>
                  </a:path>
                </a:pathLst>
              </a:custGeom>
              <a:solidFill>
                <a:srgbClr val="4D4E4E"/>
              </a:solidFill>
              <a:ln w="9525" cap="flat" cmpd="sng">
                <a:solidFill>
                  <a:srgbClr val="D9D9D9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</p:grpSp>
        <p:sp>
          <p:nvSpPr>
            <p:cNvPr id="38936" name="AutoShape 24"/>
            <p:cNvSpPr/>
            <p:nvPr/>
          </p:nvSpPr>
          <p:spPr bwMode="auto">
            <a:xfrm>
              <a:off x="2772410" y="-1"/>
              <a:ext cx="784405" cy="43510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45719" tIns="45719" rIns="45719" bIns="45719"/>
            <a:lstStyle>
              <a:lvl1pPr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1pPr>
              <a:lvl2pPr marL="742950" indent="-28575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2pPr>
              <a:lvl3pPr marL="11430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3pPr>
              <a:lvl4pPr marL="16002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4pPr>
              <a:lvl5pPr marL="20574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9pPr>
            </a:lstStyle>
            <a:p>
              <a:pPr algn="ctr" eaLnBrk="1"/>
              <a:r>
                <a:rPr lang="es-ES" altLang="zh-CN" sz="2000">
                  <a:solidFill>
                    <a:srgbClr val="808080"/>
                  </a:solidFill>
                  <a:latin typeface="+mn-ea"/>
                  <a:ea typeface="+mn-ea"/>
                  <a:cs typeface="Open Sans" panose="020B0606030504020204" pitchFamily="34" charset="0"/>
                  <a:sym typeface="Open Sans" panose="020B0606030504020204" pitchFamily="34" charset="0"/>
                </a:rPr>
                <a:t>19%</a:t>
              </a:r>
              <a:endParaRPr lang="es-ES" altLang="zh-CN" sz="1800">
                <a:latin typeface="+mn-ea"/>
                <a:ea typeface="+mn-ea"/>
              </a:endParaRPr>
            </a:p>
          </p:txBody>
        </p:sp>
        <p:sp>
          <p:nvSpPr>
            <p:cNvPr id="38937" name="AutoShape 25"/>
            <p:cNvSpPr/>
            <p:nvPr/>
          </p:nvSpPr>
          <p:spPr bwMode="auto">
            <a:xfrm>
              <a:off x="2772410" y="536732"/>
              <a:ext cx="784405" cy="43351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45719" tIns="45719" rIns="45719" bIns="45719"/>
            <a:lstStyle>
              <a:lvl1pPr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1pPr>
              <a:lvl2pPr marL="742950" indent="-28575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2pPr>
              <a:lvl3pPr marL="11430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3pPr>
              <a:lvl4pPr marL="16002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4pPr>
              <a:lvl5pPr marL="20574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9pPr>
            </a:lstStyle>
            <a:p>
              <a:pPr algn="ctr" eaLnBrk="1"/>
              <a:r>
                <a:rPr lang="es-ES" altLang="zh-CN" sz="2000">
                  <a:solidFill>
                    <a:srgbClr val="808080"/>
                  </a:solidFill>
                  <a:latin typeface="+mn-ea"/>
                  <a:ea typeface="+mn-ea"/>
                  <a:cs typeface="Open Sans" panose="020B0606030504020204" pitchFamily="34" charset="0"/>
                  <a:sym typeface="Open Sans" panose="020B0606030504020204" pitchFamily="34" charset="0"/>
                </a:rPr>
                <a:t>21%</a:t>
              </a:r>
              <a:endParaRPr lang="es-ES" altLang="zh-CN" sz="1800">
                <a:latin typeface="+mn-ea"/>
                <a:ea typeface="+mn-ea"/>
              </a:endParaRPr>
            </a:p>
          </p:txBody>
        </p:sp>
        <p:sp>
          <p:nvSpPr>
            <p:cNvPr id="38938" name="AutoShape 26"/>
            <p:cNvSpPr/>
            <p:nvPr/>
          </p:nvSpPr>
          <p:spPr bwMode="auto">
            <a:xfrm>
              <a:off x="2794640" y="1070290"/>
              <a:ext cx="784405" cy="43351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45719" tIns="45719" rIns="45719" bIns="45719"/>
            <a:lstStyle>
              <a:lvl1pPr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1pPr>
              <a:lvl2pPr marL="742950" indent="-28575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2pPr>
              <a:lvl3pPr marL="11430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3pPr>
              <a:lvl4pPr marL="16002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4pPr>
              <a:lvl5pPr marL="20574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9pPr>
            </a:lstStyle>
            <a:p>
              <a:pPr algn="ctr" eaLnBrk="1"/>
              <a:r>
                <a:rPr lang="es-ES" altLang="zh-CN" sz="2000">
                  <a:solidFill>
                    <a:srgbClr val="808080"/>
                  </a:solidFill>
                  <a:latin typeface="+mn-ea"/>
                  <a:ea typeface="+mn-ea"/>
                  <a:cs typeface="Open Sans" panose="020B0606030504020204" pitchFamily="34" charset="0"/>
                  <a:sym typeface="Open Sans" panose="020B0606030504020204" pitchFamily="34" charset="0"/>
                </a:rPr>
                <a:t>32%</a:t>
              </a:r>
              <a:endParaRPr lang="es-ES" altLang="zh-CN" sz="1800">
                <a:latin typeface="+mn-ea"/>
                <a:ea typeface="+mn-ea"/>
              </a:endParaRPr>
            </a:p>
          </p:txBody>
        </p:sp>
        <p:sp>
          <p:nvSpPr>
            <p:cNvPr id="38939" name="AutoShape 27"/>
            <p:cNvSpPr/>
            <p:nvPr/>
          </p:nvSpPr>
          <p:spPr bwMode="auto">
            <a:xfrm>
              <a:off x="2794640" y="1622903"/>
              <a:ext cx="784405" cy="43351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45719" tIns="45719" rIns="45719" bIns="45719"/>
            <a:lstStyle>
              <a:lvl1pPr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1pPr>
              <a:lvl2pPr marL="742950" indent="-28575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2pPr>
              <a:lvl3pPr marL="11430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3pPr>
              <a:lvl4pPr marL="16002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4pPr>
              <a:lvl5pPr marL="20574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9pPr>
            </a:lstStyle>
            <a:p>
              <a:pPr algn="ctr" eaLnBrk="1"/>
              <a:r>
                <a:rPr lang="es-ES" altLang="zh-CN" sz="2000">
                  <a:solidFill>
                    <a:srgbClr val="808080"/>
                  </a:solidFill>
                  <a:latin typeface="+mn-ea"/>
                  <a:ea typeface="+mn-ea"/>
                  <a:cs typeface="Open Sans" panose="020B0606030504020204" pitchFamily="34" charset="0"/>
                  <a:sym typeface="Open Sans" panose="020B0606030504020204" pitchFamily="34" charset="0"/>
                </a:rPr>
                <a:t>40%</a:t>
              </a:r>
              <a:endParaRPr lang="es-ES" altLang="zh-CN" sz="1800">
                <a:latin typeface="+mn-ea"/>
                <a:ea typeface="+mn-ea"/>
              </a:endParaRPr>
            </a:p>
          </p:txBody>
        </p:sp>
        <p:sp>
          <p:nvSpPr>
            <p:cNvPr id="38940" name="AutoShape 28"/>
            <p:cNvSpPr/>
            <p:nvPr/>
          </p:nvSpPr>
          <p:spPr bwMode="auto">
            <a:xfrm>
              <a:off x="2794640" y="2154872"/>
              <a:ext cx="784405" cy="43510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45719" tIns="45719" rIns="45719" bIns="45719"/>
            <a:lstStyle>
              <a:lvl1pPr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1pPr>
              <a:lvl2pPr marL="742950" indent="-28575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2pPr>
              <a:lvl3pPr marL="11430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3pPr>
              <a:lvl4pPr marL="16002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4pPr>
              <a:lvl5pPr marL="20574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9pPr>
            </a:lstStyle>
            <a:p>
              <a:pPr algn="ctr" eaLnBrk="1"/>
              <a:r>
                <a:rPr lang="es-ES" altLang="zh-CN" sz="2000">
                  <a:solidFill>
                    <a:srgbClr val="808080"/>
                  </a:solidFill>
                  <a:latin typeface="+mn-ea"/>
                  <a:ea typeface="+mn-ea"/>
                  <a:cs typeface="Open Sans" panose="020B0606030504020204" pitchFamily="34" charset="0"/>
                  <a:sym typeface="Open Sans" panose="020B0606030504020204" pitchFamily="34" charset="0"/>
                </a:rPr>
                <a:t>65%</a:t>
              </a:r>
              <a:endParaRPr lang="es-ES" altLang="zh-CN" sz="1800">
                <a:latin typeface="+mn-ea"/>
                <a:ea typeface="+mn-ea"/>
              </a:endParaRPr>
            </a:p>
          </p:txBody>
        </p:sp>
        <p:sp>
          <p:nvSpPr>
            <p:cNvPr id="38941" name="AutoShape 29"/>
            <p:cNvSpPr/>
            <p:nvPr/>
          </p:nvSpPr>
          <p:spPr bwMode="auto">
            <a:xfrm>
              <a:off x="514480" y="2237445"/>
              <a:ext cx="1371914" cy="26995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45719" tIns="45719" rIns="45719" bIns="45719"/>
            <a:lstStyle>
              <a:lvl1pPr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1pPr>
              <a:lvl2pPr marL="742950" indent="-28575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2pPr>
              <a:lvl3pPr marL="11430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3pPr>
              <a:lvl4pPr marL="16002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4pPr>
              <a:lvl5pPr marL="20574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9pPr>
            </a:lstStyle>
            <a:p>
              <a:pPr algn="ctr" eaLnBrk="1">
                <a:spcBef>
                  <a:spcPts val="200"/>
                </a:spcBef>
              </a:pPr>
              <a:r>
                <a:rPr lang="zh-CN" altLang="en-US" sz="1200" b="1" dirty="0" smtClean="0">
                  <a:solidFill>
                    <a:srgbClr val="FFFFFF"/>
                  </a:solidFill>
                  <a:latin typeface="+mn-ea"/>
                  <a:ea typeface="+mn-ea"/>
                </a:rPr>
                <a:t>沟通交流</a:t>
              </a:r>
              <a:endParaRPr lang="es-ES" altLang="zh-CN" sz="1800" dirty="0">
                <a:latin typeface="+mn-ea"/>
                <a:ea typeface="+mn-ea"/>
              </a:endParaRPr>
            </a:p>
          </p:txBody>
        </p:sp>
        <p:sp>
          <p:nvSpPr>
            <p:cNvPr id="38942" name="AutoShape 30"/>
            <p:cNvSpPr/>
            <p:nvPr/>
          </p:nvSpPr>
          <p:spPr bwMode="auto">
            <a:xfrm>
              <a:off x="536569" y="1698535"/>
              <a:ext cx="1370326" cy="26836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45719" tIns="45719" rIns="45719" bIns="45719"/>
            <a:lstStyle>
              <a:lvl1pPr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1pPr>
              <a:lvl2pPr marL="742950" indent="-28575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2pPr>
              <a:lvl3pPr marL="11430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3pPr>
              <a:lvl4pPr marL="16002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4pPr>
              <a:lvl5pPr marL="20574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9pPr>
            </a:lstStyle>
            <a:p>
              <a:pPr algn="ctr" eaLnBrk="1">
                <a:spcBef>
                  <a:spcPts val="200"/>
                </a:spcBef>
              </a:pPr>
              <a:r>
                <a:rPr lang="zh-CN" altLang="en-US" sz="1200" b="1" dirty="0" smtClean="0">
                  <a:solidFill>
                    <a:srgbClr val="FFFFFF"/>
                  </a:solidFill>
                  <a:latin typeface="+mn-ea"/>
                  <a:ea typeface="+mn-ea"/>
                </a:rPr>
                <a:t>全球市场</a:t>
              </a:r>
              <a:endParaRPr lang="es-ES" altLang="zh-CN" sz="1800" dirty="0">
                <a:latin typeface="+mn-ea"/>
                <a:ea typeface="+mn-ea"/>
              </a:endParaRPr>
            </a:p>
          </p:txBody>
        </p:sp>
        <p:sp>
          <p:nvSpPr>
            <p:cNvPr id="38943" name="AutoShape 31"/>
            <p:cNvSpPr/>
            <p:nvPr/>
          </p:nvSpPr>
          <p:spPr bwMode="auto">
            <a:xfrm>
              <a:off x="483972" y="1157001"/>
              <a:ext cx="1448132" cy="26836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45719" tIns="45719" rIns="45719" bIns="45719"/>
            <a:lstStyle>
              <a:lvl1pPr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1pPr>
              <a:lvl2pPr marL="742950" indent="-28575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2pPr>
              <a:lvl3pPr marL="11430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3pPr>
              <a:lvl4pPr marL="16002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4pPr>
              <a:lvl5pPr marL="20574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9pPr>
            </a:lstStyle>
            <a:p>
              <a:pPr algn="ctr" eaLnBrk="1">
                <a:spcBef>
                  <a:spcPts val="200"/>
                </a:spcBef>
              </a:pPr>
              <a:r>
                <a:rPr lang="zh-CN" altLang="en-US" sz="1200" b="1" dirty="0" smtClean="0">
                  <a:solidFill>
                    <a:srgbClr val="FFFFFF"/>
                  </a:solidFill>
                  <a:latin typeface="+mn-ea"/>
                  <a:ea typeface="+mn-ea"/>
                </a:rPr>
                <a:t>数字化</a:t>
              </a:r>
              <a:endParaRPr lang="es-ES" altLang="zh-CN" sz="1800" dirty="0">
                <a:latin typeface="+mn-ea"/>
                <a:ea typeface="+mn-ea"/>
              </a:endParaRPr>
            </a:p>
          </p:txBody>
        </p:sp>
        <p:sp>
          <p:nvSpPr>
            <p:cNvPr id="38944" name="AutoShape 32"/>
            <p:cNvSpPr/>
            <p:nvPr/>
          </p:nvSpPr>
          <p:spPr bwMode="auto">
            <a:xfrm>
              <a:off x="514480" y="602050"/>
              <a:ext cx="1371914" cy="26836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45719" tIns="45719" rIns="45719" bIns="45719"/>
            <a:lstStyle>
              <a:lvl1pPr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1pPr>
              <a:lvl2pPr marL="742950" indent="-28575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2pPr>
              <a:lvl3pPr marL="11430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3pPr>
              <a:lvl4pPr marL="16002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4pPr>
              <a:lvl5pPr marL="20574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9pPr>
            </a:lstStyle>
            <a:p>
              <a:pPr algn="ctr" eaLnBrk="1">
                <a:spcBef>
                  <a:spcPts val="200"/>
                </a:spcBef>
              </a:pPr>
              <a:r>
                <a:rPr lang="zh-CN" altLang="en-US" sz="1200" b="1" dirty="0" smtClean="0">
                  <a:solidFill>
                    <a:srgbClr val="FFFFFF"/>
                  </a:solidFill>
                  <a:latin typeface="+mn-ea"/>
                  <a:ea typeface="+mn-ea"/>
                </a:rPr>
                <a:t>实施</a:t>
              </a:r>
              <a:endParaRPr lang="es-ES" altLang="zh-CN" sz="1800" dirty="0">
                <a:latin typeface="+mn-ea"/>
                <a:ea typeface="+mn-ea"/>
              </a:endParaRPr>
            </a:p>
          </p:txBody>
        </p:sp>
        <p:sp>
          <p:nvSpPr>
            <p:cNvPr id="38945" name="AutoShape 33"/>
            <p:cNvSpPr/>
            <p:nvPr/>
          </p:nvSpPr>
          <p:spPr bwMode="auto">
            <a:xfrm>
              <a:off x="530347" y="22231"/>
              <a:ext cx="1371914" cy="26836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45719" tIns="45719" rIns="45719" bIns="45719"/>
            <a:lstStyle>
              <a:lvl1pPr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1pPr>
              <a:lvl2pPr marL="742950" indent="-28575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2pPr>
              <a:lvl3pPr marL="11430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3pPr>
              <a:lvl4pPr marL="16002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4pPr>
              <a:lvl5pPr marL="20574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9pPr>
            </a:lstStyle>
            <a:p>
              <a:pPr algn="ctr" eaLnBrk="1">
                <a:spcBef>
                  <a:spcPts val="200"/>
                </a:spcBef>
              </a:pPr>
              <a:r>
                <a:rPr lang="zh-CN" altLang="en-US" sz="1200" b="1" dirty="0" smtClean="0">
                  <a:solidFill>
                    <a:srgbClr val="FFFFFF"/>
                  </a:solidFill>
                  <a:latin typeface="+mn-ea"/>
                  <a:ea typeface="+mn-ea"/>
                </a:rPr>
                <a:t>计划</a:t>
              </a:r>
              <a:endParaRPr lang="es-ES" altLang="zh-CN" sz="1800" dirty="0">
                <a:latin typeface="+mn-ea"/>
                <a:ea typeface="+mn-ea"/>
              </a:endParaRPr>
            </a:p>
          </p:txBody>
        </p:sp>
      </p:grpSp>
      <p:grpSp>
        <p:nvGrpSpPr>
          <p:cNvPr id="38946" name="Group 34"/>
          <p:cNvGrpSpPr/>
          <p:nvPr/>
        </p:nvGrpSpPr>
        <p:grpSpPr bwMode="auto">
          <a:xfrm>
            <a:off x="5251450" y="1503363"/>
            <a:ext cx="3586163" cy="2590800"/>
            <a:chOff x="0" y="-1"/>
            <a:chExt cx="3587393" cy="2589976"/>
          </a:xfrm>
        </p:grpSpPr>
        <p:grpSp>
          <p:nvGrpSpPr>
            <p:cNvPr id="38921" name="Group 35"/>
            <p:cNvGrpSpPr/>
            <p:nvPr/>
          </p:nvGrpSpPr>
          <p:grpSpPr bwMode="auto">
            <a:xfrm>
              <a:off x="0" y="27771"/>
              <a:ext cx="2823039" cy="2516956"/>
              <a:chOff x="0" y="-1"/>
              <a:chExt cx="2823039" cy="2516956"/>
            </a:xfrm>
          </p:grpSpPr>
          <p:sp>
            <p:nvSpPr>
              <p:cNvPr id="38948" name="AutoShape 36"/>
              <p:cNvSpPr/>
              <p:nvPr/>
            </p:nvSpPr>
            <p:spPr bwMode="auto">
              <a:xfrm>
                <a:off x="0" y="1630487"/>
                <a:ext cx="2194389" cy="886468"/>
              </a:xfrm>
              <a:custGeom>
                <a:avLst/>
                <a:gdLst>
                  <a:gd name="T0" fmla="*/ 1097195 w 21600"/>
                  <a:gd name="T1" fmla="*/ 443234 h 21600"/>
                  <a:gd name="T2" fmla="*/ 1097195 w 21600"/>
                  <a:gd name="T3" fmla="*/ 443234 h 21600"/>
                  <a:gd name="T4" fmla="*/ 1097195 w 21600"/>
                  <a:gd name="T5" fmla="*/ 443234 h 21600"/>
                  <a:gd name="T6" fmla="*/ 1097195 w 21600"/>
                  <a:gd name="T7" fmla="*/ 443234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90" y="0"/>
                    </a:moveTo>
                    <a:lnTo>
                      <a:pt x="1332" y="13223"/>
                    </a:lnTo>
                    <a:lnTo>
                      <a:pt x="0" y="21599"/>
                    </a:lnTo>
                    <a:lnTo>
                      <a:pt x="21600" y="8376"/>
                    </a:lnTo>
                    <a:lnTo>
                      <a:pt x="20290" y="0"/>
                    </a:lnTo>
                    <a:close/>
                  </a:path>
                </a:pathLst>
              </a:custGeom>
              <a:solidFill>
                <a:srgbClr val="1C9FB6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38949" name="AutoShape 37"/>
              <p:cNvSpPr/>
              <p:nvPr/>
            </p:nvSpPr>
            <p:spPr bwMode="auto">
              <a:xfrm>
                <a:off x="210727" y="1088953"/>
                <a:ext cx="1774112" cy="885291"/>
              </a:xfrm>
              <a:custGeom>
                <a:avLst/>
                <a:gdLst>
                  <a:gd name="T0" fmla="*/ 887056 w 21600"/>
                  <a:gd name="T1" fmla="*/ 442646 h 21600"/>
                  <a:gd name="T2" fmla="*/ 887056 w 21600"/>
                  <a:gd name="T3" fmla="*/ 442646 h 21600"/>
                  <a:gd name="T4" fmla="*/ 887056 w 21600"/>
                  <a:gd name="T5" fmla="*/ 442646 h 21600"/>
                  <a:gd name="T6" fmla="*/ 887056 w 21600"/>
                  <a:gd name="T7" fmla="*/ 442646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966" y="0"/>
                    </a:moveTo>
                    <a:lnTo>
                      <a:pt x="1619" y="13212"/>
                    </a:lnTo>
                    <a:lnTo>
                      <a:pt x="0" y="21600"/>
                    </a:lnTo>
                    <a:lnTo>
                      <a:pt x="21600" y="8329"/>
                    </a:lnTo>
                    <a:lnTo>
                      <a:pt x="19966" y="0"/>
                    </a:lnTo>
                    <a:close/>
                  </a:path>
                </a:pathLst>
              </a:custGeom>
              <a:solidFill>
                <a:srgbClr val="1C9FB6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38950" name="AutoShape 38"/>
              <p:cNvSpPr/>
              <p:nvPr/>
            </p:nvSpPr>
            <p:spPr bwMode="auto">
              <a:xfrm>
                <a:off x="422631" y="546242"/>
                <a:ext cx="1351481" cy="884114"/>
              </a:xfrm>
              <a:custGeom>
                <a:avLst/>
                <a:gdLst>
                  <a:gd name="T0" fmla="*/ 675741 w 21600"/>
                  <a:gd name="T1" fmla="*/ 442057 h 21600"/>
                  <a:gd name="T2" fmla="*/ 675741 w 21600"/>
                  <a:gd name="T3" fmla="*/ 442057 h 21600"/>
                  <a:gd name="T4" fmla="*/ 675741 w 21600"/>
                  <a:gd name="T5" fmla="*/ 442057 h 21600"/>
                  <a:gd name="T6" fmla="*/ 675741 w 21600"/>
                  <a:gd name="T7" fmla="*/ 442057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473" y="0"/>
                    </a:moveTo>
                    <a:lnTo>
                      <a:pt x="2107" y="13259"/>
                    </a:lnTo>
                    <a:lnTo>
                      <a:pt x="0" y="21600"/>
                    </a:lnTo>
                    <a:lnTo>
                      <a:pt x="21600" y="8369"/>
                    </a:lnTo>
                    <a:lnTo>
                      <a:pt x="19473" y="0"/>
                    </a:lnTo>
                    <a:close/>
                  </a:path>
                </a:pathLst>
              </a:custGeom>
              <a:solidFill>
                <a:srgbClr val="1C9FB6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38951" name="AutoShape 39"/>
              <p:cNvSpPr/>
              <p:nvPr/>
            </p:nvSpPr>
            <p:spPr bwMode="auto">
              <a:xfrm>
                <a:off x="633358" y="-1"/>
                <a:ext cx="928850" cy="888823"/>
              </a:xfrm>
              <a:custGeom>
                <a:avLst/>
                <a:gdLst>
                  <a:gd name="T0" fmla="*/ 464425 w 21600"/>
                  <a:gd name="T1" fmla="*/ 444412 h 21600"/>
                  <a:gd name="T2" fmla="*/ 464425 w 21600"/>
                  <a:gd name="T3" fmla="*/ 444412 h 21600"/>
                  <a:gd name="T4" fmla="*/ 464425 w 21600"/>
                  <a:gd name="T5" fmla="*/ 444412 h 21600"/>
                  <a:gd name="T6" fmla="*/ 464425 w 21600"/>
                  <a:gd name="T7" fmla="*/ 444412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479" y="0"/>
                    </a:moveTo>
                    <a:lnTo>
                      <a:pt x="3093" y="13274"/>
                    </a:lnTo>
                    <a:lnTo>
                      <a:pt x="0" y="21600"/>
                    </a:lnTo>
                    <a:lnTo>
                      <a:pt x="21599" y="8411"/>
                    </a:lnTo>
                    <a:lnTo>
                      <a:pt x="18479" y="0"/>
                    </a:lnTo>
                    <a:close/>
                  </a:path>
                </a:pathLst>
              </a:custGeom>
              <a:solidFill>
                <a:srgbClr val="1C9FB6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38952" name="AutoShape 40"/>
              <p:cNvSpPr/>
              <p:nvPr/>
            </p:nvSpPr>
            <p:spPr bwMode="auto">
              <a:xfrm>
                <a:off x="210727" y="1630487"/>
                <a:ext cx="1983662" cy="343757"/>
              </a:xfrm>
              <a:custGeom>
                <a:avLst/>
                <a:gdLst>
                  <a:gd name="T0" fmla="*/ 991831 w 21600"/>
                  <a:gd name="T1" fmla="*/ 171879 h 21600"/>
                  <a:gd name="T2" fmla="*/ 991831 w 21600"/>
                  <a:gd name="T3" fmla="*/ 171879 h 21600"/>
                  <a:gd name="T4" fmla="*/ 991831 w 21600"/>
                  <a:gd name="T5" fmla="*/ 171879 h 21600"/>
                  <a:gd name="T6" fmla="*/ 991831 w 21600"/>
                  <a:gd name="T7" fmla="*/ 171879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599" y="21600"/>
                    </a:moveTo>
                    <a:lnTo>
                      <a:pt x="20151" y="0"/>
                    </a:lnTo>
                    <a:lnTo>
                      <a:pt x="1448" y="0"/>
                    </a:lnTo>
                    <a:lnTo>
                      <a:pt x="0" y="21600"/>
                    </a:lnTo>
                    <a:lnTo>
                      <a:pt x="21599" y="21600"/>
                    </a:lnTo>
                    <a:close/>
                  </a:path>
                </a:pathLst>
              </a:custGeom>
              <a:solidFill>
                <a:srgbClr val="8DC9C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38953" name="AutoShape 41"/>
              <p:cNvSpPr/>
              <p:nvPr/>
            </p:nvSpPr>
            <p:spPr bwMode="auto">
              <a:xfrm>
                <a:off x="422631" y="1088953"/>
                <a:ext cx="1562208" cy="341403"/>
              </a:xfrm>
              <a:custGeom>
                <a:avLst/>
                <a:gdLst>
                  <a:gd name="T0" fmla="*/ 781104 w 21600"/>
                  <a:gd name="T1" fmla="*/ 170702 h 21600"/>
                  <a:gd name="T2" fmla="*/ 781104 w 21600"/>
                  <a:gd name="T3" fmla="*/ 170702 h 21600"/>
                  <a:gd name="T4" fmla="*/ 781104 w 21600"/>
                  <a:gd name="T5" fmla="*/ 170702 h 21600"/>
                  <a:gd name="T6" fmla="*/ 781104 w 21600"/>
                  <a:gd name="T7" fmla="*/ 170702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23" y="0"/>
                    </a:moveTo>
                    <a:lnTo>
                      <a:pt x="0" y="21599"/>
                    </a:lnTo>
                    <a:lnTo>
                      <a:pt x="21600" y="21599"/>
                    </a:lnTo>
                    <a:lnTo>
                      <a:pt x="19744" y="0"/>
                    </a:lnTo>
                    <a:lnTo>
                      <a:pt x="1823" y="0"/>
                    </a:lnTo>
                    <a:close/>
                  </a:path>
                </a:pathLst>
              </a:custGeom>
              <a:solidFill>
                <a:srgbClr val="8DC9C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38954" name="AutoShape 42"/>
              <p:cNvSpPr/>
              <p:nvPr/>
            </p:nvSpPr>
            <p:spPr bwMode="auto">
              <a:xfrm>
                <a:off x="844086" y="0"/>
                <a:ext cx="718121" cy="346111"/>
              </a:xfrm>
              <a:custGeom>
                <a:avLst/>
                <a:gdLst>
                  <a:gd name="T0" fmla="*/ 359061 w 21600"/>
                  <a:gd name="T1" fmla="*/ 173056 h 21600"/>
                  <a:gd name="T2" fmla="*/ 359061 w 21600"/>
                  <a:gd name="T3" fmla="*/ 173056 h 21600"/>
                  <a:gd name="T4" fmla="*/ 359061 w 21600"/>
                  <a:gd name="T5" fmla="*/ 173056 h 21600"/>
                  <a:gd name="T6" fmla="*/ 359061 w 21600"/>
                  <a:gd name="T7" fmla="*/ 173056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599" y="21599"/>
                    </a:moveTo>
                    <a:lnTo>
                      <a:pt x="17563" y="0"/>
                    </a:lnTo>
                    <a:lnTo>
                      <a:pt x="4072" y="0"/>
                    </a:lnTo>
                    <a:lnTo>
                      <a:pt x="0" y="21599"/>
                    </a:lnTo>
                    <a:lnTo>
                      <a:pt x="21599" y="21599"/>
                    </a:lnTo>
                    <a:close/>
                  </a:path>
                </a:pathLst>
              </a:custGeom>
              <a:solidFill>
                <a:srgbClr val="8DC9C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38955" name="AutoShape 43"/>
              <p:cNvSpPr/>
              <p:nvPr/>
            </p:nvSpPr>
            <p:spPr bwMode="auto">
              <a:xfrm>
                <a:off x="633358" y="546242"/>
                <a:ext cx="1140754" cy="342580"/>
              </a:xfrm>
              <a:custGeom>
                <a:avLst/>
                <a:gdLst>
                  <a:gd name="T0" fmla="*/ 570377 w 21600"/>
                  <a:gd name="T1" fmla="*/ 171290 h 21600"/>
                  <a:gd name="T2" fmla="*/ 570377 w 21600"/>
                  <a:gd name="T3" fmla="*/ 171290 h 21600"/>
                  <a:gd name="T4" fmla="*/ 570377 w 21600"/>
                  <a:gd name="T5" fmla="*/ 171290 h 21600"/>
                  <a:gd name="T6" fmla="*/ 570377 w 21600"/>
                  <a:gd name="T7" fmla="*/ 171290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518" y="0"/>
                    </a:moveTo>
                    <a:lnTo>
                      <a:pt x="0" y="21600"/>
                    </a:lnTo>
                    <a:lnTo>
                      <a:pt x="21600" y="21600"/>
                    </a:lnTo>
                    <a:lnTo>
                      <a:pt x="19081" y="0"/>
                    </a:lnTo>
                    <a:lnTo>
                      <a:pt x="2518" y="0"/>
                    </a:lnTo>
                    <a:close/>
                  </a:path>
                </a:pathLst>
              </a:custGeom>
              <a:solidFill>
                <a:srgbClr val="8DC9C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38956" name="AutoShape 44"/>
              <p:cNvSpPr/>
              <p:nvPr/>
            </p:nvSpPr>
            <p:spPr bwMode="auto">
              <a:xfrm>
                <a:off x="0" y="2173197"/>
                <a:ext cx="2405116" cy="343758"/>
              </a:xfrm>
              <a:custGeom>
                <a:avLst/>
                <a:gdLst>
                  <a:gd name="T0" fmla="*/ 1202558 w 21600"/>
                  <a:gd name="T1" fmla="*/ 171879 h 21600"/>
                  <a:gd name="T2" fmla="*/ 1202558 w 21600"/>
                  <a:gd name="T3" fmla="*/ 171879 h 21600"/>
                  <a:gd name="T4" fmla="*/ 1202558 w 21600"/>
                  <a:gd name="T5" fmla="*/ 171879 h 21600"/>
                  <a:gd name="T6" fmla="*/ 1202558 w 21600"/>
                  <a:gd name="T7" fmla="*/ 171879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215" y="0"/>
                    </a:moveTo>
                    <a:lnTo>
                      <a:pt x="0" y="21600"/>
                    </a:lnTo>
                    <a:lnTo>
                      <a:pt x="21600" y="21600"/>
                    </a:lnTo>
                    <a:lnTo>
                      <a:pt x="20405" y="0"/>
                    </a:lnTo>
                    <a:lnTo>
                      <a:pt x="1215" y="0"/>
                    </a:lnTo>
                    <a:close/>
                  </a:path>
                </a:pathLst>
              </a:custGeom>
              <a:solidFill>
                <a:srgbClr val="8DC9C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38957" name="AutoShape 45"/>
              <p:cNvSpPr/>
              <p:nvPr/>
            </p:nvSpPr>
            <p:spPr bwMode="auto">
              <a:xfrm>
                <a:off x="1562206" y="145978"/>
                <a:ext cx="1260833" cy="54155"/>
              </a:xfrm>
              <a:custGeom>
                <a:avLst/>
                <a:gdLst>
                  <a:gd name="T0" fmla="*/ 630417 w 21600"/>
                  <a:gd name="T1" fmla="*/ 27078 h 21600"/>
                  <a:gd name="T2" fmla="*/ 630417 w 21600"/>
                  <a:gd name="T3" fmla="*/ 27078 h 21600"/>
                  <a:gd name="T4" fmla="*/ 630417 w 21600"/>
                  <a:gd name="T5" fmla="*/ 27078 h 21600"/>
                  <a:gd name="T6" fmla="*/ 630417 w 21600"/>
                  <a:gd name="T7" fmla="*/ 27078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115" y="0"/>
                    </a:moveTo>
                    <a:cubicBezTo>
                      <a:pt x="20891" y="0"/>
                      <a:pt x="20704" y="3456"/>
                      <a:pt x="20667" y="8640"/>
                    </a:cubicBezTo>
                    <a:cubicBezTo>
                      <a:pt x="0" y="8640"/>
                      <a:pt x="0" y="8640"/>
                      <a:pt x="0" y="8640"/>
                    </a:cubicBezTo>
                    <a:cubicBezTo>
                      <a:pt x="0" y="12960"/>
                      <a:pt x="0" y="12960"/>
                      <a:pt x="0" y="12960"/>
                    </a:cubicBezTo>
                    <a:cubicBezTo>
                      <a:pt x="20667" y="12960"/>
                      <a:pt x="20667" y="12960"/>
                      <a:pt x="20667" y="12960"/>
                    </a:cubicBezTo>
                    <a:cubicBezTo>
                      <a:pt x="20704" y="18144"/>
                      <a:pt x="20891" y="21599"/>
                      <a:pt x="21115" y="21599"/>
                    </a:cubicBezTo>
                    <a:cubicBezTo>
                      <a:pt x="21376" y="21599"/>
                      <a:pt x="21600" y="17280"/>
                      <a:pt x="21600" y="11232"/>
                    </a:cubicBezTo>
                    <a:cubicBezTo>
                      <a:pt x="21600" y="5184"/>
                      <a:pt x="21376" y="0"/>
                      <a:pt x="21115" y="0"/>
                    </a:cubicBezTo>
                    <a:close/>
                  </a:path>
                </a:pathLst>
              </a:custGeom>
              <a:solidFill>
                <a:srgbClr val="4D4E4E"/>
              </a:solidFill>
              <a:ln w="9525" cap="flat" cmpd="sng">
                <a:solidFill>
                  <a:srgbClr val="D9D9D9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38958" name="AutoShape 46"/>
              <p:cNvSpPr/>
              <p:nvPr/>
            </p:nvSpPr>
            <p:spPr bwMode="auto">
              <a:xfrm>
                <a:off x="1763516" y="689866"/>
                <a:ext cx="1059523" cy="56509"/>
              </a:xfrm>
              <a:custGeom>
                <a:avLst/>
                <a:gdLst>
                  <a:gd name="T0" fmla="*/ 529762 w 21600"/>
                  <a:gd name="T1" fmla="*/ 28254 h 21600"/>
                  <a:gd name="T2" fmla="*/ 529762 w 21600"/>
                  <a:gd name="T3" fmla="*/ 28254 h 21600"/>
                  <a:gd name="T4" fmla="*/ 529762 w 21600"/>
                  <a:gd name="T5" fmla="*/ 28254 h 21600"/>
                  <a:gd name="T6" fmla="*/ 529762 w 21600"/>
                  <a:gd name="T7" fmla="*/ 28254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023" y="0"/>
                    </a:moveTo>
                    <a:cubicBezTo>
                      <a:pt x="20757" y="0"/>
                      <a:pt x="20535" y="3323"/>
                      <a:pt x="20491" y="8307"/>
                    </a:cubicBezTo>
                    <a:cubicBezTo>
                      <a:pt x="0" y="8307"/>
                      <a:pt x="0" y="8307"/>
                      <a:pt x="0" y="8307"/>
                    </a:cubicBezTo>
                    <a:cubicBezTo>
                      <a:pt x="0" y="12461"/>
                      <a:pt x="0" y="12461"/>
                      <a:pt x="0" y="12461"/>
                    </a:cubicBezTo>
                    <a:cubicBezTo>
                      <a:pt x="20491" y="12461"/>
                      <a:pt x="20491" y="12461"/>
                      <a:pt x="20491" y="12461"/>
                    </a:cubicBezTo>
                    <a:cubicBezTo>
                      <a:pt x="20535" y="17446"/>
                      <a:pt x="20757" y="21599"/>
                      <a:pt x="21023" y="21599"/>
                    </a:cubicBezTo>
                    <a:cubicBezTo>
                      <a:pt x="21333" y="21599"/>
                      <a:pt x="21599" y="16615"/>
                      <a:pt x="21599" y="10800"/>
                    </a:cubicBezTo>
                    <a:cubicBezTo>
                      <a:pt x="21599" y="4984"/>
                      <a:pt x="21333" y="0"/>
                      <a:pt x="21023" y="0"/>
                    </a:cubicBezTo>
                    <a:close/>
                  </a:path>
                </a:pathLst>
              </a:custGeom>
              <a:solidFill>
                <a:srgbClr val="4D4E4E"/>
              </a:solidFill>
              <a:ln w="9525" cap="flat" cmpd="sng">
                <a:solidFill>
                  <a:srgbClr val="D9D9D9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38959" name="AutoShape 47"/>
              <p:cNvSpPr/>
              <p:nvPr/>
            </p:nvSpPr>
            <p:spPr bwMode="auto">
              <a:xfrm>
                <a:off x="1984838" y="1232577"/>
                <a:ext cx="838201" cy="56509"/>
              </a:xfrm>
              <a:custGeom>
                <a:avLst/>
                <a:gdLst>
                  <a:gd name="T0" fmla="*/ 419101 w 21600"/>
                  <a:gd name="T1" fmla="*/ 28254 h 21600"/>
                  <a:gd name="T2" fmla="*/ 419101 w 21600"/>
                  <a:gd name="T3" fmla="*/ 28254 h 21600"/>
                  <a:gd name="T4" fmla="*/ 419101 w 21600"/>
                  <a:gd name="T5" fmla="*/ 28254 h 21600"/>
                  <a:gd name="T6" fmla="*/ 419101 w 21600"/>
                  <a:gd name="T7" fmla="*/ 28254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870" y="0"/>
                    </a:moveTo>
                    <a:cubicBezTo>
                      <a:pt x="20534" y="0"/>
                      <a:pt x="20253" y="3323"/>
                      <a:pt x="20197" y="8307"/>
                    </a:cubicBezTo>
                    <a:cubicBezTo>
                      <a:pt x="0" y="8307"/>
                      <a:pt x="0" y="8307"/>
                      <a:pt x="0" y="8307"/>
                    </a:cubicBezTo>
                    <a:cubicBezTo>
                      <a:pt x="0" y="12461"/>
                      <a:pt x="0" y="12461"/>
                      <a:pt x="0" y="12461"/>
                    </a:cubicBezTo>
                    <a:cubicBezTo>
                      <a:pt x="20197" y="12461"/>
                      <a:pt x="20197" y="12461"/>
                      <a:pt x="20197" y="12461"/>
                    </a:cubicBezTo>
                    <a:cubicBezTo>
                      <a:pt x="20253" y="17446"/>
                      <a:pt x="20534" y="21599"/>
                      <a:pt x="20870" y="21599"/>
                    </a:cubicBezTo>
                    <a:cubicBezTo>
                      <a:pt x="21263" y="21599"/>
                      <a:pt x="21600" y="16615"/>
                      <a:pt x="21600" y="10800"/>
                    </a:cubicBezTo>
                    <a:cubicBezTo>
                      <a:pt x="21600" y="4984"/>
                      <a:pt x="21263" y="0"/>
                      <a:pt x="20870" y="0"/>
                    </a:cubicBezTo>
                    <a:close/>
                  </a:path>
                </a:pathLst>
              </a:custGeom>
              <a:solidFill>
                <a:srgbClr val="4D4E4E"/>
              </a:solidFill>
              <a:ln w="9525" cap="flat" cmpd="sng">
                <a:solidFill>
                  <a:srgbClr val="D9D9D9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38960" name="AutoShape 48"/>
              <p:cNvSpPr/>
              <p:nvPr/>
            </p:nvSpPr>
            <p:spPr bwMode="auto">
              <a:xfrm>
                <a:off x="2209693" y="1774111"/>
                <a:ext cx="613346" cy="56509"/>
              </a:xfrm>
              <a:custGeom>
                <a:avLst/>
                <a:gdLst>
                  <a:gd name="T0" fmla="*/ 306673 w 21600"/>
                  <a:gd name="T1" fmla="*/ 28254 h 21600"/>
                  <a:gd name="T2" fmla="*/ 306673 w 21600"/>
                  <a:gd name="T3" fmla="*/ 28254 h 21600"/>
                  <a:gd name="T4" fmla="*/ 306673 w 21600"/>
                  <a:gd name="T5" fmla="*/ 28254 h 21600"/>
                  <a:gd name="T6" fmla="*/ 306673 w 21600"/>
                  <a:gd name="T7" fmla="*/ 28254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604" y="0"/>
                    </a:moveTo>
                    <a:cubicBezTo>
                      <a:pt x="20144" y="0"/>
                      <a:pt x="19761" y="3323"/>
                      <a:pt x="19685" y="8307"/>
                    </a:cubicBezTo>
                    <a:cubicBezTo>
                      <a:pt x="0" y="8307"/>
                      <a:pt x="0" y="8307"/>
                      <a:pt x="0" y="8307"/>
                    </a:cubicBezTo>
                    <a:cubicBezTo>
                      <a:pt x="0" y="12461"/>
                      <a:pt x="0" y="12461"/>
                      <a:pt x="0" y="12461"/>
                    </a:cubicBezTo>
                    <a:cubicBezTo>
                      <a:pt x="19685" y="12461"/>
                      <a:pt x="19685" y="12461"/>
                      <a:pt x="19685" y="12461"/>
                    </a:cubicBezTo>
                    <a:cubicBezTo>
                      <a:pt x="19761" y="17446"/>
                      <a:pt x="20144" y="21599"/>
                      <a:pt x="20604" y="21599"/>
                    </a:cubicBezTo>
                    <a:cubicBezTo>
                      <a:pt x="21140" y="21599"/>
                      <a:pt x="21599" y="16615"/>
                      <a:pt x="21599" y="10800"/>
                    </a:cubicBezTo>
                    <a:cubicBezTo>
                      <a:pt x="21599" y="4984"/>
                      <a:pt x="21140" y="0"/>
                      <a:pt x="20604" y="0"/>
                    </a:cubicBezTo>
                    <a:close/>
                  </a:path>
                </a:pathLst>
              </a:custGeom>
              <a:solidFill>
                <a:srgbClr val="4D4E4E"/>
              </a:solidFill>
              <a:ln w="9525" cap="flat" cmpd="sng">
                <a:solidFill>
                  <a:srgbClr val="D9D9D9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38961" name="AutoShape 49"/>
              <p:cNvSpPr/>
              <p:nvPr/>
            </p:nvSpPr>
            <p:spPr bwMode="auto">
              <a:xfrm>
                <a:off x="2431015" y="2316822"/>
                <a:ext cx="392024" cy="56509"/>
              </a:xfrm>
              <a:custGeom>
                <a:avLst/>
                <a:gdLst>
                  <a:gd name="T0" fmla="*/ 196012 w 21600"/>
                  <a:gd name="T1" fmla="*/ 28254 h 21600"/>
                  <a:gd name="T2" fmla="*/ 196012 w 21600"/>
                  <a:gd name="T3" fmla="*/ 28254 h 21600"/>
                  <a:gd name="T4" fmla="*/ 196012 w 21600"/>
                  <a:gd name="T5" fmla="*/ 28254 h 21600"/>
                  <a:gd name="T6" fmla="*/ 196012 w 21600"/>
                  <a:gd name="T7" fmla="*/ 28254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039" y="0"/>
                    </a:moveTo>
                    <a:cubicBezTo>
                      <a:pt x="19319" y="0"/>
                      <a:pt x="18720" y="4153"/>
                      <a:pt x="18599" y="8307"/>
                    </a:cubicBezTo>
                    <a:cubicBezTo>
                      <a:pt x="0" y="8307"/>
                      <a:pt x="0" y="8307"/>
                      <a:pt x="0" y="8307"/>
                    </a:cubicBezTo>
                    <a:cubicBezTo>
                      <a:pt x="0" y="12461"/>
                      <a:pt x="0" y="12461"/>
                      <a:pt x="0" y="12461"/>
                    </a:cubicBezTo>
                    <a:cubicBezTo>
                      <a:pt x="18599" y="12461"/>
                      <a:pt x="18599" y="12461"/>
                      <a:pt x="18599" y="12461"/>
                    </a:cubicBezTo>
                    <a:cubicBezTo>
                      <a:pt x="18720" y="17446"/>
                      <a:pt x="19319" y="21599"/>
                      <a:pt x="20039" y="21599"/>
                    </a:cubicBezTo>
                    <a:cubicBezTo>
                      <a:pt x="20880" y="21599"/>
                      <a:pt x="21600" y="16615"/>
                      <a:pt x="21600" y="10800"/>
                    </a:cubicBezTo>
                    <a:cubicBezTo>
                      <a:pt x="21600" y="4984"/>
                      <a:pt x="20880" y="0"/>
                      <a:pt x="20039" y="0"/>
                    </a:cubicBezTo>
                    <a:close/>
                  </a:path>
                </a:pathLst>
              </a:custGeom>
              <a:solidFill>
                <a:srgbClr val="4D4E4E"/>
              </a:solidFill>
              <a:ln w="9525" cap="flat" cmpd="sng">
                <a:solidFill>
                  <a:srgbClr val="D9D9D9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</p:grpSp>
        <p:sp>
          <p:nvSpPr>
            <p:cNvPr id="38962" name="AutoShape 50"/>
            <p:cNvSpPr/>
            <p:nvPr/>
          </p:nvSpPr>
          <p:spPr bwMode="auto">
            <a:xfrm>
              <a:off x="2780666" y="-1"/>
              <a:ext cx="784494" cy="43483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45719" tIns="45719" rIns="45719" bIns="45719"/>
            <a:lstStyle>
              <a:lvl1pPr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1pPr>
              <a:lvl2pPr marL="742950" indent="-28575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2pPr>
              <a:lvl3pPr marL="11430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3pPr>
              <a:lvl4pPr marL="16002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4pPr>
              <a:lvl5pPr marL="20574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9pPr>
            </a:lstStyle>
            <a:p>
              <a:pPr algn="ctr" eaLnBrk="1"/>
              <a:r>
                <a:rPr lang="es-ES" altLang="zh-CN" sz="2000">
                  <a:solidFill>
                    <a:srgbClr val="808080"/>
                  </a:solidFill>
                  <a:latin typeface="+mn-ea"/>
                  <a:ea typeface="+mn-ea"/>
                  <a:cs typeface="Open Sans" panose="020B0606030504020204" pitchFamily="34" charset="0"/>
                  <a:sym typeface="Open Sans" panose="020B0606030504020204" pitchFamily="34" charset="0"/>
                </a:rPr>
                <a:t>19%</a:t>
              </a:r>
              <a:endParaRPr lang="es-ES" altLang="zh-CN" sz="1800">
                <a:latin typeface="+mn-ea"/>
                <a:ea typeface="+mn-ea"/>
              </a:endParaRPr>
            </a:p>
          </p:txBody>
        </p:sp>
        <p:sp>
          <p:nvSpPr>
            <p:cNvPr id="38963" name="AutoShape 51"/>
            <p:cNvSpPr/>
            <p:nvPr/>
          </p:nvSpPr>
          <p:spPr bwMode="auto">
            <a:xfrm>
              <a:off x="2780666" y="536403"/>
              <a:ext cx="784494" cy="43483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45719" tIns="45719" rIns="45719" bIns="45719"/>
            <a:lstStyle>
              <a:lvl1pPr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1pPr>
              <a:lvl2pPr marL="742950" indent="-28575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2pPr>
              <a:lvl3pPr marL="11430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3pPr>
              <a:lvl4pPr marL="16002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4pPr>
              <a:lvl5pPr marL="20574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9pPr>
            </a:lstStyle>
            <a:p>
              <a:pPr algn="ctr" eaLnBrk="1"/>
              <a:r>
                <a:rPr lang="es-ES" altLang="zh-CN" sz="2000">
                  <a:solidFill>
                    <a:srgbClr val="808080"/>
                  </a:solidFill>
                  <a:latin typeface="+mn-ea"/>
                  <a:ea typeface="+mn-ea"/>
                  <a:cs typeface="Open Sans" panose="020B0606030504020204" pitchFamily="34" charset="0"/>
                  <a:sym typeface="Open Sans" panose="020B0606030504020204" pitchFamily="34" charset="0"/>
                </a:rPr>
                <a:t>21%</a:t>
              </a:r>
              <a:endParaRPr lang="es-ES" altLang="zh-CN" sz="1800">
                <a:latin typeface="+mn-ea"/>
                <a:ea typeface="+mn-ea"/>
              </a:endParaRPr>
            </a:p>
          </p:txBody>
        </p:sp>
        <p:sp>
          <p:nvSpPr>
            <p:cNvPr id="38964" name="AutoShape 52"/>
            <p:cNvSpPr/>
            <p:nvPr/>
          </p:nvSpPr>
          <p:spPr bwMode="auto">
            <a:xfrm>
              <a:off x="2802899" y="1069634"/>
              <a:ext cx="784494" cy="43483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45719" tIns="45719" rIns="45719" bIns="45719"/>
            <a:lstStyle>
              <a:lvl1pPr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1pPr>
              <a:lvl2pPr marL="742950" indent="-28575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2pPr>
              <a:lvl3pPr marL="11430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3pPr>
              <a:lvl4pPr marL="16002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4pPr>
              <a:lvl5pPr marL="20574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9pPr>
            </a:lstStyle>
            <a:p>
              <a:pPr algn="ctr" eaLnBrk="1"/>
              <a:r>
                <a:rPr lang="es-ES" altLang="zh-CN" sz="2000">
                  <a:solidFill>
                    <a:srgbClr val="808080"/>
                  </a:solidFill>
                  <a:latin typeface="+mn-ea"/>
                  <a:ea typeface="+mn-ea"/>
                  <a:cs typeface="Open Sans" panose="020B0606030504020204" pitchFamily="34" charset="0"/>
                  <a:sym typeface="Open Sans" panose="020B0606030504020204" pitchFamily="34" charset="0"/>
                </a:rPr>
                <a:t>32%</a:t>
              </a:r>
              <a:endParaRPr lang="es-ES" altLang="zh-CN" sz="1800">
                <a:latin typeface="+mn-ea"/>
                <a:ea typeface="+mn-ea"/>
              </a:endParaRPr>
            </a:p>
          </p:txBody>
        </p:sp>
        <p:sp>
          <p:nvSpPr>
            <p:cNvPr id="38965" name="AutoShape 53"/>
            <p:cNvSpPr/>
            <p:nvPr/>
          </p:nvSpPr>
          <p:spPr bwMode="auto">
            <a:xfrm>
              <a:off x="2802899" y="1621908"/>
              <a:ext cx="784494" cy="43483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45719" tIns="45719" rIns="45719" bIns="45719"/>
            <a:lstStyle>
              <a:lvl1pPr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1pPr>
              <a:lvl2pPr marL="742950" indent="-28575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2pPr>
              <a:lvl3pPr marL="11430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3pPr>
              <a:lvl4pPr marL="16002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4pPr>
              <a:lvl5pPr marL="20574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9pPr>
            </a:lstStyle>
            <a:p>
              <a:pPr algn="ctr" eaLnBrk="1"/>
              <a:r>
                <a:rPr lang="es-ES" altLang="zh-CN" sz="2000">
                  <a:solidFill>
                    <a:srgbClr val="808080"/>
                  </a:solidFill>
                  <a:latin typeface="+mn-ea"/>
                  <a:ea typeface="+mn-ea"/>
                  <a:cs typeface="Open Sans" panose="020B0606030504020204" pitchFamily="34" charset="0"/>
                  <a:sym typeface="Open Sans" panose="020B0606030504020204" pitchFamily="34" charset="0"/>
                </a:rPr>
                <a:t>40%</a:t>
              </a:r>
              <a:endParaRPr lang="es-ES" altLang="zh-CN" sz="1800">
                <a:latin typeface="+mn-ea"/>
                <a:ea typeface="+mn-ea"/>
              </a:endParaRPr>
            </a:p>
          </p:txBody>
        </p:sp>
        <p:sp>
          <p:nvSpPr>
            <p:cNvPr id="38966" name="AutoShape 54"/>
            <p:cNvSpPr/>
            <p:nvPr/>
          </p:nvSpPr>
          <p:spPr bwMode="auto">
            <a:xfrm>
              <a:off x="2802899" y="2155138"/>
              <a:ext cx="784494" cy="43483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45719" tIns="45719" rIns="45719" bIns="45719"/>
            <a:lstStyle>
              <a:lvl1pPr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1pPr>
              <a:lvl2pPr marL="742950" indent="-28575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2pPr>
              <a:lvl3pPr marL="11430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3pPr>
              <a:lvl4pPr marL="16002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4pPr>
              <a:lvl5pPr marL="20574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9pPr>
            </a:lstStyle>
            <a:p>
              <a:pPr algn="ctr" eaLnBrk="1"/>
              <a:r>
                <a:rPr lang="es-ES" altLang="zh-CN" sz="2000">
                  <a:solidFill>
                    <a:srgbClr val="808080"/>
                  </a:solidFill>
                  <a:latin typeface="+mn-ea"/>
                  <a:ea typeface="+mn-ea"/>
                  <a:cs typeface="Open Sans" panose="020B0606030504020204" pitchFamily="34" charset="0"/>
                  <a:sym typeface="Open Sans" panose="020B0606030504020204" pitchFamily="34" charset="0"/>
                </a:rPr>
                <a:t>65%</a:t>
              </a:r>
              <a:endParaRPr lang="es-ES" altLang="zh-CN" sz="1800">
                <a:latin typeface="+mn-ea"/>
                <a:ea typeface="+mn-ea"/>
              </a:endParaRPr>
            </a:p>
          </p:txBody>
        </p:sp>
        <p:sp>
          <p:nvSpPr>
            <p:cNvPr id="38967" name="AutoShape 55"/>
            <p:cNvSpPr/>
            <p:nvPr/>
          </p:nvSpPr>
          <p:spPr bwMode="auto">
            <a:xfrm>
              <a:off x="533584" y="2238455"/>
              <a:ext cx="1372070" cy="26820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45719" tIns="45719" rIns="45719" bIns="45719"/>
            <a:lstStyle>
              <a:lvl1pPr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1pPr>
              <a:lvl2pPr marL="742950" indent="-28575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2pPr>
              <a:lvl3pPr marL="11430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3pPr>
              <a:lvl4pPr marL="16002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4pPr>
              <a:lvl5pPr marL="20574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9pPr>
            </a:lstStyle>
            <a:p>
              <a:pPr algn="ctr" eaLnBrk="1">
                <a:spcBef>
                  <a:spcPts val="200"/>
                </a:spcBef>
              </a:pPr>
              <a:r>
                <a:rPr lang="zh-CN" altLang="en-US" sz="1200" b="1" dirty="0" smtClean="0">
                  <a:solidFill>
                    <a:srgbClr val="FFFFFF"/>
                  </a:solidFill>
                  <a:latin typeface="+mn-ea"/>
                  <a:ea typeface="+mn-ea"/>
                </a:rPr>
                <a:t>沟通交流</a:t>
              </a:r>
              <a:endParaRPr lang="es-ES" altLang="zh-CN" sz="1800" dirty="0">
                <a:latin typeface="+mn-ea"/>
                <a:ea typeface="+mn-ea"/>
              </a:endParaRPr>
            </a:p>
          </p:txBody>
        </p:sp>
        <p:sp>
          <p:nvSpPr>
            <p:cNvPr id="38968" name="AutoShape 56"/>
            <p:cNvSpPr/>
            <p:nvPr/>
          </p:nvSpPr>
          <p:spPr bwMode="auto">
            <a:xfrm>
              <a:off x="544425" y="1688584"/>
              <a:ext cx="1372070" cy="26820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45719" tIns="45719" rIns="45719" bIns="45719"/>
            <a:lstStyle>
              <a:lvl1pPr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1pPr>
              <a:lvl2pPr marL="742950" indent="-28575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2pPr>
              <a:lvl3pPr marL="11430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3pPr>
              <a:lvl4pPr marL="16002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4pPr>
              <a:lvl5pPr marL="20574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9pPr>
            </a:lstStyle>
            <a:p>
              <a:pPr algn="ctr" eaLnBrk="1">
                <a:spcBef>
                  <a:spcPts val="200"/>
                </a:spcBef>
              </a:pPr>
              <a:r>
                <a:rPr lang="zh-CN" altLang="en-US" sz="1200" b="1" dirty="0" smtClean="0">
                  <a:solidFill>
                    <a:srgbClr val="FFFFFF"/>
                  </a:solidFill>
                  <a:latin typeface="+mn-ea"/>
                  <a:ea typeface="+mn-ea"/>
                </a:rPr>
                <a:t>全球市场</a:t>
              </a:r>
              <a:endParaRPr lang="es-ES" altLang="zh-CN" sz="1800" dirty="0">
                <a:latin typeface="+mn-ea"/>
                <a:ea typeface="+mn-ea"/>
              </a:endParaRPr>
            </a:p>
          </p:txBody>
        </p:sp>
        <p:sp>
          <p:nvSpPr>
            <p:cNvPr id="38969" name="AutoShape 57"/>
            <p:cNvSpPr/>
            <p:nvPr/>
          </p:nvSpPr>
          <p:spPr bwMode="auto">
            <a:xfrm>
              <a:off x="544425" y="1155755"/>
              <a:ext cx="1372070" cy="26820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45719" tIns="45719" rIns="45719" bIns="45719"/>
            <a:lstStyle>
              <a:lvl1pPr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1pPr>
              <a:lvl2pPr marL="742950" indent="-28575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2pPr>
              <a:lvl3pPr marL="11430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3pPr>
              <a:lvl4pPr marL="16002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4pPr>
              <a:lvl5pPr marL="20574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9pPr>
            </a:lstStyle>
            <a:p>
              <a:pPr algn="ctr" eaLnBrk="1">
                <a:spcBef>
                  <a:spcPts val="200"/>
                </a:spcBef>
              </a:pPr>
              <a:r>
                <a:rPr lang="zh-CN" altLang="en-US" sz="1200" b="1" dirty="0" smtClean="0">
                  <a:solidFill>
                    <a:srgbClr val="FFFFFF"/>
                  </a:solidFill>
                  <a:latin typeface="+mn-ea"/>
                  <a:ea typeface="+mn-ea"/>
                </a:rPr>
                <a:t>数字化</a:t>
              </a:r>
              <a:endParaRPr lang="es-ES" altLang="zh-CN" sz="1800" dirty="0">
                <a:latin typeface="+mn-ea"/>
                <a:ea typeface="+mn-ea"/>
              </a:endParaRPr>
            </a:p>
          </p:txBody>
        </p:sp>
        <p:sp>
          <p:nvSpPr>
            <p:cNvPr id="38970" name="AutoShape 58"/>
            <p:cNvSpPr/>
            <p:nvPr/>
          </p:nvSpPr>
          <p:spPr bwMode="auto">
            <a:xfrm>
              <a:off x="516522" y="603163"/>
              <a:ext cx="1372070" cy="26978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45719" tIns="45719" rIns="45719" bIns="45719"/>
            <a:lstStyle>
              <a:lvl1pPr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1pPr>
              <a:lvl2pPr marL="742950" indent="-28575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2pPr>
              <a:lvl3pPr marL="11430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3pPr>
              <a:lvl4pPr marL="16002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4pPr>
              <a:lvl5pPr marL="20574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9pPr>
            </a:lstStyle>
            <a:p>
              <a:pPr algn="ctr" eaLnBrk="1">
                <a:spcBef>
                  <a:spcPts val="200"/>
                </a:spcBef>
              </a:pPr>
              <a:r>
                <a:rPr lang="zh-CN" altLang="en-US" sz="1200" b="1" dirty="0" smtClean="0">
                  <a:solidFill>
                    <a:srgbClr val="FFFFFF"/>
                  </a:solidFill>
                  <a:latin typeface="+mn-ea"/>
                  <a:ea typeface="+mn-ea"/>
                </a:rPr>
                <a:t>实施</a:t>
              </a:r>
              <a:endParaRPr lang="es-ES" altLang="zh-CN" sz="1800" dirty="0">
                <a:latin typeface="+mn-ea"/>
                <a:ea typeface="+mn-ea"/>
              </a:endParaRPr>
            </a:p>
          </p:txBody>
        </p:sp>
        <p:sp>
          <p:nvSpPr>
            <p:cNvPr id="38971" name="AutoShape 59"/>
            <p:cNvSpPr/>
            <p:nvPr/>
          </p:nvSpPr>
          <p:spPr bwMode="auto">
            <a:xfrm>
              <a:off x="528819" y="39673"/>
              <a:ext cx="1372070" cy="26978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45719" tIns="45719" rIns="45719" bIns="45719"/>
            <a:lstStyle>
              <a:lvl1pPr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1pPr>
              <a:lvl2pPr marL="742950" indent="-28575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2pPr>
              <a:lvl3pPr marL="11430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3pPr>
              <a:lvl4pPr marL="16002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4pPr>
              <a:lvl5pPr marL="20574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9pPr>
            </a:lstStyle>
            <a:p>
              <a:pPr algn="ctr" eaLnBrk="1">
                <a:spcBef>
                  <a:spcPts val="200"/>
                </a:spcBef>
              </a:pPr>
              <a:r>
                <a:rPr lang="zh-CN" altLang="en-US" sz="1200" b="1" dirty="0" smtClean="0">
                  <a:solidFill>
                    <a:srgbClr val="FFFFFF"/>
                  </a:solidFill>
                  <a:latin typeface="+mn-ea"/>
                  <a:ea typeface="+mn-ea"/>
                </a:rPr>
                <a:t>计划</a:t>
              </a:r>
              <a:endParaRPr lang="es-ES" altLang="zh-CN" sz="1800" dirty="0">
                <a:latin typeface="+mn-ea"/>
                <a:ea typeface="+mn-ea"/>
              </a:endParaRPr>
            </a:p>
          </p:txBody>
        </p:sp>
      </p:grpSp>
      <p:sp>
        <p:nvSpPr>
          <p:cNvPr id="38972" name="AutoShape 60"/>
          <p:cNvSpPr/>
          <p:nvPr/>
        </p:nvSpPr>
        <p:spPr bwMode="auto">
          <a:xfrm>
            <a:off x="1284288" y="4187825"/>
            <a:ext cx="1684337" cy="8286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45719" tIns="45719" rIns="45719" bIns="45719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ctr" eaLnBrk="1">
              <a:spcBef>
                <a:spcPts val="200"/>
              </a:spcBef>
            </a:pPr>
            <a:r>
              <a:rPr lang="zh-CN" altLang="en-US" sz="1200" b="1" dirty="0" smtClean="0">
                <a:solidFill>
                  <a:srgbClr val="1C9FB6"/>
                </a:solidFill>
                <a:latin typeface="+mn-ea"/>
                <a:ea typeface="+mn-ea"/>
              </a:rPr>
              <a:t>产品开发</a:t>
            </a:r>
            <a:br>
              <a:rPr lang="es-ES" altLang="zh-CN" sz="1200" b="1" dirty="0">
                <a:solidFill>
                  <a:srgbClr val="1C9FB6"/>
                </a:solidFill>
                <a:latin typeface="+mn-ea"/>
                <a:ea typeface="+mn-ea"/>
              </a:rPr>
            </a:br>
            <a:r>
              <a:rPr lang="zh-CN" altLang="en-US" sz="900" dirty="0" smtClean="0">
                <a:solidFill>
                  <a:srgbClr val="808080"/>
                </a:solidFill>
                <a:latin typeface="+mn-ea"/>
                <a:ea typeface="+mn-ea"/>
              </a:rPr>
              <a:t>此处添加详细文本描述，建议与标题相关并符合整体语言风格，语言描述尽量简洁生动。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38973" name="AutoShape 61"/>
          <p:cNvSpPr/>
          <p:nvPr/>
        </p:nvSpPr>
        <p:spPr bwMode="auto">
          <a:xfrm>
            <a:off x="5705475" y="4187825"/>
            <a:ext cx="1685925" cy="6889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45719" tIns="45719" rIns="45719" bIns="45719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ctr" eaLnBrk="1">
              <a:spcBef>
                <a:spcPts val="200"/>
              </a:spcBef>
            </a:pPr>
            <a:r>
              <a:rPr lang="zh-CN" altLang="en-US" sz="1200" b="1" dirty="0" smtClean="0">
                <a:solidFill>
                  <a:srgbClr val="1C9FB6"/>
                </a:solidFill>
                <a:latin typeface="+mn-ea"/>
                <a:ea typeface="+mn-ea"/>
              </a:rPr>
              <a:t>市场推广</a:t>
            </a:r>
            <a:endParaRPr lang="es-ES" altLang="zh-CN" sz="1200" b="1" dirty="0">
              <a:solidFill>
                <a:srgbClr val="1C9FB6"/>
              </a:solidFill>
              <a:latin typeface="+mn-ea"/>
              <a:ea typeface="+mn-ea"/>
            </a:endParaRPr>
          </a:p>
          <a:p>
            <a:pPr algn="ctr" eaLnBrk="1">
              <a:spcBef>
                <a:spcPts val="200"/>
              </a:spcBef>
            </a:pPr>
            <a:r>
              <a:rPr lang="zh-CN" altLang="en-US" sz="900" dirty="0" smtClean="0">
                <a:solidFill>
                  <a:srgbClr val="808080"/>
                </a:solidFill>
                <a:latin typeface="+mn-ea"/>
                <a:ea typeface="+mn-ea"/>
              </a:rPr>
              <a:t>此处添加详细文本描述，建议与标题相关并符合整体语言风格，语言描述尽量简洁生动。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65" name="AutoShape 5"/>
          <p:cNvSpPr/>
          <p:nvPr/>
        </p:nvSpPr>
        <p:spPr bwMode="auto">
          <a:xfrm flipV="1">
            <a:off x="1266825" y="584392"/>
            <a:ext cx="6667500" cy="18000"/>
          </a:xfrm>
          <a:custGeom>
            <a:avLst/>
            <a:gdLst>
              <a:gd name="T0" fmla="*/ 3333750 w 21600"/>
              <a:gd name="T1" fmla="*/ 33338 h 21600"/>
              <a:gd name="T2" fmla="*/ 3333750 w 21600"/>
              <a:gd name="T3" fmla="*/ 33338 h 21600"/>
              <a:gd name="T4" fmla="*/ 3333750 w 21600"/>
              <a:gd name="T5" fmla="*/ 33338 h 21600"/>
              <a:gd name="T6" fmla="*/ 3333750 w 21600"/>
              <a:gd name="T7" fmla="*/ 33338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rgbClr val="32AA90"/>
          </a:solidFill>
          <a:ln w="25400" cap="flat" cmpd="sng">
            <a:noFill/>
            <a:prstDash val="solid"/>
            <a:miter lim="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66" name="AutoShape 16"/>
          <p:cNvSpPr/>
          <p:nvPr/>
        </p:nvSpPr>
        <p:spPr bwMode="auto">
          <a:xfrm>
            <a:off x="1243915" y="276126"/>
            <a:ext cx="4480213" cy="2794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/>
            <a:r>
              <a:rPr lang="zh-CN" altLang="en-US" sz="2000" b="1" dirty="0" smtClean="0">
                <a:solidFill>
                  <a:srgbClr val="002060"/>
                </a:solidFill>
                <a:latin typeface="+mn-ea"/>
                <a:ea typeface="+mn-ea"/>
              </a:rPr>
              <a:t>单击此处添加标题</a:t>
            </a:r>
            <a:endParaRPr lang="es-ES" altLang="zh-CN" sz="2000" b="1" dirty="0">
              <a:solidFill>
                <a:srgbClr val="002060"/>
              </a:solidFill>
              <a:latin typeface="+mn-ea"/>
              <a:ea typeface="+mn-ea"/>
            </a:endParaRPr>
          </a:p>
        </p:txBody>
      </p:sp>
      <p:sp>
        <p:nvSpPr>
          <p:cNvPr id="67" name="AutoShape 34"/>
          <p:cNvSpPr/>
          <p:nvPr/>
        </p:nvSpPr>
        <p:spPr bwMode="auto">
          <a:xfrm>
            <a:off x="3363293" y="415826"/>
            <a:ext cx="4004296" cy="1397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just" eaLnBrk="1">
              <a:spcBef>
                <a:spcPts val="600"/>
              </a:spcBef>
            </a:pPr>
            <a:r>
              <a:rPr lang="zh-CN" altLang="en-US" sz="700" dirty="0" smtClean="0">
                <a:solidFill>
                  <a:srgbClr val="3BB692"/>
                </a:solidFill>
                <a:latin typeface="+mn-ea"/>
                <a:ea typeface="+mn-ea"/>
                <a:sym typeface="Verdana" pitchFamily="34" charset="0"/>
              </a:rPr>
              <a:t>单击此处添加副标题或详细文本描述</a:t>
            </a:r>
            <a:endParaRPr lang="es-ES" altLang="zh-CN" sz="1800" dirty="0">
              <a:latin typeface="+mn-ea"/>
              <a:ea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-2095807608" presetClass="entr" presetSubtype="0" fill="hold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900"/>
                            </p:stCondLst>
                            <p:childTnLst>
                              <p:par>
                                <p:cTn id="18" presetID="2" presetClass="entr" presetSubtype="8" fill="hold" nodeType="after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89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89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300"/>
                            </p:stCondLst>
                            <p:childTnLst>
                              <p:par>
                                <p:cTn id="2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89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89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800"/>
                            </p:stCondLst>
                            <p:childTnLst>
                              <p:par>
                                <p:cTn id="28" presetID="2" presetClass="entr" presetSubtype="2" fill="hold" grpId="0" nodeType="after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89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89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900"/>
                            </p:stCondLst>
                            <p:childTnLst>
                              <p:par>
                                <p:cTn id="33" presetID="2" presetClass="entr" presetSubtype="2" fill="hold" grpId="0" nodeType="after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89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89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72" grpId="0" autoUpdateAnimBg="0"/>
      <p:bldP spid="38973" grpId="0" autoUpdateAnimBg="0"/>
      <p:bldP spid="66" grpId="0" autoUpdateAnimBg="0"/>
      <p:bldP spid="67" grpId="0" autoUpdateAnimBg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7"/>
          <p:cNvGraphicFramePr>
            <a:graphicFrameLocks noChangeAspect="1"/>
          </p:cNvGraphicFramePr>
          <p:nvPr/>
        </p:nvGraphicFramePr>
        <p:xfrm>
          <a:off x="755576" y="555526"/>
          <a:ext cx="7632848" cy="31020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48136" name="AutoShape 8"/>
          <p:cNvSpPr/>
          <p:nvPr/>
        </p:nvSpPr>
        <p:spPr bwMode="auto">
          <a:xfrm>
            <a:off x="1130300" y="3486150"/>
            <a:ext cx="1676400" cy="1447800"/>
          </a:xfrm>
          <a:prstGeom prst="roundRect">
            <a:avLst>
              <a:gd name="adj" fmla="val 5185"/>
            </a:avLst>
          </a:prstGeom>
          <a:solidFill>
            <a:srgbClr val="8DC9CC"/>
          </a:solidFill>
          <a:ln w="9525" cap="flat" cmpd="sng">
            <a:solidFill>
              <a:srgbClr val="45C1A4"/>
            </a:solidFill>
            <a:prstDash val="solid"/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ctr" eaLnBrk="1"/>
            <a:endParaRPr lang="zh-CN" altLang="zh-CN" sz="1800">
              <a:solidFill>
                <a:srgbClr val="FFFFFF"/>
              </a:solidFill>
              <a:latin typeface="+mn-ea"/>
              <a:ea typeface="+mn-ea"/>
            </a:endParaRPr>
          </a:p>
        </p:txBody>
      </p:sp>
      <p:sp>
        <p:nvSpPr>
          <p:cNvPr id="48137" name="AutoShape 9"/>
          <p:cNvSpPr/>
          <p:nvPr/>
        </p:nvSpPr>
        <p:spPr bwMode="auto">
          <a:xfrm>
            <a:off x="1231900" y="3486150"/>
            <a:ext cx="1498600" cy="146685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2859" tIns="22859" rIns="22859" bIns="22859"/>
          <a:lstStyle>
            <a:lvl1pPr defTabSz="108712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defTabSz="108712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defTabSz="108712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defTabSz="108712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defTabSz="108712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defTabSz="108712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defTabSz="108712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defTabSz="108712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defTabSz="108712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>
              <a:lnSpc>
                <a:spcPct val="200000"/>
              </a:lnSpc>
            </a:pPr>
            <a:r>
              <a:rPr lang="zh-CN" altLang="en-US" sz="1200" b="1" dirty="0" smtClean="0">
                <a:solidFill>
                  <a:srgbClr val="FFFFFF"/>
                </a:solidFill>
                <a:latin typeface="+mn-ea"/>
                <a:ea typeface="+mn-ea"/>
                <a:cs typeface="Open Sans" panose="020B0606030504020204" pitchFamily="34" charset="0"/>
                <a:sym typeface="Open Sans" panose="020B0606030504020204" pitchFamily="34" charset="0"/>
              </a:rPr>
              <a:t>沟通交流</a:t>
            </a:r>
            <a:endParaRPr lang="es-ES" altLang="zh-CN" sz="1200" b="1" dirty="0">
              <a:solidFill>
                <a:srgbClr val="FFFFFF"/>
              </a:solidFill>
              <a:latin typeface="+mn-ea"/>
              <a:ea typeface="+mn-ea"/>
              <a:cs typeface="Open Sans" panose="020B0606030504020204" pitchFamily="34" charset="0"/>
              <a:sym typeface="Open Sans" panose="020B0606030504020204" pitchFamily="34" charset="0"/>
            </a:endParaRPr>
          </a:p>
          <a:p>
            <a:pPr eaLnBrk="1"/>
            <a:r>
              <a:rPr lang="zh-CN" altLang="en-US" sz="1000" dirty="0" smtClean="0">
                <a:solidFill>
                  <a:srgbClr val="FFFFFF"/>
                </a:solidFill>
                <a:latin typeface="+mn-ea"/>
                <a:ea typeface="+mn-ea"/>
              </a:rPr>
              <a:t>此处添加详细文本描述，建议与标题相关并符合整体语言风格，语言描述尽量简洁生动。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48138" name="AutoShape 10"/>
          <p:cNvSpPr/>
          <p:nvPr/>
        </p:nvSpPr>
        <p:spPr bwMode="auto">
          <a:xfrm>
            <a:off x="2903538" y="3486150"/>
            <a:ext cx="1676400" cy="1447800"/>
          </a:xfrm>
          <a:prstGeom prst="roundRect">
            <a:avLst>
              <a:gd name="adj" fmla="val 5185"/>
            </a:avLst>
          </a:prstGeom>
          <a:solidFill>
            <a:srgbClr val="8DC9CC"/>
          </a:solidFill>
          <a:ln w="9525" cap="flat" cmpd="sng">
            <a:solidFill>
              <a:srgbClr val="45C1A4"/>
            </a:solidFill>
            <a:prstDash val="solid"/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ctr" eaLnBrk="1"/>
            <a:endParaRPr lang="zh-CN" altLang="zh-CN" sz="1800">
              <a:solidFill>
                <a:srgbClr val="FFFFFF"/>
              </a:solidFill>
              <a:latin typeface="+mn-ea"/>
              <a:ea typeface="+mn-ea"/>
            </a:endParaRPr>
          </a:p>
        </p:txBody>
      </p:sp>
      <p:sp>
        <p:nvSpPr>
          <p:cNvPr id="48139" name="AutoShape 11"/>
          <p:cNvSpPr/>
          <p:nvPr/>
        </p:nvSpPr>
        <p:spPr bwMode="auto">
          <a:xfrm>
            <a:off x="3005138" y="3486150"/>
            <a:ext cx="1498600" cy="146685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2859" tIns="22859" rIns="22859" bIns="22859"/>
          <a:lstStyle>
            <a:lvl1pPr defTabSz="108712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defTabSz="108712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defTabSz="108712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defTabSz="108712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defTabSz="108712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defTabSz="108712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defTabSz="108712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defTabSz="108712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defTabSz="108712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>
              <a:lnSpc>
                <a:spcPct val="200000"/>
              </a:lnSpc>
            </a:pPr>
            <a:r>
              <a:rPr lang="zh-CN" altLang="en-US" sz="1200" b="1" dirty="0" smtClean="0">
                <a:solidFill>
                  <a:srgbClr val="FFFFFF"/>
                </a:solidFill>
                <a:latin typeface="+mn-ea"/>
                <a:ea typeface="+mn-ea"/>
                <a:cs typeface="Open Sans" panose="020B0606030504020204" pitchFamily="34" charset="0"/>
                <a:sym typeface="Open Sans" panose="020B0606030504020204" pitchFamily="34" charset="0"/>
              </a:rPr>
              <a:t>呼叫中心</a:t>
            </a:r>
            <a:endParaRPr lang="es-ES" altLang="zh-CN" sz="1200" b="1" dirty="0">
              <a:solidFill>
                <a:srgbClr val="FFFFFF"/>
              </a:solidFill>
              <a:latin typeface="+mn-ea"/>
              <a:ea typeface="+mn-ea"/>
              <a:cs typeface="Open Sans" panose="020B0606030504020204" pitchFamily="34" charset="0"/>
              <a:sym typeface="Open Sans" panose="020B0606030504020204" pitchFamily="34" charset="0"/>
            </a:endParaRPr>
          </a:p>
          <a:p>
            <a:pPr eaLnBrk="1"/>
            <a:r>
              <a:rPr lang="zh-CN" altLang="en-US" sz="1000" dirty="0" smtClean="0">
                <a:solidFill>
                  <a:srgbClr val="FFFFFF"/>
                </a:solidFill>
                <a:latin typeface="+mn-ea"/>
                <a:ea typeface="+mn-ea"/>
              </a:rPr>
              <a:t>此处添加详细文本描述，建议与标题相关并符合整体语言风格，语言描述尽量简洁生动。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48140" name="AutoShape 12"/>
          <p:cNvSpPr/>
          <p:nvPr/>
        </p:nvSpPr>
        <p:spPr bwMode="auto">
          <a:xfrm>
            <a:off x="4699000" y="3486150"/>
            <a:ext cx="1676400" cy="1447800"/>
          </a:xfrm>
          <a:prstGeom prst="roundRect">
            <a:avLst>
              <a:gd name="adj" fmla="val 5185"/>
            </a:avLst>
          </a:prstGeom>
          <a:solidFill>
            <a:srgbClr val="A6A6A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ctr" eaLnBrk="1"/>
            <a:endParaRPr lang="zh-CN" altLang="zh-CN" sz="1800">
              <a:solidFill>
                <a:srgbClr val="FFFFFF"/>
              </a:solidFill>
              <a:latin typeface="+mn-ea"/>
              <a:ea typeface="+mn-ea"/>
            </a:endParaRPr>
          </a:p>
        </p:txBody>
      </p:sp>
      <p:sp>
        <p:nvSpPr>
          <p:cNvPr id="48141" name="AutoShape 13"/>
          <p:cNvSpPr/>
          <p:nvPr/>
        </p:nvSpPr>
        <p:spPr bwMode="auto">
          <a:xfrm>
            <a:off x="4800600" y="3486150"/>
            <a:ext cx="1498600" cy="146685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2859" tIns="22859" rIns="22859" bIns="22859"/>
          <a:lstStyle>
            <a:lvl1pPr defTabSz="108712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defTabSz="108712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defTabSz="108712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defTabSz="108712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defTabSz="108712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defTabSz="108712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defTabSz="108712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defTabSz="108712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defTabSz="108712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>
              <a:lnSpc>
                <a:spcPct val="200000"/>
              </a:lnSpc>
            </a:pPr>
            <a:r>
              <a:rPr lang="zh-CN" altLang="en-US" sz="1200" b="1" dirty="0" smtClean="0">
                <a:solidFill>
                  <a:srgbClr val="FFFFFF"/>
                </a:solidFill>
                <a:latin typeface="+mn-ea"/>
                <a:ea typeface="+mn-ea"/>
                <a:cs typeface="Open Sans" panose="020B0606030504020204" pitchFamily="34" charset="0"/>
                <a:sym typeface="Open Sans" panose="020B0606030504020204" pitchFamily="34" charset="0"/>
              </a:rPr>
              <a:t>实施计划</a:t>
            </a:r>
            <a:endParaRPr lang="es-ES" altLang="zh-CN" sz="1200" b="1" dirty="0">
              <a:solidFill>
                <a:srgbClr val="FFFFFF"/>
              </a:solidFill>
              <a:latin typeface="+mn-ea"/>
              <a:ea typeface="+mn-ea"/>
              <a:cs typeface="Open Sans" panose="020B0606030504020204" pitchFamily="34" charset="0"/>
              <a:sym typeface="Open Sans" panose="020B0606030504020204" pitchFamily="34" charset="0"/>
            </a:endParaRPr>
          </a:p>
          <a:p>
            <a:pPr eaLnBrk="1"/>
            <a:r>
              <a:rPr lang="zh-CN" altLang="en-US" sz="1000" dirty="0" smtClean="0">
                <a:solidFill>
                  <a:srgbClr val="FFFFFF"/>
                </a:solidFill>
                <a:latin typeface="+mn-ea"/>
                <a:ea typeface="+mn-ea"/>
              </a:rPr>
              <a:t>此处添加详细文本描述，建议与标题相关并符合整体语言风格，语言描述尽量简洁生动。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48142" name="AutoShape 14"/>
          <p:cNvSpPr/>
          <p:nvPr/>
        </p:nvSpPr>
        <p:spPr bwMode="auto">
          <a:xfrm>
            <a:off x="6472238" y="3486150"/>
            <a:ext cx="1676400" cy="1447800"/>
          </a:xfrm>
          <a:prstGeom prst="roundRect">
            <a:avLst>
              <a:gd name="adj" fmla="val 5185"/>
            </a:avLst>
          </a:prstGeom>
          <a:solidFill>
            <a:srgbClr val="8DC9CC"/>
          </a:solidFill>
          <a:ln w="9525" cap="flat" cmpd="sng">
            <a:solidFill>
              <a:srgbClr val="45C1A4"/>
            </a:solidFill>
            <a:prstDash val="solid"/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ctr" eaLnBrk="1"/>
            <a:endParaRPr lang="zh-CN" altLang="zh-CN" sz="1800">
              <a:solidFill>
                <a:srgbClr val="FFFFFF"/>
              </a:solidFill>
              <a:latin typeface="+mn-ea"/>
              <a:ea typeface="+mn-ea"/>
            </a:endParaRPr>
          </a:p>
        </p:txBody>
      </p:sp>
      <p:sp>
        <p:nvSpPr>
          <p:cNvPr id="48143" name="AutoShape 15"/>
          <p:cNvSpPr/>
          <p:nvPr/>
        </p:nvSpPr>
        <p:spPr bwMode="auto">
          <a:xfrm>
            <a:off x="6573838" y="3486150"/>
            <a:ext cx="1498600" cy="146685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2859" tIns="22859" rIns="22859" bIns="22859"/>
          <a:lstStyle>
            <a:lvl1pPr defTabSz="108712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defTabSz="108712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defTabSz="108712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defTabSz="108712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defTabSz="108712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defTabSz="108712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defTabSz="108712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defTabSz="108712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defTabSz="108712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>
              <a:lnSpc>
                <a:spcPct val="200000"/>
              </a:lnSpc>
            </a:pPr>
            <a:r>
              <a:rPr lang="zh-CN" altLang="en-US" sz="1200" b="1" dirty="0" smtClean="0">
                <a:solidFill>
                  <a:srgbClr val="FFFFFF"/>
                </a:solidFill>
                <a:latin typeface="+mn-ea"/>
                <a:ea typeface="+mn-ea"/>
                <a:cs typeface="Open Sans" panose="020B0606030504020204" pitchFamily="34" charset="0"/>
                <a:sym typeface="Open Sans" panose="020B0606030504020204" pitchFamily="34" charset="0"/>
              </a:rPr>
              <a:t>安装选项</a:t>
            </a:r>
            <a:endParaRPr lang="es-ES" altLang="zh-CN" sz="1200" b="1" dirty="0">
              <a:solidFill>
                <a:srgbClr val="FFFFFF"/>
              </a:solidFill>
              <a:latin typeface="+mn-ea"/>
              <a:ea typeface="+mn-ea"/>
              <a:cs typeface="Open Sans" panose="020B0606030504020204" pitchFamily="34" charset="0"/>
              <a:sym typeface="Open Sans" panose="020B0606030504020204" pitchFamily="34" charset="0"/>
            </a:endParaRPr>
          </a:p>
          <a:p>
            <a:pPr eaLnBrk="1"/>
            <a:r>
              <a:rPr lang="zh-CN" altLang="en-US" sz="1000" dirty="0" smtClean="0">
                <a:solidFill>
                  <a:srgbClr val="FFFFFF"/>
                </a:solidFill>
                <a:latin typeface="+mn-ea"/>
                <a:ea typeface="+mn-ea"/>
              </a:rPr>
              <a:t>此处添加详细文本描述，建议与标题相关并符合整体语言风格，语言描述尽量简洁生动。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19" name="AutoShape 5"/>
          <p:cNvSpPr/>
          <p:nvPr/>
        </p:nvSpPr>
        <p:spPr bwMode="auto">
          <a:xfrm flipV="1">
            <a:off x="1266825" y="584392"/>
            <a:ext cx="6667500" cy="18000"/>
          </a:xfrm>
          <a:custGeom>
            <a:avLst/>
            <a:gdLst>
              <a:gd name="T0" fmla="*/ 3333750 w 21600"/>
              <a:gd name="T1" fmla="*/ 33338 h 21600"/>
              <a:gd name="T2" fmla="*/ 3333750 w 21600"/>
              <a:gd name="T3" fmla="*/ 33338 h 21600"/>
              <a:gd name="T4" fmla="*/ 3333750 w 21600"/>
              <a:gd name="T5" fmla="*/ 33338 h 21600"/>
              <a:gd name="T6" fmla="*/ 3333750 w 21600"/>
              <a:gd name="T7" fmla="*/ 33338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rgbClr val="32AA90"/>
          </a:solidFill>
          <a:ln w="25400" cap="flat" cmpd="sng">
            <a:noFill/>
            <a:prstDash val="solid"/>
            <a:miter lim="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20" name="AutoShape 16"/>
          <p:cNvSpPr/>
          <p:nvPr/>
        </p:nvSpPr>
        <p:spPr bwMode="auto">
          <a:xfrm>
            <a:off x="1243915" y="276126"/>
            <a:ext cx="4480213" cy="2794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/>
            <a:r>
              <a:rPr lang="zh-CN" altLang="en-US" sz="2000" b="1" dirty="0" smtClean="0">
                <a:solidFill>
                  <a:srgbClr val="002060"/>
                </a:solidFill>
                <a:latin typeface="+mn-ea"/>
                <a:ea typeface="+mn-ea"/>
              </a:rPr>
              <a:t>单击此处添加标题</a:t>
            </a:r>
            <a:endParaRPr lang="es-ES" altLang="zh-CN" sz="2000" b="1" dirty="0">
              <a:solidFill>
                <a:srgbClr val="002060"/>
              </a:solidFill>
              <a:latin typeface="+mn-ea"/>
              <a:ea typeface="+mn-ea"/>
            </a:endParaRPr>
          </a:p>
        </p:txBody>
      </p:sp>
      <p:sp>
        <p:nvSpPr>
          <p:cNvPr id="21" name="AutoShape 34"/>
          <p:cNvSpPr/>
          <p:nvPr/>
        </p:nvSpPr>
        <p:spPr bwMode="auto">
          <a:xfrm>
            <a:off x="3363293" y="415826"/>
            <a:ext cx="4004296" cy="1397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just" eaLnBrk="1">
              <a:spcBef>
                <a:spcPts val="600"/>
              </a:spcBef>
            </a:pPr>
            <a:r>
              <a:rPr lang="zh-CN" altLang="en-US" sz="700" dirty="0" smtClean="0">
                <a:solidFill>
                  <a:srgbClr val="3BB692"/>
                </a:solidFill>
                <a:latin typeface="+mn-ea"/>
                <a:ea typeface="+mn-ea"/>
                <a:sym typeface="Verdana" pitchFamily="34" charset="0"/>
              </a:rPr>
              <a:t>单击此处添加副标题或详细文本描述</a:t>
            </a:r>
            <a:endParaRPr lang="es-ES" altLang="zh-CN" sz="1800" dirty="0">
              <a:latin typeface="+mn-ea"/>
              <a:ea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700"/>
                            </p:stCondLst>
                            <p:childTnLst>
                              <p:par>
                                <p:cTn id="1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8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8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200"/>
                            </p:stCondLst>
                            <p:childTnLst>
                              <p:par>
                                <p:cTn id="2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8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8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700"/>
                            </p:stCondLst>
                            <p:childTnLst>
                              <p:par>
                                <p:cTn id="2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8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8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200"/>
                            </p:stCondLst>
                            <p:childTnLst>
                              <p:par>
                                <p:cTn id="3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8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8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700"/>
                            </p:stCondLst>
                            <p:childTnLst>
                              <p:par>
                                <p:cTn id="3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8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8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200"/>
                            </p:stCondLst>
                            <p:childTnLst>
                              <p:par>
                                <p:cTn id="4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8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8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700"/>
                            </p:stCondLst>
                            <p:childTnLst>
                              <p:par>
                                <p:cTn id="4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8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8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200"/>
                            </p:stCondLst>
                            <p:childTnLst>
                              <p:par>
                                <p:cTn id="5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8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48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  <p:bldP spid="48136" grpId="0" animBg="1" autoUpdateAnimBg="0"/>
      <p:bldP spid="48137" grpId="0" autoUpdateAnimBg="0"/>
      <p:bldP spid="48138" grpId="0" animBg="1" autoUpdateAnimBg="0"/>
      <p:bldP spid="48139" grpId="0" autoUpdateAnimBg="0"/>
      <p:bldP spid="48140" grpId="0" animBg="1" autoUpdateAnimBg="0"/>
      <p:bldP spid="48141" grpId="0" autoUpdateAnimBg="0"/>
      <p:bldP spid="48142" grpId="0" animBg="1" autoUpdateAnimBg="0"/>
      <p:bldP spid="48143" grpId="0" autoUpdateAnimBg="0"/>
      <p:bldP spid="20" grpId="0" autoUpdateAnimBg="0"/>
      <p:bldP spid="21" grpId="0" autoUpdateAnimBg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5" name="AutoShape 3"/>
          <p:cNvSpPr/>
          <p:nvPr/>
        </p:nvSpPr>
        <p:spPr bwMode="auto">
          <a:xfrm>
            <a:off x="1219200" y="1104900"/>
            <a:ext cx="6677025" cy="3460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just" eaLnBrk="1">
              <a:lnSpc>
                <a:spcPct val="120000"/>
              </a:lnSpc>
              <a:spcBef>
                <a:spcPts val="1100"/>
              </a:spcBef>
            </a:pPr>
            <a:r>
              <a:rPr lang="zh-CN" altLang="en-US" sz="700" b="1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此处添加详细文本描述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，建议与标题相关并符合整体语言风格，语言描述尽量简洁生动。尽量将每页幻灯片的字数控制在</a:t>
            </a:r>
            <a:r>
              <a:rPr lang="en-US" altLang="zh-CN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200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字以内，据统计每页幻灯片的最好控制在</a:t>
            </a:r>
            <a:r>
              <a:rPr lang="en-US" altLang="zh-CN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5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200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字以内，据统计每页幻灯片的最好控制在</a:t>
            </a:r>
            <a:r>
              <a:rPr lang="en-US" altLang="zh-CN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5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200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字以内，据统计每页幻灯片的最好控制在</a:t>
            </a:r>
            <a:r>
              <a:rPr lang="en-US" altLang="zh-CN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5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分钟之内。</a:t>
            </a:r>
            <a:endParaRPr lang="en-US" altLang="zh-CN" sz="700" dirty="0">
              <a:solidFill>
                <a:srgbClr val="6F6F6F"/>
              </a:solidFill>
              <a:latin typeface="+mn-ea"/>
              <a:ea typeface="+mn-ea"/>
              <a:sym typeface="Lato Bold" panose="020F0802020204030203" pitchFamily="34" charset="0"/>
            </a:endParaRPr>
          </a:p>
        </p:txBody>
      </p:sp>
      <p:graphicFrame>
        <p:nvGraphicFramePr>
          <p:cNvPr id="2" name="Object 4"/>
          <p:cNvGraphicFramePr>
            <a:graphicFrameLocks noChangeAspect="1"/>
          </p:cNvGraphicFramePr>
          <p:nvPr/>
        </p:nvGraphicFramePr>
        <p:xfrm>
          <a:off x="971600" y="1275606"/>
          <a:ext cx="4235399" cy="35757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49157" name="AutoShape 5"/>
          <p:cNvSpPr/>
          <p:nvPr/>
        </p:nvSpPr>
        <p:spPr bwMode="auto">
          <a:xfrm>
            <a:off x="5613400" y="1943100"/>
            <a:ext cx="1778000" cy="1397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>
              <a:spcBef>
                <a:spcPts val="600"/>
              </a:spcBef>
            </a:pPr>
            <a:r>
              <a:rPr lang="zh-CN" altLang="en-US" sz="900" b="1" dirty="0" smtClean="0">
                <a:solidFill>
                  <a:srgbClr val="2C2C2C"/>
                </a:solidFill>
                <a:latin typeface="+mn-ea"/>
                <a:ea typeface="+mn-ea"/>
                <a:sym typeface="Lato Bold" panose="020F0802020204030203" pitchFamily="34" charset="0"/>
              </a:rPr>
              <a:t>市场推广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49158" name="AutoShape 6"/>
          <p:cNvSpPr/>
          <p:nvPr/>
        </p:nvSpPr>
        <p:spPr bwMode="auto">
          <a:xfrm>
            <a:off x="5613400" y="2525713"/>
            <a:ext cx="1778000" cy="1397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>
              <a:spcBef>
                <a:spcPts val="600"/>
              </a:spcBef>
            </a:pPr>
            <a:r>
              <a:rPr lang="zh-CN" altLang="en-US" sz="900" b="1" dirty="0" smtClean="0">
                <a:solidFill>
                  <a:srgbClr val="2C2C2C"/>
                </a:solidFill>
                <a:latin typeface="+mn-ea"/>
                <a:ea typeface="+mn-ea"/>
                <a:sym typeface="Lato Bold" panose="020F0802020204030203" pitchFamily="34" charset="0"/>
              </a:rPr>
              <a:t>搜索引擎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49159" name="AutoShape 7"/>
          <p:cNvSpPr/>
          <p:nvPr/>
        </p:nvSpPr>
        <p:spPr bwMode="auto">
          <a:xfrm>
            <a:off x="5632450" y="3162300"/>
            <a:ext cx="1778000" cy="1397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>
              <a:spcBef>
                <a:spcPts val="600"/>
              </a:spcBef>
            </a:pPr>
            <a:r>
              <a:rPr lang="zh-CN" altLang="en-US" sz="900" b="1" dirty="0" smtClean="0">
                <a:solidFill>
                  <a:srgbClr val="2C2C2C"/>
                </a:solidFill>
                <a:latin typeface="+mn-ea"/>
                <a:ea typeface="+mn-ea"/>
                <a:sym typeface="Lato Bold" panose="020F0802020204030203" pitchFamily="34" charset="0"/>
              </a:rPr>
              <a:t>客户评价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49160" name="AutoShape 8"/>
          <p:cNvSpPr/>
          <p:nvPr/>
        </p:nvSpPr>
        <p:spPr bwMode="auto">
          <a:xfrm>
            <a:off x="5624513" y="2733675"/>
            <a:ext cx="2248516" cy="3048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>
              <a:spcBef>
                <a:spcPts val="600"/>
              </a:spcBef>
            </a:pPr>
            <a:r>
              <a:rPr lang="zh-CN" altLang="en-US" sz="700" dirty="0" smtClean="0">
                <a:solidFill>
                  <a:srgbClr val="777C87"/>
                </a:solidFill>
                <a:latin typeface="+mn-ea"/>
                <a:ea typeface="+mn-ea"/>
                <a:sym typeface="Lato Regular" panose="020F0502020204030203" pitchFamily="34" charset="0"/>
              </a:rPr>
              <a:t>此处添加详细文本描述，建议与标题相关并符合整体语言风格，语言描述尽量简洁生动。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49161" name="AutoShape 9"/>
          <p:cNvSpPr/>
          <p:nvPr/>
        </p:nvSpPr>
        <p:spPr bwMode="auto">
          <a:xfrm>
            <a:off x="5619750" y="2089150"/>
            <a:ext cx="1790700" cy="3048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>
              <a:spcBef>
                <a:spcPts val="600"/>
              </a:spcBef>
            </a:pPr>
            <a:r>
              <a:rPr lang="zh-CN" altLang="en-US" sz="700" dirty="0" smtClean="0">
                <a:solidFill>
                  <a:srgbClr val="777C87"/>
                </a:solidFill>
                <a:latin typeface="+mn-ea"/>
                <a:ea typeface="+mn-ea"/>
                <a:sym typeface="Lato Regular" panose="020F0502020204030203" pitchFamily="34" charset="0"/>
              </a:rPr>
              <a:t>此处添加详细文本描述，建议与标题相关并符合整体语言风格，语言描述尽量简洁生动。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49162" name="AutoShape 10"/>
          <p:cNvSpPr/>
          <p:nvPr/>
        </p:nvSpPr>
        <p:spPr bwMode="auto">
          <a:xfrm>
            <a:off x="5641975" y="3335338"/>
            <a:ext cx="1908534" cy="3048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>
              <a:spcBef>
                <a:spcPts val="600"/>
              </a:spcBef>
            </a:pPr>
            <a:r>
              <a:rPr lang="zh-CN" altLang="en-US" sz="700" dirty="0" smtClean="0">
                <a:solidFill>
                  <a:srgbClr val="777C87"/>
                </a:solidFill>
                <a:latin typeface="+mn-ea"/>
                <a:ea typeface="+mn-ea"/>
                <a:sym typeface="Lato Regular" panose="020F0502020204030203" pitchFamily="34" charset="0"/>
              </a:rPr>
              <a:t>此处添加详细文本描述，建议与标题相关并符合整体语言风格，语言描述尽量简洁生动。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49163" name="AutoShape 11"/>
          <p:cNvSpPr/>
          <p:nvPr/>
        </p:nvSpPr>
        <p:spPr bwMode="auto">
          <a:xfrm>
            <a:off x="5632450" y="3813175"/>
            <a:ext cx="1778000" cy="1397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>
              <a:spcBef>
                <a:spcPts val="600"/>
              </a:spcBef>
            </a:pPr>
            <a:r>
              <a:rPr lang="zh-CN" altLang="en-US" sz="900" b="1" dirty="0" smtClean="0">
                <a:solidFill>
                  <a:srgbClr val="2C2C2C"/>
                </a:solidFill>
                <a:latin typeface="+mn-ea"/>
                <a:ea typeface="+mn-ea"/>
                <a:sym typeface="Lato Bold" panose="020F0802020204030203" pitchFamily="34" charset="0"/>
              </a:rPr>
              <a:t>分享链接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49164" name="AutoShape 12"/>
          <p:cNvSpPr/>
          <p:nvPr/>
        </p:nvSpPr>
        <p:spPr bwMode="auto">
          <a:xfrm>
            <a:off x="5641975" y="3987800"/>
            <a:ext cx="1908534" cy="3048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>
              <a:spcBef>
                <a:spcPts val="600"/>
              </a:spcBef>
            </a:pPr>
            <a:r>
              <a:rPr lang="zh-CN" altLang="en-US" sz="700" dirty="0" smtClean="0">
                <a:solidFill>
                  <a:srgbClr val="777C87"/>
                </a:solidFill>
                <a:latin typeface="+mn-ea"/>
                <a:ea typeface="+mn-ea"/>
                <a:sym typeface="Lato Regular" panose="020F0502020204030203" pitchFamily="34" charset="0"/>
              </a:rPr>
              <a:t>此处添加详细文本描述，建议与标题相关并符合整体语言风格，语言描述尽量简洁生动。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49165" name="AutoShape 13"/>
          <p:cNvSpPr/>
          <p:nvPr/>
        </p:nvSpPr>
        <p:spPr bwMode="auto">
          <a:xfrm>
            <a:off x="5368925" y="3805238"/>
            <a:ext cx="176213" cy="176212"/>
          </a:xfrm>
          <a:custGeom>
            <a:avLst/>
            <a:gdLst>
              <a:gd name="T0" fmla="*/ 88102 w 19679"/>
              <a:gd name="T1" fmla="*/ 96707 h 19679"/>
              <a:gd name="T2" fmla="*/ 88102 w 19679"/>
              <a:gd name="T3" fmla="*/ 96707 h 19679"/>
              <a:gd name="T4" fmla="*/ 88102 w 19679"/>
              <a:gd name="T5" fmla="*/ 96707 h 19679"/>
              <a:gd name="T6" fmla="*/ 88102 w 19679"/>
              <a:gd name="T7" fmla="*/ 96707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3"/>
                  <a:pt x="20639" y="12954"/>
                  <a:pt x="16796" y="16796"/>
                </a:cubicBezTo>
                <a:cubicBezTo>
                  <a:pt x="12954" y="20639"/>
                  <a:pt x="6723" y="20639"/>
                  <a:pt x="2881" y="16796"/>
                </a:cubicBezTo>
                <a:cubicBezTo>
                  <a:pt x="-961" y="12954"/>
                  <a:pt x="-961" y="6723"/>
                  <a:pt x="2881" y="2881"/>
                </a:cubicBezTo>
                <a:cubicBezTo>
                  <a:pt x="6723" y="-961"/>
                  <a:pt x="12954" y="-961"/>
                  <a:pt x="16796" y="2881"/>
                </a:cubicBezTo>
                <a:close/>
              </a:path>
            </a:pathLst>
          </a:custGeom>
          <a:solidFill>
            <a:srgbClr val="EBB91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49166" name="AutoShape 14"/>
          <p:cNvSpPr/>
          <p:nvPr/>
        </p:nvSpPr>
        <p:spPr bwMode="auto">
          <a:xfrm>
            <a:off x="5368925" y="3152775"/>
            <a:ext cx="176213" cy="176213"/>
          </a:xfrm>
          <a:custGeom>
            <a:avLst/>
            <a:gdLst>
              <a:gd name="T0" fmla="*/ 88102 w 19679"/>
              <a:gd name="T1" fmla="*/ 96707 h 19679"/>
              <a:gd name="T2" fmla="*/ 88102 w 19679"/>
              <a:gd name="T3" fmla="*/ 96707 h 19679"/>
              <a:gd name="T4" fmla="*/ 88102 w 19679"/>
              <a:gd name="T5" fmla="*/ 96707 h 19679"/>
              <a:gd name="T6" fmla="*/ 88102 w 19679"/>
              <a:gd name="T7" fmla="*/ 96707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3"/>
                  <a:pt x="20639" y="12954"/>
                  <a:pt x="16796" y="16796"/>
                </a:cubicBezTo>
                <a:cubicBezTo>
                  <a:pt x="12954" y="20639"/>
                  <a:pt x="6723" y="20639"/>
                  <a:pt x="2881" y="16796"/>
                </a:cubicBezTo>
                <a:cubicBezTo>
                  <a:pt x="-961" y="12954"/>
                  <a:pt x="-961" y="6723"/>
                  <a:pt x="2881" y="2881"/>
                </a:cubicBezTo>
                <a:cubicBezTo>
                  <a:pt x="6723" y="-961"/>
                  <a:pt x="12954" y="-961"/>
                  <a:pt x="16796" y="2881"/>
                </a:cubicBezTo>
                <a:close/>
              </a:path>
            </a:pathLst>
          </a:custGeom>
          <a:solidFill>
            <a:srgbClr val="A1C45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49167" name="AutoShape 15"/>
          <p:cNvSpPr/>
          <p:nvPr/>
        </p:nvSpPr>
        <p:spPr bwMode="auto">
          <a:xfrm>
            <a:off x="5368925" y="2509838"/>
            <a:ext cx="176213" cy="176212"/>
          </a:xfrm>
          <a:custGeom>
            <a:avLst/>
            <a:gdLst>
              <a:gd name="T0" fmla="*/ 88102 w 19679"/>
              <a:gd name="T1" fmla="*/ 96707 h 19679"/>
              <a:gd name="T2" fmla="*/ 88102 w 19679"/>
              <a:gd name="T3" fmla="*/ 96707 h 19679"/>
              <a:gd name="T4" fmla="*/ 88102 w 19679"/>
              <a:gd name="T5" fmla="*/ 96707 h 19679"/>
              <a:gd name="T6" fmla="*/ 88102 w 19679"/>
              <a:gd name="T7" fmla="*/ 96707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3"/>
                  <a:pt x="20639" y="12954"/>
                  <a:pt x="16796" y="16796"/>
                </a:cubicBezTo>
                <a:cubicBezTo>
                  <a:pt x="12954" y="20639"/>
                  <a:pt x="6723" y="20639"/>
                  <a:pt x="2881" y="16796"/>
                </a:cubicBezTo>
                <a:cubicBezTo>
                  <a:pt x="-961" y="12954"/>
                  <a:pt x="-961" y="6723"/>
                  <a:pt x="2881" y="2881"/>
                </a:cubicBezTo>
                <a:cubicBezTo>
                  <a:pt x="6723" y="-961"/>
                  <a:pt x="12954" y="-961"/>
                  <a:pt x="16796" y="2881"/>
                </a:cubicBezTo>
                <a:close/>
              </a:path>
            </a:pathLst>
          </a:custGeom>
          <a:solidFill>
            <a:srgbClr val="3BB69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49168" name="AutoShape 16"/>
          <p:cNvSpPr/>
          <p:nvPr/>
        </p:nvSpPr>
        <p:spPr bwMode="auto">
          <a:xfrm>
            <a:off x="5368925" y="1947863"/>
            <a:ext cx="176213" cy="176212"/>
          </a:xfrm>
          <a:custGeom>
            <a:avLst/>
            <a:gdLst>
              <a:gd name="T0" fmla="*/ 88102 w 19679"/>
              <a:gd name="T1" fmla="*/ 96707 h 19679"/>
              <a:gd name="T2" fmla="*/ 88102 w 19679"/>
              <a:gd name="T3" fmla="*/ 96707 h 19679"/>
              <a:gd name="T4" fmla="*/ 88102 w 19679"/>
              <a:gd name="T5" fmla="*/ 96707 h 19679"/>
              <a:gd name="T6" fmla="*/ 88102 w 19679"/>
              <a:gd name="T7" fmla="*/ 96707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3"/>
                  <a:pt x="20639" y="12954"/>
                  <a:pt x="16796" y="16796"/>
                </a:cubicBezTo>
                <a:cubicBezTo>
                  <a:pt x="12954" y="20639"/>
                  <a:pt x="6723" y="20639"/>
                  <a:pt x="2881" y="16796"/>
                </a:cubicBezTo>
                <a:cubicBezTo>
                  <a:pt x="-961" y="12954"/>
                  <a:pt x="-961" y="6723"/>
                  <a:pt x="2881" y="2881"/>
                </a:cubicBezTo>
                <a:cubicBezTo>
                  <a:pt x="6723" y="-961"/>
                  <a:pt x="12954" y="-961"/>
                  <a:pt x="16796" y="2881"/>
                </a:cubicBezTo>
                <a:close/>
              </a:path>
            </a:pathLst>
          </a:custGeom>
          <a:solidFill>
            <a:srgbClr val="4F81B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24" name="AutoShape 5"/>
          <p:cNvSpPr/>
          <p:nvPr/>
        </p:nvSpPr>
        <p:spPr bwMode="auto">
          <a:xfrm flipV="1">
            <a:off x="1266825" y="584392"/>
            <a:ext cx="6667500" cy="18000"/>
          </a:xfrm>
          <a:custGeom>
            <a:avLst/>
            <a:gdLst>
              <a:gd name="T0" fmla="*/ 3333750 w 21600"/>
              <a:gd name="T1" fmla="*/ 33338 h 21600"/>
              <a:gd name="T2" fmla="*/ 3333750 w 21600"/>
              <a:gd name="T3" fmla="*/ 33338 h 21600"/>
              <a:gd name="T4" fmla="*/ 3333750 w 21600"/>
              <a:gd name="T5" fmla="*/ 33338 h 21600"/>
              <a:gd name="T6" fmla="*/ 3333750 w 21600"/>
              <a:gd name="T7" fmla="*/ 33338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rgbClr val="32AA90"/>
          </a:solidFill>
          <a:ln w="25400" cap="flat" cmpd="sng">
            <a:noFill/>
            <a:prstDash val="solid"/>
            <a:miter lim="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25" name="AutoShape 16"/>
          <p:cNvSpPr/>
          <p:nvPr/>
        </p:nvSpPr>
        <p:spPr bwMode="auto">
          <a:xfrm>
            <a:off x="1243915" y="276126"/>
            <a:ext cx="4480213" cy="2794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/>
            <a:r>
              <a:rPr lang="zh-CN" altLang="en-US" sz="2000" b="1" dirty="0" smtClean="0">
                <a:solidFill>
                  <a:srgbClr val="002060"/>
                </a:solidFill>
                <a:latin typeface="+mn-ea"/>
                <a:ea typeface="+mn-ea"/>
              </a:rPr>
              <a:t>单击此处添加标题</a:t>
            </a:r>
            <a:endParaRPr lang="es-ES" altLang="zh-CN" sz="2000" b="1" dirty="0">
              <a:solidFill>
                <a:srgbClr val="002060"/>
              </a:solidFill>
              <a:latin typeface="+mn-ea"/>
              <a:ea typeface="+mn-ea"/>
            </a:endParaRPr>
          </a:p>
        </p:txBody>
      </p:sp>
      <p:sp>
        <p:nvSpPr>
          <p:cNvPr id="26" name="AutoShape 34"/>
          <p:cNvSpPr/>
          <p:nvPr/>
        </p:nvSpPr>
        <p:spPr bwMode="auto">
          <a:xfrm>
            <a:off x="3363293" y="415826"/>
            <a:ext cx="4004296" cy="1397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just" eaLnBrk="1">
              <a:spcBef>
                <a:spcPts val="600"/>
              </a:spcBef>
            </a:pPr>
            <a:r>
              <a:rPr lang="zh-CN" altLang="en-US" sz="700" dirty="0" smtClean="0">
                <a:solidFill>
                  <a:srgbClr val="3BB692"/>
                </a:solidFill>
                <a:latin typeface="+mn-ea"/>
                <a:ea typeface="+mn-ea"/>
                <a:sym typeface="Verdana" pitchFamily="34" charset="0"/>
              </a:rPr>
              <a:t>单击此处添加副标题或详细文本描述</a:t>
            </a:r>
            <a:endParaRPr lang="es-ES" altLang="zh-CN" sz="1800" dirty="0">
              <a:latin typeface="+mn-ea"/>
              <a:ea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9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9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9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9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9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9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9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9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9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9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9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9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0"/>
                            </p:stCondLst>
                            <p:childTnLst>
                              <p:par>
                                <p:cTn id="5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9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9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500"/>
                            </p:stCondLst>
                            <p:childTnLst>
                              <p:par>
                                <p:cTn id="5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49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49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000"/>
                            </p:stCondLst>
                            <p:childTnLst>
                              <p:par>
                                <p:cTn id="6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91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49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5" grpId="0" autoUpdateAnimBg="0"/>
      <p:bldGraphic spid="2" grpId="0">
        <p:bldAsOne/>
      </p:bldGraphic>
      <p:bldP spid="49157" grpId="0" autoUpdateAnimBg="0"/>
      <p:bldP spid="49158" grpId="0" autoUpdateAnimBg="0"/>
      <p:bldP spid="49159" grpId="0" autoUpdateAnimBg="0"/>
      <p:bldP spid="49160" grpId="0" autoUpdateAnimBg="0"/>
      <p:bldP spid="49161" grpId="0" autoUpdateAnimBg="0"/>
      <p:bldP spid="49162" grpId="0" autoUpdateAnimBg="0"/>
      <p:bldP spid="49163" grpId="0" autoUpdateAnimBg="0"/>
      <p:bldP spid="49164" grpId="0" autoUpdateAnimBg="0"/>
      <p:bldP spid="25" grpId="0" autoUpdateAnimBg="0"/>
      <p:bldP spid="26" grpId="0" autoUpdateAnimBg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183" name="Group 7"/>
          <p:cNvGrpSpPr/>
          <p:nvPr/>
        </p:nvGrpSpPr>
        <p:grpSpPr bwMode="auto">
          <a:xfrm>
            <a:off x="835025" y="3719513"/>
            <a:ext cx="7470775" cy="854075"/>
            <a:chOff x="0" y="0"/>
            <a:chExt cx="7469908" cy="855172"/>
          </a:xfrm>
        </p:grpSpPr>
        <p:sp>
          <p:nvSpPr>
            <p:cNvPr id="50184" name="AutoShape 8"/>
            <p:cNvSpPr/>
            <p:nvPr/>
          </p:nvSpPr>
          <p:spPr bwMode="auto">
            <a:xfrm>
              <a:off x="446036" y="27022"/>
              <a:ext cx="1722237" cy="8281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45719" tIns="45719" rIns="45719" bIns="45719"/>
            <a:lstStyle>
              <a:lvl1pPr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1pPr>
              <a:lvl2pPr marL="742950" indent="-28575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2pPr>
              <a:lvl3pPr marL="11430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3pPr>
              <a:lvl4pPr marL="16002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4pPr>
              <a:lvl5pPr marL="20574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9pPr>
            </a:lstStyle>
            <a:p>
              <a:pPr eaLnBrk="1">
                <a:spcBef>
                  <a:spcPts val="200"/>
                </a:spcBef>
              </a:pPr>
              <a:r>
                <a:rPr lang="zh-CN" altLang="en-US" sz="1200" b="1" dirty="0" smtClean="0">
                  <a:solidFill>
                    <a:srgbClr val="17375E"/>
                  </a:solidFill>
                  <a:latin typeface="+mn-ea"/>
                  <a:ea typeface="+mn-ea"/>
                </a:rPr>
                <a:t>战略规范</a:t>
              </a:r>
              <a:br>
                <a:rPr lang="es-ES" altLang="zh-CN" sz="1200" b="1" dirty="0">
                  <a:solidFill>
                    <a:srgbClr val="17375E"/>
                  </a:solidFill>
                  <a:latin typeface="+mn-ea"/>
                  <a:ea typeface="+mn-ea"/>
                </a:rPr>
              </a:br>
              <a:r>
                <a:rPr lang="zh-CN" altLang="en-US" sz="900" dirty="0" smtClean="0">
                  <a:solidFill>
                    <a:srgbClr val="808080"/>
                  </a:solidFill>
                  <a:latin typeface="+mn-ea"/>
                  <a:ea typeface="+mn-ea"/>
                </a:rPr>
                <a:t>此处添加详细文本描述，建议与标题相关并符合整体语言风格，语言描述尽量简洁生动。</a:t>
              </a:r>
              <a:endParaRPr lang="es-ES" altLang="zh-CN" sz="1800" dirty="0">
                <a:latin typeface="+mn-ea"/>
                <a:ea typeface="+mn-ea"/>
              </a:endParaRPr>
            </a:p>
          </p:txBody>
        </p:sp>
        <p:sp>
          <p:nvSpPr>
            <p:cNvPr id="50185" name="AutoShape 9"/>
            <p:cNvSpPr/>
            <p:nvPr/>
          </p:nvSpPr>
          <p:spPr bwMode="auto">
            <a:xfrm>
              <a:off x="3309554" y="6358"/>
              <a:ext cx="1722237" cy="82814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45719" tIns="45719" rIns="45719" bIns="45719"/>
            <a:lstStyle>
              <a:lvl1pPr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1pPr>
              <a:lvl2pPr marL="742950" indent="-28575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2pPr>
              <a:lvl3pPr marL="11430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3pPr>
              <a:lvl4pPr marL="16002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4pPr>
              <a:lvl5pPr marL="20574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9pPr>
            </a:lstStyle>
            <a:p>
              <a:pPr eaLnBrk="1">
                <a:spcBef>
                  <a:spcPts val="200"/>
                </a:spcBef>
              </a:pPr>
              <a:r>
                <a:rPr lang="zh-CN" altLang="en-US" sz="1200" b="1" dirty="0" smtClean="0">
                  <a:solidFill>
                    <a:srgbClr val="17375E"/>
                  </a:solidFill>
                  <a:latin typeface="+mn-ea"/>
                  <a:ea typeface="+mn-ea"/>
                </a:rPr>
                <a:t>产品开发</a:t>
              </a:r>
              <a:br>
                <a:rPr lang="es-ES" altLang="zh-CN" sz="1200" b="1" dirty="0">
                  <a:solidFill>
                    <a:srgbClr val="17375E"/>
                  </a:solidFill>
                  <a:latin typeface="+mn-ea"/>
                  <a:ea typeface="+mn-ea"/>
                </a:rPr>
              </a:br>
              <a:r>
                <a:rPr lang="zh-CN" altLang="en-US" sz="900" dirty="0" smtClean="0">
                  <a:solidFill>
                    <a:srgbClr val="808080"/>
                  </a:solidFill>
                  <a:latin typeface="+mn-ea"/>
                  <a:ea typeface="+mn-ea"/>
                </a:rPr>
                <a:t>此处添加详细文本描述，建议与标题相关并符合整体语言风格，语言描述尽量简洁生动。</a:t>
              </a:r>
              <a:endParaRPr lang="es-ES" altLang="zh-CN" sz="1800" dirty="0">
                <a:latin typeface="+mn-ea"/>
                <a:ea typeface="+mn-ea"/>
              </a:endParaRPr>
            </a:p>
          </p:txBody>
        </p:sp>
        <p:sp>
          <p:nvSpPr>
            <p:cNvPr id="50186" name="AutoShape 10"/>
            <p:cNvSpPr/>
            <p:nvPr/>
          </p:nvSpPr>
          <p:spPr bwMode="auto">
            <a:xfrm>
              <a:off x="5785766" y="0"/>
              <a:ext cx="1684142" cy="82814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45719" tIns="45719" rIns="45719" bIns="45719"/>
            <a:lstStyle>
              <a:lvl1pPr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1pPr>
              <a:lvl2pPr marL="742950" indent="-28575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2pPr>
              <a:lvl3pPr marL="11430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3pPr>
              <a:lvl4pPr marL="16002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4pPr>
              <a:lvl5pPr marL="20574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9pPr>
            </a:lstStyle>
            <a:p>
              <a:pPr eaLnBrk="1">
                <a:spcBef>
                  <a:spcPts val="200"/>
                </a:spcBef>
              </a:pPr>
              <a:r>
                <a:rPr lang="zh-CN" altLang="en-US" sz="1200" b="1" dirty="0" smtClean="0">
                  <a:solidFill>
                    <a:srgbClr val="17375E"/>
                  </a:solidFill>
                  <a:latin typeface="+mn-ea"/>
                  <a:ea typeface="+mn-ea"/>
                </a:rPr>
                <a:t>分销策略</a:t>
              </a:r>
              <a:br>
                <a:rPr lang="es-ES" altLang="zh-CN" sz="1200" b="1" dirty="0">
                  <a:solidFill>
                    <a:srgbClr val="17375E"/>
                  </a:solidFill>
                  <a:latin typeface="+mn-ea"/>
                  <a:ea typeface="+mn-ea"/>
                </a:rPr>
              </a:br>
              <a:r>
                <a:rPr lang="zh-CN" altLang="en-US" sz="900" dirty="0" smtClean="0">
                  <a:solidFill>
                    <a:srgbClr val="808080"/>
                  </a:solidFill>
                  <a:latin typeface="+mn-ea"/>
                  <a:ea typeface="+mn-ea"/>
                </a:rPr>
                <a:t>此处添加详细文本描述，建议与标题相关并符合整体语言风格，语言描述尽量简洁生动。</a:t>
              </a:r>
              <a:endParaRPr lang="es-ES" altLang="zh-CN" sz="1800" dirty="0">
                <a:latin typeface="+mn-ea"/>
                <a:ea typeface="+mn-ea"/>
              </a:endParaRPr>
            </a:p>
          </p:txBody>
        </p:sp>
        <p:sp>
          <p:nvSpPr>
            <p:cNvPr id="50187" name="AutoShape 11"/>
            <p:cNvSpPr/>
            <p:nvPr/>
          </p:nvSpPr>
          <p:spPr bwMode="auto">
            <a:xfrm>
              <a:off x="0" y="80294"/>
              <a:ext cx="384602" cy="384603"/>
            </a:xfrm>
            <a:custGeom>
              <a:avLst/>
              <a:gdLst>
                <a:gd name="T0" fmla="*/ 192291 w 19679"/>
                <a:gd name="T1" fmla="*/ 211073 h 19679"/>
                <a:gd name="T2" fmla="*/ 192291 w 19679"/>
                <a:gd name="T3" fmla="*/ 211073 h 19679"/>
                <a:gd name="T4" fmla="*/ 192291 w 19679"/>
                <a:gd name="T5" fmla="*/ 211073 h 19679"/>
                <a:gd name="T6" fmla="*/ 192291 w 19679"/>
                <a:gd name="T7" fmla="*/ 211073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rgbClr val="1C9FB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50188" name="AutoShape 12"/>
            <p:cNvSpPr/>
            <p:nvPr/>
          </p:nvSpPr>
          <p:spPr bwMode="auto">
            <a:xfrm>
              <a:off x="87303" y="112857"/>
              <a:ext cx="195239" cy="35764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45719" tIns="45719" rIns="45719" bIns="45719"/>
            <a:lstStyle>
              <a:lvl1pPr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1pPr>
              <a:lvl2pPr marL="742950" indent="-28575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2pPr>
              <a:lvl3pPr marL="11430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3pPr>
              <a:lvl4pPr marL="16002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4pPr>
              <a:lvl5pPr marL="20574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9pPr>
            </a:lstStyle>
            <a:p>
              <a:pPr algn="ctr" eaLnBrk="1"/>
              <a:r>
                <a:rPr lang="es-ES" altLang="zh-CN" sz="1800">
                  <a:solidFill>
                    <a:srgbClr val="F2F2F2"/>
                  </a:solidFill>
                  <a:latin typeface="+mn-ea"/>
                  <a:ea typeface="+mn-ea"/>
                  <a:sym typeface="Bebas Neue" panose="020B0606020202050201" pitchFamily="34" charset="0"/>
                </a:rPr>
                <a:t>1</a:t>
              </a:r>
              <a:endParaRPr lang="es-ES" altLang="zh-CN" sz="1800">
                <a:latin typeface="+mn-ea"/>
                <a:ea typeface="+mn-ea"/>
              </a:endParaRPr>
            </a:p>
          </p:txBody>
        </p:sp>
        <p:sp>
          <p:nvSpPr>
            <p:cNvPr id="50189" name="AutoShape 13"/>
            <p:cNvSpPr/>
            <p:nvPr/>
          </p:nvSpPr>
          <p:spPr bwMode="auto">
            <a:xfrm>
              <a:off x="2850005" y="70696"/>
              <a:ext cx="384603" cy="384603"/>
            </a:xfrm>
            <a:custGeom>
              <a:avLst/>
              <a:gdLst>
                <a:gd name="T0" fmla="*/ 192292 w 19679"/>
                <a:gd name="T1" fmla="*/ 211073 h 19679"/>
                <a:gd name="T2" fmla="*/ 192292 w 19679"/>
                <a:gd name="T3" fmla="*/ 211073 h 19679"/>
                <a:gd name="T4" fmla="*/ 192292 w 19679"/>
                <a:gd name="T5" fmla="*/ 211073 h 19679"/>
                <a:gd name="T6" fmla="*/ 192292 w 19679"/>
                <a:gd name="T7" fmla="*/ 211073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rgbClr val="8DC9C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50190" name="AutoShape 14"/>
            <p:cNvSpPr/>
            <p:nvPr/>
          </p:nvSpPr>
          <p:spPr bwMode="auto">
            <a:xfrm>
              <a:off x="2938122" y="103320"/>
              <a:ext cx="193653" cy="35764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45719" tIns="45719" rIns="45719" bIns="45719"/>
            <a:lstStyle>
              <a:lvl1pPr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1pPr>
              <a:lvl2pPr marL="742950" indent="-28575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2pPr>
              <a:lvl3pPr marL="11430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3pPr>
              <a:lvl4pPr marL="16002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4pPr>
              <a:lvl5pPr marL="20574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9pPr>
            </a:lstStyle>
            <a:p>
              <a:pPr algn="ctr" eaLnBrk="1"/>
              <a:r>
                <a:rPr lang="es-ES" altLang="zh-CN" sz="1800">
                  <a:solidFill>
                    <a:srgbClr val="F2F2F2"/>
                  </a:solidFill>
                  <a:latin typeface="+mn-ea"/>
                  <a:ea typeface="+mn-ea"/>
                  <a:sym typeface="Bebas Neue" panose="020B0606020202050201" pitchFamily="34" charset="0"/>
                </a:rPr>
                <a:t>2</a:t>
              </a:r>
              <a:endParaRPr lang="es-ES" altLang="zh-CN" sz="1800">
                <a:latin typeface="+mn-ea"/>
                <a:ea typeface="+mn-ea"/>
              </a:endParaRPr>
            </a:p>
          </p:txBody>
        </p:sp>
        <p:sp>
          <p:nvSpPr>
            <p:cNvPr id="50191" name="AutoShape 15"/>
            <p:cNvSpPr/>
            <p:nvPr/>
          </p:nvSpPr>
          <p:spPr bwMode="auto">
            <a:xfrm>
              <a:off x="5345171" y="78527"/>
              <a:ext cx="384602" cy="384603"/>
            </a:xfrm>
            <a:custGeom>
              <a:avLst/>
              <a:gdLst>
                <a:gd name="T0" fmla="*/ 192291 w 19679"/>
                <a:gd name="T1" fmla="*/ 211073 h 19679"/>
                <a:gd name="T2" fmla="*/ 192291 w 19679"/>
                <a:gd name="T3" fmla="*/ 211073 h 19679"/>
                <a:gd name="T4" fmla="*/ 192291 w 19679"/>
                <a:gd name="T5" fmla="*/ 211073 h 19679"/>
                <a:gd name="T6" fmla="*/ 192291 w 19679"/>
                <a:gd name="T7" fmla="*/ 211073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rgbClr val="0E7FB7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50192" name="AutoShape 16"/>
            <p:cNvSpPr/>
            <p:nvPr/>
          </p:nvSpPr>
          <p:spPr bwMode="auto">
            <a:xfrm>
              <a:off x="5433382" y="109678"/>
              <a:ext cx="193653" cy="35923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45719" tIns="45719" rIns="45719" bIns="45719"/>
            <a:lstStyle>
              <a:lvl1pPr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1pPr>
              <a:lvl2pPr marL="742950" indent="-28575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2pPr>
              <a:lvl3pPr marL="11430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3pPr>
              <a:lvl4pPr marL="16002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4pPr>
              <a:lvl5pPr marL="20574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9pPr>
            </a:lstStyle>
            <a:p>
              <a:pPr algn="ctr" eaLnBrk="1"/>
              <a:r>
                <a:rPr lang="es-ES" altLang="zh-CN" sz="1800">
                  <a:solidFill>
                    <a:srgbClr val="F2F2F2"/>
                  </a:solidFill>
                  <a:latin typeface="+mn-ea"/>
                  <a:ea typeface="+mn-ea"/>
                  <a:sym typeface="Bebas Neue" panose="020B0606020202050201" pitchFamily="34" charset="0"/>
                </a:rPr>
                <a:t>3</a:t>
              </a:r>
              <a:endParaRPr lang="es-ES" altLang="zh-CN" sz="1800">
                <a:latin typeface="+mn-ea"/>
                <a:ea typeface="+mn-ea"/>
              </a:endParaRPr>
            </a:p>
          </p:txBody>
        </p:sp>
      </p:grpSp>
      <p:graphicFrame>
        <p:nvGraphicFramePr>
          <p:cNvPr id="2" name="Object 17"/>
          <p:cNvGraphicFramePr>
            <a:graphicFrameLocks noChangeAspect="1"/>
          </p:cNvGraphicFramePr>
          <p:nvPr/>
        </p:nvGraphicFramePr>
        <p:xfrm>
          <a:off x="723292" y="508000"/>
          <a:ext cx="7697415" cy="33210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21" name="AutoShape 5"/>
          <p:cNvSpPr/>
          <p:nvPr/>
        </p:nvSpPr>
        <p:spPr bwMode="auto">
          <a:xfrm flipV="1">
            <a:off x="1266825" y="584392"/>
            <a:ext cx="6667500" cy="18000"/>
          </a:xfrm>
          <a:custGeom>
            <a:avLst/>
            <a:gdLst>
              <a:gd name="T0" fmla="*/ 3333750 w 21600"/>
              <a:gd name="T1" fmla="*/ 33338 h 21600"/>
              <a:gd name="T2" fmla="*/ 3333750 w 21600"/>
              <a:gd name="T3" fmla="*/ 33338 h 21600"/>
              <a:gd name="T4" fmla="*/ 3333750 w 21600"/>
              <a:gd name="T5" fmla="*/ 33338 h 21600"/>
              <a:gd name="T6" fmla="*/ 3333750 w 21600"/>
              <a:gd name="T7" fmla="*/ 33338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rgbClr val="32AA90"/>
          </a:solidFill>
          <a:ln w="25400" cap="flat" cmpd="sng">
            <a:noFill/>
            <a:prstDash val="solid"/>
            <a:miter lim="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22" name="AutoShape 16"/>
          <p:cNvSpPr/>
          <p:nvPr/>
        </p:nvSpPr>
        <p:spPr bwMode="auto">
          <a:xfrm>
            <a:off x="1243915" y="276126"/>
            <a:ext cx="4480213" cy="2794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/>
            <a:r>
              <a:rPr lang="zh-CN" altLang="en-US" sz="2000" b="1" dirty="0" smtClean="0">
                <a:solidFill>
                  <a:srgbClr val="002060"/>
                </a:solidFill>
                <a:latin typeface="+mn-ea"/>
                <a:ea typeface="+mn-ea"/>
              </a:rPr>
              <a:t>单击此处添加标题</a:t>
            </a:r>
            <a:endParaRPr lang="es-ES" altLang="zh-CN" sz="2000" b="1" dirty="0">
              <a:solidFill>
                <a:srgbClr val="002060"/>
              </a:solidFill>
              <a:latin typeface="+mn-ea"/>
              <a:ea typeface="+mn-ea"/>
            </a:endParaRPr>
          </a:p>
        </p:txBody>
      </p:sp>
      <p:sp>
        <p:nvSpPr>
          <p:cNvPr id="23" name="AutoShape 34"/>
          <p:cNvSpPr/>
          <p:nvPr/>
        </p:nvSpPr>
        <p:spPr bwMode="auto">
          <a:xfrm>
            <a:off x="3363293" y="415826"/>
            <a:ext cx="4004296" cy="1397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just" eaLnBrk="1">
              <a:spcBef>
                <a:spcPts val="600"/>
              </a:spcBef>
            </a:pPr>
            <a:r>
              <a:rPr lang="zh-CN" altLang="en-US" sz="700" dirty="0" smtClean="0">
                <a:solidFill>
                  <a:srgbClr val="3BB692"/>
                </a:solidFill>
                <a:latin typeface="+mn-ea"/>
                <a:ea typeface="+mn-ea"/>
                <a:sym typeface="Verdana" pitchFamily="34" charset="0"/>
              </a:rPr>
              <a:t>单击此处添加副标题或详细文本描述</a:t>
            </a:r>
            <a:endParaRPr lang="es-ES" altLang="zh-CN" sz="1800" dirty="0">
              <a:latin typeface="+mn-ea"/>
              <a:ea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0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90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  <p:bldP spid="22" grpId="0" autoUpdateAnimBg="0"/>
      <p:bldP spid="23" grpId="0" autoUpdateAnimBg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7"/>
          <p:cNvGraphicFramePr>
            <a:graphicFrameLocks noChangeAspect="1"/>
          </p:cNvGraphicFramePr>
          <p:nvPr/>
        </p:nvGraphicFramePr>
        <p:xfrm>
          <a:off x="190500" y="781050"/>
          <a:ext cx="4498975" cy="33909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graphicFrame>
        <p:nvGraphicFramePr>
          <p:cNvPr id="3" name="Object 8"/>
          <p:cNvGraphicFramePr>
            <a:graphicFrameLocks noChangeAspect="1"/>
          </p:cNvGraphicFramePr>
          <p:nvPr/>
        </p:nvGraphicFramePr>
        <p:xfrm>
          <a:off x="4395788" y="757238"/>
          <a:ext cx="4497387" cy="34099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52233" name="Group 9"/>
          <p:cNvGrpSpPr/>
          <p:nvPr/>
        </p:nvGrpSpPr>
        <p:grpSpPr bwMode="auto">
          <a:xfrm>
            <a:off x="912813" y="3924300"/>
            <a:ext cx="2590800" cy="965200"/>
            <a:chOff x="0" y="-1"/>
            <a:chExt cx="2590800" cy="965946"/>
          </a:xfrm>
        </p:grpSpPr>
        <p:sp>
          <p:nvSpPr>
            <p:cNvPr id="52234" name="AutoShape 10"/>
            <p:cNvSpPr/>
            <p:nvPr/>
          </p:nvSpPr>
          <p:spPr bwMode="auto">
            <a:xfrm>
              <a:off x="0" y="366995"/>
              <a:ext cx="2590800" cy="5989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45719" tIns="45719" rIns="45719" bIns="45719"/>
            <a:lstStyle>
              <a:lvl1pPr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1pPr>
              <a:lvl2pPr marL="742950" indent="-28575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2pPr>
              <a:lvl3pPr marL="11430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3pPr>
              <a:lvl4pPr marL="16002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4pPr>
              <a:lvl5pPr marL="20574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9pPr>
            </a:lstStyle>
            <a:p>
              <a:pPr algn="ctr" eaLnBrk="1">
                <a:spcBef>
                  <a:spcPts val="100"/>
                </a:spcBef>
              </a:pPr>
              <a:r>
                <a:rPr lang="zh-CN" altLang="en-US" sz="800" dirty="0" smtClean="0">
                  <a:solidFill>
                    <a:srgbClr val="A6A6A6"/>
                  </a:solidFill>
                  <a:latin typeface="+mn-ea"/>
                  <a:ea typeface="+mn-ea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800" dirty="0" smtClean="0">
                  <a:solidFill>
                    <a:srgbClr val="A6A6A6"/>
                  </a:solidFill>
                  <a:latin typeface="+mn-ea"/>
                  <a:ea typeface="+mn-ea"/>
                </a:rPr>
                <a:t>200</a:t>
              </a:r>
              <a:r>
                <a:rPr lang="zh-CN" altLang="en-US" sz="800" dirty="0" smtClean="0">
                  <a:solidFill>
                    <a:srgbClr val="A6A6A6"/>
                  </a:solidFill>
                  <a:latin typeface="+mn-ea"/>
                  <a:ea typeface="+mn-ea"/>
                </a:rPr>
                <a:t>字以内，据统计每页幻灯片的最好控制在</a:t>
              </a:r>
              <a:r>
                <a:rPr lang="en-US" altLang="zh-CN" sz="800" dirty="0" smtClean="0">
                  <a:solidFill>
                    <a:srgbClr val="A6A6A6"/>
                  </a:solidFill>
                  <a:latin typeface="+mn-ea"/>
                  <a:ea typeface="+mn-ea"/>
                </a:rPr>
                <a:t>5</a:t>
              </a:r>
              <a:r>
                <a:rPr lang="zh-CN" altLang="en-US" sz="800" dirty="0" smtClean="0">
                  <a:solidFill>
                    <a:srgbClr val="A6A6A6"/>
                  </a:solidFill>
                  <a:latin typeface="+mn-ea"/>
                  <a:ea typeface="+mn-ea"/>
                </a:rPr>
                <a:t>分钟之内。</a:t>
              </a:r>
              <a:endParaRPr lang="es-ES" altLang="zh-CN" sz="1800" dirty="0">
                <a:latin typeface="+mn-ea"/>
                <a:ea typeface="+mn-ea"/>
              </a:endParaRPr>
            </a:p>
          </p:txBody>
        </p:sp>
        <p:sp>
          <p:nvSpPr>
            <p:cNvPr id="52235" name="AutoShape 11"/>
            <p:cNvSpPr/>
            <p:nvPr/>
          </p:nvSpPr>
          <p:spPr bwMode="auto">
            <a:xfrm>
              <a:off x="3175" y="-1"/>
              <a:ext cx="2584450" cy="39559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45719" tIns="45719" rIns="45719" bIns="45719"/>
            <a:lstStyle>
              <a:lvl1pPr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1pPr>
              <a:lvl2pPr marL="742950" indent="-28575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2pPr>
              <a:lvl3pPr marL="11430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3pPr>
              <a:lvl4pPr marL="16002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4pPr>
              <a:lvl5pPr marL="20574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9pPr>
            </a:lstStyle>
            <a:p>
              <a:pPr algn="ctr" eaLnBrk="1">
                <a:spcBef>
                  <a:spcPts val="400"/>
                </a:spcBef>
              </a:pPr>
              <a:r>
                <a:rPr lang="zh-CN" altLang="en-US" sz="2000" b="1" dirty="0">
                  <a:solidFill>
                    <a:srgbClr val="1C9FB6"/>
                  </a:solidFill>
                  <a:latin typeface="+mn-ea"/>
                  <a:ea typeface="+mn-ea"/>
                </a:rPr>
                <a:t>产品开发</a:t>
              </a:r>
              <a:endParaRPr lang="zh-CN" altLang="en-US" sz="2000" b="1" dirty="0">
                <a:solidFill>
                  <a:srgbClr val="1C9FB6"/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52236" name="Group 12"/>
          <p:cNvGrpSpPr/>
          <p:nvPr/>
        </p:nvGrpSpPr>
        <p:grpSpPr bwMode="auto">
          <a:xfrm>
            <a:off x="5334000" y="3941763"/>
            <a:ext cx="2590800" cy="966787"/>
            <a:chOff x="0" y="-1"/>
            <a:chExt cx="2590800" cy="965946"/>
          </a:xfrm>
        </p:grpSpPr>
        <p:sp>
          <p:nvSpPr>
            <p:cNvPr id="52237" name="AutoShape 13"/>
            <p:cNvSpPr/>
            <p:nvPr/>
          </p:nvSpPr>
          <p:spPr bwMode="auto">
            <a:xfrm>
              <a:off x="0" y="366392"/>
              <a:ext cx="2590800" cy="59955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45719" tIns="45719" rIns="45719" bIns="45719"/>
            <a:lstStyle>
              <a:lvl1pPr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1pPr>
              <a:lvl2pPr marL="742950" indent="-28575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2pPr>
              <a:lvl3pPr marL="11430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3pPr>
              <a:lvl4pPr marL="16002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4pPr>
              <a:lvl5pPr marL="20574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9pPr>
            </a:lstStyle>
            <a:p>
              <a:pPr algn="ctr" eaLnBrk="1">
                <a:spcBef>
                  <a:spcPts val="100"/>
                </a:spcBef>
              </a:pPr>
              <a:r>
                <a:rPr lang="zh-CN" altLang="en-US" sz="800" dirty="0" smtClean="0">
                  <a:solidFill>
                    <a:srgbClr val="A6A6A6"/>
                  </a:solidFill>
                  <a:latin typeface="+mn-ea"/>
                  <a:ea typeface="+mn-ea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800" dirty="0" smtClean="0">
                  <a:solidFill>
                    <a:srgbClr val="A6A6A6"/>
                  </a:solidFill>
                  <a:latin typeface="+mn-ea"/>
                  <a:ea typeface="+mn-ea"/>
                </a:rPr>
                <a:t>200</a:t>
              </a:r>
              <a:r>
                <a:rPr lang="zh-CN" altLang="en-US" sz="800" dirty="0" smtClean="0">
                  <a:solidFill>
                    <a:srgbClr val="A6A6A6"/>
                  </a:solidFill>
                  <a:latin typeface="+mn-ea"/>
                  <a:ea typeface="+mn-ea"/>
                </a:rPr>
                <a:t>字以内，据统计每页幻灯片的最好控制在</a:t>
              </a:r>
              <a:r>
                <a:rPr lang="en-US" altLang="zh-CN" sz="800" dirty="0" smtClean="0">
                  <a:solidFill>
                    <a:srgbClr val="A6A6A6"/>
                  </a:solidFill>
                  <a:latin typeface="+mn-ea"/>
                  <a:ea typeface="+mn-ea"/>
                </a:rPr>
                <a:t>5</a:t>
              </a:r>
              <a:r>
                <a:rPr lang="zh-CN" altLang="en-US" sz="800" dirty="0" smtClean="0">
                  <a:solidFill>
                    <a:srgbClr val="A6A6A6"/>
                  </a:solidFill>
                  <a:latin typeface="+mn-ea"/>
                  <a:ea typeface="+mn-ea"/>
                </a:rPr>
                <a:t>分钟之内。</a:t>
              </a:r>
              <a:endParaRPr lang="es-ES" altLang="zh-CN" sz="1800" dirty="0">
                <a:latin typeface="+mn-ea"/>
                <a:ea typeface="+mn-ea"/>
              </a:endParaRPr>
            </a:p>
          </p:txBody>
        </p:sp>
        <p:sp>
          <p:nvSpPr>
            <p:cNvPr id="52238" name="AutoShape 14"/>
            <p:cNvSpPr/>
            <p:nvPr/>
          </p:nvSpPr>
          <p:spPr bwMode="auto">
            <a:xfrm>
              <a:off x="3175" y="-1"/>
              <a:ext cx="2584450" cy="39653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45719" tIns="45719" rIns="45719" bIns="45719"/>
            <a:lstStyle>
              <a:lvl1pPr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1pPr>
              <a:lvl2pPr marL="742950" indent="-28575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2pPr>
              <a:lvl3pPr marL="11430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3pPr>
              <a:lvl4pPr marL="16002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4pPr>
              <a:lvl5pPr marL="20574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9pPr>
            </a:lstStyle>
            <a:p>
              <a:pPr algn="ctr" eaLnBrk="1">
                <a:spcBef>
                  <a:spcPts val="400"/>
                </a:spcBef>
              </a:pPr>
              <a:r>
                <a:rPr lang="zh-CN" altLang="en-US" sz="2000" b="1" dirty="0" smtClean="0">
                  <a:solidFill>
                    <a:srgbClr val="0E7FB7"/>
                  </a:solidFill>
                  <a:latin typeface="+mn-ea"/>
                  <a:ea typeface="+mn-ea"/>
                </a:rPr>
                <a:t>产品开发</a:t>
              </a:r>
              <a:endParaRPr lang="es-ES" altLang="zh-CN" sz="1800" dirty="0">
                <a:latin typeface="+mn-ea"/>
                <a:ea typeface="+mn-ea"/>
              </a:endParaRPr>
            </a:p>
          </p:txBody>
        </p:sp>
      </p:grpSp>
      <p:sp>
        <p:nvSpPr>
          <p:cNvPr id="18" name="AutoShape 5"/>
          <p:cNvSpPr/>
          <p:nvPr/>
        </p:nvSpPr>
        <p:spPr bwMode="auto">
          <a:xfrm flipV="1">
            <a:off x="1266825" y="584392"/>
            <a:ext cx="6667500" cy="18000"/>
          </a:xfrm>
          <a:custGeom>
            <a:avLst/>
            <a:gdLst>
              <a:gd name="T0" fmla="*/ 3333750 w 21600"/>
              <a:gd name="T1" fmla="*/ 33338 h 21600"/>
              <a:gd name="T2" fmla="*/ 3333750 w 21600"/>
              <a:gd name="T3" fmla="*/ 33338 h 21600"/>
              <a:gd name="T4" fmla="*/ 3333750 w 21600"/>
              <a:gd name="T5" fmla="*/ 33338 h 21600"/>
              <a:gd name="T6" fmla="*/ 3333750 w 21600"/>
              <a:gd name="T7" fmla="*/ 33338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rgbClr val="32AA90"/>
          </a:solidFill>
          <a:ln w="25400" cap="flat" cmpd="sng">
            <a:noFill/>
            <a:prstDash val="solid"/>
            <a:miter lim="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19" name="AutoShape 16"/>
          <p:cNvSpPr/>
          <p:nvPr/>
        </p:nvSpPr>
        <p:spPr bwMode="auto">
          <a:xfrm>
            <a:off x="1243915" y="276126"/>
            <a:ext cx="4480213" cy="2794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/>
            <a:r>
              <a:rPr lang="zh-CN" altLang="en-US" sz="2000" b="1" dirty="0" smtClean="0">
                <a:solidFill>
                  <a:srgbClr val="002060"/>
                </a:solidFill>
                <a:latin typeface="+mn-ea"/>
                <a:ea typeface="+mn-ea"/>
              </a:rPr>
              <a:t>单击此处添加标题</a:t>
            </a:r>
            <a:endParaRPr lang="es-ES" altLang="zh-CN" sz="2000" b="1" dirty="0">
              <a:solidFill>
                <a:srgbClr val="002060"/>
              </a:solidFill>
              <a:latin typeface="+mn-ea"/>
              <a:ea typeface="+mn-ea"/>
            </a:endParaRPr>
          </a:p>
        </p:txBody>
      </p:sp>
      <p:sp>
        <p:nvSpPr>
          <p:cNvPr id="20" name="AutoShape 34"/>
          <p:cNvSpPr/>
          <p:nvPr/>
        </p:nvSpPr>
        <p:spPr bwMode="auto">
          <a:xfrm>
            <a:off x="3363293" y="415826"/>
            <a:ext cx="4004296" cy="1397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just" eaLnBrk="1">
              <a:spcBef>
                <a:spcPts val="600"/>
              </a:spcBef>
            </a:pPr>
            <a:r>
              <a:rPr lang="zh-CN" altLang="en-US" sz="700" dirty="0" smtClean="0">
                <a:solidFill>
                  <a:srgbClr val="3BB692"/>
                </a:solidFill>
                <a:latin typeface="+mn-ea"/>
                <a:ea typeface="+mn-ea"/>
                <a:sym typeface="Verdana" pitchFamily="34" charset="0"/>
              </a:rPr>
              <a:t>单击此处添加副标题或详细文本描述</a:t>
            </a:r>
            <a:endParaRPr lang="es-ES" altLang="zh-CN" sz="1800" dirty="0">
              <a:latin typeface="+mn-ea"/>
              <a:ea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2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400"/>
                            </p:stCondLst>
                            <p:childTnLst>
                              <p:par>
                                <p:cTn id="2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52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900"/>
                            </p:stCondLst>
                            <p:childTnLst>
                              <p:par>
                                <p:cTn id="2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52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  <p:bldGraphic spid="3" grpId="0">
        <p:bldAsOne/>
      </p:bldGraphic>
      <p:bldP spid="19" grpId="0" autoUpdateAnimBg="0"/>
      <p:bldP spid="20" grpId="0" autoUpdateAnimBg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7"/>
          <p:cNvGraphicFramePr>
            <a:graphicFrameLocks noChangeAspect="1"/>
          </p:cNvGraphicFramePr>
          <p:nvPr/>
        </p:nvGraphicFramePr>
        <p:xfrm>
          <a:off x="683568" y="1203598"/>
          <a:ext cx="2293937" cy="17668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graphicFrame>
        <p:nvGraphicFramePr>
          <p:cNvPr id="3" name="Object 8"/>
          <p:cNvGraphicFramePr>
            <a:graphicFrameLocks noChangeAspect="1"/>
          </p:cNvGraphicFramePr>
          <p:nvPr/>
        </p:nvGraphicFramePr>
        <p:xfrm>
          <a:off x="683568" y="2892425"/>
          <a:ext cx="2347912" cy="17541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4" name="Object 9"/>
          <p:cNvGraphicFramePr>
            <a:graphicFrameLocks noChangeAspect="1"/>
          </p:cNvGraphicFramePr>
          <p:nvPr/>
        </p:nvGraphicFramePr>
        <p:xfrm>
          <a:off x="4724400" y="1347613"/>
          <a:ext cx="2156048" cy="17854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5" name="Object 10"/>
          <p:cNvGraphicFramePr>
            <a:graphicFrameLocks noChangeAspect="1"/>
          </p:cNvGraphicFramePr>
          <p:nvPr/>
        </p:nvGraphicFramePr>
        <p:xfrm>
          <a:off x="4932040" y="2931790"/>
          <a:ext cx="2355850" cy="17938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58379" name="AutoShape 11"/>
          <p:cNvSpPr/>
          <p:nvPr/>
        </p:nvSpPr>
        <p:spPr bwMode="auto">
          <a:xfrm>
            <a:off x="2895600" y="1657350"/>
            <a:ext cx="1828800" cy="8921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45719" tIns="45719" rIns="45719" bIns="45719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>
              <a:spcBef>
                <a:spcPts val="200"/>
              </a:spcBef>
            </a:pPr>
            <a:r>
              <a:rPr lang="zh-CN" altLang="en-US" sz="1200" b="1" dirty="0" smtClean="0">
                <a:solidFill>
                  <a:srgbClr val="595959"/>
                </a:solidFill>
                <a:latin typeface="+mn-ea"/>
                <a:ea typeface="+mn-ea"/>
                <a:cs typeface="Open Sans" panose="020B0606030504020204" pitchFamily="34" charset="0"/>
                <a:sym typeface="Open Sans" panose="020B0606030504020204" pitchFamily="34" charset="0"/>
              </a:rPr>
              <a:t>平面设计</a:t>
            </a:r>
            <a:endParaRPr lang="es-ES" altLang="zh-CN" sz="1400" dirty="0">
              <a:solidFill>
                <a:srgbClr val="A6A6A6"/>
              </a:solidFill>
              <a:latin typeface="+mn-ea"/>
              <a:ea typeface="+mn-ea"/>
            </a:endParaRPr>
          </a:p>
          <a:p>
            <a:pPr eaLnBrk="1">
              <a:spcBef>
                <a:spcPts val="200"/>
              </a:spcBef>
            </a:pPr>
            <a:r>
              <a:rPr lang="zh-CN" altLang="en-US" sz="900" dirty="0" smtClean="0">
                <a:solidFill>
                  <a:srgbClr val="808080"/>
                </a:solidFill>
                <a:latin typeface="+mn-ea"/>
                <a:ea typeface="+mn-ea"/>
              </a:rPr>
              <a:t>此处添加详细文本描述，建议与标题相关并符合整体语言风格，语言描述尽量简洁生动。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58380" name="AutoShape 12"/>
          <p:cNvSpPr/>
          <p:nvPr/>
        </p:nvSpPr>
        <p:spPr bwMode="auto">
          <a:xfrm>
            <a:off x="2895600" y="3333750"/>
            <a:ext cx="1828800" cy="8921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45719" tIns="45719" rIns="45719" bIns="45719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>
              <a:spcBef>
                <a:spcPts val="200"/>
              </a:spcBef>
            </a:pPr>
            <a:r>
              <a:rPr lang="zh-CN" altLang="en-US" sz="1200" b="1" dirty="0" smtClean="0">
                <a:solidFill>
                  <a:srgbClr val="595959"/>
                </a:solidFill>
                <a:latin typeface="+mn-ea"/>
                <a:ea typeface="+mn-ea"/>
                <a:cs typeface="Open Sans" panose="020B0606030504020204" pitchFamily="34" charset="0"/>
                <a:sym typeface="Open Sans" panose="020B0606030504020204" pitchFamily="34" charset="0"/>
              </a:rPr>
              <a:t>市场推广</a:t>
            </a:r>
            <a:endParaRPr lang="es-ES" altLang="zh-CN" sz="1400" dirty="0">
              <a:solidFill>
                <a:srgbClr val="A6A6A6"/>
              </a:solidFill>
              <a:latin typeface="+mn-ea"/>
              <a:ea typeface="+mn-ea"/>
            </a:endParaRPr>
          </a:p>
          <a:p>
            <a:pPr eaLnBrk="1">
              <a:spcBef>
                <a:spcPts val="200"/>
              </a:spcBef>
            </a:pPr>
            <a:r>
              <a:rPr lang="zh-CN" altLang="en-US" sz="900" dirty="0" smtClean="0">
                <a:solidFill>
                  <a:srgbClr val="808080"/>
                </a:solidFill>
                <a:latin typeface="+mn-ea"/>
                <a:ea typeface="+mn-ea"/>
              </a:rPr>
              <a:t>此处添加详细文本描述，建议与标题相关并符合整体语言风格，语言描述尽量简洁生动。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58381" name="AutoShape 13"/>
          <p:cNvSpPr/>
          <p:nvPr/>
        </p:nvSpPr>
        <p:spPr bwMode="auto">
          <a:xfrm>
            <a:off x="6858000" y="1657350"/>
            <a:ext cx="1828800" cy="8921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45719" tIns="45719" rIns="45719" bIns="45719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>
              <a:spcBef>
                <a:spcPts val="200"/>
              </a:spcBef>
            </a:pPr>
            <a:r>
              <a:rPr lang="zh-CN" altLang="en-US" sz="1200" b="1" dirty="0" smtClean="0">
                <a:solidFill>
                  <a:srgbClr val="595959"/>
                </a:solidFill>
                <a:latin typeface="+mn-ea"/>
                <a:ea typeface="+mn-ea"/>
                <a:cs typeface="Open Sans" panose="020B0606030504020204" pitchFamily="34" charset="0"/>
                <a:sym typeface="Open Sans" panose="020B0606030504020204" pitchFamily="34" charset="0"/>
              </a:rPr>
              <a:t>产品宣传</a:t>
            </a:r>
            <a:endParaRPr lang="es-ES" altLang="zh-CN" sz="1400" dirty="0">
              <a:solidFill>
                <a:srgbClr val="A6A6A6"/>
              </a:solidFill>
              <a:latin typeface="+mn-ea"/>
              <a:ea typeface="+mn-ea"/>
            </a:endParaRPr>
          </a:p>
          <a:p>
            <a:pPr eaLnBrk="1">
              <a:spcBef>
                <a:spcPts val="200"/>
              </a:spcBef>
            </a:pPr>
            <a:r>
              <a:rPr lang="zh-CN" altLang="en-US" sz="900" dirty="0" smtClean="0">
                <a:solidFill>
                  <a:srgbClr val="808080"/>
                </a:solidFill>
                <a:latin typeface="+mn-ea"/>
                <a:ea typeface="+mn-ea"/>
              </a:rPr>
              <a:t>此处添加详细文本描述，建议与标题相关并符合整体语言风格，语言描述尽量简洁生动。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58382" name="AutoShape 14"/>
          <p:cNvSpPr/>
          <p:nvPr/>
        </p:nvSpPr>
        <p:spPr bwMode="auto">
          <a:xfrm>
            <a:off x="6858000" y="3333750"/>
            <a:ext cx="1828800" cy="8921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45719" tIns="45719" rIns="45719" bIns="45719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>
              <a:spcBef>
                <a:spcPts val="200"/>
              </a:spcBef>
            </a:pPr>
            <a:r>
              <a:rPr lang="zh-CN" altLang="en-US" sz="1200" b="1" dirty="0">
                <a:solidFill>
                  <a:srgbClr val="595959"/>
                </a:solidFill>
                <a:latin typeface="+mn-ea"/>
                <a:ea typeface="+mn-ea"/>
                <a:cs typeface="Open Sans" panose="020B0606030504020204" pitchFamily="34" charset="0"/>
                <a:sym typeface="Open Sans" panose="020B0606030504020204" pitchFamily="34" charset="0"/>
              </a:rPr>
              <a:t>数据</a:t>
            </a:r>
            <a:r>
              <a:rPr lang="zh-CN" altLang="en-US" sz="1200" b="1" dirty="0" smtClean="0">
                <a:solidFill>
                  <a:srgbClr val="595959"/>
                </a:solidFill>
                <a:latin typeface="+mn-ea"/>
                <a:ea typeface="+mn-ea"/>
                <a:cs typeface="Open Sans" panose="020B0606030504020204" pitchFamily="34" charset="0"/>
                <a:sym typeface="Open Sans" panose="020B0606030504020204" pitchFamily="34" charset="0"/>
              </a:rPr>
              <a:t>回收</a:t>
            </a:r>
            <a:endParaRPr lang="en-US" altLang="zh-CN" sz="1200" b="1" dirty="0" smtClean="0">
              <a:solidFill>
                <a:srgbClr val="595959"/>
              </a:solidFill>
              <a:latin typeface="+mn-ea"/>
              <a:ea typeface="+mn-ea"/>
              <a:cs typeface="Open Sans" panose="020B0606030504020204" pitchFamily="34" charset="0"/>
              <a:sym typeface="Open Sans" panose="020B0606030504020204" pitchFamily="34" charset="0"/>
            </a:endParaRPr>
          </a:p>
          <a:p>
            <a:pPr eaLnBrk="1">
              <a:spcBef>
                <a:spcPts val="200"/>
              </a:spcBef>
            </a:pPr>
            <a:r>
              <a:rPr lang="zh-CN" altLang="en-US" sz="900" dirty="0" smtClean="0">
                <a:solidFill>
                  <a:srgbClr val="808080"/>
                </a:solidFill>
                <a:latin typeface="+mn-ea"/>
                <a:ea typeface="+mn-ea"/>
              </a:rPr>
              <a:t>此处添加详细文本描述，建议与标题相关并符合整体语言风格，语言描述尽量简洁生动。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18" name="AutoShape 5"/>
          <p:cNvSpPr/>
          <p:nvPr/>
        </p:nvSpPr>
        <p:spPr bwMode="auto">
          <a:xfrm flipV="1">
            <a:off x="1266825" y="584392"/>
            <a:ext cx="6667500" cy="18000"/>
          </a:xfrm>
          <a:custGeom>
            <a:avLst/>
            <a:gdLst>
              <a:gd name="T0" fmla="*/ 3333750 w 21600"/>
              <a:gd name="T1" fmla="*/ 33338 h 21600"/>
              <a:gd name="T2" fmla="*/ 3333750 w 21600"/>
              <a:gd name="T3" fmla="*/ 33338 h 21600"/>
              <a:gd name="T4" fmla="*/ 3333750 w 21600"/>
              <a:gd name="T5" fmla="*/ 33338 h 21600"/>
              <a:gd name="T6" fmla="*/ 3333750 w 21600"/>
              <a:gd name="T7" fmla="*/ 33338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rgbClr val="32AA90"/>
          </a:solidFill>
          <a:ln w="25400" cap="flat" cmpd="sng">
            <a:noFill/>
            <a:prstDash val="solid"/>
            <a:miter lim="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19" name="AutoShape 16"/>
          <p:cNvSpPr/>
          <p:nvPr/>
        </p:nvSpPr>
        <p:spPr bwMode="auto">
          <a:xfrm>
            <a:off x="1243915" y="276126"/>
            <a:ext cx="4480213" cy="2794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/>
            <a:r>
              <a:rPr lang="zh-CN" altLang="en-US" sz="2000" b="1" dirty="0" smtClean="0">
                <a:solidFill>
                  <a:srgbClr val="002060"/>
                </a:solidFill>
                <a:latin typeface="+mn-ea"/>
                <a:ea typeface="+mn-ea"/>
              </a:rPr>
              <a:t>单击此处添加标题</a:t>
            </a:r>
            <a:endParaRPr lang="es-ES" altLang="zh-CN" sz="2000" b="1" dirty="0">
              <a:solidFill>
                <a:srgbClr val="002060"/>
              </a:solidFill>
              <a:latin typeface="+mn-ea"/>
              <a:ea typeface="+mn-ea"/>
            </a:endParaRPr>
          </a:p>
        </p:txBody>
      </p:sp>
      <p:sp>
        <p:nvSpPr>
          <p:cNvPr id="20" name="AutoShape 34"/>
          <p:cNvSpPr/>
          <p:nvPr/>
        </p:nvSpPr>
        <p:spPr bwMode="auto">
          <a:xfrm>
            <a:off x="3363293" y="415826"/>
            <a:ext cx="4004296" cy="1397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just" eaLnBrk="1">
              <a:spcBef>
                <a:spcPts val="600"/>
              </a:spcBef>
            </a:pPr>
            <a:r>
              <a:rPr lang="zh-CN" altLang="en-US" sz="700" dirty="0" smtClean="0">
                <a:solidFill>
                  <a:srgbClr val="3BB692"/>
                </a:solidFill>
                <a:latin typeface="+mn-ea"/>
                <a:ea typeface="+mn-ea"/>
                <a:sym typeface="Verdana" pitchFamily="34" charset="0"/>
              </a:rPr>
              <a:t>单击此处添加副标题或详细文本描述</a:t>
            </a:r>
            <a:endParaRPr lang="es-ES" altLang="zh-CN" sz="1800" dirty="0">
              <a:latin typeface="+mn-ea"/>
              <a:ea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  <p:bldGraphic spid="3" grpId="0">
        <p:bldAsOne/>
      </p:bldGraphic>
      <p:bldGraphic spid="4" grpId="0">
        <p:bldAsOne/>
      </p:bldGraphic>
      <p:bldGraphic spid="5" grpId="0">
        <p:bldAsOne/>
      </p:bldGraphic>
      <p:bldP spid="19" grpId="0" autoUpdateAnimBg="0"/>
      <p:bldP spid="20" grpId="0" autoUpdateAnimBg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ct 7"/>
          <p:cNvGraphicFramePr>
            <a:graphicFrameLocks noChangeAspect="1"/>
          </p:cNvGraphicFramePr>
          <p:nvPr/>
        </p:nvGraphicFramePr>
        <p:xfrm>
          <a:off x="903287" y="1338263"/>
          <a:ext cx="4583113" cy="37211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grpSp>
        <p:nvGrpSpPr>
          <p:cNvPr id="60419" name="Group 8"/>
          <p:cNvGrpSpPr/>
          <p:nvPr/>
        </p:nvGrpSpPr>
        <p:grpSpPr bwMode="auto">
          <a:xfrm>
            <a:off x="2667000" y="2114550"/>
            <a:ext cx="2513013" cy="990600"/>
            <a:chOff x="0" y="-1"/>
            <a:chExt cx="2514501" cy="990601"/>
          </a:xfrm>
        </p:grpSpPr>
        <p:sp>
          <p:nvSpPr>
            <p:cNvPr id="60425" name="Line 9"/>
            <p:cNvSpPr>
              <a:spLocks noChangeShapeType="1"/>
            </p:cNvSpPr>
            <p:nvPr/>
          </p:nvSpPr>
          <p:spPr bwMode="auto">
            <a:xfrm flipV="1">
              <a:off x="0" y="-1"/>
              <a:ext cx="991187" cy="990601"/>
            </a:xfrm>
            <a:prstGeom prst="line">
              <a:avLst/>
            </a:prstGeom>
            <a:noFill/>
            <a:ln w="9525" cap="flat" cmpd="sng">
              <a:solidFill>
                <a:srgbClr val="808080"/>
              </a:solidFill>
              <a:prstDash val="solid"/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defTabSz="457200">
                <a:defRPr/>
              </a:pPr>
              <a:endParaRPr lang="es-ES" sz="1200">
                <a:latin typeface="+mn-ea"/>
                <a:ea typeface="+mn-ea"/>
                <a:sym typeface="Helvetica" charset="0"/>
              </a:endParaRPr>
            </a:p>
          </p:txBody>
        </p:sp>
        <p:sp>
          <p:nvSpPr>
            <p:cNvPr id="60426" name="Line 10"/>
            <p:cNvSpPr>
              <a:spLocks noChangeShapeType="1"/>
            </p:cNvSpPr>
            <p:nvPr/>
          </p:nvSpPr>
          <p:spPr bwMode="auto">
            <a:xfrm>
              <a:off x="991187" y="-1"/>
              <a:ext cx="1523314" cy="0"/>
            </a:xfrm>
            <a:prstGeom prst="line">
              <a:avLst/>
            </a:prstGeom>
            <a:noFill/>
            <a:ln w="9525" cap="flat" cmpd="sng">
              <a:solidFill>
                <a:srgbClr val="808080"/>
              </a:solidFill>
              <a:prstDash val="solid"/>
              <a:rou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defTabSz="457200">
                <a:defRPr/>
              </a:pPr>
              <a:endParaRPr lang="es-ES" sz="1200">
                <a:latin typeface="+mn-ea"/>
                <a:ea typeface="+mn-ea"/>
                <a:sym typeface="Helvetica" charset="0"/>
              </a:endParaRPr>
            </a:p>
          </p:txBody>
        </p:sp>
      </p:grpSp>
      <p:grpSp>
        <p:nvGrpSpPr>
          <p:cNvPr id="60420" name="Group 11"/>
          <p:cNvGrpSpPr/>
          <p:nvPr/>
        </p:nvGrpSpPr>
        <p:grpSpPr bwMode="auto">
          <a:xfrm>
            <a:off x="3884613" y="3257550"/>
            <a:ext cx="1295400" cy="685800"/>
            <a:chOff x="-1" y="0"/>
            <a:chExt cx="1295181" cy="685800"/>
          </a:xfrm>
        </p:grpSpPr>
        <p:sp>
          <p:nvSpPr>
            <p:cNvPr id="60428" name="Line 12"/>
            <p:cNvSpPr>
              <a:spLocks noChangeShapeType="1"/>
            </p:cNvSpPr>
            <p:nvPr/>
          </p:nvSpPr>
          <p:spPr bwMode="auto">
            <a:xfrm>
              <a:off x="-1" y="0"/>
              <a:ext cx="609497" cy="685800"/>
            </a:xfrm>
            <a:prstGeom prst="line">
              <a:avLst/>
            </a:prstGeom>
            <a:noFill/>
            <a:ln w="9525" cap="flat" cmpd="sng">
              <a:solidFill>
                <a:srgbClr val="808080"/>
              </a:solidFill>
              <a:prstDash val="solid"/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defTabSz="457200">
                <a:defRPr/>
              </a:pPr>
              <a:endParaRPr lang="es-ES" sz="1200">
                <a:latin typeface="+mn-ea"/>
                <a:ea typeface="+mn-ea"/>
                <a:sym typeface="Helvetica" charset="0"/>
              </a:endParaRPr>
            </a:p>
          </p:txBody>
        </p:sp>
        <p:sp>
          <p:nvSpPr>
            <p:cNvPr id="60429" name="Line 13"/>
            <p:cNvSpPr>
              <a:spLocks noChangeShapeType="1"/>
            </p:cNvSpPr>
            <p:nvPr/>
          </p:nvSpPr>
          <p:spPr bwMode="auto">
            <a:xfrm>
              <a:off x="609496" y="685800"/>
              <a:ext cx="685684" cy="0"/>
            </a:xfrm>
            <a:prstGeom prst="line">
              <a:avLst/>
            </a:prstGeom>
            <a:noFill/>
            <a:ln w="9525" cap="flat" cmpd="sng">
              <a:solidFill>
                <a:srgbClr val="808080"/>
              </a:solidFill>
              <a:prstDash val="solid"/>
              <a:rou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defTabSz="457200">
                <a:defRPr/>
              </a:pPr>
              <a:endParaRPr lang="es-ES" sz="1200">
                <a:latin typeface="+mn-ea"/>
                <a:ea typeface="+mn-ea"/>
                <a:sym typeface="Helvetica" charset="0"/>
              </a:endParaRPr>
            </a:p>
          </p:txBody>
        </p:sp>
      </p:grpSp>
      <p:sp>
        <p:nvSpPr>
          <p:cNvPr id="60430" name="Line 14"/>
          <p:cNvSpPr>
            <a:spLocks noChangeShapeType="1"/>
          </p:cNvSpPr>
          <p:nvPr/>
        </p:nvSpPr>
        <p:spPr bwMode="auto">
          <a:xfrm>
            <a:off x="3657600" y="2419350"/>
            <a:ext cx="1522413" cy="0"/>
          </a:xfrm>
          <a:prstGeom prst="line">
            <a:avLst/>
          </a:prstGeom>
          <a:noFill/>
          <a:ln w="9525" cap="flat" cmpd="sng">
            <a:solidFill>
              <a:srgbClr val="808080"/>
            </a:solidFill>
            <a:prstDash val="solid"/>
            <a:rou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defTabSz="457200">
              <a:defRPr/>
            </a:pPr>
            <a:endParaRPr lang="es-ES" sz="1200">
              <a:latin typeface="+mn-ea"/>
              <a:ea typeface="+mn-ea"/>
              <a:sym typeface="Helvetica" charset="0"/>
            </a:endParaRPr>
          </a:p>
        </p:txBody>
      </p:sp>
      <p:grpSp>
        <p:nvGrpSpPr>
          <p:cNvPr id="60422" name="Group 15"/>
          <p:cNvGrpSpPr/>
          <p:nvPr/>
        </p:nvGrpSpPr>
        <p:grpSpPr bwMode="auto">
          <a:xfrm>
            <a:off x="2819400" y="1427163"/>
            <a:ext cx="2360613" cy="687387"/>
            <a:chOff x="0" y="-1"/>
            <a:chExt cx="2362106" cy="685802"/>
          </a:xfrm>
        </p:grpSpPr>
        <p:sp>
          <p:nvSpPr>
            <p:cNvPr id="60432" name="Line 16"/>
            <p:cNvSpPr>
              <a:spLocks noChangeShapeType="1"/>
            </p:cNvSpPr>
            <p:nvPr/>
          </p:nvSpPr>
          <p:spPr bwMode="auto">
            <a:xfrm flipV="1">
              <a:off x="0" y="-1"/>
              <a:ext cx="762482" cy="685802"/>
            </a:xfrm>
            <a:prstGeom prst="line">
              <a:avLst/>
            </a:prstGeom>
            <a:noFill/>
            <a:ln w="9525" cap="flat" cmpd="sng">
              <a:solidFill>
                <a:srgbClr val="808080"/>
              </a:solidFill>
              <a:prstDash val="solid"/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defTabSz="457200">
                <a:defRPr/>
              </a:pPr>
              <a:endParaRPr lang="es-ES" sz="1200">
                <a:latin typeface="+mn-ea"/>
                <a:ea typeface="+mn-ea"/>
                <a:sym typeface="Helvetica" charset="0"/>
              </a:endParaRPr>
            </a:p>
          </p:txBody>
        </p:sp>
        <p:sp>
          <p:nvSpPr>
            <p:cNvPr id="60433" name="Line 17"/>
            <p:cNvSpPr>
              <a:spLocks noChangeShapeType="1"/>
            </p:cNvSpPr>
            <p:nvPr/>
          </p:nvSpPr>
          <p:spPr bwMode="auto">
            <a:xfrm>
              <a:off x="762482" y="-1"/>
              <a:ext cx="1599624" cy="0"/>
            </a:xfrm>
            <a:prstGeom prst="line">
              <a:avLst/>
            </a:prstGeom>
            <a:noFill/>
            <a:ln w="9525" cap="flat" cmpd="sng">
              <a:solidFill>
                <a:srgbClr val="808080"/>
              </a:solidFill>
              <a:prstDash val="solid"/>
              <a:rou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defTabSz="457200">
                <a:defRPr/>
              </a:pPr>
              <a:endParaRPr lang="es-ES" sz="1200">
                <a:latin typeface="+mn-ea"/>
                <a:ea typeface="+mn-ea"/>
                <a:sym typeface="Helvetica" charset="0"/>
              </a:endParaRPr>
            </a:p>
          </p:txBody>
        </p:sp>
      </p:grpSp>
      <p:sp>
        <p:nvSpPr>
          <p:cNvPr id="60434" name="AutoShape 18"/>
          <p:cNvSpPr/>
          <p:nvPr/>
        </p:nvSpPr>
        <p:spPr bwMode="auto">
          <a:xfrm>
            <a:off x="5486400" y="1123950"/>
            <a:ext cx="2952750" cy="54768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45719" tIns="45719" rIns="45719" bIns="45719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>
              <a:spcBef>
                <a:spcPts val="200"/>
              </a:spcBef>
            </a:pPr>
            <a:r>
              <a:rPr lang="zh-CN" altLang="en-US" sz="1200" b="1" dirty="0" smtClean="0">
                <a:solidFill>
                  <a:srgbClr val="00B050"/>
                </a:solidFill>
                <a:latin typeface="+mn-ea"/>
                <a:ea typeface="+mn-ea"/>
              </a:rPr>
              <a:t>平面设计</a:t>
            </a:r>
            <a:br>
              <a:rPr lang="es-ES" altLang="zh-CN" sz="1200" b="1" dirty="0">
                <a:solidFill>
                  <a:srgbClr val="00B050"/>
                </a:solidFill>
                <a:latin typeface="+mn-ea"/>
                <a:ea typeface="+mn-ea"/>
              </a:rPr>
            </a:br>
            <a:r>
              <a:rPr lang="zh-CN" altLang="en-US" sz="900" dirty="0" smtClean="0">
                <a:solidFill>
                  <a:srgbClr val="404040"/>
                </a:solidFill>
                <a:latin typeface="+mn-ea"/>
                <a:ea typeface="+mn-ea"/>
              </a:rPr>
              <a:t>此处添加详细文本描述，建议与标题相关并符合整体语言风格，语言描述尽量简洁生动。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60435" name="AutoShape 19"/>
          <p:cNvSpPr/>
          <p:nvPr/>
        </p:nvSpPr>
        <p:spPr bwMode="auto">
          <a:xfrm>
            <a:off x="5486400" y="1733550"/>
            <a:ext cx="2951163" cy="5746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45719" tIns="45719" rIns="45719" bIns="45719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>
              <a:spcBef>
                <a:spcPts val="200"/>
              </a:spcBef>
            </a:pPr>
            <a:r>
              <a:rPr lang="zh-CN" altLang="en-US" sz="1200" b="1" dirty="0" smtClean="0">
                <a:solidFill>
                  <a:srgbClr val="1C9FB6"/>
                </a:solidFill>
                <a:latin typeface="+mn-ea"/>
                <a:ea typeface="+mn-ea"/>
              </a:rPr>
              <a:t>产品开发</a:t>
            </a:r>
            <a:endParaRPr lang="es-ES" altLang="zh-CN" sz="1400" dirty="0">
              <a:solidFill>
                <a:srgbClr val="A6A6A6"/>
              </a:solidFill>
              <a:latin typeface="+mn-ea"/>
              <a:ea typeface="+mn-ea"/>
            </a:endParaRPr>
          </a:p>
          <a:p>
            <a:pPr eaLnBrk="1">
              <a:spcBef>
                <a:spcPts val="200"/>
              </a:spcBef>
            </a:pPr>
            <a:r>
              <a:rPr lang="zh-CN" altLang="en-US" sz="900" dirty="0" smtClean="0">
                <a:solidFill>
                  <a:srgbClr val="404040"/>
                </a:solidFill>
                <a:latin typeface="+mn-ea"/>
                <a:ea typeface="+mn-ea"/>
              </a:rPr>
              <a:t>此处添加详细文本描述，建议与标题相关并符合整体语言风格，语言描述尽量简洁生动。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60436" name="AutoShape 20"/>
          <p:cNvSpPr/>
          <p:nvPr/>
        </p:nvSpPr>
        <p:spPr bwMode="auto">
          <a:xfrm>
            <a:off x="5486400" y="2266950"/>
            <a:ext cx="2951163" cy="5746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45719" tIns="45719" rIns="45719" bIns="45719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>
              <a:spcBef>
                <a:spcPts val="200"/>
              </a:spcBef>
            </a:pPr>
            <a:r>
              <a:rPr lang="zh-CN" altLang="en-US" sz="1200" b="1" dirty="0" smtClean="0">
                <a:solidFill>
                  <a:srgbClr val="0E7FB7"/>
                </a:solidFill>
                <a:latin typeface="+mn-ea"/>
                <a:ea typeface="+mn-ea"/>
              </a:rPr>
              <a:t>控制面板</a:t>
            </a:r>
            <a:endParaRPr lang="es-ES" altLang="zh-CN" sz="1400" dirty="0">
              <a:solidFill>
                <a:srgbClr val="A6A6A6"/>
              </a:solidFill>
              <a:latin typeface="+mn-ea"/>
              <a:ea typeface="+mn-ea"/>
            </a:endParaRPr>
          </a:p>
          <a:p>
            <a:pPr eaLnBrk="1">
              <a:spcBef>
                <a:spcPts val="200"/>
              </a:spcBef>
            </a:pPr>
            <a:r>
              <a:rPr lang="zh-CN" altLang="en-US" sz="900" dirty="0" smtClean="0">
                <a:solidFill>
                  <a:srgbClr val="404040"/>
                </a:solidFill>
                <a:latin typeface="+mn-ea"/>
                <a:ea typeface="+mn-ea"/>
              </a:rPr>
              <a:t>此处添加详细文本描述，建议与标题相关并符合整体语言风格，语言描述尽量简洁生动。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60437" name="AutoShape 21"/>
          <p:cNvSpPr/>
          <p:nvPr/>
        </p:nvSpPr>
        <p:spPr bwMode="auto">
          <a:xfrm>
            <a:off x="5486400" y="3505200"/>
            <a:ext cx="2951163" cy="8286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45719" tIns="45719" rIns="45719" bIns="45719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>
              <a:spcBef>
                <a:spcPts val="200"/>
              </a:spcBef>
            </a:pPr>
            <a:r>
              <a:rPr lang="zh-CN" altLang="en-US" sz="1200" b="1" dirty="0" smtClean="0">
                <a:solidFill>
                  <a:srgbClr val="1C9FB6"/>
                </a:solidFill>
                <a:latin typeface="+mn-ea"/>
                <a:ea typeface="+mn-ea"/>
              </a:rPr>
              <a:t>数据回收</a:t>
            </a:r>
            <a:br>
              <a:rPr lang="es-ES" altLang="zh-CN" sz="1200" b="1" dirty="0">
                <a:solidFill>
                  <a:srgbClr val="1C9FB6"/>
                </a:solidFill>
                <a:latin typeface="+mn-ea"/>
                <a:ea typeface="+mn-ea"/>
              </a:rPr>
            </a:br>
            <a:r>
              <a:rPr lang="zh-CN" altLang="en-US" sz="900" dirty="0" smtClean="0">
                <a:solidFill>
                  <a:srgbClr val="404040"/>
                </a:solidFill>
                <a:latin typeface="+mn-ea"/>
                <a:ea typeface="+mn-ea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900" dirty="0" smtClean="0">
                <a:solidFill>
                  <a:srgbClr val="404040"/>
                </a:solidFill>
                <a:latin typeface="+mn-ea"/>
                <a:ea typeface="+mn-ea"/>
              </a:rPr>
              <a:t>200</a:t>
            </a:r>
            <a:r>
              <a:rPr lang="zh-CN" altLang="en-US" sz="900" dirty="0" smtClean="0">
                <a:solidFill>
                  <a:srgbClr val="404040"/>
                </a:solidFill>
                <a:latin typeface="+mn-ea"/>
                <a:ea typeface="+mn-ea"/>
              </a:rPr>
              <a:t>字以内，据统计每页幻灯片的最好控制在</a:t>
            </a:r>
            <a:r>
              <a:rPr lang="en-US" altLang="zh-CN" sz="900" dirty="0" smtClean="0">
                <a:solidFill>
                  <a:srgbClr val="404040"/>
                </a:solidFill>
                <a:latin typeface="+mn-ea"/>
                <a:ea typeface="+mn-ea"/>
              </a:rPr>
              <a:t>5</a:t>
            </a:r>
            <a:r>
              <a:rPr lang="zh-CN" altLang="en-US" sz="900" dirty="0" smtClean="0">
                <a:solidFill>
                  <a:srgbClr val="404040"/>
                </a:solidFill>
                <a:latin typeface="+mn-ea"/>
                <a:ea typeface="+mn-ea"/>
              </a:rPr>
              <a:t>分钟之内。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25" name="AutoShape 5"/>
          <p:cNvSpPr/>
          <p:nvPr/>
        </p:nvSpPr>
        <p:spPr bwMode="auto">
          <a:xfrm flipV="1">
            <a:off x="1266825" y="584392"/>
            <a:ext cx="6667500" cy="18000"/>
          </a:xfrm>
          <a:custGeom>
            <a:avLst/>
            <a:gdLst>
              <a:gd name="T0" fmla="*/ 3333750 w 21600"/>
              <a:gd name="T1" fmla="*/ 33338 h 21600"/>
              <a:gd name="T2" fmla="*/ 3333750 w 21600"/>
              <a:gd name="T3" fmla="*/ 33338 h 21600"/>
              <a:gd name="T4" fmla="*/ 3333750 w 21600"/>
              <a:gd name="T5" fmla="*/ 33338 h 21600"/>
              <a:gd name="T6" fmla="*/ 3333750 w 21600"/>
              <a:gd name="T7" fmla="*/ 33338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rgbClr val="32AA90"/>
          </a:solidFill>
          <a:ln w="25400" cap="flat" cmpd="sng">
            <a:noFill/>
            <a:prstDash val="solid"/>
            <a:miter lim="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26" name="AutoShape 16"/>
          <p:cNvSpPr/>
          <p:nvPr/>
        </p:nvSpPr>
        <p:spPr bwMode="auto">
          <a:xfrm>
            <a:off x="1243915" y="276126"/>
            <a:ext cx="4480213" cy="2794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/>
            <a:r>
              <a:rPr lang="zh-CN" altLang="en-US" sz="2000" b="1" dirty="0" smtClean="0">
                <a:solidFill>
                  <a:srgbClr val="002060"/>
                </a:solidFill>
                <a:latin typeface="+mn-ea"/>
                <a:ea typeface="+mn-ea"/>
              </a:rPr>
              <a:t>单击此处添加标题</a:t>
            </a:r>
            <a:endParaRPr lang="es-ES" altLang="zh-CN" sz="2000" b="1" dirty="0">
              <a:solidFill>
                <a:srgbClr val="002060"/>
              </a:solidFill>
              <a:latin typeface="+mn-ea"/>
              <a:ea typeface="+mn-ea"/>
            </a:endParaRPr>
          </a:p>
        </p:txBody>
      </p:sp>
      <p:sp>
        <p:nvSpPr>
          <p:cNvPr id="27" name="AutoShape 34"/>
          <p:cNvSpPr/>
          <p:nvPr/>
        </p:nvSpPr>
        <p:spPr bwMode="auto">
          <a:xfrm>
            <a:off x="3363293" y="415826"/>
            <a:ext cx="4004296" cy="1397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just" eaLnBrk="1">
              <a:spcBef>
                <a:spcPts val="600"/>
              </a:spcBef>
            </a:pPr>
            <a:r>
              <a:rPr lang="zh-CN" altLang="en-US" sz="700" dirty="0" smtClean="0">
                <a:solidFill>
                  <a:srgbClr val="3BB692"/>
                </a:solidFill>
                <a:latin typeface="+mn-ea"/>
                <a:ea typeface="+mn-ea"/>
                <a:sym typeface="Verdana" pitchFamily="34" charset="0"/>
              </a:rPr>
              <a:t>单击此处添加副标题或详细文本描述</a:t>
            </a:r>
            <a:endParaRPr lang="es-ES" altLang="zh-CN" sz="1800" dirty="0">
              <a:latin typeface="+mn-ea"/>
              <a:ea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  <p:bldP spid="26" grpId="0" autoUpdateAnimBg="0"/>
      <p:bldP spid="27" grpId="0" autoUpdateAnimBg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1"/>
          <p:cNvGraphicFramePr>
            <a:graphicFrameLocks noChangeAspect="1"/>
          </p:cNvGraphicFramePr>
          <p:nvPr/>
        </p:nvGraphicFramePr>
        <p:xfrm>
          <a:off x="5580113" y="1514475"/>
          <a:ext cx="2473276" cy="28908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62466" name="AutoShape 2"/>
          <p:cNvSpPr/>
          <p:nvPr/>
        </p:nvSpPr>
        <p:spPr bwMode="auto">
          <a:xfrm>
            <a:off x="6175375" y="4470400"/>
            <a:ext cx="1444625" cy="3048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>
              <a:spcBef>
                <a:spcPts val="600"/>
              </a:spcBef>
            </a:pPr>
            <a:r>
              <a:rPr lang="zh-CN" altLang="en-US" sz="700" dirty="0" smtClean="0">
                <a:solidFill>
                  <a:srgbClr val="777C87"/>
                </a:solidFill>
                <a:latin typeface="+mn-ea"/>
                <a:ea typeface="+mn-ea"/>
                <a:sym typeface="Lato Regular" panose="020F0502020204030203" pitchFamily="34" charset="0"/>
              </a:rPr>
              <a:t>此处添加详细文本描述，建议与标题相关并符合整体语言风格，语言描述尽量简洁生动。</a:t>
            </a:r>
            <a:endParaRPr lang="es-ES" altLang="zh-CN" sz="1800" dirty="0">
              <a:latin typeface="+mn-ea"/>
              <a:ea typeface="+mn-ea"/>
            </a:endParaRPr>
          </a:p>
        </p:txBody>
      </p:sp>
      <p:graphicFrame>
        <p:nvGraphicFramePr>
          <p:cNvPr id="2" name="Object 3"/>
          <p:cNvGraphicFramePr>
            <a:graphicFrameLocks noChangeAspect="1"/>
          </p:cNvGraphicFramePr>
          <p:nvPr/>
        </p:nvGraphicFramePr>
        <p:xfrm>
          <a:off x="395536" y="1450975"/>
          <a:ext cx="5029894" cy="33282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2468" name="AutoShape 4"/>
          <p:cNvSpPr/>
          <p:nvPr/>
        </p:nvSpPr>
        <p:spPr bwMode="auto">
          <a:xfrm>
            <a:off x="1203325" y="4457700"/>
            <a:ext cx="4473575" cy="3048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just" eaLnBrk="1">
              <a:lnSpc>
                <a:spcPct val="120000"/>
              </a:lnSpc>
              <a:spcBef>
                <a:spcPts val="1100"/>
              </a:spcBef>
            </a:pPr>
            <a:r>
              <a:rPr lang="zh-CN" altLang="en-US" sz="700" b="1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此处添加详细文本描述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，建议与标题相关并符合整体语言风格，语言描述尽量简洁生动。尽量将每页幻灯片的字数控制在</a:t>
            </a:r>
            <a:r>
              <a:rPr lang="en-US" altLang="zh-CN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200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字以内，据统计每页幻灯片的最好控制在</a:t>
            </a:r>
            <a:r>
              <a:rPr lang="en-US" altLang="zh-CN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5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分钟之内。此处添加详细文本描述，建议与标题相关并符合整体语言风格，语言描述尽量简洁生动</a:t>
            </a:r>
            <a:r>
              <a:rPr lang="zh-CN" altLang="en-US" sz="700" dirty="0" smtClean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。</a:t>
            </a:r>
            <a:endParaRPr lang="en-US" altLang="zh-CN" sz="700" dirty="0">
              <a:solidFill>
                <a:srgbClr val="6F6F6F"/>
              </a:solidFill>
              <a:latin typeface="+mn-ea"/>
              <a:ea typeface="+mn-ea"/>
              <a:sym typeface="Lato Bold" panose="020F0802020204030203" pitchFamily="34" charset="0"/>
            </a:endParaRPr>
          </a:p>
        </p:txBody>
      </p:sp>
      <p:sp>
        <p:nvSpPr>
          <p:cNvPr id="62471" name="AutoShape 7"/>
          <p:cNvSpPr/>
          <p:nvPr/>
        </p:nvSpPr>
        <p:spPr bwMode="auto">
          <a:xfrm>
            <a:off x="1203325" y="1104900"/>
            <a:ext cx="6677025" cy="3460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just" eaLnBrk="1">
              <a:lnSpc>
                <a:spcPct val="120000"/>
              </a:lnSpc>
              <a:spcBef>
                <a:spcPts val="1100"/>
              </a:spcBef>
            </a:pPr>
            <a:r>
              <a:rPr lang="zh-CN" altLang="en-US" sz="700" b="1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此处添加详细文本描述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，建议与标题相关并符合整体语言风格，语言描述尽量简洁生动。尽量将每页幻灯片的字数控制在</a:t>
            </a:r>
            <a:r>
              <a:rPr lang="en-US" altLang="zh-CN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200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字以内，据统计每页幻灯片的最好控制在</a:t>
            </a:r>
            <a:r>
              <a:rPr lang="en-US" altLang="zh-CN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5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200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字以内，据统计每页幻灯片的最好控制在</a:t>
            </a:r>
            <a:r>
              <a:rPr lang="en-US" altLang="zh-CN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5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200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字以内，据统计每页幻灯片的最好控制在</a:t>
            </a:r>
            <a:r>
              <a:rPr lang="en-US" altLang="zh-CN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5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分钟之内。</a:t>
            </a:r>
            <a:endParaRPr lang="en-US" altLang="zh-CN" sz="700" dirty="0">
              <a:solidFill>
                <a:srgbClr val="6F6F6F"/>
              </a:solidFill>
              <a:latin typeface="+mn-ea"/>
              <a:ea typeface="+mn-ea"/>
              <a:sym typeface="Lato Bold" panose="020F0802020204030203" pitchFamily="34" charset="0"/>
            </a:endParaRPr>
          </a:p>
        </p:txBody>
      </p:sp>
      <p:sp>
        <p:nvSpPr>
          <p:cNvPr id="62472" name="AutoShape 8"/>
          <p:cNvSpPr/>
          <p:nvPr/>
        </p:nvSpPr>
        <p:spPr bwMode="auto">
          <a:xfrm>
            <a:off x="1203325" y="4232275"/>
            <a:ext cx="1844675" cy="2032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/>
            <a:r>
              <a:rPr lang="zh-CN" altLang="en-US" sz="1300" b="1" dirty="0" smtClean="0">
                <a:solidFill>
                  <a:srgbClr val="313131"/>
                </a:solidFill>
                <a:latin typeface="+mn-ea"/>
                <a:ea typeface="+mn-ea"/>
                <a:cs typeface="Lato Black" panose="020F0A02020204030203" pitchFamily="34" charset="0"/>
                <a:sym typeface="Lato Black" panose="020F0A02020204030203" pitchFamily="34" charset="0"/>
              </a:rPr>
              <a:t>添加标题</a:t>
            </a:r>
            <a:r>
              <a:rPr lang="es-ES" altLang="zh-CN" sz="1300" b="1" dirty="0" smtClean="0">
                <a:solidFill>
                  <a:srgbClr val="313131"/>
                </a:solidFill>
                <a:latin typeface="+mn-ea"/>
                <a:ea typeface="+mn-ea"/>
                <a:cs typeface="Lato Black" panose="020F0A02020204030203" pitchFamily="34" charset="0"/>
                <a:sym typeface="Lato Black" panose="020F0A02020204030203" pitchFamily="34" charset="0"/>
              </a:rPr>
              <a:t> </a:t>
            </a:r>
            <a:r>
              <a:rPr lang="es-ES" altLang="zh-CN" sz="1300" b="1" dirty="0">
                <a:solidFill>
                  <a:srgbClr val="313131"/>
                </a:solidFill>
                <a:latin typeface="+mn-ea"/>
                <a:ea typeface="+mn-ea"/>
                <a:cs typeface="Lato Black" panose="020F0A02020204030203" pitchFamily="34" charset="0"/>
                <a:sym typeface="Lato Black" panose="020F0A02020204030203" pitchFamily="34" charset="0"/>
              </a:rPr>
              <a:t>13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62473" name="AutoShape 9"/>
          <p:cNvSpPr/>
          <p:nvPr/>
        </p:nvSpPr>
        <p:spPr bwMode="auto">
          <a:xfrm>
            <a:off x="6143625" y="4232275"/>
            <a:ext cx="1614488" cy="2032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/>
            <a:r>
              <a:rPr lang="zh-CN" altLang="en-US" sz="1300" b="1" dirty="0" smtClean="0">
                <a:solidFill>
                  <a:srgbClr val="313131"/>
                </a:solidFill>
                <a:latin typeface="+mn-ea"/>
                <a:ea typeface="+mn-ea"/>
                <a:cs typeface="Lato Black" panose="020F0A02020204030203" pitchFamily="34" charset="0"/>
                <a:sym typeface="Lato Black" panose="020F0A02020204030203" pitchFamily="34" charset="0"/>
              </a:rPr>
              <a:t>添加标题</a:t>
            </a:r>
            <a:r>
              <a:rPr lang="es-ES" altLang="zh-CN" sz="1300" b="1" dirty="0" smtClean="0">
                <a:solidFill>
                  <a:srgbClr val="313131"/>
                </a:solidFill>
                <a:latin typeface="+mn-ea"/>
                <a:ea typeface="+mn-ea"/>
                <a:cs typeface="Lato Black" panose="020F0A02020204030203" pitchFamily="34" charset="0"/>
                <a:sym typeface="Lato Black" panose="020F0A02020204030203" pitchFamily="34" charset="0"/>
              </a:rPr>
              <a:t> </a:t>
            </a:r>
            <a:r>
              <a:rPr lang="es-ES" altLang="zh-CN" sz="1300" b="1" dirty="0">
                <a:solidFill>
                  <a:srgbClr val="313131"/>
                </a:solidFill>
                <a:latin typeface="+mn-ea"/>
                <a:ea typeface="+mn-ea"/>
                <a:cs typeface="Lato Black" panose="020F0A02020204030203" pitchFamily="34" charset="0"/>
                <a:sym typeface="Lato Black" panose="020F0A02020204030203" pitchFamily="34" charset="0"/>
              </a:rPr>
              <a:t>14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17" name="AutoShape 5"/>
          <p:cNvSpPr/>
          <p:nvPr/>
        </p:nvSpPr>
        <p:spPr bwMode="auto">
          <a:xfrm flipV="1">
            <a:off x="1266825" y="584392"/>
            <a:ext cx="6667500" cy="18000"/>
          </a:xfrm>
          <a:custGeom>
            <a:avLst/>
            <a:gdLst>
              <a:gd name="T0" fmla="*/ 3333750 w 21600"/>
              <a:gd name="T1" fmla="*/ 33338 h 21600"/>
              <a:gd name="T2" fmla="*/ 3333750 w 21600"/>
              <a:gd name="T3" fmla="*/ 33338 h 21600"/>
              <a:gd name="T4" fmla="*/ 3333750 w 21600"/>
              <a:gd name="T5" fmla="*/ 33338 h 21600"/>
              <a:gd name="T6" fmla="*/ 3333750 w 21600"/>
              <a:gd name="T7" fmla="*/ 33338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rgbClr val="32AA90"/>
          </a:solidFill>
          <a:ln w="25400" cap="flat" cmpd="sng">
            <a:noFill/>
            <a:prstDash val="solid"/>
            <a:miter lim="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18" name="AutoShape 16"/>
          <p:cNvSpPr/>
          <p:nvPr/>
        </p:nvSpPr>
        <p:spPr bwMode="auto">
          <a:xfrm>
            <a:off x="1243915" y="276126"/>
            <a:ext cx="4480213" cy="2794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/>
            <a:r>
              <a:rPr lang="zh-CN" altLang="en-US" sz="2000" b="1" dirty="0" smtClean="0">
                <a:solidFill>
                  <a:srgbClr val="002060"/>
                </a:solidFill>
                <a:latin typeface="+mn-ea"/>
                <a:ea typeface="+mn-ea"/>
              </a:rPr>
              <a:t>单击此处添加标题</a:t>
            </a:r>
            <a:endParaRPr lang="es-ES" altLang="zh-CN" sz="2000" b="1" dirty="0">
              <a:solidFill>
                <a:srgbClr val="002060"/>
              </a:solidFill>
              <a:latin typeface="+mn-ea"/>
              <a:ea typeface="+mn-ea"/>
            </a:endParaRPr>
          </a:p>
        </p:txBody>
      </p:sp>
      <p:sp>
        <p:nvSpPr>
          <p:cNvPr id="19" name="AutoShape 34"/>
          <p:cNvSpPr/>
          <p:nvPr/>
        </p:nvSpPr>
        <p:spPr bwMode="auto">
          <a:xfrm>
            <a:off x="3363293" y="415826"/>
            <a:ext cx="4004296" cy="1397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just" eaLnBrk="1">
              <a:spcBef>
                <a:spcPts val="600"/>
              </a:spcBef>
            </a:pPr>
            <a:r>
              <a:rPr lang="zh-CN" altLang="en-US" sz="700" dirty="0" smtClean="0">
                <a:solidFill>
                  <a:srgbClr val="3BB692"/>
                </a:solidFill>
                <a:latin typeface="+mn-ea"/>
                <a:ea typeface="+mn-ea"/>
                <a:sym typeface="Verdana" pitchFamily="34" charset="0"/>
              </a:rPr>
              <a:t>单击此处添加副标题或详细文本描述</a:t>
            </a:r>
            <a:endParaRPr lang="es-ES" altLang="zh-CN" sz="1800" dirty="0">
              <a:latin typeface="+mn-ea"/>
              <a:ea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24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24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24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24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24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24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24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24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66" grpId="0" autoUpdateAnimBg="0"/>
      <p:bldGraphic spid="2" grpId="0">
        <p:bldAsOne/>
      </p:bldGraphic>
      <p:bldP spid="62468" grpId="0" autoUpdateAnimBg="0"/>
      <p:bldP spid="62471" grpId="0" autoUpdateAnimBg="0"/>
      <p:bldP spid="62472" grpId="0" autoUpdateAnimBg="0"/>
      <p:bldP spid="62473" grpId="0" autoUpdateAnimBg="0"/>
      <p:bldP spid="18" grpId="0" autoUpdateAnimBg="0"/>
      <p:bldP spid="19" grpId="0" autoUpdateAnimBg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399" name="Group 7"/>
          <p:cNvGrpSpPr/>
          <p:nvPr/>
        </p:nvGrpSpPr>
        <p:grpSpPr bwMode="auto">
          <a:xfrm>
            <a:off x="762000" y="1503363"/>
            <a:ext cx="5029200" cy="2878137"/>
            <a:chOff x="0" y="-1"/>
            <a:chExt cx="5029203" cy="2876555"/>
          </a:xfrm>
        </p:grpSpPr>
        <p:grpSp>
          <p:nvGrpSpPr>
            <p:cNvPr id="59427" name="Group 8"/>
            <p:cNvGrpSpPr/>
            <p:nvPr/>
          </p:nvGrpSpPr>
          <p:grpSpPr bwMode="auto">
            <a:xfrm>
              <a:off x="0" y="-1"/>
              <a:ext cx="2014753" cy="1635214"/>
              <a:chOff x="0" y="0"/>
              <a:chExt cx="2014753" cy="1635213"/>
            </a:xfrm>
          </p:grpSpPr>
          <p:sp>
            <p:nvSpPr>
              <p:cNvPr id="59401" name="AutoShape 9"/>
              <p:cNvSpPr/>
              <p:nvPr/>
            </p:nvSpPr>
            <p:spPr bwMode="auto">
              <a:xfrm>
                <a:off x="1462320" y="89808"/>
                <a:ext cx="495993" cy="593086"/>
              </a:xfrm>
              <a:custGeom>
                <a:avLst/>
                <a:gdLst>
                  <a:gd name="T0" fmla="*/ 247997 w 21600"/>
                  <a:gd name="T1" fmla="*/ 296543 h 21600"/>
                  <a:gd name="T2" fmla="*/ 247997 w 21600"/>
                  <a:gd name="T3" fmla="*/ 296543 h 21600"/>
                  <a:gd name="T4" fmla="*/ 247997 w 21600"/>
                  <a:gd name="T5" fmla="*/ 296543 h 21600"/>
                  <a:gd name="T6" fmla="*/ 247997 w 21600"/>
                  <a:gd name="T7" fmla="*/ 296543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5105" y="2560"/>
                    </a:moveTo>
                    <a:lnTo>
                      <a:pt x="5007" y="2560"/>
                    </a:lnTo>
                    <a:lnTo>
                      <a:pt x="5007" y="2626"/>
                    </a:lnTo>
                    <a:lnTo>
                      <a:pt x="4810" y="2691"/>
                    </a:lnTo>
                    <a:lnTo>
                      <a:pt x="4712" y="2823"/>
                    </a:lnTo>
                    <a:lnTo>
                      <a:pt x="4712" y="2888"/>
                    </a:lnTo>
                    <a:lnTo>
                      <a:pt x="4614" y="3020"/>
                    </a:lnTo>
                    <a:lnTo>
                      <a:pt x="4712" y="3085"/>
                    </a:lnTo>
                    <a:lnTo>
                      <a:pt x="4712" y="3873"/>
                    </a:lnTo>
                    <a:lnTo>
                      <a:pt x="4614" y="4004"/>
                    </a:lnTo>
                    <a:lnTo>
                      <a:pt x="3632" y="4004"/>
                    </a:lnTo>
                    <a:lnTo>
                      <a:pt x="3632" y="4070"/>
                    </a:lnTo>
                    <a:lnTo>
                      <a:pt x="3436" y="4201"/>
                    </a:lnTo>
                    <a:lnTo>
                      <a:pt x="3338" y="4201"/>
                    </a:lnTo>
                    <a:lnTo>
                      <a:pt x="2749" y="4267"/>
                    </a:lnTo>
                    <a:lnTo>
                      <a:pt x="2749" y="4530"/>
                    </a:lnTo>
                    <a:lnTo>
                      <a:pt x="2356" y="4792"/>
                    </a:lnTo>
                    <a:lnTo>
                      <a:pt x="2356" y="4924"/>
                    </a:lnTo>
                    <a:lnTo>
                      <a:pt x="2454" y="5055"/>
                    </a:lnTo>
                    <a:lnTo>
                      <a:pt x="2650" y="5120"/>
                    </a:lnTo>
                    <a:lnTo>
                      <a:pt x="2847" y="5120"/>
                    </a:lnTo>
                    <a:lnTo>
                      <a:pt x="3043" y="5186"/>
                    </a:lnTo>
                    <a:lnTo>
                      <a:pt x="3338" y="5186"/>
                    </a:lnTo>
                    <a:lnTo>
                      <a:pt x="3338" y="5514"/>
                    </a:lnTo>
                    <a:lnTo>
                      <a:pt x="3240" y="5646"/>
                    </a:lnTo>
                    <a:lnTo>
                      <a:pt x="3240" y="5777"/>
                    </a:lnTo>
                    <a:lnTo>
                      <a:pt x="3338" y="5908"/>
                    </a:lnTo>
                    <a:lnTo>
                      <a:pt x="3338" y="6237"/>
                    </a:lnTo>
                    <a:lnTo>
                      <a:pt x="3141" y="6368"/>
                    </a:lnTo>
                    <a:lnTo>
                      <a:pt x="2847" y="6368"/>
                    </a:lnTo>
                    <a:lnTo>
                      <a:pt x="2749" y="6434"/>
                    </a:lnTo>
                    <a:lnTo>
                      <a:pt x="2749" y="6565"/>
                    </a:lnTo>
                    <a:lnTo>
                      <a:pt x="2650" y="6631"/>
                    </a:lnTo>
                    <a:lnTo>
                      <a:pt x="2160" y="6631"/>
                    </a:lnTo>
                    <a:lnTo>
                      <a:pt x="2061" y="6696"/>
                    </a:lnTo>
                    <a:lnTo>
                      <a:pt x="2061" y="6762"/>
                    </a:lnTo>
                    <a:lnTo>
                      <a:pt x="1865" y="6827"/>
                    </a:lnTo>
                    <a:lnTo>
                      <a:pt x="1570" y="6959"/>
                    </a:lnTo>
                    <a:lnTo>
                      <a:pt x="1374" y="7024"/>
                    </a:lnTo>
                    <a:lnTo>
                      <a:pt x="785" y="7024"/>
                    </a:lnTo>
                    <a:lnTo>
                      <a:pt x="687" y="7090"/>
                    </a:lnTo>
                    <a:lnTo>
                      <a:pt x="490" y="7156"/>
                    </a:lnTo>
                    <a:lnTo>
                      <a:pt x="490" y="7221"/>
                    </a:lnTo>
                    <a:lnTo>
                      <a:pt x="392" y="7287"/>
                    </a:lnTo>
                    <a:lnTo>
                      <a:pt x="294" y="7287"/>
                    </a:lnTo>
                    <a:lnTo>
                      <a:pt x="294" y="7353"/>
                    </a:lnTo>
                    <a:lnTo>
                      <a:pt x="196" y="7353"/>
                    </a:lnTo>
                    <a:lnTo>
                      <a:pt x="98" y="7418"/>
                    </a:lnTo>
                    <a:lnTo>
                      <a:pt x="0" y="7550"/>
                    </a:lnTo>
                    <a:lnTo>
                      <a:pt x="196" y="7812"/>
                    </a:lnTo>
                    <a:lnTo>
                      <a:pt x="294" y="7878"/>
                    </a:lnTo>
                    <a:lnTo>
                      <a:pt x="490" y="7878"/>
                    </a:lnTo>
                    <a:lnTo>
                      <a:pt x="883" y="8075"/>
                    </a:lnTo>
                    <a:lnTo>
                      <a:pt x="1178" y="8272"/>
                    </a:lnTo>
                    <a:lnTo>
                      <a:pt x="1178" y="8337"/>
                    </a:lnTo>
                    <a:lnTo>
                      <a:pt x="1276" y="8403"/>
                    </a:lnTo>
                    <a:lnTo>
                      <a:pt x="1963" y="8403"/>
                    </a:lnTo>
                    <a:lnTo>
                      <a:pt x="1963" y="8272"/>
                    </a:lnTo>
                    <a:lnTo>
                      <a:pt x="2061" y="8272"/>
                    </a:lnTo>
                    <a:lnTo>
                      <a:pt x="2160" y="8206"/>
                    </a:lnTo>
                    <a:lnTo>
                      <a:pt x="2552" y="8469"/>
                    </a:lnTo>
                    <a:lnTo>
                      <a:pt x="2552" y="8534"/>
                    </a:lnTo>
                    <a:lnTo>
                      <a:pt x="2160" y="8666"/>
                    </a:lnTo>
                    <a:lnTo>
                      <a:pt x="2061" y="8731"/>
                    </a:lnTo>
                    <a:lnTo>
                      <a:pt x="2061" y="8797"/>
                    </a:lnTo>
                    <a:lnTo>
                      <a:pt x="2160" y="8863"/>
                    </a:lnTo>
                    <a:lnTo>
                      <a:pt x="2160" y="8994"/>
                    </a:lnTo>
                    <a:lnTo>
                      <a:pt x="2061" y="8994"/>
                    </a:lnTo>
                    <a:lnTo>
                      <a:pt x="1865" y="8928"/>
                    </a:lnTo>
                    <a:lnTo>
                      <a:pt x="1767" y="8863"/>
                    </a:lnTo>
                    <a:lnTo>
                      <a:pt x="1570" y="8797"/>
                    </a:lnTo>
                    <a:lnTo>
                      <a:pt x="1570" y="8863"/>
                    </a:lnTo>
                    <a:lnTo>
                      <a:pt x="1472" y="8928"/>
                    </a:lnTo>
                    <a:lnTo>
                      <a:pt x="1472" y="9125"/>
                    </a:lnTo>
                    <a:lnTo>
                      <a:pt x="1276" y="9125"/>
                    </a:lnTo>
                    <a:lnTo>
                      <a:pt x="1178" y="9060"/>
                    </a:lnTo>
                    <a:lnTo>
                      <a:pt x="981" y="8994"/>
                    </a:lnTo>
                    <a:lnTo>
                      <a:pt x="883" y="8928"/>
                    </a:lnTo>
                    <a:lnTo>
                      <a:pt x="785" y="8994"/>
                    </a:lnTo>
                    <a:lnTo>
                      <a:pt x="589" y="9060"/>
                    </a:lnTo>
                    <a:lnTo>
                      <a:pt x="392" y="9191"/>
                    </a:lnTo>
                    <a:lnTo>
                      <a:pt x="490" y="9257"/>
                    </a:lnTo>
                    <a:lnTo>
                      <a:pt x="687" y="9519"/>
                    </a:lnTo>
                    <a:lnTo>
                      <a:pt x="1080" y="9651"/>
                    </a:lnTo>
                    <a:lnTo>
                      <a:pt x="1178" y="9716"/>
                    </a:lnTo>
                    <a:lnTo>
                      <a:pt x="1276" y="9716"/>
                    </a:lnTo>
                    <a:lnTo>
                      <a:pt x="1276" y="9979"/>
                    </a:lnTo>
                    <a:lnTo>
                      <a:pt x="1472" y="9979"/>
                    </a:lnTo>
                    <a:lnTo>
                      <a:pt x="1865" y="10110"/>
                    </a:lnTo>
                    <a:lnTo>
                      <a:pt x="2160" y="10307"/>
                    </a:lnTo>
                    <a:lnTo>
                      <a:pt x="2160" y="10373"/>
                    </a:lnTo>
                    <a:lnTo>
                      <a:pt x="2258" y="10438"/>
                    </a:lnTo>
                    <a:lnTo>
                      <a:pt x="2650" y="10438"/>
                    </a:lnTo>
                    <a:lnTo>
                      <a:pt x="3240" y="10241"/>
                    </a:lnTo>
                    <a:lnTo>
                      <a:pt x="3436" y="10110"/>
                    </a:lnTo>
                    <a:lnTo>
                      <a:pt x="3829" y="9979"/>
                    </a:lnTo>
                    <a:lnTo>
                      <a:pt x="4614" y="9979"/>
                    </a:lnTo>
                    <a:lnTo>
                      <a:pt x="4810" y="9913"/>
                    </a:lnTo>
                    <a:lnTo>
                      <a:pt x="5400" y="9913"/>
                    </a:lnTo>
                    <a:lnTo>
                      <a:pt x="5596" y="10044"/>
                    </a:lnTo>
                    <a:lnTo>
                      <a:pt x="5792" y="10307"/>
                    </a:lnTo>
                    <a:lnTo>
                      <a:pt x="5890" y="10307"/>
                    </a:lnTo>
                    <a:lnTo>
                      <a:pt x="6087" y="10373"/>
                    </a:lnTo>
                    <a:lnTo>
                      <a:pt x="6185" y="10438"/>
                    </a:lnTo>
                    <a:lnTo>
                      <a:pt x="6283" y="10635"/>
                    </a:lnTo>
                    <a:lnTo>
                      <a:pt x="6480" y="10832"/>
                    </a:lnTo>
                    <a:lnTo>
                      <a:pt x="6480" y="11489"/>
                    </a:lnTo>
                    <a:lnTo>
                      <a:pt x="6578" y="11555"/>
                    </a:lnTo>
                    <a:lnTo>
                      <a:pt x="6872" y="12145"/>
                    </a:lnTo>
                    <a:lnTo>
                      <a:pt x="6970" y="12408"/>
                    </a:lnTo>
                    <a:lnTo>
                      <a:pt x="6872" y="12605"/>
                    </a:lnTo>
                    <a:lnTo>
                      <a:pt x="6872" y="12802"/>
                    </a:lnTo>
                    <a:lnTo>
                      <a:pt x="7069" y="13065"/>
                    </a:lnTo>
                    <a:lnTo>
                      <a:pt x="7265" y="13196"/>
                    </a:lnTo>
                    <a:lnTo>
                      <a:pt x="7265" y="13327"/>
                    </a:lnTo>
                    <a:lnTo>
                      <a:pt x="7167" y="13393"/>
                    </a:lnTo>
                    <a:lnTo>
                      <a:pt x="7167" y="13458"/>
                    </a:lnTo>
                    <a:lnTo>
                      <a:pt x="6872" y="13458"/>
                    </a:lnTo>
                    <a:lnTo>
                      <a:pt x="6774" y="13524"/>
                    </a:lnTo>
                    <a:lnTo>
                      <a:pt x="6774" y="13655"/>
                    </a:lnTo>
                    <a:lnTo>
                      <a:pt x="7069" y="13852"/>
                    </a:lnTo>
                    <a:lnTo>
                      <a:pt x="7069" y="13984"/>
                    </a:lnTo>
                    <a:lnTo>
                      <a:pt x="6970" y="14049"/>
                    </a:lnTo>
                    <a:lnTo>
                      <a:pt x="6774" y="14115"/>
                    </a:lnTo>
                    <a:lnTo>
                      <a:pt x="6676" y="14246"/>
                    </a:lnTo>
                    <a:lnTo>
                      <a:pt x="6480" y="14378"/>
                    </a:lnTo>
                    <a:lnTo>
                      <a:pt x="6480" y="14443"/>
                    </a:lnTo>
                    <a:lnTo>
                      <a:pt x="6970" y="14443"/>
                    </a:lnTo>
                    <a:lnTo>
                      <a:pt x="7167" y="14378"/>
                    </a:lnTo>
                    <a:lnTo>
                      <a:pt x="7167" y="14312"/>
                    </a:lnTo>
                    <a:lnTo>
                      <a:pt x="7265" y="14246"/>
                    </a:lnTo>
                    <a:lnTo>
                      <a:pt x="7461" y="13984"/>
                    </a:lnTo>
                    <a:lnTo>
                      <a:pt x="7560" y="13918"/>
                    </a:lnTo>
                    <a:lnTo>
                      <a:pt x="7658" y="13918"/>
                    </a:lnTo>
                    <a:lnTo>
                      <a:pt x="7756" y="13984"/>
                    </a:lnTo>
                    <a:lnTo>
                      <a:pt x="7952" y="14246"/>
                    </a:lnTo>
                    <a:lnTo>
                      <a:pt x="7952" y="14378"/>
                    </a:lnTo>
                    <a:lnTo>
                      <a:pt x="8050" y="14509"/>
                    </a:lnTo>
                    <a:lnTo>
                      <a:pt x="8050" y="14640"/>
                    </a:lnTo>
                    <a:lnTo>
                      <a:pt x="8247" y="14772"/>
                    </a:lnTo>
                    <a:lnTo>
                      <a:pt x="8443" y="14772"/>
                    </a:lnTo>
                    <a:lnTo>
                      <a:pt x="8640" y="14837"/>
                    </a:lnTo>
                    <a:lnTo>
                      <a:pt x="8738" y="14968"/>
                    </a:lnTo>
                    <a:lnTo>
                      <a:pt x="8738" y="15231"/>
                    </a:lnTo>
                    <a:lnTo>
                      <a:pt x="8541" y="15231"/>
                    </a:lnTo>
                    <a:lnTo>
                      <a:pt x="8345" y="15165"/>
                    </a:lnTo>
                    <a:lnTo>
                      <a:pt x="8149" y="15034"/>
                    </a:lnTo>
                    <a:lnTo>
                      <a:pt x="7952" y="14968"/>
                    </a:lnTo>
                    <a:lnTo>
                      <a:pt x="7658" y="14903"/>
                    </a:lnTo>
                    <a:lnTo>
                      <a:pt x="7265" y="14903"/>
                    </a:lnTo>
                    <a:lnTo>
                      <a:pt x="7265" y="15034"/>
                    </a:lnTo>
                    <a:lnTo>
                      <a:pt x="7363" y="15100"/>
                    </a:lnTo>
                    <a:lnTo>
                      <a:pt x="7461" y="15231"/>
                    </a:lnTo>
                    <a:lnTo>
                      <a:pt x="7658" y="15297"/>
                    </a:lnTo>
                    <a:lnTo>
                      <a:pt x="7952" y="15362"/>
                    </a:lnTo>
                    <a:lnTo>
                      <a:pt x="8149" y="15428"/>
                    </a:lnTo>
                    <a:lnTo>
                      <a:pt x="8345" y="15428"/>
                    </a:lnTo>
                    <a:lnTo>
                      <a:pt x="8640" y="15625"/>
                    </a:lnTo>
                    <a:lnTo>
                      <a:pt x="8640" y="15888"/>
                    </a:lnTo>
                    <a:lnTo>
                      <a:pt x="8443" y="16085"/>
                    </a:lnTo>
                    <a:lnTo>
                      <a:pt x="8247" y="16216"/>
                    </a:lnTo>
                    <a:lnTo>
                      <a:pt x="8149" y="16347"/>
                    </a:lnTo>
                    <a:lnTo>
                      <a:pt x="7952" y="16413"/>
                    </a:lnTo>
                    <a:lnTo>
                      <a:pt x="7854" y="16479"/>
                    </a:lnTo>
                    <a:lnTo>
                      <a:pt x="7756" y="16479"/>
                    </a:lnTo>
                    <a:lnTo>
                      <a:pt x="7658" y="16544"/>
                    </a:lnTo>
                    <a:lnTo>
                      <a:pt x="7756" y="16610"/>
                    </a:lnTo>
                    <a:lnTo>
                      <a:pt x="7756" y="16675"/>
                    </a:lnTo>
                    <a:lnTo>
                      <a:pt x="7952" y="16675"/>
                    </a:lnTo>
                    <a:lnTo>
                      <a:pt x="7658" y="16872"/>
                    </a:lnTo>
                    <a:lnTo>
                      <a:pt x="7265" y="17266"/>
                    </a:lnTo>
                    <a:lnTo>
                      <a:pt x="7363" y="17332"/>
                    </a:lnTo>
                    <a:lnTo>
                      <a:pt x="7363" y="17463"/>
                    </a:lnTo>
                    <a:lnTo>
                      <a:pt x="7461" y="17660"/>
                    </a:lnTo>
                    <a:lnTo>
                      <a:pt x="7461" y="17857"/>
                    </a:lnTo>
                    <a:lnTo>
                      <a:pt x="7560" y="18054"/>
                    </a:lnTo>
                    <a:lnTo>
                      <a:pt x="7560" y="18317"/>
                    </a:lnTo>
                    <a:lnTo>
                      <a:pt x="7658" y="18579"/>
                    </a:lnTo>
                    <a:lnTo>
                      <a:pt x="7952" y="19170"/>
                    </a:lnTo>
                    <a:lnTo>
                      <a:pt x="8050" y="19302"/>
                    </a:lnTo>
                    <a:lnTo>
                      <a:pt x="8149" y="19499"/>
                    </a:lnTo>
                    <a:lnTo>
                      <a:pt x="8149" y="19696"/>
                    </a:lnTo>
                    <a:lnTo>
                      <a:pt x="8738" y="20352"/>
                    </a:lnTo>
                    <a:lnTo>
                      <a:pt x="8836" y="20352"/>
                    </a:lnTo>
                    <a:lnTo>
                      <a:pt x="8836" y="20615"/>
                    </a:lnTo>
                    <a:lnTo>
                      <a:pt x="8934" y="20812"/>
                    </a:lnTo>
                    <a:lnTo>
                      <a:pt x="9032" y="20943"/>
                    </a:lnTo>
                    <a:lnTo>
                      <a:pt x="9032" y="21074"/>
                    </a:lnTo>
                    <a:lnTo>
                      <a:pt x="9130" y="21140"/>
                    </a:lnTo>
                    <a:lnTo>
                      <a:pt x="9327" y="21206"/>
                    </a:lnTo>
                    <a:lnTo>
                      <a:pt x="9916" y="21206"/>
                    </a:lnTo>
                    <a:lnTo>
                      <a:pt x="10210" y="21140"/>
                    </a:lnTo>
                    <a:lnTo>
                      <a:pt x="10407" y="21074"/>
                    </a:lnTo>
                    <a:lnTo>
                      <a:pt x="10505" y="21074"/>
                    </a:lnTo>
                    <a:lnTo>
                      <a:pt x="10603" y="21009"/>
                    </a:lnTo>
                    <a:lnTo>
                      <a:pt x="10800" y="21009"/>
                    </a:lnTo>
                    <a:lnTo>
                      <a:pt x="10800" y="21074"/>
                    </a:lnTo>
                    <a:lnTo>
                      <a:pt x="10407" y="21337"/>
                    </a:lnTo>
                    <a:lnTo>
                      <a:pt x="10309" y="21337"/>
                    </a:lnTo>
                    <a:lnTo>
                      <a:pt x="10505" y="21468"/>
                    </a:lnTo>
                    <a:lnTo>
                      <a:pt x="10701" y="21534"/>
                    </a:lnTo>
                    <a:lnTo>
                      <a:pt x="10898" y="21534"/>
                    </a:lnTo>
                    <a:lnTo>
                      <a:pt x="11094" y="21600"/>
                    </a:lnTo>
                    <a:lnTo>
                      <a:pt x="11389" y="21600"/>
                    </a:lnTo>
                    <a:lnTo>
                      <a:pt x="11487" y="21534"/>
                    </a:lnTo>
                    <a:lnTo>
                      <a:pt x="11487" y="20943"/>
                    </a:lnTo>
                    <a:lnTo>
                      <a:pt x="11585" y="20746"/>
                    </a:lnTo>
                    <a:lnTo>
                      <a:pt x="11683" y="20680"/>
                    </a:lnTo>
                    <a:lnTo>
                      <a:pt x="11781" y="20549"/>
                    </a:lnTo>
                    <a:lnTo>
                      <a:pt x="11781" y="20286"/>
                    </a:lnTo>
                    <a:lnTo>
                      <a:pt x="11683" y="20221"/>
                    </a:lnTo>
                    <a:lnTo>
                      <a:pt x="11683" y="20089"/>
                    </a:lnTo>
                    <a:lnTo>
                      <a:pt x="11880" y="20024"/>
                    </a:lnTo>
                    <a:lnTo>
                      <a:pt x="11978" y="19958"/>
                    </a:lnTo>
                    <a:lnTo>
                      <a:pt x="12076" y="19958"/>
                    </a:lnTo>
                    <a:lnTo>
                      <a:pt x="12076" y="19893"/>
                    </a:lnTo>
                    <a:lnTo>
                      <a:pt x="12272" y="19367"/>
                    </a:lnTo>
                    <a:lnTo>
                      <a:pt x="12370" y="18908"/>
                    </a:lnTo>
                    <a:lnTo>
                      <a:pt x="12370" y="18776"/>
                    </a:lnTo>
                    <a:lnTo>
                      <a:pt x="12272" y="18711"/>
                    </a:lnTo>
                    <a:lnTo>
                      <a:pt x="12370" y="18579"/>
                    </a:lnTo>
                    <a:lnTo>
                      <a:pt x="12469" y="18579"/>
                    </a:lnTo>
                    <a:lnTo>
                      <a:pt x="12665" y="18514"/>
                    </a:lnTo>
                    <a:lnTo>
                      <a:pt x="12763" y="18514"/>
                    </a:lnTo>
                    <a:lnTo>
                      <a:pt x="12763" y="18579"/>
                    </a:lnTo>
                    <a:lnTo>
                      <a:pt x="13058" y="18579"/>
                    </a:lnTo>
                    <a:lnTo>
                      <a:pt x="13352" y="18382"/>
                    </a:lnTo>
                    <a:lnTo>
                      <a:pt x="13745" y="18251"/>
                    </a:lnTo>
                    <a:lnTo>
                      <a:pt x="13941" y="18251"/>
                    </a:lnTo>
                    <a:lnTo>
                      <a:pt x="14040" y="18120"/>
                    </a:lnTo>
                    <a:lnTo>
                      <a:pt x="14334" y="17857"/>
                    </a:lnTo>
                    <a:lnTo>
                      <a:pt x="15610" y="17004"/>
                    </a:lnTo>
                    <a:lnTo>
                      <a:pt x="15807" y="16938"/>
                    </a:lnTo>
                    <a:lnTo>
                      <a:pt x="15905" y="17004"/>
                    </a:lnTo>
                    <a:lnTo>
                      <a:pt x="16003" y="16938"/>
                    </a:lnTo>
                    <a:lnTo>
                      <a:pt x="16003" y="16807"/>
                    </a:lnTo>
                    <a:lnTo>
                      <a:pt x="16101" y="16741"/>
                    </a:lnTo>
                    <a:lnTo>
                      <a:pt x="16200" y="16610"/>
                    </a:lnTo>
                    <a:lnTo>
                      <a:pt x="16200" y="16544"/>
                    </a:lnTo>
                    <a:lnTo>
                      <a:pt x="16494" y="16347"/>
                    </a:lnTo>
                    <a:lnTo>
                      <a:pt x="16592" y="16347"/>
                    </a:lnTo>
                    <a:lnTo>
                      <a:pt x="16690" y="16413"/>
                    </a:lnTo>
                    <a:lnTo>
                      <a:pt x="16789" y="16544"/>
                    </a:lnTo>
                    <a:lnTo>
                      <a:pt x="17083" y="16544"/>
                    </a:lnTo>
                    <a:lnTo>
                      <a:pt x="17083" y="16413"/>
                    </a:lnTo>
                    <a:lnTo>
                      <a:pt x="17181" y="16347"/>
                    </a:lnTo>
                    <a:lnTo>
                      <a:pt x="17574" y="16347"/>
                    </a:lnTo>
                    <a:lnTo>
                      <a:pt x="17672" y="16282"/>
                    </a:lnTo>
                    <a:lnTo>
                      <a:pt x="17869" y="16216"/>
                    </a:lnTo>
                    <a:lnTo>
                      <a:pt x="17967" y="16085"/>
                    </a:lnTo>
                    <a:lnTo>
                      <a:pt x="18163" y="16019"/>
                    </a:lnTo>
                    <a:lnTo>
                      <a:pt x="18360" y="15888"/>
                    </a:lnTo>
                    <a:lnTo>
                      <a:pt x="18654" y="15756"/>
                    </a:lnTo>
                    <a:lnTo>
                      <a:pt x="18850" y="15691"/>
                    </a:lnTo>
                    <a:lnTo>
                      <a:pt x="18949" y="15625"/>
                    </a:lnTo>
                    <a:lnTo>
                      <a:pt x="19145" y="15559"/>
                    </a:lnTo>
                    <a:lnTo>
                      <a:pt x="19145" y="15428"/>
                    </a:lnTo>
                    <a:lnTo>
                      <a:pt x="18949" y="15297"/>
                    </a:lnTo>
                    <a:lnTo>
                      <a:pt x="18752" y="15231"/>
                    </a:lnTo>
                    <a:lnTo>
                      <a:pt x="17770" y="15231"/>
                    </a:lnTo>
                    <a:lnTo>
                      <a:pt x="17770" y="15297"/>
                    </a:lnTo>
                    <a:lnTo>
                      <a:pt x="17574" y="15428"/>
                    </a:lnTo>
                    <a:lnTo>
                      <a:pt x="17378" y="15494"/>
                    </a:lnTo>
                    <a:lnTo>
                      <a:pt x="17083" y="15559"/>
                    </a:lnTo>
                    <a:lnTo>
                      <a:pt x="16690" y="15559"/>
                    </a:lnTo>
                    <a:lnTo>
                      <a:pt x="16592" y="15494"/>
                    </a:lnTo>
                    <a:lnTo>
                      <a:pt x="16396" y="15494"/>
                    </a:lnTo>
                    <a:lnTo>
                      <a:pt x="16396" y="15297"/>
                    </a:lnTo>
                    <a:lnTo>
                      <a:pt x="16690" y="15297"/>
                    </a:lnTo>
                    <a:lnTo>
                      <a:pt x="16887" y="15362"/>
                    </a:lnTo>
                    <a:lnTo>
                      <a:pt x="17083" y="15362"/>
                    </a:lnTo>
                    <a:lnTo>
                      <a:pt x="17574" y="15165"/>
                    </a:lnTo>
                    <a:lnTo>
                      <a:pt x="17869" y="14772"/>
                    </a:lnTo>
                    <a:lnTo>
                      <a:pt x="17476" y="14706"/>
                    </a:lnTo>
                    <a:lnTo>
                      <a:pt x="17574" y="14706"/>
                    </a:lnTo>
                    <a:lnTo>
                      <a:pt x="17770" y="14575"/>
                    </a:lnTo>
                    <a:lnTo>
                      <a:pt x="17770" y="14509"/>
                    </a:lnTo>
                    <a:lnTo>
                      <a:pt x="17672" y="14378"/>
                    </a:lnTo>
                    <a:lnTo>
                      <a:pt x="17574" y="14378"/>
                    </a:lnTo>
                    <a:lnTo>
                      <a:pt x="17476" y="14312"/>
                    </a:lnTo>
                    <a:lnTo>
                      <a:pt x="17476" y="14115"/>
                    </a:lnTo>
                    <a:lnTo>
                      <a:pt x="17574" y="14115"/>
                    </a:lnTo>
                    <a:lnTo>
                      <a:pt x="17770" y="14049"/>
                    </a:lnTo>
                    <a:lnTo>
                      <a:pt x="17967" y="14049"/>
                    </a:lnTo>
                    <a:lnTo>
                      <a:pt x="17967" y="14115"/>
                    </a:lnTo>
                    <a:lnTo>
                      <a:pt x="18065" y="14181"/>
                    </a:lnTo>
                    <a:lnTo>
                      <a:pt x="18163" y="14312"/>
                    </a:lnTo>
                    <a:lnTo>
                      <a:pt x="18360" y="14706"/>
                    </a:lnTo>
                    <a:lnTo>
                      <a:pt x="18556" y="14837"/>
                    </a:lnTo>
                    <a:lnTo>
                      <a:pt x="18556" y="14968"/>
                    </a:lnTo>
                    <a:lnTo>
                      <a:pt x="18654" y="14968"/>
                    </a:lnTo>
                    <a:lnTo>
                      <a:pt x="19440" y="15034"/>
                    </a:lnTo>
                    <a:lnTo>
                      <a:pt x="19341" y="14246"/>
                    </a:lnTo>
                    <a:lnTo>
                      <a:pt x="19341" y="14181"/>
                    </a:lnTo>
                    <a:lnTo>
                      <a:pt x="19243" y="14049"/>
                    </a:lnTo>
                    <a:lnTo>
                      <a:pt x="18752" y="13721"/>
                    </a:lnTo>
                    <a:lnTo>
                      <a:pt x="18654" y="13590"/>
                    </a:lnTo>
                    <a:lnTo>
                      <a:pt x="18654" y="13524"/>
                    </a:lnTo>
                    <a:lnTo>
                      <a:pt x="18949" y="13524"/>
                    </a:lnTo>
                    <a:lnTo>
                      <a:pt x="18949" y="12933"/>
                    </a:lnTo>
                    <a:lnTo>
                      <a:pt x="18850" y="12933"/>
                    </a:lnTo>
                    <a:lnTo>
                      <a:pt x="18850" y="12868"/>
                    </a:lnTo>
                    <a:lnTo>
                      <a:pt x="18752" y="12736"/>
                    </a:lnTo>
                    <a:lnTo>
                      <a:pt x="18752" y="12605"/>
                    </a:lnTo>
                    <a:lnTo>
                      <a:pt x="18949" y="12605"/>
                    </a:lnTo>
                    <a:lnTo>
                      <a:pt x="19243" y="12539"/>
                    </a:lnTo>
                    <a:lnTo>
                      <a:pt x="19440" y="12539"/>
                    </a:lnTo>
                    <a:lnTo>
                      <a:pt x="19734" y="12342"/>
                    </a:lnTo>
                    <a:lnTo>
                      <a:pt x="19734" y="12145"/>
                    </a:lnTo>
                    <a:lnTo>
                      <a:pt x="20127" y="11948"/>
                    </a:lnTo>
                    <a:lnTo>
                      <a:pt x="20618" y="11489"/>
                    </a:lnTo>
                    <a:lnTo>
                      <a:pt x="20912" y="11161"/>
                    </a:lnTo>
                    <a:lnTo>
                      <a:pt x="20814" y="11029"/>
                    </a:lnTo>
                    <a:lnTo>
                      <a:pt x="20814" y="10898"/>
                    </a:lnTo>
                    <a:lnTo>
                      <a:pt x="20716" y="10767"/>
                    </a:lnTo>
                    <a:lnTo>
                      <a:pt x="20519" y="10635"/>
                    </a:lnTo>
                    <a:lnTo>
                      <a:pt x="20323" y="10635"/>
                    </a:lnTo>
                    <a:lnTo>
                      <a:pt x="20323" y="10504"/>
                    </a:lnTo>
                    <a:lnTo>
                      <a:pt x="20225" y="10373"/>
                    </a:lnTo>
                    <a:lnTo>
                      <a:pt x="20225" y="10307"/>
                    </a:lnTo>
                    <a:lnTo>
                      <a:pt x="19930" y="10110"/>
                    </a:lnTo>
                    <a:lnTo>
                      <a:pt x="19341" y="10110"/>
                    </a:lnTo>
                    <a:lnTo>
                      <a:pt x="19047" y="10176"/>
                    </a:lnTo>
                    <a:lnTo>
                      <a:pt x="18752" y="10176"/>
                    </a:lnTo>
                    <a:lnTo>
                      <a:pt x="18752" y="9060"/>
                    </a:lnTo>
                    <a:lnTo>
                      <a:pt x="18654" y="8928"/>
                    </a:lnTo>
                    <a:lnTo>
                      <a:pt x="18654" y="8863"/>
                    </a:lnTo>
                    <a:lnTo>
                      <a:pt x="18556" y="8797"/>
                    </a:lnTo>
                    <a:lnTo>
                      <a:pt x="18360" y="8731"/>
                    </a:lnTo>
                    <a:lnTo>
                      <a:pt x="18261" y="8666"/>
                    </a:lnTo>
                    <a:lnTo>
                      <a:pt x="18163" y="8534"/>
                    </a:lnTo>
                    <a:lnTo>
                      <a:pt x="18163" y="8469"/>
                    </a:lnTo>
                    <a:lnTo>
                      <a:pt x="18360" y="8403"/>
                    </a:lnTo>
                    <a:lnTo>
                      <a:pt x="18360" y="8337"/>
                    </a:lnTo>
                    <a:lnTo>
                      <a:pt x="18458" y="8206"/>
                    </a:lnTo>
                    <a:lnTo>
                      <a:pt x="18556" y="7944"/>
                    </a:lnTo>
                    <a:lnTo>
                      <a:pt x="18654" y="7550"/>
                    </a:lnTo>
                    <a:lnTo>
                      <a:pt x="18654" y="6893"/>
                    </a:lnTo>
                    <a:lnTo>
                      <a:pt x="18556" y="6171"/>
                    </a:lnTo>
                    <a:lnTo>
                      <a:pt x="18556" y="6105"/>
                    </a:lnTo>
                    <a:lnTo>
                      <a:pt x="18654" y="6040"/>
                    </a:lnTo>
                    <a:lnTo>
                      <a:pt x="18654" y="5908"/>
                    </a:lnTo>
                    <a:lnTo>
                      <a:pt x="18752" y="5777"/>
                    </a:lnTo>
                    <a:lnTo>
                      <a:pt x="18850" y="5711"/>
                    </a:lnTo>
                    <a:lnTo>
                      <a:pt x="19047" y="5646"/>
                    </a:lnTo>
                    <a:lnTo>
                      <a:pt x="19243" y="5646"/>
                    </a:lnTo>
                    <a:lnTo>
                      <a:pt x="19341" y="5711"/>
                    </a:lnTo>
                    <a:lnTo>
                      <a:pt x="19734" y="5711"/>
                    </a:lnTo>
                    <a:lnTo>
                      <a:pt x="19930" y="5580"/>
                    </a:lnTo>
                    <a:lnTo>
                      <a:pt x="20029" y="5449"/>
                    </a:lnTo>
                    <a:lnTo>
                      <a:pt x="20029" y="4792"/>
                    </a:lnTo>
                    <a:lnTo>
                      <a:pt x="20225" y="4727"/>
                    </a:lnTo>
                    <a:lnTo>
                      <a:pt x="20323" y="4595"/>
                    </a:lnTo>
                    <a:lnTo>
                      <a:pt x="20421" y="4530"/>
                    </a:lnTo>
                    <a:lnTo>
                      <a:pt x="19930" y="4530"/>
                    </a:lnTo>
                    <a:lnTo>
                      <a:pt x="19734" y="4595"/>
                    </a:lnTo>
                    <a:lnTo>
                      <a:pt x="19538" y="4595"/>
                    </a:lnTo>
                    <a:lnTo>
                      <a:pt x="19440" y="4530"/>
                    </a:lnTo>
                    <a:lnTo>
                      <a:pt x="19538" y="4464"/>
                    </a:lnTo>
                    <a:lnTo>
                      <a:pt x="19832" y="4398"/>
                    </a:lnTo>
                    <a:lnTo>
                      <a:pt x="20127" y="4267"/>
                    </a:lnTo>
                    <a:lnTo>
                      <a:pt x="20421" y="4201"/>
                    </a:lnTo>
                    <a:lnTo>
                      <a:pt x="20716" y="4070"/>
                    </a:lnTo>
                    <a:lnTo>
                      <a:pt x="20912" y="3939"/>
                    </a:lnTo>
                    <a:lnTo>
                      <a:pt x="21305" y="3545"/>
                    </a:lnTo>
                    <a:lnTo>
                      <a:pt x="21403" y="3348"/>
                    </a:lnTo>
                    <a:lnTo>
                      <a:pt x="21403" y="2823"/>
                    </a:lnTo>
                    <a:lnTo>
                      <a:pt x="21599" y="2757"/>
                    </a:lnTo>
                    <a:lnTo>
                      <a:pt x="20716" y="2363"/>
                    </a:lnTo>
                    <a:lnTo>
                      <a:pt x="20716" y="2494"/>
                    </a:lnTo>
                    <a:lnTo>
                      <a:pt x="20421" y="2691"/>
                    </a:lnTo>
                    <a:lnTo>
                      <a:pt x="20323" y="2560"/>
                    </a:lnTo>
                    <a:lnTo>
                      <a:pt x="20127" y="2429"/>
                    </a:lnTo>
                    <a:lnTo>
                      <a:pt x="20029" y="2429"/>
                    </a:lnTo>
                    <a:lnTo>
                      <a:pt x="19930" y="2494"/>
                    </a:lnTo>
                    <a:lnTo>
                      <a:pt x="19930" y="2691"/>
                    </a:lnTo>
                    <a:lnTo>
                      <a:pt x="20127" y="2823"/>
                    </a:lnTo>
                    <a:lnTo>
                      <a:pt x="20127" y="2888"/>
                    </a:lnTo>
                    <a:lnTo>
                      <a:pt x="20029" y="3020"/>
                    </a:lnTo>
                    <a:lnTo>
                      <a:pt x="19930" y="3217"/>
                    </a:lnTo>
                    <a:lnTo>
                      <a:pt x="19538" y="3545"/>
                    </a:lnTo>
                    <a:lnTo>
                      <a:pt x="18949" y="3873"/>
                    </a:lnTo>
                    <a:lnTo>
                      <a:pt x="18261" y="4201"/>
                    </a:lnTo>
                    <a:lnTo>
                      <a:pt x="17770" y="4464"/>
                    </a:lnTo>
                    <a:lnTo>
                      <a:pt x="17378" y="4595"/>
                    </a:lnTo>
                    <a:lnTo>
                      <a:pt x="17476" y="4530"/>
                    </a:lnTo>
                    <a:lnTo>
                      <a:pt x="17770" y="4267"/>
                    </a:lnTo>
                    <a:lnTo>
                      <a:pt x="18556" y="3610"/>
                    </a:lnTo>
                    <a:lnTo>
                      <a:pt x="18752" y="3282"/>
                    </a:lnTo>
                    <a:lnTo>
                      <a:pt x="19047" y="2888"/>
                    </a:lnTo>
                    <a:lnTo>
                      <a:pt x="19538" y="2166"/>
                    </a:lnTo>
                    <a:lnTo>
                      <a:pt x="19440" y="2100"/>
                    </a:lnTo>
                    <a:lnTo>
                      <a:pt x="19341" y="2100"/>
                    </a:lnTo>
                    <a:lnTo>
                      <a:pt x="19145" y="2035"/>
                    </a:lnTo>
                    <a:lnTo>
                      <a:pt x="18949" y="2100"/>
                    </a:lnTo>
                    <a:lnTo>
                      <a:pt x="18752" y="2100"/>
                    </a:lnTo>
                    <a:lnTo>
                      <a:pt x="18458" y="2232"/>
                    </a:lnTo>
                    <a:lnTo>
                      <a:pt x="18458" y="2297"/>
                    </a:lnTo>
                    <a:lnTo>
                      <a:pt x="17967" y="2626"/>
                    </a:lnTo>
                    <a:lnTo>
                      <a:pt x="17574" y="2757"/>
                    </a:lnTo>
                    <a:lnTo>
                      <a:pt x="17476" y="2823"/>
                    </a:lnTo>
                    <a:lnTo>
                      <a:pt x="17476" y="2626"/>
                    </a:lnTo>
                    <a:lnTo>
                      <a:pt x="17672" y="2560"/>
                    </a:lnTo>
                    <a:lnTo>
                      <a:pt x="17869" y="2429"/>
                    </a:lnTo>
                    <a:lnTo>
                      <a:pt x="18065" y="2232"/>
                    </a:lnTo>
                    <a:lnTo>
                      <a:pt x="17869" y="1969"/>
                    </a:lnTo>
                    <a:lnTo>
                      <a:pt x="17279" y="1969"/>
                    </a:lnTo>
                    <a:lnTo>
                      <a:pt x="16690" y="2100"/>
                    </a:lnTo>
                    <a:lnTo>
                      <a:pt x="16200" y="2363"/>
                    </a:lnTo>
                    <a:lnTo>
                      <a:pt x="16003" y="2560"/>
                    </a:lnTo>
                    <a:lnTo>
                      <a:pt x="16003" y="2363"/>
                    </a:lnTo>
                    <a:lnTo>
                      <a:pt x="16101" y="2232"/>
                    </a:lnTo>
                    <a:lnTo>
                      <a:pt x="16101" y="2100"/>
                    </a:lnTo>
                    <a:lnTo>
                      <a:pt x="16690" y="1903"/>
                    </a:lnTo>
                    <a:lnTo>
                      <a:pt x="16985" y="1838"/>
                    </a:lnTo>
                    <a:lnTo>
                      <a:pt x="17279" y="1838"/>
                    </a:lnTo>
                    <a:lnTo>
                      <a:pt x="17574" y="1772"/>
                    </a:lnTo>
                    <a:lnTo>
                      <a:pt x="17770" y="1772"/>
                    </a:lnTo>
                    <a:lnTo>
                      <a:pt x="17770" y="1706"/>
                    </a:lnTo>
                    <a:lnTo>
                      <a:pt x="17967" y="1575"/>
                    </a:lnTo>
                    <a:lnTo>
                      <a:pt x="18065" y="1444"/>
                    </a:lnTo>
                    <a:lnTo>
                      <a:pt x="18065" y="1313"/>
                    </a:lnTo>
                    <a:lnTo>
                      <a:pt x="17967" y="1181"/>
                    </a:lnTo>
                    <a:lnTo>
                      <a:pt x="17770" y="1050"/>
                    </a:lnTo>
                    <a:lnTo>
                      <a:pt x="17574" y="984"/>
                    </a:lnTo>
                    <a:lnTo>
                      <a:pt x="17279" y="919"/>
                    </a:lnTo>
                    <a:lnTo>
                      <a:pt x="16690" y="919"/>
                    </a:lnTo>
                    <a:lnTo>
                      <a:pt x="16690" y="590"/>
                    </a:lnTo>
                    <a:lnTo>
                      <a:pt x="16396" y="590"/>
                    </a:lnTo>
                    <a:lnTo>
                      <a:pt x="16200" y="656"/>
                    </a:lnTo>
                    <a:lnTo>
                      <a:pt x="16101" y="722"/>
                    </a:lnTo>
                    <a:lnTo>
                      <a:pt x="15709" y="853"/>
                    </a:lnTo>
                    <a:lnTo>
                      <a:pt x="15414" y="853"/>
                    </a:lnTo>
                    <a:lnTo>
                      <a:pt x="15119" y="919"/>
                    </a:lnTo>
                    <a:lnTo>
                      <a:pt x="14138" y="1247"/>
                    </a:lnTo>
                    <a:lnTo>
                      <a:pt x="14236" y="1181"/>
                    </a:lnTo>
                    <a:lnTo>
                      <a:pt x="14629" y="984"/>
                    </a:lnTo>
                    <a:lnTo>
                      <a:pt x="15021" y="722"/>
                    </a:lnTo>
                    <a:lnTo>
                      <a:pt x="15414" y="525"/>
                    </a:lnTo>
                    <a:lnTo>
                      <a:pt x="15807" y="459"/>
                    </a:lnTo>
                    <a:lnTo>
                      <a:pt x="15807" y="393"/>
                    </a:lnTo>
                    <a:lnTo>
                      <a:pt x="15905" y="328"/>
                    </a:lnTo>
                    <a:lnTo>
                      <a:pt x="15807" y="262"/>
                    </a:lnTo>
                    <a:lnTo>
                      <a:pt x="15807" y="196"/>
                    </a:lnTo>
                    <a:lnTo>
                      <a:pt x="15610" y="131"/>
                    </a:lnTo>
                    <a:lnTo>
                      <a:pt x="15316" y="65"/>
                    </a:lnTo>
                    <a:lnTo>
                      <a:pt x="14629" y="65"/>
                    </a:lnTo>
                    <a:lnTo>
                      <a:pt x="13647" y="0"/>
                    </a:lnTo>
                    <a:lnTo>
                      <a:pt x="12665" y="131"/>
                    </a:lnTo>
                    <a:lnTo>
                      <a:pt x="11781" y="393"/>
                    </a:lnTo>
                    <a:lnTo>
                      <a:pt x="10407" y="984"/>
                    </a:lnTo>
                    <a:lnTo>
                      <a:pt x="10505" y="1050"/>
                    </a:lnTo>
                    <a:lnTo>
                      <a:pt x="10701" y="1116"/>
                    </a:lnTo>
                    <a:lnTo>
                      <a:pt x="10800" y="1247"/>
                    </a:lnTo>
                    <a:lnTo>
                      <a:pt x="10996" y="1378"/>
                    </a:lnTo>
                    <a:lnTo>
                      <a:pt x="11094" y="1575"/>
                    </a:lnTo>
                    <a:lnTo>
                      <a:pt x="11192" y="1838"/>
                    </a:lnTo>
                    <a:lnTo>
                      <a:pt x="10112" y="1247"/>
                    </a:lnTo>
                    <a:lnTo>
                      <a:pt x="9621" y="1313"/>
                    </a:lnTo>
                    <a:lnTo>
                      <a:pt x="9916" y="2035"/>
                    </a:lnTo>
                    <a:lnTo>
                      <a:pt x="9130" y="1575"/>
                    </a:lnTo>
                    <a:lnTo>
                      <a:pt x="8149" y="1772"/>
                    </a:lnTo>
                    <a:lnTo>
                      <a:pt x="8050" y="1772"/>
                    </a:lnTo>
                    <a:lnTo>
                      <a:pt x="8050" y="1838"/>
                    </a:lnTo>
                    <a:lnTo>
                      <a:pt x="7952" y="1969"/>
                    </a:lnTo>
                    <a:lnTo>
                      <a:pt x="8050" y="2166"/>
                    </a:lnTo>
                    <a:lnTo>
                      <a:pt x="8149" y="2297"/>
                    </a:lnTo>
                    <a:lnTo>
                      <a:pt x="8345" y="2494"/>
                    </a:lnTo>
                    <a:lnTo>
                      <a:pt x="7461" y="2100"/>
                    </a:lnTo>
                    <a:lnTo>
                      <a:pt x="6283" y="2297"/>
                    </a:lnTo>
                    <a:lnTo>
                      <a:pt x="5105" y="2560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miter lim="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402" name="AutoShape 10"/>
              <p:cNvSpPr/>
              <p:nvPr/>
            </p:nvSpPr>
            <p:spPr bwMode="auto">
              <a:xfrm>
                <a:off x="730875" y="1375701"/>
                <a:ext cx="435561" cy="259512"/>
              </a:xfrm>
              <a:custGeom>
                <a:avLst/>
                <a:gdLst>
                  <a:gd name="T0" fmla="*/ 217781 w 21600"/>
                  <a:gd name="T1" fmla="*/ 129756 h 21600"/>
                  <a:gd name="T2" fmla="*/ 217781 w 21600"/>
                  <a:gd name="T3" fmla="*/ 129756 h 21600"/>
                  <a:gd name="T4" fmla="*/ 217781 w 21600"/>
                  <a:gd name="T5" fmla="*/ 129756 h 21600"/>
                  <a:gd name="T6" fmla="*/ 217781 w 21600"/>
                  <a:gd name="T7" fmla="*/ 129756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928" y="16200"/>
                    </a:moveTo>
                    <a:lnTo>
                      <a:pt x="21152" y="15851"/>
                    </a:lnTo>
                    <a:lnTo>
                      <a:pt x="21152" y="15503"/>
                    </a:lnTo>
                    <a:lnTo>
                      <a:pt x="21264" y="15503"/>
                    </a:lnTo>
                    <a:lnTo>
                      <a:pt x="21376" y="15154"/>
                    </a:lnTo>
                    <a:lnTo>
                      <a:pt x="21376" y="14980"/>
                    </a:lnTo>
                    <a:lnTo>
                      <a:pt x="21488" y="14980"/>
                    </a:lnTo>
                    <a:lnTo>
                      <a:pt x="21488" y="14806"/>
                    </a:lnTo>
                    <a:lnTo>
                      <a:pt x="21600" y="14632"/>
                    </a:lnTo>
                    <a:lnTo>
                      <a:pt x="21600" y="14283"/>
                    </a:lnTo>
                    <a:lnTo>
                      <a:pt x="21488" y="14283"/>
                    </a:lnTo>
                    <a:lnTo>
                      <a:pt x="21376" y="14109"/>
                    </a:lnTo>
                    <a:lnTo>
                      <a:pt x="19921" y="14109"/>
                    </a:lnTo>
                    <a:lnTo>
                      <a:pt x="19697" y="14283"/>
                    </a:lnTo>
                    <a:lnTo>
                      <a:pt x="19473" y="14283"/>
                    </a:lnTo>
                    <a:lnTo>
                      <a:pt x="19361" y="14458"/>
                    </a:lnTo>
                    <a:lnTo>
                      <a:pt x="19137" y="14283"/>
                    </a:lnTo>
                    <a:lnTo>
                      <a:pt x="18913" y="14283"/>
                    </a:lnTo>
                    <a:lnTo>
                      <a:pt x="18802" y="14458"/>
                    </a:lnTo>
                    <a:lnTo>
                      <a:pt x="18690" y="14806"/>
                    </a:lnTo>
                    <a:lnTo>
                      <a:pt x="18690" y="15154"/>
                    </a:lnTo>
                    <a:lnTo>
                      <a:pt x="18578" y="15503"/>
                    </a:lnTo>
                    <a:lnTo>
                      <a:pt x="18578" y="16374"/>
                    </a:lnTo>
                    <a:lnTo>
                      <a:pt x="18354" y="16548"/>
                    </a:lnTo>
                    <a:lnTo>
                      <a:pt x="18242" y="16722"/>
                    </a:lnTo>
                    <a:lnTo>
                      <a:pt x="18018" y="16722"/>
                    </a:lnTo>
                    <a:lnTo>
                      <a:pt x="17570" y="17070"/>
                    </a:lnTo>
                    <a:lnTo>
                      <a:pt x="17459" y="17070"/>
                    </a:lnTo>
                    <a:lnTo>
                      <a:pt x="17235" y="17245"/>
                    </a:lnTo>
                    <a:lnTo>
                      <a:pt x="16451" y="17245"/>
                    </a:lnTo>
                    <a:lnTo>
                      <a:pt x="15892" y="17070"/>
                    </a:lnTo>
                    <a:lnTo>
                      <a:pt x="15444" y="16896"/>
                    </a:lnTo>
                    <a:lnTo>
                      <a:pt x="14996" y="16548"/>
                    </a:lnTo>
                    <a:lnTo>
                      <a:pt x="14661" y="16374"/>
                    </a:lnTo>
                    <a:lnTo>
                      <a:pt x="14661" y="16200"/>
                    </a:lnTo>
                    <a:lnTo>
                      <a:pt x="14549" y="16200"/>
                    </a:lnTo>
                    <a:lnTo>
                      <a:pt x="14437" y="16025"/>
                    </a:lnTo>
                    <a:lnTo>
                      <a:pt x="14325" y="15677"/>
                    </a:lnTo>
                    <a:lnTo>
                      <a:pt x="14325" y="15329"/>
                    </a:lnTo>
                    <a:lnTo>
                      <a:pt x="14213" y="14980"/>
                    </a:lnTo>
                    <a:lnTo>
                      <a:pt x="14213" y="14109"/>
                    </a:lnTo>
                    <a:lnTo>
                      <a:pt x="13989" y="13238"/>
                    </a:lnTo>
                    <a:lnTo>
                      <a:pt x="13653" y="12367"/>
                    </a:lnTo>
                    <a:lnTo>
                      <a:pt x="13653" y="11496"/>
                    </a:lnTo>
                    <a:lnTo>
                      <a:pt x="13541" y="10974"/>
                    </a:lnTo>
                    <a:lnTo>
                      <a:pt x="13541" y="10625"/>
                    </a:lnTo>
                    <a:lnTo>
                      <a:pt x="13653" y="10103"/>
                    </a:lnTo>
                    <a:lnTo>
                      <a:pt x="13653" y="9754"/>
                    </a:lnTo>
                    <a:lnTo>
                      <a:pt x="13541" y="8361"/>
                    </a:lnTo>
                    <a:lnTo>
                      <a:pt x="13430" y="8361"/>
                    </a:lnTo>
                    <a:lnTo>
                      <a:pt x="12982" y="7838"/>
                    </a:lnTo>
                    <a:lnTo>
                      <a:pt x="12422" y="6967"/>
                    </a:lnTo>
                    <a:lnTo>
                      <a:pt x="11751" y="5574"/>
                    </a:lnTo>
                    <a:lnTo>
                      <a:pt x="11639" y="5399"/>
                    </a:lnTo>
                    <a:lnTo>
                      <a:pt x="11527" y="5051"/>
                    </a:lnTo>
                    <a:lnTo>
                      <a:pt x="11303" y="4877"/>
                    </a:lnTo>
                    <a:lnTo>
                      <a:pt x="11079" y="4529"/>
                    </a:lnTo>
                    <a:lnTo>
                      <a:pt x="10855" y="4354"/>
                    </a:lnTo>
                    <a:lnTo>
                      <a:pt x="10632" y="4354"/>
                    </a:lnTo>
                    <a:lnTo>
                      <a:pt x="10520" y="4529"/>
                    </a:lnTo>
                    <a:lnTo>
                      <a:pt x="10408" y="4529"/>
                    </a:lnTo>
                    <a:lnTo>
                      <a:pt x="10296" y="4703"/>
                    </a:lnTo>
                    <a:lnTo>
                      <a:pt x="9736" y="4703"/>
                    </a:lnTo>
                    <a:lnTo>
                      <a:pt x="9401" y="4354"/>
                    </a:lnTo>
                    <a:lnTo>
                      <a:pt x="9177" y="4180"/>
                    </a:lnTo>
                    <a:lnTo>
                      <a:pt x="8729" y="3658"/>
                    </a:lnTo>
                    <a:lnTo>
                      <a:pt x="8281" y="2612"/>
                    </a:lnTo>
                    <a:lnTo>
                      <a:pt x="8058" y="1219"/>
                    </a:lnTo>
                    <a:lnTo>
                      <a:pt x="7946" y="1045"/>
                    </a:lnTo>
                    <a:lnTo>
                      <a:pt x="7834" y="1045"/>
                    </a:lnTo>
                    <a:lnTo>
                      <a:pt x="7610" y="870"/>
                    </a:lnTo>
                    <a:lnTo>
                      <a:pt x="6715" y="870"/>
                    </a:lnTo>
                    <a:lnTo>
                      <a:pt x="6491" y="1219"/>
                    </a:lnTo>
                    <a:lnTo>
                      <a:pt x="6267" y="1393"/>
                    </a:lnTo>
                    <a:lnTo>
                      <a:pt x="5595" y="1741"/>
                    </a:lnTo>
                    <a:lnTo>
                      <a:pt x="4364" y="1741"/>
                    </a:lnTo>
                    <a:lnTo>
                      <a:pt x="3805" y="1567"/>
                    </a:lnTo>
                    <a:lnTo>
                      <a:pt x="3021" y="1219"/>
                    </a:lnTo>
                    <a:lnTo>
                      <a:pt x="2350" y="870"/>
                    </a:lnTo>
                    <a:lnTo>
                      <a:pt x="1790" y="348"/>
                    </a:lnTo>
                    <a:lnTo>
                      <a:pt x="1678" y="174"/>
                    </a:lnTo>
                    <a:lnTo>
                      <a:pt x="1454" y="0"/>
                    </a:lnTo>
                    <a:lnTo>
                      <a:pt x="783" y="174"/>
                    </a:lnTo>
                    <a:lnTo>
                      <a:pt x="0" y="870"/>
                    </a:lnTo>
                    <a:lnTo>
                      <a:pt x="335" y="1916"/>
                    </a:lnTo>
                    <a:lnTo>
                      <a:pt x="671" y="3135"/>
                    </a:lnTo>
                    <a:lnTo>
                      <a:pt x="1007" y="4180"/>
                    </a:lnTo>
                    <a:lnTo>
                      <a:pt x="1231" y="5051"/>
                    </a:lnTo>
                    <a:lnTo>
                      <a:pt x="1343" y="5399"/>
                    </a:lnTo>
                    <a:lnTo>
                      <a:pt x="1678" y="6967"/>
                    </a:lnTo>
                    <a:lnTo>
                      <a:pt x="1790" y="7141"/>
                    </a:lnTo>
                    <a:lnTo>
                      <a:pt x="1902" y="7141"/>
                    </a:lnTo>
                    <a:lnTo>
                      <a:pt x="2126" y="7316"/>
                    </a:lnTo>
                    <a:lnTo>
                      <a:pt x="2462" y="7664"/>
                    </a:lnTo>
                    <a:lnTo>
                      <a:pt x="2686" y="8012"/>
                    </a:lnTo>
                    <a:lnTo>
                      <a:pt x="2909" y="8535"/>
                    </a:lnTo>
                    <a:lnTo>
                      <a:pt x="3133" y="9232"/>
                    </a:lnTo>
                    <a:lnTo>
                      <a:pt x="3245" y="9406"/>
                    </a:lnTo>
                    <a:lnTo>
                      <a:pt x="3469" y="10277"/>
                    </a:lnTo>
                    <a:lnTo>
                      <a:pt x="3805" y="11148"/>
                    </a:lnTo>
                    <a:lnTo>
                      <a:pt x="4700" y="12541"/>
                    </a:lnTo>
                    <a:lnTo>
                      <a:pt x="5148" y="12890"/>
                    </a:lnTo>
                    <a:lnTo>
                      <a:pt x="5483" y="12890"/>
                    </a:lnTo>
                    <a:lnTo>
                      <a:pt x="5483" y="12541"/>
                    </a:lnTo>
                    <a:lnTo>
                      <a:pt x="5260" y="12193"/>
                    </a:lnTo>
                    <a:lnTo>
                      <a:pt x="5036" y="11670"/>
                    </a:lnTo>
                    <a:lnTo>
                      <a:pt x="4812" y="10974"/>
                    </a:lnTo>
                    <a:lnTo>
                      <a:pt x="4588" y="10451"/>
                    </a:lnTo>
                    <a:lnTo>
                      <a:pt x="4476" y="10103"/>
                    </a:lnTo>
                    <a:lnTo>
                      <a:pt x="4140" y="9406"/>
                    </a:lnTo>
                    <a:lnTo>
                      <a:pt x="3805" y="8187"/>
                    </a:lnTo>
                    <a:lnTo>
                      <a:pt x="3469" y="7141"/>
                    </a:lnTo>
                    <a:lnTo>
                      <a:pt x="2909" y="6270"/>
                    </a:lnTo>
                    <a:lnTo>
                      <a:pt x="2350" y="5051"/>
                    </a:lnTo>
                    <a:lnTo>
                      <a:pt x="1902" y="3658"/>
                    </a:lnTo>
                    <a:lnTo>
                      <a:pt x="1678" y="2090"/>
                    </a:lnTo>
                    <a:lnTo>
                      <a:pt x="1678" y="1393"/>
                    </a:lnTo>
                    <a:lnTo>
                      <a:pt x="1790" y="1219"/>
                    </a:lnTo>
                    <a:lnTo>
                      <a:pt x="1902" y="1219"/>
                    </a:lnTo>
                    <a:lnTo>
                      <a:pt x="2350" y="1567"/>
                    </a:lnTo>
                    <a:lnTo>
                      <a:pt x="2462" y="2090"/>
                    </a:lnTo>
                    <a:lnTo>
                      <a:pt x="3245" y="4529"/>
                    </a:lnTo>
                    <a:lnTo>
                      <a:pt x="3805" y="5748"/>
                    </a:lnTo>
                    <a:lnTo>
                      <a:pt x="4364" y="6793"/>
                    </a:lnTo>
                    <a:lnTo>
                      <a:pt x="4476" y="6793"/>
                    </a:lnTo>
                    <a:lnTo>
                      <a:pt x="4700" y="6967"/>
                    </a:lnTo>
                    <a:lnTo>
                      <a:pt x="4924" y="6967"/>
                    </a:lnTo>
                    <a:lnTo>
                      <a:pt x="5260" y="7490"/>
                    </a:lnTo>
                    <a:lnTo>
                      <a:pt x="5372" y="7838"/>
                    </a:lnTo>
                    <a:lnTo>
                      <a:pt x="5483" y="8361"/>
                    </a:lnTo>
                    <a:lnTo>
                      <a:pt x="5595" y="8535"/>
                    </a:lnTo>
                    <a:lnTo>
                      <a:pt x="5931" y="9232"/>
                    </a:lnTo>
                    <a:lnTo>
                      <a:pt x="6491" y="10103"/>
                    </a:lnTo>
                    <a:lnTo>
                      <a:pt x="6938" y="10974"/>
                    </a:lnTo>
                    <a:lnTo>
                      <a:pt x="7834" y="12367"/>
                    </a:lnTo>
                    <a:lnTo>
                      <a:pt x="7946" y="12890"/>
                    </a:lnTo>
                    <a:lnTo>
                      <a:pt x="8058" y="13935"/>
                    </a:lnTo>
                    <a:lnTo>
                      <a:pt x="8281" y="15329"/>
                    </a:lnTo>
                    <a:lnTo>
                      <a:pt x="8281" y="17245"/>
                    </a:lnTo>
                    <a:lnTo>
                      <a:pt x="8393" y="17245"/>
                    </a:lnTo>
                    <a:lnTo>
                      <a:pt x="8617" y="17419"/>
                    </a:lnTo>
                    <a:lnTo>
                      <a:pt x="8953" y="17593"/>
                    </a:lnTo>
                    <a:lnTo>
                      <a:pt x="9512" y="17767"/>
                    </a:lnTo>
                    <a:lnTo>
                      <a:pt x="9736" y="17767"/>
                    </a:lnTo>
                    <a:lnTo>
                      <a:pt x="10408" y="18116"/>
                    </a:lnTo>
                    <a:lnTo>
                      <a:pt x="11079" y="18812"/>
                    </a:lnTo>
                    <a:lnTo>
                      <a:pt x="11639" y="19509"/>
                    </a:lnTo>
                    <a:lnTo>
                      <a:pt x="12646" y="19509"/>
                    </a:lnTo>
                    <a:lnTo>
                      <a:pt x="12870" y="19683"/>
                    </a:lnTo>
                    <a:lnTo>
                      <a:pt x="13430" y="20032"/>
                    </a:lnTo>
                    <a:lnTo>
                      <a:pt x="14213" y="20554"/>
                    </a:lnTo>
                    <a:lnTo>
                      <a:pt x="15220" y="20903"/>
                    </a:lnTo>
                    <a:lnTo>
                      <a:pt x="17235" y="20903"/>
                    </a:lnTo>
                    <a:lnTo>
                      <a:pt x="17347" y="21077"/>
                    </a:lnTo>
                    <a:lnTo>
                      <a:pt x="17570" y="21251"/>
                    </a:lnTo>
                    <a:lnTo>
                      <a:pt x="17570" y="21600"/>
                    </a:lnTo>
                    <a:lnTo>
                      <a:pt x="17682" y="21600"/>
                    </a:lnTo>
                    <a:lnTo>
                      <a:pt x="17682" y="21251"/>
                    </a:lnTo>
                    <a:lnTo>
                      <a:pt x="17794" y="21077"/>
                    </a:lnTo>
                    <a:lnTo>
                      <a:pt x="17906" y="20729"/>
                    </a:lnTo>
                    <a:lnTo>
                      <a:pt x="18018" y="20554"/>
                    </a:lnTo>
                    <a:lnTo>
                      <a:pt x="18018" y="20032"/>
                    </a:lnTo>
                    <a:lnTo>
                      <a:pt x="17906" y="19858"/>
                    </a:lnTo>
                    <a:lnTo>
                      <a:pt x="17906" y="19335"/>
                    </a:lnTo>
                    <a:lnTo>
                      <a:pt x="19361" y="19335"/>
                    </a:lnTo>
                    <a:lnTo>
                      <a:pt x="19361" y="18464"/>
                    </a:lnTo>
                    <a:lnTo>
                      <a:pt x="18802" y="17593"/>
                    </a:lnTo>
                    <a:lnTo>
                      <a:pt x="19025" y="17593"/>
                    </a:lnTo>
                    <a:lnTo>
                      <a:pt x="19025" y="16896"/>
                    </a:lnTo>
                    <a:lnTo>
                      <a:pt x="20145" y="16896"/>
                    </a:lnTo>
                    <a:lnTo>
                      <a:pt x="20145" y="16548"/>
                    </a:lnTo>
                    <a:lnTo>
                      <a:pt x="20256" y="16548"/>
                    </a:lnTo>
                    <a:lnTo>
                      <a:pt x="20368" y="16722"/>
                    </a:lnTo>
                    <a:lnTo>
                      <a:pt x="20592" y="16374"/>
                    </a:lnTo>
                    <a:lnTo>
                      <a:pt x="20816" y="16374"/>
                    </a:lnTo>
                    <a:lnTo>
                      <a:pt x="20928" y="16200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miter lim="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403" name="AutoShape 11"/>
              <p:cNvSpPr/>
              <p:nvPr/>
            </p:nvSpPr>
            <p:spPr bwMode="auto">
              <a:xfrm>
                <a:off x="1242829" y="401805"/>
                <a:ext cx="313559" cy="334158"/>
              </a:xfrm>
              <a:custGeom>
                <a:avLst/>
                <a:gdLst>
                  <a:gd name="T0" fmla="*/ 156780 w 21600"/>
                  <a:gd name="T1" fmla="*/ 167079 h 21600"/>
                  <a:gd name="T2" fmla="*/ 156780 w 21600"/>
                  <a:gd name="T3" fmla="*/ 167079 h 21600"/>
                  <a:gd name="T4" fmla="*/ 156780 w 21600"/>
                  <a:gd name="T5" fmla="*/ 167079 h 21600"/>
                  <a:gd name="T6" fmla="*/ 156780 w 21600"/>
                  <a:gd name="T7" fmla="*/ 167079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6215" y="8370"/>
                    </a:moveTo>
                    <a:lnTo>
                      <a:pt x="7148" y="8505"/>
                    </a:lnTo>
                    <a:lnTo>
                      <a:pt x="7148" y="8235"/>
                    </a:lnTo>
                    <a:lnTo>
                      <a:pt x="7303" y="8235"/>
                    </a:lnTo>
                    <a:lnTo>
                      <a:pt x="8235" y="8640"/>
                    </a:lnTo>
                    <a:lnTo>
                      <a:pt x="8546" y="8640"/>
                    </a:lnTo>
                    <a:lnTo>
                      <a:pt x="9012" y="8775"/>
                    </a:lnTo>
                    <a:lnTo>
                      <a:pt x="10411" y="9315"/>
                    </a:lnTo>
                    <a:lnTo>
                      <a:pt x="10722" y="9585"/>
                    </a:lnTo>
                    <a:lnTo>
                      <a:pt x="10722" y="9855"/>
                    </a:lnTo>
                    <a:lnTo>
                      <a:pt x="10566" y="10125"/>
                    </a:lnTo>
                    <a:lnTo>
                      <a:pt x="10566" y="9990"/>
                    </a:lnTo>
                    <a:lnTo>
                      <a:pt x="11343" y="9990"/>
                    </a:lnTo>
                    <a:lnTo>
                      <a:pt x="11499" y="10125"/>
                    </a:lnTo>
                    <a:lnTo>
                      <a:pt x="11810" y="10260"/>
                    </a:lnTo>
                    <a:lnTo>
                      <a:pt x="11810" y="10530"/>
                    </a:lnTo>
                    <a:lnTo>
                      <a:pt x="11965" y="10800"/>
                    </a:lnTo>
                    <a:lnTo>
                      <a:pt x="12120" y="11475"/>
                    </a:lnTo>
                    <a:lnTo>
                      <a:pt x="12120" y="13230"/>
                    </a:lnTo>
                    <a:lnTo>
                      <a:pt x="11654" y="14175"/>
                    </a:lnTo>
                    <a:lnTo>
                      <a:pt x="11654" y="14714"/>
                    </a:lnTo>
                    <a:lnTo>
                      <a:pt x="11343" y="15525"/>
                    </a:lnTo>
                    <a:lnTo>
                      <a:pt x="10877" y="15795"/>
                    </a:lnTo>
                    <a:lnTo>
                      <a:pt x="10877" y="15930"/>
                    </a:lnTo>
                    <a:lnTo>
                      <a:pt x="10722" y="15930"/>
                    </a:lnTo>
                    <a:lnTo>
                      <a:pt x="10566" y="16065"/>
                    </a:lnTo>
                    <a:lnTo>
                      <a:pt x="9634" y="16065"/>
                    </a:lnTo>
                    <a:lnTo>
                      <a:pt x="9634" y="15930"/>
                    </a:lnTo>
                    <a:lnTo>
                      <a:pt x="9323" y="15930"/>
                    </a:lnTo>
                    <a:lnTo>
                      <a:pt x="8702" y="16470"/>
                    </a:lnTo>
                    <a:lnTo>
                      <a:pt x="8546" y="16875"/>
                    </a:lnTo>
                    <a:lnTo>
                      <a:pt x="8546" y="17145"/>
                    </a:lnTo>
                    <a:lnTo>
                      <a:pt x="8702" y="17280"/>
                    </a:lnTo>
                    <a:lnTo>
                      <a:pt x="8857" y="17550"/>
                    </a:lnTo>
                    <a:lnTo>
                      <a:pt x="9012" y="17684"/>
                    </a:lnTo>
                    <a:lnTo>
                      <a:pt x="9479" y="17819"/>
                    </a:lnTo>
                    <a:lnTo>
                      <a:pt x="9789" y="17955"/>
                    </a:lnTo>
                    <a:lnTo>
                      <a:pt x="10566" y="17955"/>
                    </a:lnTo>
                    <a:lnTo>
                      <a:pt x="10877" y="17684"/>
                    </a:lnTo>
                    <a:lnTo>
                      <a:pt x="11188" y="17684"/>
                    </a:lnTo>
                    <a:lnTo>
                      <a:pt x="11343" y="17550"/>
                    </a:lnTo>
                    <a:lnTo>
                      <a:pt x="11343" y="17415"/>
                    </a:lnTo>
                    <a:lnTo>
                      <a:pt x="11188" y="17280"/>
                    </a:lnTo>
                    <a:lnTo>
                      <a:pt x="12587" y="18494"/>
                    </a:lnTo>
                    <a:lnTo>
                      <a:pt x="13519" y="18629"/>
                    </a:lnTo>
                    <a:lnTo>
                      <a:pt x="13519" y="19170"/>
                    </a:lnTo>
                    <a:lnTo>
                      <a:pt x="13674" y="19439"/>
                    </a:lnTo>
                    <a:lnTo>
                      <a:pt x="14296" y="19980"/>
                    </a:lnTo>
                    <a:lnTo>
                      <a:pt x="14917" y="20114"/>
                    </a:lnTo>
                    <a:lnTo>
                      <a:pt x="14917" y="20250"/>
                    </a:lnTo>
                    <a:lnTo>
                      <a:pt x="15228" y="20250"/>
                    </a:lnTo>
                    <a:lnTo>
                      <a:pt x="15539" y="20385"/>
                    </a:lnTo>
                    <a:lnTo>
                      <a:pt x="15694" y="20655"/>
                    </a:lnTo>
                    <a:lnTo>
                      <a:pt x="16005" y="20924"/>
                    </a:lnTo>
                    <a:lnTo>
                      <a:pt x="16005" y="21060"/>
                    </a:lnTo>
                    <a:lnTo>
                      <a:pt x="16161" y="21060"/>
                    </a:lnTo>
                    <a:lnTo>
                      <a:pt x="16627" y="21465"/>
                    </a:lnTo>
                    <a:lnTo>
                      <a:pt x="16938" y="21599"/>
                    </a:lnTo>
                    <a:lnTo>
                      <a:pt x="17093" y="21599"/>
                    </a:lnTo>
                    <a:lnTo>
                      <a:pt x="17248" y="21465"/>
                    </a:lnTo>
                    <a:lnTo>
                      <a:pt x="17248" y="20924"/>
                    </a:lnTo>
                    <a:lnTo>
                      <a:pt x="16782" y="20114"/>
                    </a:lnTo>
                    <a:lnTo>
                      <a:pt x="16471" y="19845"/>
                    </a:lnTo>
                    <a:lnTo>
                      <a:pt x="16316" y="19575"/>
                    </a:lnTo>
                    <a:lnTo>
                      <a:pt x="16005" y="19575"/>
                    </a:lnTo>
                    <a:lnTo>
                      <a:pt x="16005" y="19439"/>
                    </a:lnTo>
                    <a:lnTo>
                      <a:pt x="15850" y="19304"/>
                    </a:lnTo>
                    <a:lnTo>
                      <a:pt x="16005" y="19170"/>
                    </a:lnTo>
                    <a:lnTo>
                      <a:pt x="16316" y="19170"/>
                    </a:lnTo>
                    <a:lnTo>
                      <a:pt x="17248" y="19575"/>
                    </a:lnTo>
                    <a:lnTo>
                      <a:pt x="17715" y="19710"/>
                    </a:lnTo>
                    <a:lnTo>
                      <a:pt x="18336" y="20250"/>
                    </a:lnTo>
                    <a:lnTo>
                      <a:pt x="18492" y="20520"/>
                    </a:lnTo>
                    <a:lnTo>
                      <a:pt x="18647" y="20655"/>
                    </a:lnTo>
                    <a:lnTo>
                      <a:pt x="18647" y="20790"/>
                    </a:lnTo>
                    <a:lnTo>
                      <a:pt x="18802" y="20790"/>
                    </a:lnTo>
                    <a:lnTo>
                      <a:pt x="19113" y="20520"/>
                    </a:lnTo>
                    <a:lnTo>
                      <a:pt x="19113" y="20385"/>
                    </a:lnTo>
                    <a:lnTo>
                      <a:pt x="19269" y="20250"/>
                    </a:lnTo>
                    <a:lnTo>
                      <a:pt x="19269" y="19980"/>
                    </a:lnTo>
                    <a:lnTo>
                      <a:pt x="19424" y="19575"/>
                    </a:lnTo>
                    <a:lnTo>
                      <a:pt x="19424" y="19304"/>
                    </a:lnTo>
                    <a:lnTo>
                      <a:pt x="19113" y="18765"/>
                    </a:lnTo>
                    <a:lnTo>
                      <a:pt x="17870" y="17684"/>
                    </a:lnTo>
                    <a:lnTo>
                      <a:pt x="17559" y="17550"/>
                    </a:lnTo>
                    <a:lnTo>
                      <a:pt x="17404" y="17415"/>
                    </a:lnTo>
                    <a:lnTo>
                      <a:pt x="17248" y="17415"/>
                    </a:lnTo>
                    <a:lnTo>
                      <a:pt x="17093" y="17280"/>
                    </a:lnTo>
                    <a:lnTo>
                      <a:pt x="16938" y="17009"/>
                    </a:lnTo>
                    <a:lnTo>
                      <a:pt x="16938" y="16875"/>
                    </a:lnTo>
                    <a:lnTo>
                      <a:pt x="16782" y="16875"/>
                    </a:lnTo>
                    <a:lnTo>
                      <a:pt x="16471" y="16605"/>
                    </a:lnTo>
                    <a:lnTo>
                      <a:pt x="16161" y="16065"/>
                    </a:lnTo>
                    <a:lnTo>
                      <a:pt x="16161" y="15525"/>
                    </a:lnTo>
                    <a:lnTo>
                      <a:pt x="16005" y="15255"/>
                    </a:lnTo>
                    <a:lnTo>
                      <a:pt x="16005" y="14579"/>
                    </a:lnTo>
                    <a:lnTo>
                      <a:pt x="16316" y="14040"/>
                    </a:lnTo>
                    <a:lnTo>
                      <a:pt x="16627" y="14040"/>
                    </a:lnTo>
                    <a:lnTo>
                      <a:pt x="16782" y="14175"/>
                    </a:lnTo>
                    <a:lnTo>
                      <a:pt x="17093" y="14310"/>
                    </a:lnTo>
                    <a:lnTo>
                      <a:pt x="17248" y="14579"/>
                    </a:lnTo>
                    <a:lnTo>
                      <a:pt x="17248" y="14850"/>
                    </a:lnTo>
                    <a:lnTo>
                      <a:pt x="17404" y="15255"/>
                    </a:lnTo>
                    <a:lnTo>
                      <a:pt x="17404" y="15389"/>
                    </a:lnTo>
                    <a:lnTo>
                      <a:pt x="17559" y="15525"/>
                    </a:lnTo>
                    <a:lnTo>
                      <a:pt x="17715" y="15795"/>
                    </a:lnTo>
                    <a:lnTo>
                      <a:pt x="17870" y="16199"/>
                    </a:lnTo>
                    <a:lnTo>
                      <a:pt x="17870" y="16470"/>
                    </a:lnTo>
                    <a:lnTo>
                      <a:pt x="18025" y="16605"/>
                    </a:lnTo>
                    <a:lnTo>
                      <a:pt x="18025" y="16740"/>
                    </a:lnTo>
                    <a:lnTo>
                      <a:pt x="18181" y="16875"/>
                    </a:lnTo>
                    <a:lnTo>
                      <a:pt x="18492" y="16875"/>
                    </a:lnTo>
                    <a:lnTo>
                      <a:pt x="18802" y="16740"/>
                    </a:lnTo>
                    <a:lnTo>
                      <a:pt x="19113" y="16470"/>
                    </a:lnTo>
                    <a:lnTo>
                      <a:pt x="19269" y="16470"/>
                    </a:lnTo>
                    <a:lnTo>
                      <a:pt x="19579" y="16199"/>
                    </a:lnTo>
                    <a:lnTo>
                      <a:pt x="20512" y="15795"/>
                    </a:lnTo>
                    <a:lnTo>
                      <a:pt x="21133" y="15795"/>
                    </a:lnTo>
                    <a:lnTo>
                      <a:pt x="21599" y="15389"/>
                    </a:lnTo>
                    <a:lnTo>
                      <a:pt x="21289" y="14850"/>
                    </a:lnTo>
                    <a:lnTo>
                      <a:pt x="20978" y="14850"/>
                    </a:lnTo>
                    <a:lnTo>
                      <a:pt x="20823" y="14714"/>
                    </a:lnTo>
                    <a:lnTo>
                      <a:pt x="20667" y="14714"/>
                    </a:lnTo>
                    <a:lnTo>
                      <a:pt x="20667" y="14445"/>
                    </a:lnTo>
                    <a:lnTo>
                      <a:pt x="21444" y="14310"/>
                    </a:lnTo>
                    <a:lnTo>
                      <a:pt x="21444" y="14040"/>
                    </a:lnTo>
                    <a:lnTo>
                      <a:pt x="20978" y="13635"/>
                    </a:lnTo>
                    <a:lnTo>
                      <a:pt x="20978" y="13500"/>
                    </a:lnTo>
                    <a:lnTo>
                      <a:pt x="20823" y="13365"/>
                    </a:lnTo>
                    <a:lnTo>
                      <a:pt x="20356" y="13365"/>
                    </a:lnTo>
                    <a:lnTo>
                      <a:pt x="20356" y="13500"/>
                    </a:lnTo>
                    <a:lnTo>
                      <a:pt x="20046" y="13500"/>
                    </a:lnTo>
                    <a:lnTo>
                      <a:pt x="19890" y="13635"/>
                    </a:lnTo>
                    <a:lnTo>
                      <a:pt x="19735" y="13635"/>
                    </a:lnTo>
                    <a:lnTo>
                      <a:pt x="19735" y="13230"/>
                    </a:lnTo>
                    <a:lnTo>
                      <a:pt x="19579" y="13095"/>
                    </a:lnTo>
                    <a:lnTo>
                      <a:pt x="19579" y="12825"/>
                    </a:lnTo>
                    <a:lnTo>
                      <a:pt x="18958" y="12285"/>
                    </a:lnTo>
                    <a:lnTo>
                      <a:pt x="17715" y="11880"/>
                    </a:lnTo>
                    <a:lnTo>
                      <a:pt x="16782" y="11205"/>
                    </a:lnTo>
                    <a:lnTo>
                      <a:pt x="16627" y="11205"/>
                    </a:lnTo>
                    <a:lnTo>
                      <a:pt x="16471" y="11340"/>
                    </a:lnTo>
                    <a:lnTo>
                      <a:pt x="16005" y="11340"/>
                    </a:lnTo>
                    <a:lnTo>
                      <a:pt x="16005" y="10935"/>
                    </a:lnTo>
                    <a:lnTo>
                      <a:pt x="16161" y="10665"/>
                    </a:lnTo>
                    <a:lnTo>
                      <a:pt x="16161" y="10530"/>
                    </a:lnTo>
                    <a:lnTo>
                      <a:pt x="16316" y="10260"/>
                    </a:lnTo>
                    <a:lnTo>
                      <a:pt x="16161" y="10125"/>
                    </a:lnTo>
                    <a:lnTo>
                      <a:pt x="16938" y="9990"/>
                    </a:lnTo>
                    <a:lnTo>
                      <a:pt x="17093" y="9990"/>
                    </a:lnTo>
                    <a:lnTo>
                      <a:pt x="17093" y="9855"/>
                    </a:lnTo>
                    <a:lnTo>
                      <a:pt x="17248" y="9720"/>
                    </a:lnTo>
                    <a:lnTo>
                      <a:pt x="17248" y="9450"/>
                    </a:lnTo>
                    <a:lnTo>
                      <a:pt x="16938" y="9180"/>
                    </a:lnTo>
                    <a:lnTo>
                      <a:pt x="16938" y="8910"/>
                    </a:lnTo>
                    <a:lnTo>
                      <a:pt x="16782" y="8775"/>
                    </a:lnTo>
                    <a:lnTo>
                      <a:pt x="16938" y="8505"/>
                    </a:lnTo>
                    <a:lnTo>
                      <a:pt x="17093" y="8370"/>
                    </a:lnTo>
                    <a:lnTo>
                      <a:pt x="17093" y="8235"/>
                    </a:lnTo>
                    <a:lnTo>
                      <a:pt x="16938" y="8100"/>
                    </a:lnTo>
                    <a:lnTo>
                      <a:pt x="16938" y="7965"/>
                    </a:lnTo>
                    <a:lnTo>
                      <a:pt x="16627" y="7830"/>
                    </a:lnTo>
                    <a:lnTo>
                      <a:pt x="16161" y="7830"/>
                    </a:lnTo>
                    <a:lnTo>
                      <a:pt x="16161" y="7020"/>
                    </a:lnTo>
                    <a:lnTo>
                      <a:pt x="16005" y="7020"/>
                    </a:lnTo>
                    <a:lnTo>
                      <a:pt x="15850" y="6885"/>
                    </a:lnTo>
                    <a:lnTo>
                      <a:pt x="15539" y="6885"/>
                    </a:lnTo>
                    <a:lnTo>
                      <a:pt x="15228" y="6615"/>
                    </a:lnTo>
                    <a:lnTo>
                      <a:pt x="15228" y="6480"/>
                    </a:lnTo>
                    <a:lnTo>
                      <a:pt x="14917" y="6210"/>
                    </a:lnTo>
                    <a:lnTo>
                      <a:pt x="14762" y="6210"/>
                    </a:lnTo>
                    <a:lnTo>
                      <a:pt x="14451" y="6345"/>
                    </a:lnTo>
                    <a:lnTo>
                      <a:pt x="14296" y="6345"/>
                    </a:lnTo>
                    <a:lnTo>
                      <a:pt x="14141" y="6480"/>
                    </a:lnTo>
                    <a:lnTo>
                      <a:pt x="13674" y="6480"/>
                    </a:lnTo>
                    <a:lnTo>
                      <a:pt x="13674" y="6345"/>
                    </a:lnTo>
                    <a:lnTo>
                      <a:pt x="13830" y="6075"/>
                    </a:lnTo>
                    <a:lnTo>
                      <a:pt x="13830" y="5940"/>
                    </a:lnTo>
                    <a:lnTo>
                      <a:pt x="13985" y="5805"/>
                    </a:lnTo>
                    <a:lnTo>
                      <a:pt x="13985" y="5535"/>
                    </a:lnTo>
                    <a:lnTo>
                      <a:pt x="13830" y="5265"/>
                    </a:lnTo>
                    <a:lnTo>
                      <a:pt x="13674" y="5265"/>
                    </a:lnTo>
                    <a:lnTo>
                      <a:pt x="13364" y="5130"/>
                    </a:lnTo>
                    <a:lnTo>
                      <a:pt x="13208" y="5265"/>
                    </a:lnTo>
                    <a:lnTo>
                      <a:pt x="12897" y="5265"/>
                    </a:lnTo>
                    <a:lnTo>
                      <a:pt x="12742" y="5130"/>
                    </a:lnTo>
                    <a:lnTo>
                      <a:pt x="12431" y="4995"/>
                    </a:lnTo>
                    <a:lnTo>
                      <a:pt x="12120" y="4725"/>
                    </a:lnTo>
                    <a:lnTo>
                      <a:pt x="11654" y="3915"/>
                    </a:lnTo>
                    <a:lnTo>
                      <a:pt x="11188" y="3645"/>
                    </a:lnTo>
                    <a:lnTo>
                      <a:pt x="10256" y="3240"/>
                    </a:lnTo>
                    <a:lnTo>
                      <a:pt x="8857" y="3105"/>
                    </a:lnTo>
                    <a:lnTo>
                      <a:pt x="8702" y="3105"/>
                    </a:lnTo>
                    <a:lnTo>
                      <a:pt x="8391" y="3240"/>
                    </a:lnTo>
                    <a:lnTo>
                      <a:pt x="7614" y="3240"/>
                    </a:lnTo>
                    <a:lnTo>
                      <a:pt x="7458" y="2970"/>
                    </a:lnTo>
                    <a:lnTo>
                      <a:pt x="7303" y="2565"/>
                    </a:lnTo>
                    <a:lnTo>
                      <a:pt x="6060" y="2970"/>
                    </a:lnTo>
                    <a:lnTo>
                      <a:pt x="6060" y="2835"/>
                    </a:lnTo>
                    <a:lnTo>
                      <a:pt x="6215" y="2700"/>
                    </a:lnTo>
                    <a:lnTo>
                      <a:pt x="6371" y="2295"/>
                    </a:lnTo>
                    <a:lnTo>
                      <a:pt x="6371" y="1755"/>
                    </a:lnTo>
                    <a:lnTo>
                      <a:pt x="6526" y="1620"/>
                    </a:lnTo>
                    <a:lnTo>
                      <a:pt x="6526" y="1080"/>
                    </a:lnTo>
                    <a:lnTo>
                      <a:pt x="6682" y="810"/>
                    </a:lnTo>
                    <a:lnTo>
                      <a:pt x="6526" y="540"/>
                    </a:lnTo>
                    <a:lnTo>
                      <a:pt x="6215" y="270"/>
                    </a:lnTo>
                    <a:lnTo>
                      <a:pt x="5905" y="270"/>
                    </a:lnTo>
                    <a:lnTo>
                      <a:pt x="5283" y="540"/>
                    </a:lnTo>
                    <a:lnTo>
                      <a:pt x="4661" y="1080"/>
                    </a:lnTo>
                    <a:lnTo>
                      <a:pt x="4351" y="1620"/>
                    </a:lnTo>
                    <a:lnTo>
                      <a:pt x="4351" y="1890"/>
                    </a:lnTo>
                    <a:lnTo>
                      <a:pt x="4195" y="2430"/>
                    </a:lnTo>
                    <a:lnTo>
                      <a:pt x="4195" y="3105"/>
                    </a:lnTo>
                    <a:lnTo>
                      <a:pt x="4351" y="3915"/>
                    </a:lnTo>
                    <a:lnTo>
                      <a:pt x="5594" y="5265"/>
                    </a:lnTo>
                    <a:lnTo>
                      <a:pt x="5594" y="6210"/>
                    </a:lnTo>
                    <a:lnTo>
                      <a:pt x="5438" y="6210"/>
                    </a:lnTo>
                    <a:lnTo>
                      <a:pt x="4972" y="5805"/>
                    </a:lnTo>
                    <a:lnTo>
                      <a:pt x="4351" y="5130"/>
                    </a:lnTo>
                    <a:lnTo>
                      <a:pt x="3729" y="4050"/>
                    </a:lnTo>
                    <a:lnTo>
                      <a:pt x="3418" y="2565"/>
                    </a:lnTo>
                    <a:lnTo>
                      <a:pt x="3418" y="2160"/>
                    </a:lnTo>
                    <a:lnTo>
                      <a:pt x="3574" y="1350"/>
                    </a:lnTo>
                    <a:lnTo>
                      <a:pt x="4040" y="270"/>
                    </a:lnTo>
                    <a:lnTo>
                      <a:pt x="4040" y="135"/>
                    </a:lnTo>
                    <a:lnTo>
                      <a:pt x="3729" y="0"/>
                    </a:lnTo>
                    <a:lnTo>
                      <a:pt x="3107" y="0"/>
                    </a:lnTo>
                    <a:lnTo>
                      <a:pt x="2486" y="270"/>
                    </a:lnTo>
                    <a:lnTo>
                      <a:pt x="1398" y="945"/>
                    </a:lnTo>
                    <a:lnTo>
                      <a:pt x="310" y="2835"/>
                    </a:lnTo>
                    <a:lnTo>
                      <a:pt x="155" y="3780"/>
                    </a:lnTo>
                    <a:lnTo>
                      <a:pt x="155" y="3915"/>
                    </a:lnTo>
                    <a:lnTo>
                      <a:pt x="0" y="3915"/>
                    </a:lnTo>
                    <a:lnTo>
                      <a:pt x="0" y="4050"/>
                    </a:lnTo>
                    <a:lnTo>
                      <a:pt x="466" y="4860"/>
                    </a:lnTo>
                    <a:lnTo>
                      <a:pt x="1398" y="5940"/>
                    </a:lnTo>
                    <a:lnTo>
                      <a:pt x="1709" y="6615"/>
                    </a:lnTo>
                    <a:lnTo>
                      <a:pt x="1864" y="7020"/>
                    </a:lnTo>
                    <a:lnTo>
                      <a:pt x="1709" y="7290"/>
                    </a:lnTo>
                    <a:lnTo>
                      <a:pt x="2020" y="7560"/>
                    </a:lnTo>
                    <a:lnTo>
                      <a:pt x="2330" y="7290"/>
                    </a:lnTo>
                    <a:lnTo>
                      <a:pt x="2486" y="7290"/>
                    </a:lnTo>
                    <a:lnTo>
                      <a:pt x="3107" y="7560"/>
                    </a:lnTo>
                    <a:lnTo>
                      <a:pt x="3729" y="7965"/>
                    </a:lnTo>
                    <a:lnTo>
                      <a:pt x="4817" y="8235"/>
                    </a:lnTo>
                    <a:lnTo>
                      <a:pt x="6215" y="8370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miter lim="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404" name="AutoShape 12"/>
              <p:cNvSpPr/>
              <p:nvPr/>
            </p:nvSpPr>
            <p:spPr bwMode="auto">
              <a:xfrm>
                <a:off x="1170996" y="650236"/>
                <a:ext cx="90078" cy="60651"/>
              </a:xfrm>
              <a:custGeom>
                <a:avLst/>
                <a:gdLst>
                  <a:gd name="T0" fmla="*/ 45039 w 21600"/>
                  <a:gd name="T1" fmla="*/ 30326 h 21600"/>
                  <a:gd name="T2" fmla="*/ 45039 w 21600"/>
                  <a:gd name="T3" fmla="*/ 30326 h 21600"/>
                  <a:gd name="T4" fmla="*/ 45039 w 21600"/>
                  <a:gd name="T5" fmla="*/ 30326 h 21600"/>
                  <a:gd name="T6" fmla="*/ 45039 w 21600"/>
                  <a:gd name="T7" fmla="*/ 30326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20" y="13406"/>
                    </a:moveTo>
                    <a:lnTo>
                      <a:pt x="0" y="17131"/>
                    </a:lnTo>
                    <a:lnTo>
                      <a:pt x="540" y="17131"/>
                    </a:lnTo>
                    <a:lnTo>
                      <a:pt x="1080" y="16386"/>
                    </a:lnTo>
                    <a:lnTo>
                      <a:pt x="3240" y="16386"/>
                    </a:lnTo>
                    <a:lnTo>
                      <a:pt x="4319" y="17875"/>
                    </a:lnTo>
                    <a:lnTo>
                      <a:pt x="4319" y="19365"/>
                    </a:lnTo>
                    <a:lnTo>
                      <a:pt x="5940" y="21600"/>
                    </a:lnTo>
                    <a:lnTo>
                      <a:pt x="8100" y="21600"/>
                    </a:lnTo>
                    <a:lnTo>
                      <a:pt x="9180" y="20855"/>
                    </a:lnTo>
                    <a:lnTo>
                      <a:pt x="14579" y="16386"/>
                    </a:lnTo>
                    <a:lnTo>
                      <a:pt x="19439" y="17875"/>
                    </a:lnTo>
                    <a:lnTo>
                      <a:pt x="21599" y="15641"/>
                    </a:lnTo>
                    <a:lnTo>
                      <a:pt x="21599" y="14896"/>
                    </a:lnTo>
                    <a:lnTo>
                      <a:pt x="17819" y="9682"/>
                    </a:lnTo>
                    <a:lnTo>
                      <a:pt x="16199" y="8937"/>
                    </a:lnTo>
                    <a:lnTo>
                      <a:pt x="15660" y="8193"/>
                    </a:lnTo>
                    <a:lnTo>
                      <a:pt x="14579" y="7448"/>
                    </a:lnTo>
                    <a:lnTo>
                      <a:pt x="13499" y="5958"/>
                    </a:lnTo>
                    <a:lnTo>
                      <a:pt x="10259" y="3724"/>
                    </a:lnTo>
                    <a:lnTo>
                      <a:pt x="9180" y="3724"/>
                    </a:lnTo>
                    <a:lnTo>
                      <a:pt x="8639" y="0"/>
                    </a:lnTo>
                    <a:lnTo>
                      <a:pt x="5940" y="5213"/>
                    </a:lnTo>
                    <a:lnTo>
                      <a:pt x="4860" y="5213"/>
                    </a:lnTo>
                    <a:lnTo>
                      <a:pt x="4319" y="5958"/>
                    </a:lnTo>
                    <a:lnTo>
                      <a:pt x="3240" y="6703"/>
                    </a:lnTo>
                    <a:lnTo>
                      <a:pt x="1620" y="8937"/>
                    </a:lnTo>
                    <a:lnTo>
                      <a:pt x="1620" y="13406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miter lim="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405" name="AutoShape 13"/>
              <p:cNvSpPr/>
              <p:nvPr/>
            </p:nvSpPr>
            <p:spPr bwMode="auto">
              <a:xfrm>
                <a:off x="942954" y="311996"/>
                <a:ext cx="94638" cy="127133"/>
              </a:xfrm>
              <a:custGeom>
                <a:avLst/>
                <a:gdLst>
                  <a:gd name="T0" fmla="*/ 47319 w 21600"/>
                  <a:gd name="T1" fmla="*/ 63567 h 21600"/>
                  <a:gd name="T2" fmla="*/ 47319 w 21600"/>
                  <a:gd name="T3" fmla="*/ 63567 h 21600"/>
                  <a:gd name="T4" fmla="*/ 47319 w 21600"/>
                  <a:gd name="T5" fmla="*/ 63567 h 21600"/>
                  <a:gd name="T6" fmla="*/ 47319 w 21600"/>
                  <a:gd name="T7" fmla="*/ 63567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3599" y="8498"/>
                    </a:moveTo>
                    <a:lnTo>
                      <a:pt x="3085" y="8144"/>
                    </a:lnTo>
                    <a:lnTo>
                      <a:pt x="514" y="8144"/>
                    </a:lnTo>
                    <a:lnTo>
                      <a:pt x="514" y="8498"/>
                    </a:lnTo>
                    <a:lnTo>
                      <a:pt x="0" y="8852"/>
                    </a:lnTo>
                    <a:lnTo>
                      <a:pt x="0" y="9914"/>
                    </a:lnTo>
                    <a:lnTo>
                      <a:pt x="514" y="10977"/>
                    </a:lnTo>
                    <a:lnTo>
                      <a:pt x="514" y="11685"/>
                    </a:lnTo>
                    <a:lnTo>
                      <a:pt x="1028" y="12393"/>
                    </a:lnTo>
                    <a:lnTo>
                      <a:pt x="1542" y="13455"/>
                    </a:lnTo>
                    <a:lnTo>
                      <a:pt x="3599" y="14872"/>
                    </a:lnTo>
                    <a:lnTo>
                      <a:pt x="5142" y="15226"/>
                    </a:lnTo>
                    <a:lnTo>
                      <a:pt x="7200" y="16642"/>
                    </a:lnTo>
                    <a:lnTo>
                      <a:pt x="8228" y="18059"/>
                    </a:lnTo>
                    <a:lnTo>
                      <a:pt x="8228" y="18767"/>
                    </a:lnTo>
                    <a:lnTo>
                      <a:pt x="8742" y="19121"/>
                    </a:lnTo>
                    <a:lnTo>
                      <a:pt x="8742" y="19829"/>
                    </a:lnTo>
                    <a:lnTo>
                      <a:pt x="11314" y="21599"/>
                    </a:lnTo>
                    <a:lnTo>
                      <a:pt x="14400" y="21599"/>
                    </a:lnTo>
                    <a:lnTo>
                      <a:pt x="16457" y="21245"/>
                    </a:lnTo>
                    <a:lnTo>
                      <a:pt x="19542" y="20183"/>
                    </a:lnTo>
                    <a:lnTo>
                      <a:pt x="20571" y="19475"/>
                    </a:lnTo>
                    <a:lnTo>
                      <a:pt x="21600" y="18413"/>
                    </a:lnTo>
                    <a:lnTo>
                      <a:pt x="21600" y="15580"/>
                    </a:lnTo>
                    <a:lnTo>
                      <a:pt x="21085" y="13455"/>
                    </a:lnTo>
                    <a:lnTo>
                      <a:pt x="20571" y="12039"/>
                    </a:lnTo>
                    <a:lnTo>
                      <a:pt x="20571" y="9560"/>
                    </a:lnTo>
                    <a:lnTo>
                      <a:pt x="20057" y="9560"/>
                    </a:lnTo>
                    <a:lnTo>
                      <a:pt x="19542" y="9914"/>
                    </a:lnTo>
                    <a:lnTo>
                      <a:pt x="16457" y="9914"/>
                    </a:lnTo>
                    <a:lnTo>
                      <a:pt x="15428" y="9560"/>
                    </a:lnTo>
                    <a:lnTo>
                      <a:pt x="15428" y="8498"/>
                    </a:lnTo>
                    <a:lnTo>
                      <a:pt x="15942" y="8144"/>
                    </a:lnTo>
                    <a:lnTo>
                      <a:pt x="16457" y="7436"/>
                    </a:lnTo>
                    <a:lnTo>
                      <a:pt x="17485" y="7081"/>
                    </a:lnTo>
                    <a:lnTo>
                      <a:pt x="18514" y="6373"/>
                    </a:lnTo>
                    <a:lnTo>
                      <a:pt x="19542" y="6373"/>
                    </a:lnTo>
                    <a:lnTo>
                      <a:pt x="20057" y="5665"/>
                    </a:lnTo>
                    <a:lnTo>
                      <a:pt x="20057" y="5311"/>
                    </a:lnTo>
                    <a:lnTo>
                      <a:pt x="20571" y="4249"/>
                    </a:lnTo>
                    <a:lnTo>
                      <a:pt x="20571" y="3540"/>
                    </a:lnTo>
                    <a:lnTo>
                      <a:pt x="19542" y="2124"/>
                    </a:lnTo>
                    <a:lnTo>
                      <a:pt x="18514" y="1770"/>
                    </a:lnTo>
                    <a:lnTo>
                      <a:pt x="17485" y="0"/>
                    </a:lnTo>
                    <a:lnTo>
                      <a:pt x="16457" y="0"/>
                    </a:lnTo>
                    <a:lnTo>
                      <a:pt x="14914" y="354"/>
                    </a:lnTo>
                    <a:lnTo>
                      <a:pt x="13885" y="708"/>
                    </a:lnTo>
                    <a:lnTo>
                      <a:pt x="10285" y="708"/>
                    </a:lnTo>
                    <a:lnTo>
                      <a:pt x="9257" y="354"/>
                    </a:lnTo>
                    <a:lnTo>
                      <a:pt x="8228" y="354"/>
                    </a:lnTo>
                    <a:lnTo>
                      <a:pt x="6171" y="1062"/>
                    </a:lnTo>
                    <a:lnTo>
                      <a:pt x="5657" y="1416"/>
                    </a:lnTo>
                    <a:lnTo>
                      <a:pt x="5142" y="2478"/>
                    </a:lnTo>
                    <a:lnTo>
                      <a:pt x="5142" y="4249"/>
                    </a:lnTo>
                    <a:lnTo>
                      <a:pt x="5657" y="4957"/>
                    </a:lnTo>
                    <a:lnTo>
                      <a:pt x="6171" y="6019"/>
                    </a:lnTo>
                    <a:lnTo>
                      <a:pt x="7200" y="6373"/>
                    </a:lnTo>
                    <a:lnTo>
                      <a:pt x="7200" y="6727"/>
                    </a:lnTo>
                    <a:lnTo>
                      <a:pt x="8228" y="7436"/>
                    </a:lnTo>
                    <a:lnTo>
                      <a:pt x="8228" y="8144"/>
                    </a:lnTo>
                    <a:lnTo>
                      <a:pt x="8742" y="8498"/>
                    </a:lnTo>
                    <a:lnTo>
                      <a:pt x="8742" y="9206"/>
                    </a:lnTo>
                    <a:lnTo>
                      <a:pt x="8228" y="9914"/>
                    </a:lnTo>
                    <a:lnTo>
                      <a:pt x="7200" y="10268"/>
                    </a:lnTo>
                    <a:lnTo>
                      <a:pt x="6685" y="10268"/>
                    </a:lnTo>
                    <a:lnTo>
                      <a:pt x="6171" y="9914"/>
                    </a:lnTo>
                    <a:lnTo>
                      <a:pt x="5142" y="9560"/>
                    </a:lnTo>
                    <a:lnTo>
                      <a:pt x="3599" y="8498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miter lim="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406" name="AutoShape 14"/>
              <p:cNvSpPr/>
              <p:nvPr/>
            </p:nvSpPr>
            <p:spPr bwMode="auto">
              <a:xfrm>
                <a:off x="1105434" y="324243"/>
                <a:ext cx="76395" cy="110803"/>
              </a:xfrm>
              <a:custGeom>
                <a:avLst/>
                <a:gdLst>
                  <a:gd name="T0" fmla="*/ 38198 w 21600"/>
                  <a:gd name="T1" fmla="*/ 55402 h 21600"/>
                  <a:gd name="T2" fmla="*/ 38198 w 21600"/>
                  <a:gd name="T3" fmla="*/ 55402 h 21600"/>
                  <a:gd name="T4" fmla="*/ 38198 w 21600"/>
                  <a:gd name="T5" fmla="*/ 55402 h 21600"/>
                  <a:gd name="T6" fmla="*/ 38198 w 21600"/>
                  <a:gd name="T7" fmla="*/ 55402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lnTo>
                      <a:pt x="8258" y="0"/>
                    </a:lnTo>
                    <a:lnTo>
                      <a:pt x="6988" y="407"/>
                    </a:lnTo>
                    <a:lnTo>
                      <a:pt x="6352" y="815"/>
                    </a:lnTo>
                    <a:lnTo>
                      <a:pt x="6352" y="407"/>
                    </a:lnTo>
                    <a:lnTo>
                      <a:pt x="5082" y="407"/>
                    </a:lnTo>
                    <a:lnTo>
                      <a:pt x="4447" y="815"/>
                    </a:lnTo>
                    <a:lnTo>
                      <a:pt x="1905" y="4075"/>
                    </a:lnTo>
                    <a:lnTo>
                      <a:pt x="1270" y="4483"/>
                    </a:lnTo>
                    <a:lnTo>
                      <a:pt x="0" y="6113"/>
                    </a:lnTo>
                    <a:lnTo>
                      <a:pt x="635" y="6520"/>
                    </a:lnTo>
                    <a:lnTo>
                      <a:pt x="1270" y="7335"/>
                    </a:lnTo>
                    <a:lnTo>
                      <a:pt x="1270" y="8558"/>
                    </a:lnTo>
                    <a:lnTo>
                      <a:pt x="635" y="9373"/>
                    </a:lnTo>
                    <a:lnTo>
                      <a:pt x="635" y="12226"/>
                    </a:lnTo>
                    <a:lnTo>
                      <a:pt x="1270" y="13449"/>
                    </a:lnTo>
                    <a:lnTo>
                      <a:pt x="1905" y="15079"/>
                    </a:lnTo>
                    <a:lnTo>
                      <a:pt x="2541" y="21192"/>
                    </a:lnTo>
                    <a:lnTo>
                      <a:pt x="3176" y="21599"/>
                    </a:lnTo>
                    <a:lnTo>
                      <a:pt x="5717" y="21599"/>
                    </a:lnTo>
                    <a:lnTo>
                      <a:pt x="6352" y="21192"/>
                    </a:lnTo>
                    <a:lnTo>
                      <a:pt x="7623" y="20784"/>
                    </a:lnTo>
                    <a:lnTo>
                      <a:pt x="7623" y="19969"/>
                    </a:lnTo>
                    <a:lnTo>
                      <a:pt x="8258" y="18339"/>
                    </a:lnTo>
                    <a:lnTo>
                      <a:pt x="7623" y="17932"/>
                    </a:lnTo>
                    <a:lnTo>
                      <a:pt x="7623" y="16709"/>
                    </a:lnTo>
                    <a:lnTo>
                      <a:pt x="6988" y="15894"/>
                    </a:lnTo>
                    <a:lnTo>
                      <a:pt x="6988" y="15486"/>
                    </a:lnTo>
                    <a:lnTo>
                      <a:pt x="7623" y="14671"/>
                    </a:lnTo>
                    <a:lnTo>
                      <a:pt x="8258" y="14264"/>
                    </a:lnTo>
                    <a:lnTo>
                      <a:pt x="9529" y="13856"/>
                    </a:lnTo>
                    <a:lnTo>
                      <a:pt x="12070" y="13856"/>
                    </a:lnTo>
                    <a:lnTo>
                      <a:pt x="12705" y="13449"/>
                    </a:lnTo>
                    <a:lnTo>
                      <a:pt x="13976" y="13449"/>
                    </a:lnTo>
                    <a:lnTo>
                      <a:pt x="16517" y="11818"/>
                    </a:lnTo>
                    <a:lnTo>
                      <a:pt x="17152" y="10596"/>
                    </a:lnTo>
                    <a:lnTo>
                      <a:pt x="17152" y="10188"/>
                    </a:lnTo>
                    <a:lnTo>
                      <a:pt x="17788" y="9781"/>
                    </a:lnTo>
                    <a:lnTo>
                      <a:pt x="19058" y="8558"/>
                    </a:lnTo>
                    <a:lnTo>
                      <a:pt x="19694" y="7743"/>
                    </a:lnTo>
                    <a:lnTo>
                      <a:pt x="19694" y="6113"/>
                    </a:lnTo>
                    <a:lnTo>
                      <a:pt x="20329" y="4890"/>
                    </a:lnTo>
                    <a:lnTo>
                      <a:pt x="20329" y="4483"/>
                    </a:lnTo>
                    <a:lnTo>
                      <a:pt x="21600" y="3667"/>
                    </a:lnTo>
                    <a:lnTo>
                      <a:pt x="21600" y="2445"/>
                    </a:lnTo>
                    <a:lnTo>
                      <a:pt x="20964" y="2037"/>
                    </a:lnTo>
                    <a:lnTo>
                      <a:pt x="19694" y="1630"/>
                    </a:lnTo>
                    <a:lnTo>
                      <a:pt x="13976" y="1630"/>
                    </a:lnTo>
                    <a:lnTo>
                      <a:pt x="11435" y="815"/>
                    </a:lnTo>
                    <a:lnTo>
                      <a:pt x="10800" y="0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miter lim="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407" name="AutoShape 15"/>
              <p:cNvSpPr/>
              <p:nvPr/>
            </p:nvSpPr>
            <p:spPr bwMode="auto">
              <a:xfrm>
                <a:off x="654481" y="295084"/>
                <a:ext cx="116872" cy="121301"/>
              </a:xfrm>
              <a:custGeom>
                <a:avLst/>
                <a:gdLst>
                  <a:gd name="T0" fmla="*/ 58436 w 21600"/>
                  <a:gd name="T1" fmla="*/ 60650 h 21600"/>
                  <a:gd name="T2" fmla="*/ 58436 w 21600"/>
                  <a:gd name="T3" fmla="*/ 60650 h 21600"/>
                  <a:gd name="T4" fmla="*/ 58436 w 21600"/>
                  <a:gd name="T5" fmla="*/ 60650 h 21600"/>
                  <a:gd name="T6" fmla="*/ 58436 w 21600"/>
                  <a:gd name="T7" fmla="*/ 60650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830" y="14896"/>
                    </a:moveTo>
                    <a:lnTo>
                      <a:pt x="415" y="14896"/>
                    </a:lnTo>
                    <a:lnTo>
                      <a:pt x="0" y="15268"/>
                    </a:lnTo>
                    <a:lnTo>
                      <a:pt x="0" y="16758"/>
                    </a:lnTo>
                    <a:lnTo>
                      <a:pt x="830" y="17131"/>
                    </a:lnTo>
                    <a:lnTo>
                      <a:pt x="1246" y="17503"/>
                    </a:lnTo>
                    <a:lnTo>
                      <a:pt x="1661" y="17503"/>
                    </a:lnTo>
                    <a:lnTo>
                      <a:pt x="2076" y="17875"/>
                    </a:lnTo>
                    <a:lnTo>
                      <a:pt x="2907" y="19365"/>
                    </a:lnTo>
                    <a:lnTo>
                      <a:pt x="2907" y="20482"/>
                    </a:lnTo>
                    <a:lnTo>
                      <a:pt x="3323" y="20482"/>
                    </a:lnTo>
                    <a:lnTo>
                      <a:pt x="4153" y="21227"/>
                    </a:lnTo>
                    <a:lnTo>
                      <a:pt x="4984" y="21600"/>
                    </a:lnTo>
                    <a:lnTo>
                      <a:pt x="5815" y="21600"/>
                    </a:lnTo>
                    <a:lnTo>
                      <a:pt x="7061" y="20482"/>
                    </a:lnTo>
                    <a:lnTo>
                      <a:pt x="7061" y="20110"/>
                    </a:lnTo>
                    <a:lnTo>
                      <a:pt x="7476" y="19737"/>
                    </a:lnTo>
                    <a:lnTo>
                      <a:pt x="7892" y="19737"/>
                    </a:lnTo>
                    <a:lnTo>
                      <a:pt x="8723" y="19365"/>
                    </a:lnTo>
                    <a:lnTo>
                      <a:pt x="9553" y="19737"/>
                    </a:lnTo>
                    <a:lnTo>
                      <a:pt x="10384" y="19737"/>
                    </a:lnTo>
                    <a:lnTo>
                      <a:pt x="11215" y="18993"/>
                    </a:lnTo>
                    <a:lnTo>
                      <a:pt x="11215" y="18248"/>
                    </a:lnTo>
                    <a:lnTo>
                      <a:pt x="11630" y="17131"/>
                    </a:lnTo>
                    <a:lnTo>
                      <a:pt x="11630" y="16386"/>
                    </a:lnTo>
                    <a:lnTo>
                      <a:pt x="12461" y="13779"/>
                    </a:lnTo>
                    <a:lnTo>
                      <a:pt x="14123" y="11172"/>
                    </a:lnTo>
                    <a:lnTo>
                      <a:pt x="17030" y="8937"/>
                    </a:lnTo>
                    <a:lnTo>
                      <a:pt x="21600" y="7448"/>
                    </a:lnTo>
                    <a:lnTo>
                      <a:pt x="21600" y="5958"/>
                    </a:lnTo>
                    <a:lnTo>
                      <a:pt x="21184" y="5586"/>
                    </a:lnTo>
                    <a:lnTo>
                      <a:pt x="19523" y="4841"/>
                    </a:lnTo>
                    <a:lnTo>
                      <a:pt x="18276" y="3724"/>
                    </a:lnTo>
                    <a:lnTo>
                      <a:pt x="18276" y="3351"/>
                    </a:lnTo>
                    <a:lnTo>
                      <a:pt x="17446" y="2606"/>
                    </a:lnTo>
                    <a:lnTo>
                      <a:pt x="16199" y="2606"/>
                    </a:lnTo>
                    <a:lnTo>
                      <a:pt x="14953" y="3724"/>
                    </a:lnTo>
                    <a:lnTo>
                      <a:pt x="14538" y="3724"/>
                    </a:lnTo>
                    <a:lnTo>
                      <a:pt x="14538" y="4096"/>
                    </a:lnTo>
                    <a:lnTo>
                      <a:pt x="14123" y="4096"/>
                    </a:lnTo>
                    <a:lnTo>
                      <a:pt x="13707" y="3724"/>
                    </a:lnTo>
                    <a:lnTo>
                      <a:pt x="13707" y="2979"/>
                    </a:lnTo>
                    <a:lnTo>
                      <a:pt x="12046" y="1489"/>
                    </a:lnTo>
                    <a:lnTo>
                      <a:pt x="10800" y="1489"/>
                    </a:lnTo>
                    <a:lnTo>
                      <a:pt x="10384" y="2234"/>
                    </a:lnTo>
                    <a:lnTo>
                      <a:pt x="8723" y="1862"/>
                    </a:lnTo>
                    <a:lnTo>
                      <a:pt x="9138" y="1489"/>
                    </a:lnTo>
                    <a:lnTo>
                      <a:pt x="9138" y="1117"/>
                    </a:lnTo>
                    <a:lnTo>
                      <a:pt x="9553" y="744"/>
                    </a:lnTo>
                    <a:lnTo>
                      <a:pt x="9553" y="0"/>
                    </a:lnTo>
                    <a:lnTo>
                      <a:pt x="8307" y="0"/>
                    </a:lnTo>
                    <a:lnTo>
                      <a:pt x="7061" y="372"/>
                    </a:lnTo>
                    <a:lnTo>
                      <a:pt x="6230" y="744"/>
                    </a:lnTo>
                    <a:lnTo>
                      <a:pt x="5399" y="1489"/>
                    </a:lnTo>
                    <a:lnTo>
                      <a:pt x="5399" y="1862"/>
                    </a:lnTo>
                    <a:lnTo>
                      <a:pt x="3738" y="1862"/>
                    </a:lnTo>
                    <a:lnTo>
                      <a:pt x="3323" y="2234"/>
                    </a:lnTo>
                    <a:lnTo>
                      <a:pt x="3323" y="2606"/>
                    </a:lnTo>
                    <a:lnTo>
                      <a:pt x="2907" y="3351"/>
                    </a:lnTo>
                    <a:lnTo>
                      <a:pt x="2907" y="4468"/>
                    </a:lnTo>
                    <a:lnTo>
                      <a:pt x="3323" y="4841"/>
                    </a:lnTo>
                    <a:lnTo>
                      <a:pt x="3323" y="5213"/>
                    </a:lnTo>
                    <a:lnTo>
                      <a:pt x="3738" y="5586"/>
                    </a:lnTo>
                    <a:lnTo>
                      <a:pt x="3738" y="6703"/>
                    </a:lnTo>
                    <a:lnTo>
                      <a:pt x="2492" y="8937"/>
                    </a:lnTo>
                    <a:lnTo>
                      <a:pt x="1661" y="10055"/>
                    </a:lnTo>
                    <a:lnTo>
                      <a:pt x="1246" y="11917"/>
                    </a:lnTo>
                    <a:lnTo>
                      <a:pt x="830" y="14896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miter lim="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408" name="AutoShape 16"/>
              <p:cNvSpPr/>
              <p:nvPr/>
            </p:nvSpPr>
            <p:spPr bwMode="auto">
              <a:xfrm>
                <a:off x="717192" y="353401"/>
                <a:ext cx="261680" cy="194781"/>
              </a:xfrm>
              <a:custGeom>
                <a:avLst/>
                <a:gdLst>
                  <a:gd name="T0" fmla="*/ 130840 w 21600"/>
                  <a:gd name="T1" fmla="*/ 97391 h 21600"/>
                  <a:gd name="T2" fmla="*/ 130840 w 21600"/>
                  <a:gd name="T3" fmla="*/ 97391 h 21600"/>
                  <a:gd name="T4" fmla="*/ 130840 w 21600"/>
                  <a:gd name="T5" fmla="*/ 97391 h 21600"/>
                  <a:gd name="T6" fmla="*/ 130840 w 21600"/>
                  <a:gd name="T7" fmla="*/ 97391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234" y="8593"/>
                    </a:moveTo>
                    <a:lnTo>
                      <a:pt x="2234" y="8825"/>
                    </a:lnTo>
                    <a:lnTo>
                      <a:pt x="3724" y="8825"/>
                    </a:lnTo>
                    <a:lnTo>
                      <a:pt x="3910" y="8593"/>
                    </a:lnTo>
                    <a:lnTo>
                      <a:pt x="4282" y="8593"/>
                    </a:lnTo>
                    <a:lnTo>
                      <a:pt x="4282" y="9290"/>
                    </a:lnTo>
                    <a:lnTo>
                      <a:pt x="4096" y="9754"/>
                    </a:lnTo>
                    <a:lnTo>
                      <a:pt x="3910" y="9987"/>
                    </a:lnTo>
                    <a:lnTo>
                      <a:pt x="3351" y="9987"/>
                    </a:lnTo>
                    <a:lnTo>
                      <a:pt x="2793" y="10219"/>
                    </a:lnTo>
                    <a:lnTo>
                      <a:pt x="2606" y="10219"/>
                    </a:lnTo>
                    <a:lnTo>
                      <a:pt x="2420" y="9987"/>
                    </a:lnTo>
                    <a:lnTo>
                      <a:pt x="1303" y="9987"/>
                    </a:lnTo>
                    <a:lnTo>
                      <a:pt x="931" y="10219"/>
                    </a:lnTo>
                    <a:lnTo>
                      <a:pt x="744" y="10451"/>
                    </a:lnTo>
                    <a:lnTo>
                      <a:pt x="744" y="11845"/>
                    </a:lnTo>
                    <a:lnTo>
                      <a:pt x="931" y="11845"/>
                    </a:lnTo>
                    <a:lnTo>
                      <a:pt x="1303" y="12077"/>
                    </a:lnTo>
                    <a:lnTo>
                      <a:pt x="1862" y="12077"/>
                    </a:lnTo>
                    <a:lnTo>
                      <a:pt x="2420" y="12309"/>
                    </a:lnTo>
                    <a:lnTo>
                      <a:pt x="3351" y="12309"/>
                    </a:lnTo>
                    <a:lnTo>
                      <a:pt x="3910" y="12077"/>
                    </a:lnTo>
                    <a:lnTo>
                      <a:pt x="6331" y="12077"/>
                    </a:lnTo>
                    <a:lnTo>
                      <a:pt x="7448" y="12309"/>
                    </a:lnTo>
                    <a:lnTo>
                      <a:pt x="8006" y="13006"/>
                    </a:lnTo>
                    <a:lnTo>
                      <a:pt x="8006" y="14400"/>
                    </a:lnTo>
                    <a:lnTo>
                      <a:pt x="7820" y="14864"/>
                    </a:lnTo>
                    <a:lnTo>
                      <a:pt x="7448" y="15329"/>
                    </a:lnTo>
                    <a:lnTo>
                      <a:pt x="7075" y="15329"/>
                    </a:lnTo>
                    <a:lnTo>
                      <a:pt x="6517" y="15096"/>
                    </a:lnTo>
                    <a:lnTo>
                      <a:pt x="6331" y="14864"/>
                    </a:lnTo>
                    <a:lnTo>
                      <a:pt x="5213" y="14864"/>
                    </a:lnTo>
                    <a:lnTo>
                      <a:pt x="4655" y="15096"/>
                    </a:lnTo>
                    <a:lnTo>
                      <a:pt x="3910" y="15329"/>
                    </a:lnTo>
                    <a:lnTo>
                      <a:pt x="3724" y="15329"/>
                    </a:lnTo>
                    <a:lnTo>
                      <a:pt x="3537" y="15096"/>
                    </a:lnTo>
                    <a:lnTo>
                      <a:pt x="2793" y="15096"/>
                    </a:lnTo>
                    <a:lnTo>
                      <a:pt x="2420" y="15329"/>
                    </a:lnTo>
                    <a:lnTo>
                      <a:pt x="2234" y="15561"/>
                    </a:lnTo>
                    <a:lnTo>
                      <a:pt x="1862" y="16490"/>
                    </a:lnTo>
                    <a:lnTo>
                      <a:pt x="1862" y="16722"/>
                    </a:lnTo>
                    <a:lnTo>
                      <a:pt x="2234" y="17187"/>
                    </a:lnTo>
                    <a:lnTo>
                      <a:pt x="2420" y="17651"/>
                    </a:lnTo>
                    <a:lnTo>
                      <a:pt x="2979" y="17883"/>
                    </a:lnTo>
                    <a:lnTo>
                      <a:pt x="3724" y="18348"/>
                    </a:lnTo>
                    <a:lnTo>
                      <a:pt x="4468" y="18580"/>
                    </a:lnTo>
                    <a:lnTo>
                      <a:pt x="4655" y="18812"/>
                    </a:lnTo>
                    <a:lnTo>
                      <a:pt x="4841" y="18812"/>
                    </a:lnTo>
                    <a:lnTo>
                      <a:pt x="5399" y="19277"/>
                    </a:lnTo>
                    <a:lnTo>
                      <a:pt x="5772" y="19509"/>
                    </a:lnTo>
                    <a:lnTo>
                      <a:pt x="6144" y="20206"/>
                    </a:lnTo>
                    <a:lnTo>
                      <a:pt x="6331" y="20670"/>
                    </a:lnTo>
                    <a:lnTo>
                      <a:pt x="6517" y="21600"/>
                    </a:lnTo>
                    <a:lnTo>
                      <a:pt x="7075" y="21367"/>
                    </a:lnTo>
                    <a:lnTo>
                      <a:pt x="8379" y="21135"/>
                    </a:lnTo>
                    <a:lnTo>
                      <a:pt x="10241" y="20670"/>
                    </a:lnTo>
                    <a:lnTo>
                      <a:pt x="12103" y="19741"/>
                    </a:lnTo>
                    <a:lnTo>
                      <a:pt x="13593" y="18812"/>
                    </a:lnTo>
                    <a:lnTo>
                      <a:pt x="15268" y="18812"/>
                    </a:lnTo>
                    <a:lnTo>
                      <a:pt x="15827" y="19045"/>
                    </a:lnTo>
                    <a:lnTo>
                      <a:pt x="16572" y="19974"/>
                    </a:lnTo>
                    <a:lnTo>
                      <a:pt x="16944" y="19974"/>
                    </a:lnTo>
                    <a:lnTo>
                      <a:pt x="17317" y="19509"/>
                    </a:lnTo>
                    <a:lnTo>
                      <a:pt x="17503" y="19509"/>
                    </a:lnTo>
                    <a:lnTo>
                      <a:pt x="17875" y="19974"/>
                    </a:lnTo>
                    <a:lnTo>
                      <a:pt x="18062" y="19974"/>
                    </a:lnTo>
                    <a:lnTo>
                      <a:pt x="18806" y="19509"/>
                    </a:lnTo>
                    <a:lnTo>
                      <a:pt x="19365" y="19045"/>
                    </a:lnTo>
                    <a:lnTo>
                      <a:pt x="19551" y="18812"/>
                    </a:lnTo>
                    <a:lnTo>
                      <a:pt x="19551" y="18116"/>
                    </a:lnTo>
                    <a:lnTo>
                      <a:pt x="19365" y="17883"/>
                    </a:lnTo>
                    <a:lnTo>
                      <a:pt x="18434" y="17883"/>
                    </a:lnTo>
                    <a:lnTo>
                      <a:pt x="18434" y="17651"/>
                    </a:lnTo>
                    <a:lnTo>
                      <a:pt x="18248" y="17651"/>
                    </a:lnTo>
                    <a:lnTo>
                      <a:pt x="18062" y="17419"/>
                    </a:lnTo>
                    <a:lnTo>
                      <a:pt x="18062" y="17187"/>
                    </a:lnTo>
                    <a:lnTo>
                      <a:pt x="18248" y="16954"/>
                    </a:lnTo>
                    <a:lnTo>
                      <a:pt x="18620" y="16722"/>
                    </a:lnTo>
                    <a:lnTo>
                      <a:pt x="18993" y="16722"/>
                    </a:lnTo>
                    <a:lnTo>
                      <a:pt x="19365" y="16490"/>
                    </a:lnTo>
                    <a:lnTo>
                      <a:pt x="19737" y="16490"/>
                    </a:lnTo>
                    <a:lnTo>
                      <a:pt x="20296" y="16258"/>
                    </a:lnTo>
                    <a:lnTo>
                      <a:pt x="20668" y="16490"/>
                    </a:lnTo>
                    <a:lnTo>
                      <a:pt x="21227" y="16490"/>
                    </a:lnTo>
                    <a:lnTo>
                      <a:pt x="21600" y="16025"/>
                    </a:lnTo>
                    <a:lnTo>
                      <a:pt x="21600" y="15329"/>
                    </a:lnTo>
                    <a:lnTo>
                      <a:pt x="21413" y="14864"/>
                    </a:lnTo>
                    <a:lnTo>
                      <a:pt x="21041" y="14632"/>
                    </a:lnTo>
                    <a:lnTo>
                      <a:pt x="20482" y="14400"/>
                    </a:lnTo>
                    <a:lnTo>
                      <a:pt x="20110" y="14167"/>
                    </a:lnTo>
                    <a:lnTo>
                      <a:pt x="19551" y="13703"/>
                    </a:lnTo>
                    <a:lnTo>
                      <a:pt x="18806" y="13470"/>
                    </a:lnTo>
                    <a:lnTo>
                      <a:pt x="17317" y="13238"/>
                    </a:lnTo>
                    <a:lnTo>
                      <a:pt x="16572" y="11380"/>
                    </a:lnTo>
                    <a:lnTo>
                      <a:pt x="16200" y="9058"/>
                    </a:lnTo>
                    <a:lnTo>
                      <a:pt x="16200" y="6038"/>
                    </a:lnTo>
                    <a:lnTo>
                      <a:pt x="16013" y="5574"/>
                    </a:lnTo>
                    <a:lnTo>
                      <a:pt x="15827" y="4412"/>
                    </a:lnTo>
                    <a:lnTo>
                      <a:pt x="15455" y="3251"/>
                    </a:lnTo>
                    <a:lnTo>
                      <a:pt x="14896" y="2322"/>
                    </a:lnTo>
                    <a:lnTo>
                      <a:pt x="13965" y="2090"/>
                    </a:lnTo>
                    <a:lnTo>
                      <a:pt x="13779" y="2322"/>
                    </a:lnTo>
                    <a:lnTo>
                      <a:pt x="13593" y="2787"/>
                    </a:lnTo>
                    <a:lnTo>
                      <a:pt x="13220" y="3251"/>
                    </a:lnTo>
                    <a:lnTo>
                      <a:pt x="13034" y="3716"/>
                    </a:lnTo>
                    <a:lnTo>
                      <a:pt x="13034" y="4877"/>
                    </a:lnTo>
                    <a:lnTo>
                      <a:pt x="11731" y="2787"/>
                    </a:lnTo>
                    <a:lnTo>
                      <a:pt x="11731" y="2554"/>
                    </a:lnTo>
                    <a:lnTo>
                      <a:pt x="11544" y="2554"/>
                    </a:lnTo>
                    <a:lnTo>
                      <a:pt x="10986" y="1858"/>
                    </a:lnTo>
                    <a:lnTo>
                      <a:pt x="10800" y="2090"/>
                    </a:lnTo>
                    <a:lnTo>
                      <a:pt x="10427" y="2322"/>
                    </a:lnTo>
                    <a:lnTo>
                      <a:pt x="10055" y="3251"/>
                    </a:lnTo>
                    <a:lnTo>
                      <a:pt x="9682" y="3716"/>
                    </a:lnTo>
                    <a:lnTo>
                      <a:pt x="9310" y="3483"/>
                    </a:lnTo>
                    <a:lnTo>
                      <a:pt x="9124" y="3019"/>
                    </a:lnTo>
                    <a:lnTo>
                      <a:pt x="8937" y="2322"/>
                    </a:lnTo>
                    <a:lnTo>
                      <a:pt x="8751" y="1858"/>
                    </a:lnTo>
                    <a:lnTo>
                      <a:pt x="8379" y="1393"/>
                    </a:lnTo>
                    <a:lnTo>
                      <a:pt x="8193" y="929"/>
                    </a:lnTo>
                    <a:lnTo>
                      <a:pt x="8006" y="696"/>
                    </a:lnTo>
                    <a:lnTo>
                      <a:pt x="7820" y="696"/>
                    </a:lnTo>
                    <a:lnTo>
                      <a:pt x="7448" y="1161"/>
                    </a:lnTo>
                    <a:lnTo>
                      <a:pt x="7448" y="3251"/>
                    </a:lnTo>
                    <a:lnTo>
                      <a:pt x="7262" y="3716"/>
                    </a:lnTo>
                    <a:lnTo>
                      <a:pt x="7075" y="3948"/>
                    </a:lnTo>
                    <a:lnTo>
                      <a:pt x="6517" y="3948"/>
                    </a:lnTo>
                    <a:lnTo>
                      <a:pt x="6144" y="3716"/>
                    </a:lnTo>
                    <a:lnTo>
                      <a:pt x="5772" y="2787"/>
                    </a:lnTo>
                    <a:lnTo>
                      <a:pt x="5772" y="1625"/>
                    </a:lnTo>
                    <a:lnTo>
                      <a:pt x="5958" y="1161"/>
                    </a:lnTo>
                    <a:lnTo>
                      <a:pt x="5958" y="464"/>
                    </a:lnTo>
                    <a:lnTo>
                      <a:pt x="5586" y="0"/>
                    </a:lnTo>
                    <a:lnTo>
                      <a:pt x="5027" y="0"/>
                    </a:lnTo>
                    <a:lnTo>
                      <a:pt x="4655" y="232"/>
                    </a:lnTo>
                    <a:lnTo>
                      <a:pt x="3724" y="929"/>
                    </a:lnTo>
                    <a:lnTo>
                      <a:pt x="2420" y="1858"/>
                    </a:lnTo>
                    <a:lnTo>
                      <a:pt x="1303" y="2787"/>
                    </a:lnTo>
                    <a:lnTo>
                      <a:pt x="744" y="4180"/>
                    </a:lnTo>
                    <a:lnTo>
                      <a:pt x="744" y="5109"/>
                    </a:lnTo>
                    <a:lnTo>
                      <a:pt x="558" y="5574"/>
                    </a:lnTo>
                    <a:lnTo>
                      <a:pt x="558" y="6038"/>
                    </a:lnTo>
                    <a:lnTo>
                      <a:pt x="186" y="6503"/>
                    </a:lnTo>
                    <a:lnTo>
                      <a:pt x="186" y="6735"/>
                    </a:lnTo>
                    <a:lnTo>
                      <a:pt x="0" y="6967"/>
                    </a:lnTo>
                    <a:lnTo>
                      <a:pt x="0" y="7896"/>
                    </a:lnTo>
                    <a:lnTo>
                      <a:pt x="186" y="8129"/>
                    </a:lnTo>
                    <a:lnTo>
                      <a:pt x="931" y="8593"/>
                    </a:lnTo>
                    <a:lnTo>
                      <a:pt x="2234" y="8593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miter lim="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3" name="AutoShape 17"/>
              <p:cNvSpPr/>
              <p:nvPr/>
            </p:nvSpPr>
            <p:spPr bwMode="auto">
              <a:xfrm>
                <a:off x="726314" y="130047"/>
                <a:ext cx="133406" cy="93891"/>
              </a:xfrm>
              <a:custGeom>
                <a:avLst/>
                <a:gdLst>
                  <a:gd name="T0" fmla="*/ 66703 w 21600"/>
                  <a:gd name="T1" fmla="*/ 46945 h 21600"/>
                  <a:gd name="T2" fmla="*/ 66703 w 21600"/>
                  <a:gd name="T3" fmla="*/ 46945 h 21600"/>
                  <a:gd name="T4" fmla="*/ 66703 w 21600"/>
                  <a:gd name="T5" fmla="*/ 46945 h 21600"/>
                  <a:gd name="T6" fmla="*/ 66703 w 21600"/>
                  <a:gd name="T7" fmla="*/ 46945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983" y="4799"/>
                    </a:moveTo>
                    <a:lnTo>
                      <a:pt x="10616" y="5279"/>
                    </a:lnTo>
                    <a:lnTo>
                      <a:pt x="9518" y="7199"/>
                    </a:lnTo>
                    <a:lnTo>
                      <a:pt x="8054" y="9599"/>
                    </a:lnTo>
                    <a:lnTo>
                      <a:pt x="6589" y="12479"/>
                    </a:lnTo>
                    <a:lnTo>
                      <a:pt x="4759" y="14399"/>
                    </a:lnTo>
                    <a:lnTo>
                      <a:pt x="3294" y="15839"/>
                    </a:lnTo>
                    <a:lnTo>
                      <a:pt x="2562" y="15839"/>
                    </a:lnTo>
                    <a:lnTo>
                      <a:pt x="2196" y="16319"/>
                    </a:lnTo>
                    <a:lnTo>
                      <a:pt x="366" y="16319"/>
                    </a:lnTo>
                    <a:lnTo>
                      <a:pt x="0" y="16799"/>
                    </a:lnTo>
                    <a:lnTo>
                      <a:pt x="0" y="17760"/>
                    </a:lnTo>
                    <a:lnTo>
                      <a:pt x="366" y="18240"/>
                    </a:lnTo>
                    <a:lnTo>
                      <a:pt x="1098" y="19680"/>
                    </a:lnTo>
                    <a:lnTo>
                      <a:pt x="3294" y="21120"/>
                    </a:lnTo>
                    <a:lnTo>
                      <a:pt x="5125" y="21600"/>
                    </a:lnTo>
                    <a:lnTo>
                      <a:pt x="7322" y="20160"/>
                    </a:lnTo>
                    <a:lnTo>
                      <a:pt x="7322" y="20640"/>
                    </a:lnTo>
                    <a:lnTo>
                      <a:pt x="7688" y="20640"/>
                    </a:lnTo>
                    <a:lnTo>
                      <a:pt x="8420" y="21600"/>
                    </a:lnTo>
                    <a:lnTo>
                      <a:pt x="9152" y="21600"/>
                    </a:lnTo>
                    <a:lnTo>
                      <a:pt x="10250" y="21120"/>
                    </a:lnTo>
                    <a:lnTo>
                      <a:pt x="10616" y="21120"/>
                    </a:lnTo>
                    <a:lnTo>
                      <a:pt x="10983" y="20640"/>
                    </a:lnTo>
                    <a:lnTo>
                      <a:pt x="11349" y="19680"/>
                    </a:lnTo>
                    <a:lnTo>
                      <a:pt x="12813" y="17760"/>
                    </a:lnTo>
                    <a:lnTo>
                      <a:pt x="13179" y="16319"/>
                    </a:lnTo>
                    <a:lnTo>
                      <a:pt x="13911" y="15359"/>
                    </a:lnTo>
                    <a:lnTo>
                      <a:pt x="14277" y="13919"/>
                    </a:lnTo>
                    <a:lnTo>
                      <a:pt x="14644" y="14399"/>
                    </a:lnTo>
                    <a:lnTo>
                      <a:pt x="16108" y="15359"/>
                    </a:lnTo>
                    <a:lnTo>
                      <a:pt x="16840" y="15359"/>
                    </a:lnTo>
                    <a:lnTo>
                      <a:pt x="17938" y="14879"/>
                    </a:lnTo>
                    <a:lnTo>
                      <a:pt x="18671" y="13439"/>
                    </a:lnTo>
                    <a:lnTo>
                      <a:pt x="19403" y="12479"/>
                    </a:lnTo>
                    <a:lnTo>
                      <a:pt x="19403" y="10559"/>
                    </a:lnTo>
                    <a:lnTo>
                      <a:pt x="18671" y="10079"/>
                    </a:lnTo>
                    <a:lnTo>
                      <a:pt x="19037" y="10079"/>
                    </a:lnTo>
                    <a:lnTo>
                      <a:pt x="19037" y="9599"/>
                    </a:lnTo>
                    <a:lnTo>
                      <a:pt x="19403" y="9119"/>
                    </a:lnTo>
                    <a:lnTo>
                      <a:pt x="20135" y="7199"/>
                    </a:lnTo>
                    <a:lnTo>
                      <a:pt x="20135" y="6719"/>
                    </a:lnTo>
                    <a:lnTo>
                      <a:pt x="19769" y="6239"/>
                    </a:lnTo>
                    <a:lnTo>
                      <a:pt x="19769" y="5279"/>
                    </a:lnTo>
                    <a:lnTo>
                      <a:pt x="20135" y="4799"/>
                    </a:lnTo>
                    <a:lnTo>
                      <a:pt x="20501" y="3839"/>
                    </a:lnTo>
                    <a:lnTo>
                      <a:pt x="20867" y="3359"/>
                    </a:lnTo>
                    <a:lnTo>
                      <a:pt x="21233" y="3359"/>
                    </a:lnTo>
                    <a:lnTo>
                      <a:pt x="21599" y="2879"/>
                    </a:lnTo>
                    <a:lnTo>
                      <a:pt x="21233" y="2879"/>
                    </a:lnTo>
                    <a:lnTo>
                      <a:pt x="19769" y="959"/>
                    </a:lnTo>
                    <a:lnTo>
                      <a:pt x="19037" y="479"/>
                    </a:lnTo>
                    <a:lnTo>
                      <a:pt x="18671" y="0"/>
                    </a:lnTo>
                    <a:lnTo>
                      <a:pt x="18305" y="0"/>
                    </a:lnTo>
                    <a:lnTo>
                      <a:pt x="15742" y="2879"/>
                    </a:lnTo>
                    <a:lnTo>
                      <a:pt x="13911" y="2879"/>
                    </a:lnTo>
                    <a:lnTo>
                      <a:pt x="11715" y="3839"/>
                    </a:lnTo>
                    <a:lnTo>
                      <a:pt x="10983" y="4799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miter lim="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410" name="AutoShape 18"/>
              <p:cNvSpPr/>
              <p:nvPr/>
            </p:nvSpPr>
            <p:spPr bwMode="auto">
              <a:xfrm>
                <a:off x="852877" y="88058"/>
                <a:ext cx="24516" cy="29160"/>
              </a:xfrm>
              <a:custGeom>
                <a:avLst/>
                <a:gdLst>
                  <a:gd name="T0" fmla="*/ 12258 w 21600"/>
                  <a:gd name="T1" fmla="*/ 14580 h 21600"/>
                  <a:gd name="T2" fmla="*/ 12258 w 21600"/>
                  <a:gd name="T3" fmla="*/ 14580 h 21600"/>
                  <a:gd name="T4" fmla="*/ 12258 w 21600"/>
                  <a:gd name="T5" fmla="*/ 14580 h 21600"/>
                  <a:gd name="T6" fmla="*/ 12258 w 21600"/>
                  <a:gd name="T7" fmla="*/ 14580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5709" y="1542"/>
                    </a:moveTo>
                    <a:lnTo>
                      <a:pt x="13745" y="1542"/>
                    </a:lnTo>
                    <a:lnTo>
                      <a:pt x="11781" y="0"/>
                    </a:lnTo>
                    <a:lnTo>
                      <a:pt x="5890" y="0"/>
                    </a:lnTo>
                    <a:lnTo>
                      <a:pt x="1963" y="3085"/>
                    </a:lnTo>
                    <a:lnTo>
                      <a:pt x="1963" y="6171"/>
                    </a:lnTo>
                    <a:lnTo>
                      <a:pt x="0" y="9257"/>
                    </a:lnTo>
                    <a:lnTo>
                      <a:pt x="1963" y="15428"/>
                    </a:lnTo>
                    <a:lnTo>
                      <a:pt x="5890" y="18514"/>
                    </a:lnTo>
                    <a:lnTo>
                      <a:pt x="9818" y="20057"/>
                    </a:lnTo>
                    <a:lnTo>
                      <a:pt x="13745" y="20057"/>
                    </a:lnTo>
                    <a:lnTo>
                      <a:pt x="15709" y="21600"/>
                    </a:lnTo>
                    <a:lnTo>
                      <a:pt x="19636" y="20057"/>
                    </a:lnTo>
                    <a:lnTo>
                      <a:pt x="21599" y="18514"/>
                    </a:lnTo>
                    <a:lnTo>
                      <a:pt x="21599" y="7714"/>
                    </a:lnTo>
                    <a:lnTo>
                      <a:pt x="19636" y="4628"/>
                    </a:lnTo>
                    <a:lnTo>
                      <a:pt x="15709" y="1542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miter lim="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411" name="AutoShape 19"/>
              <p:cNvSpPr/>
              <p:nvPr/>
            </p:nvSpPr>
            <p:spPr bwMode="auto">
              <a:xfrm>
                <a:off x="881953" y="48403"/>
                <a:ext cx="76965" cy="43739"/>
              </a:xfrm>
              <a:custGeom>
                <a:avLst/>
                <a:gdLst>
                  <a:gd name="T0" fmla="*/ 38483 w 21600"/>
                  <a:gd name="T1" fmla="*/ 21870 h 21600"/>
                  <a:gd name="T2" fmla="*/ 38483 w 21600"/>
                  <a:gd name="T3" fmla="*/ 21870 h 21600"/>
                  <a:gd name="T4" fmla="*/ 38483 w 21600"/>
                  <a:gd name="T5" fmla="*/ 21870 h 21600"/>
                  <a:gd name="T6" fmla="*/ 38483 w 21600"/>
                  <a:gd name="T7" fmla="*/ 21870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3811" y="6171"/>
                    </a:moveTo>
                    <a:lnTo>
                      <a:pt x="3176" y="7200"/>
                    </a:lnTo>
                    <a:lnTo>
                      <a:pt x="2541" y="7200"/>
                    </a:lnTo>
                    <a:lnTo>
                      <a:pt x="635" y="10285"/>
                    </a:lnTo>
                    <a:lnTo>
                      <a:pt x="0" y="12342"/>
                    </a:lnTo>
                    <a:lnTo>
                      <a:pt x="0" y="13371"/>
                    </a:lnTo>
                    <a:lnTo>
                      <a:pt x="1270" y="17485"/>
                    </a:lnTo>
                    <a:lnTo>
                      <a:pt x="3176" y="18514"/>
                    </a:lnTo>
                    <a:lnTo>
                      <a:pt x="3811" y="18514"/>
                    </a:lnTo>
                    <a:lnTo>
                      <a:pt x="3811" y="17485"/>
                    </a:lnTo>
                    <a:lnTo>
                      <a:pt x="5717" y="14400"/>
                    </a:lnTo>
                    <a:lnTo>
                      <a:pt x="6988" y="13371"/>
                    </a:lnTo>
                    <a:lnTo>
                      <a:pt x="8258" y="14400"/>
                    </a:lnTo>
                    <a:lnTo>
                      <a:pt x="11435" y="19542"/>
                    </a:lnTo>
                    <a:lnTo>
                      <a:pt x="13341" y="21600"/>
                    </a:lnTo>
                    <a:lnTo>
                      <a:pt x="16517" y="20571"/>
                    </a:lnTo>
                    <a:lnTo>
                      <a:pt x="19694" y="16457"/>
                    </a:lnTo>
                    <a:lnTo>
                      <a:pt x="21599" y="13371"/>
                    </a:lnTo>
                    <a:lnTo>
                      <a:pt x="21599" y="11314"/>
                    </a:lnTo>
                    <a:lnTo>
                      <a:pt x="19694" y="8228"/>
                    </a:lnTo>
                    <a:lnTo>
                      <a:pt x="18423" y="7200"/>
                    </a:lnTo>
                    <a:lnTo>
                      <a:pt x="12705" y="1028"/>
                    </a:lnTo>
                    <a:lnTo>
                      <a:pt x="11435" y="1028"/>
                    </a:lnTo>
                    <a:lnTo>
                      <a:pt x="10164" y="0"/>
                    </a:lnTo>
                    <a:lnTo>
                      <a:pt x="8894" y="0"/>
                    </a:lnTo>
                    <a:lnTo>
                      <a:pt x="7623" y="1028"/>
                    </a:lnTo>
                    <a:lnTo>
                      <a:pt x="5717" y="3085"/>
                    </a:lnTo>
                    <a:lnTo>
                      <a:pt x="3811" y="6171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miter lim="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412" name="AutoShape 20"/>
              <p:cNvSpPr/>
              <p:nvPr/>
            </p:nvSpPr>
            <p:spPr bwMode="auto">
              <a:xfrm>
                <a:off x="881953" y="104970"/>
                <a:ext cx="65563" cy="35575"/>
              </a:xfrm>
              <a:custGeom>
                <a:avLst/>
                <a:gdLst>
                  <a:gd name="T0" fmla="*/ 32782 w 21600"/>
                  <a:gd name="T1" fmla="*/ 17788 h 21600"/>
                  <a:gd name="T2" fmla="*/ 32782 w 21600"/>
                  <a:gd name="T3" fmla="*/ 17788 h 21600"/>
                  <a:gd name="T4" fmla="*/ 32782 w 21600"/>
                  <a:gd name="T5" fmla="*/ 17788 h 21600"/>
                  <a:gd name="T6" fmla="*/ 32782 w 21600"/>
                  <a:gd name="T7" fmla="*/ 17788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4468" y="0"/>
                    </a:moveTo>
                    <a:lnTo>
                      <a:pt x="1489" y="5082"/>
                    </a:lnTo>
                    <a:lnTo>
                      <a:pt x="0" y="10164"/>
                    </a:lnTo>
                    <a:lnTo>
                      <a:pt x="0" y="16517"/>
                    </a:lnTo>
                    <a:lnTo>
                      <a:pt x="2234" y="21600"/>
                    </a:lnTo>
                    <a:lnTo>
                      <a:pt x="8937" y="21600"/>
                    </a:lnTo>
                    <a:lnTo>
                      <a:pt x="11917" y="20329"/>
                    </a:lnTo>
                    <a:lnTo>
                      <a:pt x="12662" y="19058"/>
                    </a:lnTo>
                    <a:lnTo>
                      <a:pt x="14151" y="17788"/>
                    </a:lnTo>
                    <a:lnTo>
                      <a:pt x="17875" y="11435"/>
                    </a:lnTo>
                    <a:lnTo>
                      <a:pt x="20110" y="11435"/>
                    </a:lnTo>
                    <a:lnTo>
                      <a:pt x="21599" y="8894"/>
                    </a:lnTo>
                    <a:lnTo>
                      <a:pt x="21599" y="7623"/>
                    </a:lnTo>
                    <a:lnTo>
                      <a:pt x="20855" y="5082"/>
                    </a:lnTo>
                    <a:lnTo>
                      <a:pt x="20110" y="3811"/>
                    </a:lnTo>
                    <a:lnTo>
                      <a:pt x="17875" y="2541"/>
                    </a:lnTo>
                    <a:lnTo>
                      <a:pt x="11917" y="1270"/>
                    </a:lnTo>
                    <a:lnTo>
                      <a:pt x="6703" y="0"/>
                    </a:lnTo>
                    <a:lnTo>
                      <a:pt x="4468" y="0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miter lim="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413" name="AutoShape 21"/>
              <p:cNvSpPr/>
              <p:nvPr/>
            </p:nvSpPr>
            <p:spPr bwMode="auto">
              <a:xfrm>
                <a:off x="798717" y="215773"/>
                <a:ext cx="22235" cy="29160"/>
              </a:xfrm>
              <a:custGeom>
                <a:avLst/>
                <a:gdLst>
                  <a:gd name="T0" fmla="*/ 11118 w 21600"/>
                  <a:gd name="T1" fmla="*/ 14580 h 21600"/>
                  <a:gd name="T2" fmla="*/ 11118 w 21600"/>
                  <a:gd name="T3" fmla="*/ 14580 h 21600"/>
                  <a:gd name="T4" fmla="*/ 11118 w 21600"/>
                  <a:gd name="T5" fmla="*/ 14580 h 21600"/>
                  <a:gd name="T6" fmla="*/ 11118 w 21600"/>
                  <a:gd name="T7" fmla="*/ 14580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7279" y="0"/>
                    </a:moveTo>
                    <a:lnTo>
                      <a:pt x="15120" y="0"/>
                    </a:lnTo>
                    <a:lnTo>
                      <a:pt x="12959" y="1542"/>
                    </a:lnTo>
                    <a:lnTo>
                      <a:pt x="10800" y="4628"/>
                    </a:lnTo>
                    <a:lnTo>
                      <a:pt x="2159" y="10800"/>
                    </a:lnTo>
                    <a:lnTo>
                      <a:pt x="0" y="13885"/>
                    </a:lnTo>
                    <a:lnTo>
                      <a:pt x="0" y="18514"/>
                    </a:lnTo>
                    <a:lnTo>
                      <a:pt x="2159" y="21600"/>
                    </a:lnTo>
                    <a:lnTo>
                      <a:pt x="10800" y="21600"/>
                    </a:lnTo>
                    <a:lnTo>
                      <a:pt x="15120" y="20057"/>
                    </a:lnTo>
                    <a:lnTo>
                      <a:pt x="17279" y="16971"/>
                    </a:lnTo>
                    <a:lnTo>
                      <a:pt x="19440" y="12342"/>
                    </a:lnTo>
                    <a:lnTo>
                      <a:pt x="21600" y="10800"/>
                    </a:lnTo>
                    <a:lnTo>
                      <a:pt x="21600" y="1542"/>
                    </a:lnTo>
                    <a:lnTo>
                      <a:pt x="19440" y="0"/>
                    </a:lnTo>
                    <a:lnTo>
                      <a:pt x="17279" y="0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miter lim="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414" name="AutoShape 22"/>
              <p:cNvSpPr/>
              <p:nvPr/>
            </p:nvSpPr>
            <p:spPr bwMode="auto">
              <a:xfrm>
                <a:off x="796437" y="236184"/>
                <a:ext cx="128275" cy="94475"/>
              </a:xfrm>
              <a:custGeom>
                <a:avLst/>
                <a:gdLst>
                  <a:gd name="T0" fmla="*/ 64138 w 21600"/>
                  <a:gd name="T1" fmla="*/ 47238 h 21600"/>
                  <a:gd name="T2" fmla="*/ 64138 w 21600"/>
                  <a:gd name="T3" fmla="*/ 47238 h 21600"/>
                  <a:gd name="T4" fmla="*/ 64138 w 21600"/>
                  <a:gd name="T5" fmla="*/ 47238 h 21600"/>
                  <a:gd name="T6" fmla="*/ 64138 w 21600"/>
                  <a:gd name="T7" fmla="*/ 47238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5684" y="4800"/>
                    </a:moveTo>
                    <a:lnTo>
                      <a:pt x="5305" y="4800"/>
                    </a:lnTo>
                    <a:lnTo>
                      <a:pt x="4926" y="4320"/>
                    </a:lnTo>
                    <a:lnTo>
                      <a:pt x="3031" y="4320"/>
                    </a:lnTo>
                    <a:lnTo>
                      <a:pt x="2273" y="5280"/>
                    </a:lnTo>
                    <a:lnTo>
                      <a:pt x="1894" y="6720"/>
                    </a:lnTo>
                    <a:lnTo>
                      <a:pt x="1894" y="8160"/>
                    </a:lnTo>
                    <a:lnTo>
                      <a:pt x="1515" y="8160"/>
                    </a:lnTo>
                    <a:lnTo>
                      <a:pt x="1515" y="11040"/>
                    </a:lnTo>
                    <a:lnTo>
                      <a:pt x="0" y="12959"/>
                    </a:lnTo>
                    <a:lnTo>
                      <a:pt x="0" y="14399"/>
                    </a:lnTo>
                    <a:lnTo>
                      <a:pt x="757" y="14879"/>
                    </a:lnTo>
                    <a:lnTo>
                      <a:pt x="1515" y="15840"/>
                    </a:lnTo>
                    <a:lnTo>
                      <a:pt x="1515" y="16320"/>
                    </a:lnTo>
                    <a:lnTo>
                      <a:pt x="2273" y="17280"/>
                    </a:lnTo>
                    <a:lnTo>
                      <a:pt x="4547" y="17280"/>
                    </a:lnTo>
                    <a:lnTo>
                      <a:pt x="4926" y="16800"/>
                    </a:lnTo>
                    <a:lnTo>
                      <a:pt x="5684" y="16320"/>
                    </a:lnTo>
                    <a:lnTo>
                      <a:pt x="5684" y="15360"/>
                    </a:lnTo>
                    <a:lnTo>
                      <a:pt x="6063" y="14399"/>
                    </a:lnTo>
                    <a:lnTo>
                      <a:pt x="6063" y="15360"/>
                    </a:lnTo>
                    <a:lnTo>
                      <a:pt x="6821" y="16320"/>
                    </a:lnTo>
                    <a:lnTo>
                      <a:pt x="8715" y="16320"/>
                    </a:lnTo>
                    <a:lnTo>
                      <a:pt x="9094" y="15840"/>
                    </a:lnTo>
                    <a:lnTo>
                      <a:pt x="9473" y="15840"/>
                    </a:lnTo>
                    <a:lnTo>
                      <a:pt x="9852" y="15360"/>
                    </a:lnTo>
                    <a:lnTo>
                      <a:pt x="10989" y="15360"/>
                    </a:lnTo>
                    <a:lnTo>
                      <a:pt x="11368" y="15840"/>
                    </a:lnTo>
                    <a:lnTo>
                      <a:pt x="10989" y="16320"/>
                    </a:lnTo>
                    <a:lnTo>
                      <a:pt x="10610" y="17280"/>
                    </a:lnTo>
                    <a:lnTo>
                      <a:pt x="10231" y="17280"/>
                    </a:lnTo>
                    <a:lnTo>
                      <a:pt x="9852" y="17760"/>
                    </a:lnTo>
                    <a:lnTo>
                      <a:pt x="7578" y="18720"/>
                    </a:lnTo>
                    <a:lnTo>
                      <a:pt x="6442" y="19679"/>
                    </a:lnTo>
                    <a:lnTo>
                      <a:pt x="4926" y="20639"/>
                    </a:lnTo>
                    <a:lnTo>
                      <a:pt x="4926" y="21119"/>
                    </a:lnTo>
                    <a:lnTo>
                      <a:pt x="6063" y="21119"/>
                    </a:lnTo>
                    <a:lnTo>
                      <a:pt x="7199" y="21599"/>
                    </a:lnTo>
                    <a:lnTo>
                      <a:pt x="9852" y="21119"/>
                    </a:lnTo>
                    <a:lnTo>
                      <a:pt x="12126" y="19200"/>
                    </a:lnTo>
                    <a:lnTo>
                      <a:pt x="14021" y="18240"/>
                    </a:lnTo>
                    <a:lnTo>
                      <a:pt x="14021" y="17760"/>
                    </a:lnTo>
                    <a:lnTo>
                      <a:pt x="14778" y="16800"/>
                    </a:lnTo>
                    <a:lnTo>
                      <a:pt x="15157" y="16800"/>
                    </a:lnTo>
                    <a:lnTo>
                      <a:pt x="15915" y="17760"/>
                    </a:lnTo>
                    <a:lnTo>
                      <a:pt x="17052" y="17760"/>
                    </a:lnTo>
                    <a:lnTo>
                      <a:pt x="17431" y="16800"/>
                    </a:lnTo>
                    <a:lnTo>
                      <a:pt x="17431" y="17280"/>
                    </a:lnTo>
                    <a:lnTo>
                      <a:pt x="19705" y="17280"/>
                    </a:lnTo>
                    <a:lnTo>
                      <a:pt x="20463" y="16320"/>
                    </a:lnTo>
                    <a:lnTo>
                      <a:pt x="20842" y="15360"/>
                    </a:lnTo>
                    <a:lnTo>
                      <a:pt x="21221" y="13439"/>
                    </a:lnTo>
                    <a:lnTo>
                      <a:pt x="21599" y="11040"/>
                    </a:lnTo>
                    <a:lnTo>
                      <a:pt x="21599" y="9120"/>
                    </a:lnTo>
                    <a:lnTo>
                      <a:pt x="20463" y="8160"/>
                    </a:lnTo>
                    <a:lnTo>
                      <a:pt x="20084" y="8160"/>
                    </a:lnTo>
                    <a:lnTo>
                      <a:pt x="19705" y="8640"/>
                    </a:lnTo>
                    <a:lnTo>
                      <a:pt x="18947" y="9120"/>
                    </a:lnTo>
                    <a:lnTo>
                      <a:pt x="17810" y="9120"/>
                    </a:lnTo>
                    <a:lnTo>
                      <a:pt x="17431" y="8640"/>
                    </a:lnTo>
                    <a:lnTo>
                      <a:pt x="17052" y="7680"/>
                    </a:lnTo>
                    <a:lnTo>
                      <a:pt x="17052" y="7200"/>
                    </a:lnTo>
                    <a:lnTo>
                      <a:pt x="16673" y="6720"/>
                    </a:lnTo>
                    <a:lnTo>
                      <a:pt x="16294" y="5760"/>
                    </a:lnTo>
                    <a:lnTo>
                      <a:pt x="15915" y="3840"/>
                    </a:lnTo>
                    <a:lnTo>
                      <a:pt x="15915" y="3360"/>
                    </a:lnTo>
                    <a:lnTo>
                      <a:pt x="15536" y="2400"/>
                    </a:lnTo>
                    <a:lnTo>
                      <a:pt x="15536" y="0"/>
                    </a:lnTo>
                    <a:lnTo>
                      <a:pt x="15157" y="0"/>
                    </a:lnTo>
                    <a:lnTo>
                      <a:pt x="12884" y="1440"/>
                    </a:lnTo>
                    <a:lnTo>
                      <a:pt x="12126" y="3360"/>
                    </a:lnTo>
                    <a:lnTo>
                      <a:pt x="12505" y="4800"/>
                    </a:lnTo>
                    <a:lnTo>
                      <a:pt x="12126" y="5280"/>
                    </a:lnTo>
                    <a:lnTo>
                      <a:pt x="12126" y="5760"/>
                    </a:lnTo>
                    <a:lnTo>
                      <a:pt x="12505" y="6720"/>
                    </a:lnTo>
                    <a:lnTo>
                      <a:pt x="13263" y="7200"/>
                    </a:lnTo>
                    <a:lnTo>
                      <a:pt x="12884" y="7680"/>
                    </a:lnTo>
                    <a:lnTo>
                      <a:pt x="12505" y="8640"/>
                    </a:lnTo>
                    <a:lnTo>
                      <a:pt x="12126" y="9120"/>
                    </a:lnTo>
                    <a:lnTo>
                      <a:pt x="11368" y="11040"/>
                    </a:lnTo>
                    <a:lnTo>
                      <a:pt x="10989" y="11520"/>
                    </a:lnTo>
                    <a:lnTo>
                      <a:pt x="10610" y="11520"/>
                    </a:lnTo>
                    <a:lnTo>
                      <a:pt x="10610" y="11040"/>
                    </a:lnTo>
                    <a:lnTo>
                      <a:pt x="10231" y="10559"/>
                    </a:lnTo>
                    <a:lnTo>
                      <a:pt x="10231" y="8160"/>
                    </a:lnTo>
                    <a:lnTo>
                      <a:pt x="9473" y="6239"/>
                    </a:lnTo>
                    <a:lnTo>
                      <a:pt x="8715" y="5760"/>
                    </a:lnTo>
                    <a:lnTo>
                      <a:pt x="8336" y="5760"/>
                    </a:lnTo>
                    <a:lnTo>
                      <a:pt x="7578" y="6239"/>
                    </a:lnTo>
                    <a:lnTo>
                      <a:pt x="7199" y="6239"/>
                    </a:lnTo>
                    <a:lnTo>
                      <a:pt x="6821" y="6720"/>
                    </a:lnTo>
                    <a:lnTo>
                      <a:pt x="6442" y="6720"/>
                    </a:lnTo>
                    <a:lnTo>
                      <a:pt x="6063" y="6239"/>
                    </a:lnTo>
                    <a:lnTo>
                      <a:pt x="5684" y="4800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miter lim="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415" name="AutoShape 23"/>
              <p:cNvSpPr/>
              <p:nvPr/>
            </p:nvSpPr>
            <p:spPr bwMode="auto">
              <a:xfrm>
                <a:off x="999394" y="100305"/>
                <a:ext cx="22236" cy="50154"/>
              </a:xfrm>
              <a:custGeom>
                <a:avLst/>
                <a:gdLst>
                  <a:gd name="T0" fmla="*/ 11118 w 21600"/>
                  <a:gd name="T1" fmla="*/ 25077 h 21600"/>
                  <a:gd name="T2" fmla="*/ 11118 w 21600"/>
                  <a:gd name="T3" fmla="*/ 25077 h 21600"/>
                  <a:gd name="T4" fmla="*/ 11118 w 21600"/>
                  <a:gd name="T5" fmla="*/ 25077 h 21600"/>
                  <a:gd name="T6" fmla="*/ 11118 w 21600"/>
                  <a:gd name="T7" fmla="*/ 25077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3600"/>
                    </a:moveTo>
                    <a:lnTo>
                      <a:pt x="8639" y="2700"/>
                    </a:lnTo>
                    <a:lnTo>
                      <a:pt x="8639" y="1800"/>
                    </a:lnTo>
                    <a:lnTo>
                      <a:pt x="6479" y="900"/>
                    </a:lnTo>
                    <a:lnTo>
                      <a:pt x="6479" y="0"/>
                    </a:lnTo>
                    <a:lnTo>
                      <a:pt x="4319" y="0"/>
                    </a:lnTo>
                    <a:lnTo>
                      <a:pt x="2159" y="900"/>
                    </a:lnTo>
                    <a:lnTo>
                      <a:pt x="2159" y="5400"/>
                    </a:lnTo>
                    <a:lnTo>
                      <a:pt x="0" y="9899"/>
                    </a:lnTo>
                    <a:lnTo>
                      <a:pt x="2159" y="11700"/>
                    </a:lnTo>
                    <a:lnTo>
                      <a:pt x="2159" y="15300"/>
                    </a:lnTo>
                    <a:lnTo>
                      <a:pt x="4319" y="17099"/>
                    </a:lnTo>
                    <a:lnTo>
                      <a:pt x="12959" y="20699"/>
                    </a:lnTo>
                    <a:lnTo>
                      <a:pt x="19440" y="21599"/>
                    </a:lnTo>
                    <a:lnTo>
                      <a:pt x="19440" y="20699"/>
                    </a:lnTo>
                    <a:lnTo>
                      <a:pt x="21600" y="20699"/>
                    </a:lnTo>
                    <a:lnTo>
                      <a:pt x="21600" y="17099"/>
                    </a:lnTo>
                    <a:lnTo>
                      <a:pt x="10800" y="3600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miter lim="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416" name="AutoShape 24"/>
              <p:cNvSpPr/>
              <p:nvPr/>
            </p:nvSpPr>
            <p:spPr bwMode="auto">
              <a:xfrm>
                <a:off x="942954" y="171452"/>
                <a:ext cx="83236" cy="94475"/>
              </a:xfrm>
              <a:custGeom>
                <a:avLst/>
                <a:gdLst>
                  <a:gd name="T0" fmla="*/ 41618 w 21600"/>
                  <a:gd name="T1" fmla="*/ 47238 h 21600"/>
                  <a:gd name="T2" fmla="*/ 41618 w 21600"/>
                  <a:gd name="T3" fmla="*/ 47238 h 21600"/>
                  <a:gd name="T4" fmla="*/ 41618 w 21600"/>
                  <a:gd name="T5" fmla="*/ 47238 h 21600"/>
                  <a:gd name="T6" fmla="*/ 41618 w 21600"/>
                  <a:gd name="T7" fmla="*/ 47238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4670" y="2400"/>
                    </a:moveTo>
                    <a:lnTo>
                      <a:pt x="4086" y="2400"/>
                    </a:lnTo>
                    <a:lnTo>
                      <a:pt x="2918" y="1440"/>
                    </a:lnTo>
                    <a:lnTo>
                      <a:pt x="583" y="1440"/>
                    </a:lnTo>
                    <a:lnTo>
                      <a:pt x="583" y="1920"/>
                    </a:lnTo>
                    <a:lnTo>
                      <a:pt x="0" y="2400"/>
                    </a:lnTo>
                    <a:lnTo>
                      <a:pt x="0" y="3360"/>
                    </a:lnTo>
                    <a:lnTo>
                      <a:pt x="583" y="5280"/>
                    </a:lnTo>
                    <a:lnTo>
                      <a:pt x="1167" y="5760"/>
                    </a:lnTo>
                    <a:lnTo>
                      <a:pt x="1751" y="6720"/>
                    </a:lnTo>
                    <a:lnTo>
                      <a:pt x="2335" y="8160"/>
                    </a:lnTo>
                    <a:lnTo>
                      <a:pt x="3502" y="9120"/>
                    </a:lnTo>
                    <a:lnTo>
                      <a:pt x="4670" y="11999"/>
                    </a:lnTo>
                    <a:lnTo>
                      <a:pt x="8172" y="11999"/>
                    </a:lnTo>
                    <a:lnTo>
                      <a:pt x="9340" y="12479"/>
                    </a:lnTo>
                    <a:lnTo>
                      <a:pt x="9924" y="12959"/>
                    </a:lnTo>
                    <a:lnTo>
                      <a:pt x="10508" y="13919"/>
                    </a:lnTo>
                    <a:lnTo>
                      <a:pt x="11091" y="15360"/>
                    </a:lnTo>
                    <a:lnTo>
                      <a:pt x="11091" y="16800"/>
                    </a:lnTo>
                    <a:lnTo>
                      <a:pt x="12259" y="19679"/>
                    </a:lnTo>
                    <a:lnTo>
                      <a:pt x="14010" y="20639"/>
                    </a:lnTo>
                    <a:lnTo>
                      <a:pt x="15178" y="21119"/>
                    </a:lnTo>
                    <a:lnTo>
                      <a:pt x="16929" y="21599"/>
                    </a:lnTo>
                    <a:lnTo>
                      <a:pt x="18681" y="21599"/>
                    </a:lnTo>
                    <a:lnTo>
                      <a:pt x="19848" y="20639"/>
                    </a:lnTo>
                    <a:lnTo>
                      <a:pt x="21016" y="20159"/>
                    </a:lnTo>
                    <a:lnTo>
                      <a:pt x="21599" y="20159"/>
                    </a:lnTo>
                    <a:lnTo>
                      <a:pt x="21599" y="19679"/>
                    </a:lnTo>
                    <a:lnTo>
                      <a:pt x="21016" y="20159"/>
                    </a:lnTo>
                    <a:lnTo>
                      <a:pt x="20432" y="20159"/>
                    </a:lnTo>
                    <a:lnTo>
                      <a:pt x="19848" y="20639"/>
                    </a:lnTo>
                    <a:lnTo>
                      <a:pt x="18681" y="20639"/>
                    </a:lnTo>
                    <a:lnTo>
                      <a:pt x="18681" y="17280"/>
                    </a:lnTo>
                    <a:lnTo>
                      <a:pt x="18097" y="13919"/>
                    </a:lnTo>
                    <a:lnTo>
                      <a:pt x="16345" y="10559"/>
                    </a:lnTo>
                    <a:lnTo>
                      <a:pt x="16929" y="10079"/>
                    </a:lnTo>
                    <a:lnTo>
                      <a:pt x="19264" y="6239"/>
                    </a:lnTo>
                    <a:lnTo>
                      <a:pt x="19848" y="3840"/>
                    </a:lnTo>
                    <a:lnTo>
                      <a:pt x="19264" y="1920"/>
                    </a:lnTo>
                    <a:lnTo>
                      <a:pt x="17513" y="960"/>
                    </a:lnTo>
                    <a:lnTo>
                      <a:pt x="16345" y="480"/>
                    </a:lnTo>
                    <a:lnTo>
                      <a:pt x="15762" y="480"/>
                    </a:lnTo>
                    <a:lnTo>
                      <a:pt x="14594" y="0"/>
                    </a:lnTo>
                    <a:lnTo>
                      <a:pt x="11091" y="0"/>
                    </a:lnTo>
                    <a:lnTo>
                      <a:pt x="10508" y="480"/>
                    </a:lnTo>
                    <a:lnTo>
                      <a:pt x="10508" y="1440"/>
                    </a:lnTo>
                    <a:lnTo>
                      <a:pt x="11091" y="3360"/>
                    </a:lnTo>
                    <a:lnTo>
                      <a:pt x="11675" y="5760"/>
                    </a:lnTo>
                    <a:lnTo>
                      <a:pt x="12843" y="7680"/>
                    </a:lnTo>
                    <a:lnTo>
                      <a:pt x="12843" y="9120"/>
                    </a:lnTo>
                    <a:lnTo>
                      <a:pt x="11091" y="9120"/>
                    </a:lnTo>
                    <a:lnTo>
                      <a:pt x="9340" y="7680"/>
                    </a:lnTo>
                    <a:lnTo>
                      <a:pt x="5837" y="5760"/>
                    </a:lnTo>
                    <a:lnTo>
                      <a:pt x="4670" y="4320"/>
                    </a:lnTo>
                    <a:lnTo>
                      <a:pt x="4670" y="2400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miter lim="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417" name="AutoShape 25"/>
              <p:cNvSpPr/>
              <p:nvPr/>
            </p:nvSpPr>
            <p:spPr bwMode="auto">
              <a:xfrm>
                <a:off x="1028470" y="232102"/>
                <a:ext cx="49600" cy="48404"/>
              </a:xfrm>
              <a:custGeom>
                <a:avLst/>
                <a:gdLst>
                  <a:gd name="T0" fmla="*/ 24800 w 21600"/>
                  <a:gd name="T1" fmla="*/ 24202 h 21600"/>
                  <a:gd name="T2" fmla="*/ 24800 w 21600"/>
                  <a:gd name="T3" fmla="*/ 24202 h 21600"/>
                  <a:gd name="T4" fmla="*/ 24800 w 21600"/>
                  <a:gd name="T5" fmla="*/ 24202 h 21600"/>
                  <a:gd name="T6" fmla="*/ 24800 w 21600"/>
                  <a:gd name="T7" fmla="*/ 24202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4909" y="939"/>
                    </a:moveTo>
                    <a:lnTo>
                      <a:pt x="3927" y="0"/>
                    </a:lnTo>
                    <a:lnTo>
                      <a:pt x="1963" y="0"/>
                    </a:lnTo>
                    <a:lnTo>
                      <a:pt x="981" y="939"/>
                    </a:lnTo>
                    <a:lnTo>
                      <a:pt x="981" y="1878"/>
                    </a:lnTo>
                    <a:lnTo>
                      <a:pt x="2945" y="5634"/>
                    </a:lnTo>
                    <a:lnTo>
                      <a:pt x="2945" y="6573"/>
                    </a:lnTo>
                    <a:lnTo>
                      <a:pt x="1963" y="8452"/>
                    </a:lnTo>
                    <a:lnTo>
                      <a:pt x="1963" y="13147"/>
                    </a:lnTo>
                    <a:lnTo>
                      <a:pt x="981" y="15965"/>
                    </a:lnTo>
                    <a:lnTo>
                      <a:pt x="0" y="17843"/>
                    </a:lnTo>
                    <a:lnTo>
                      <a:pt x="7854" y="15965"/>
                    </a:lnTo>
                    <a:lnTo>
                      <a:pt x="11781" y="21599"/>
                    </a:lnTo>
                    <a:lnTo>
                      <a:pt x="11781" y="20660"/>
                    </a:lnTo>
                    <a:lnTo>
                      <a:pt x="13745" y="20660"/>
                    </a:lnTo>
                    <a:lnTo>
                      <a:pt x="17672" y="18782"/>
                    </a:lnTo>
                    <a:lnTo>
                      <a:pt x="19636" y="16904"/>
                    </a:lnTo>
                    <a:lnTo>
                      <a:pt x="20618" y="15026"/>
                    </a:lnTo>
                    <a:lnTo>
                      <a:pt x="20618" y="13147"/>
                    </a:lnTo>
                    <a:lnTo>
                      <a:pt x="21599" y="11269"/>
                    </a:lnTo>
                    <a:lnTo>
                      <a:pt x="19636" y="5634"/>
                    </a:lnTo>
                    <a:lnTo>
                      <a:pt x="18654" y="5634"/>
                    </a:lnTo>
                    <a:lnTo>
                      <a:pt x="17672" y="4695"/>
                    </a:lnTo>
                    <a:lnTo>
                      <a:pt x="16690" y="2817"/>
                    </a:lnTo>
                    <a:lnTo>
                      <a:pt x="14727" y="1878"/>
                    </a:lnTo>
                    <a:lnTo>
                      <a:pt x="12763" y="0"/>
                    </a:lnTo>
                    <a:lnTo>
                      <a:pt x="7854" y="0"/>
                    </a:lnTo>
                    <a:lnTo>
                      <a:pt x="4909" y="939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miter lim="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418" name="AutoShape 26"/>
              <p:cNvSpPr/>
              <p:nvPr/>
            </p:nvSpPr>
            <p:spPr bwMode="auto">
              <a:xfrm>
                <a:off x="1084910" y="213440"/>
                <a:ext cx="189846" cy="102639"/>
              </a:xfrm>
              <a:custGeom>
                <a:avLst/>
                <a:gdLst>
                  <a:gd name="T0" fmla="*/ 94923 w 21600"/>
                  <a:gd name="T1" fmla="*/ 51320 h 21600"/>
                  <a:gd name="T2" fmla="*/ 94923 w 21600"/>
                  <a:gd name="T3" fmla="*/ 51320 h 21600"/>
                  <a:gd name="T4" fmla="*/ 94923 w 21600"/>
                  <a:gd name="T5" fmla="*/ 51320 h 21600"/>
                  <a:gd name="T6" fmla="*/ 94923 w 21600"/>
                  <a:gd name="T7" fmla="*/ 51320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542" y="440"/>
                    </a:moveTo>
                    <a:lnTo>
                      <a:pt x="1285" y="440"/>
                    </a:lnTo>
                    <a:lnTo>
                      <a:pt x="1028" y="0"/>
                    </a:lnTo>
                    <a:lnTo>
                      <a:pt x="257" y="0"/>
                    </a:lnTo>
                    <a:lnTo>
                      <a:pt x="0" y="440"/>
                    </a:lnTo>
                    <a:lnTo>
                      <a:pt x="0" y="2204"/>
                    </a:lnTo>
                    <a:lnTo>
                      <a:pt x="257" y="3526"/>
                    </a:lnTo>
                    <a:lnTo>
                      <a:pt x="514" y="5289"/>
                    </a:lnTo>
                    <a:lnTo>
                      <a:pt x="514" y="5730"/>
                    </a:lnTo>
                    <a:lnTo>
                      <a:pt x="771" y="6171"/>
                    </a:lnTo>
                    <a:lnTo>
                      <a:pt x="771" y="6612"/>
                    </a:lnTo>
                    <a:lnTo>
                      <a:pt x="1028" y="7053"/>
                    </a:lnTo>
                    <a:lnTo>
                      <a:pt x="2057" y="7053"/>
                    </a:lnTo>
                    <a:lnTo>
                      <a:pt x="2571" y="6612"/>
                    </a:lnTo>
                    <a:lnTo>
                      <a:pt x="3342" y="5730"/>
                    </a:lnTo>
                    <a:lnTo>
                      <a:pt x="3599" y="5730"/>
                    </a:lnTo>
                    <a:lnTo>
                      <a:pt x="3599" y="5289"/>
                    </a:lnTo>
                    <a:lnTo>
                      <a:pt x="4371" y="5289"/>
                    </a:lnTo>
                    <a:lnTo>
                      <a:pt x="4628" y="6171"/>
                    </a:lnTo>
                    <a:lnTo>
                      <a:pt x="4628" y="7053"/>
                    </a:lnTo>
                    <a:lnTo>
                      <a:pt x="4885" y="8375"/>
                    </a:lnTo>
                    <a:lnTo>
                      <a:pt x="4885" y="10579"/>
                    </a:lnTo>
                    <a:lnTo>
                      <a:pt x="5657" y="15869"/>
                    </a:lnTo>
                    <a:lnTo>
                      <a:pt x="5142" y="15869"/>
                    </a:lnTo>
                    <a:lnTo>
                      <a:pt x="4885" y="16310"/>
                    </a:lnTo>
                    <a:lnTo>
                      <a:pt x="4885" y="17632"/>
                    </a:lnTo>
                    <a:lnTo>
                      <a:pt x="5142" y="18514"/>
                    </a:lnTo>
                    <a:lnTo>
                      <a:pt x="5657" y="19395"/>
                    </a:lnTo>
                    <a:lnTo>
                      <a:pt x="6942" y="19395"/>
                    </a:lnTo>
                    <a:lnTo>
                      <a:pt x="7457" y="18514"/>
                    </a:lnTo>
                    <a:lnTo>
                      <a:pt x="8228" y="18514"/>
                    </a:lnTo>
                    <a:lnTo>
                      <a:pt x="8742" y="18955"/>
                    </a:lnTo>
                    <a:lnTo>
                      <a:pt x="9514" y="20277"/>
                    </a:lnTo>
                    <a:lnTo>
                      <a:pt x="10542" y="20718"/>
                    </a:lnTo>
                    <a:lnTo>
                      <a:pt x="12085" y="21599"/>
                    </a:lnTo>
                    <a:lnTo>
                      <a:pt x="13628" y="21159"/>
                    </a:lnTo>
                    <a:lnTo>
                      <a:pt x="15171" y="21159"/>
                    </a:lnTo>
                    <a:lnTo>
                      <a:pt x="15171" y="20277"/>
                    </a:lnTo>
                    <a:lnTo>
                      <a:pt x="15428" y="19836"/>
                    </a:lnTo>
                    <a:lnTo>
                      <a:pt x="15428" y="19395"/>
                    </a:lnTo>
                    <a:lnTo>
                      <a:pt x="15685" y="18955"/>
                    </a:lnTo>
                    <a:lnTo>
                      <a:pt x="16457" y="18955"/>
                    </a:lnTo>
                    <a:lnTo>
                      <a:pt x="17228" y="19395"/>
                    </a:lnTo>
                    <a:lnTo>
                      <a:pt x="17999" y="20277"/>
                    </a:lnTo>
                    <a:lnTo>
                      <a:pt x="19028" y="20277"/>
                    </a:lnTo>
                    <a:lnTo>
                      <a:pt x="19799" y="18955"/>
                    </a:lnTo>
                    <a:lnTo>
                      <a:pt x="19799" y="16751"/>
                    </a:lnTo>
                    <a:lnTo>
                      <a:pt x="20057" y="16751"/>
                    </a:lnTo>
                    <a:lnTo>
                      <a:pt x="20314" y="16310"/>
                    </a:lnTo>
                    <a:lnTo>
                      <a:pt x="20828" y="16310"/>
                    </a:lnTo>
                    <a:lnTo>
                      <a:pt x="21085" y="15869"/>
                    </a:lnTo>
                    <a:lnTo>
                      <a:pt x="21085" y="14546"/>
                    </a:lnTo>
                    <a:lnTo>
                      <a:pt x="21600" y="13665"/>
                    </a:lnTo>
                    <a:lnTo>
                      <a:pt x="21600" y="12783"/>
                    </a:lnTo>
                    <a:lnTo>
                      <a:pt x="21342" y="12342"/>
                    </a:lnTo>
                    <a:lnTo>
                      <a:pt x="20314" y="11461"/>
                    </a:lnTo>
                    <a:lnTo>
                      <a:pt x="18257" y="10579"/>
                    </a:lnTo>
                    <a:lnTo>
                      <a:pt x="17742" y="10579"/>
                    </a:lnTo>
                    <a:lnTo>
                      <a:pt x="16714" y="9697"/>
                    </a:lnTo>
                    <a:lnTo>
                      <a:pt x="14142" y="9697"/>
                    </a:lnTo>
                    <a:lnTo>
                      <a:pt x="14142" y="10138"/>
                    </a:lnTo>
                    <a:lnTo>
                      <a:pt x="13885" y="10138"/>
                    </a:lnTo>
                    <a:lnTo>
                      <a:pt x="13628" y="10579"/>
                    </a:lnTo>
                    <a:lnTo>
                      <a:pt x="12857" y="11020"/>
                    </a:lnTo>
                    <a:lnTo>
                      <a:pt x="12342" y="11020"/>
                    </a:lnTo>
                    <a:lnTo>
                      <a:pt x="11571" y="10579"/>
                    </a:lnTo>
                    <a:lnTo>
                      <a:pt x="10542" y="9697"/>
                    </a:lnTo>
                    <a:lnTo>
                      <a:pt x="7971" y="7053"/>
                    </a:lnTo>
                    <a:lnTo>
                      <a:pt x="7714" y="6612"/>
                    </a:lnTo>
                    <a:lnTo>
                      <a:pt x="7457" y="5730"/>
                    </a:lnTo>
                    <a:lnTo>
                      <a:pt x="7199" y="5289"/>
                    </a:lnTo>
                    <a:lnTo>
                      <a:pt x="6685" y="5289"/>
                    </a:lnTo>
                    <a:lnTo>
                      <a:pt x="6685" y="4848"/>
                    </a:lnTo>
                    <a:lnTo>
                      <a:pt x="6428" y="4848"/>
                    </a:lnTo>
                    <a:lnTo>
                      <a:pt x="6428" y="2204"/>
                    </a:lnTo>
                    <a:lnTo>
                      <a:pt x="6171" y="2204"/>
                    </a:lnTo>
                    <a:lnTo>
                      <a:pt x="5914" y="1763"/>
                    </a:lnTo>
                    <a:lnTo>
                      <a:pt x="5399" y="1763"/>
                    </a:lnTo>
                    <a:lnTo>
                      <a:pt x="4628" y="3085"/>
                    </a:lnTo>
                    <a:lnTo>
                      <a:pt x="3857" y="3085"/>
                    </a:lnTo>
                    <a:lnTo>
                      <a:pt x="3599" y="2644"/>
                    </a:lnTo>
                    <a:lnTo>
                      <a:pt x="3599" y="1322"/>
                    </a:lnTo>
                    <a:lnTo>
                      <a:pt x="3085" y="881"/>
                    </a:lnTo>
                    <a:lnTo>
                      <a:pt x="2828" y="440"/>
                    </a:lnTo>
                    <a:lnTo>
                      <a:pt x="1542" y="440"/>
                    </a:lnTo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miter lim="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419" name="AutoShape 27"/>
              <p:cNvSpPr/>
              <p:nvPr/>
            </p:nvSpPr>
            <p:spPr bwMode="auto">
              <a:xfrm>
                <a:off x="983431" y="0"/>
                <a:ext cx="99200" cy="106721"/>
              </a:xfrm>
              <a:custGeom>
                <a:avLst/>
                <a:gdLst>
                  <a:gd name="T0" fmla="*/ 49600 w 21600"/>
                  <a:gd name="T1" fmla="*/ 53361 h 21600"/>
                  <a:gd name="T2" fmla="*/ 49600 w 21600"/>
                  <a:gd name="T3" fmla="*/ 53361 h 21600"/>
                  <a:gd name="T4" fmla="*/ 49600 w 21600"/>
                  <a:gd name="T5" fmla="*/ 53361 h 21600"/>
                  <a:gd name="T6" fmla="*/ 49600 w 21600"/>
                  <a:gd name="T7" fmla="*/ 53361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7363" y="9741"/>
                    </a:moveTo>
                    <a:lnTo>
                      <a:pt x="7363" y="9317"/>
                    </a:lnTo>
                    <a:lnTo>
                      <a:pt x="6872" y="8894"/>
                    </a:lnTo>
                    <a:lnTo>
                      <a:pt x="5890" y="7199"/>
                    </a:lnTo>
                    <a:lnTo>
                      <a:pt x="4909" y="6776"/>
                    </a:lnTo>
                    <a:lnTo>
                      <a:pt x="3436" y="6352"/>
                    </a:lnTo>
                    <a:lnTo>
                      <a:pt x="3436" y="5929"/>
                    </a:lnTo>
                    <a:lnTo>
                      <a:pt x="2945" y="5505"/>
                    </a:lnTo>
                    <a:lnTo>
                      <a:pt x="1963" y="5082"/>
                    </a:lnTo>
                    <a:lnTo>
                      <a:pt x="1472" y="4235"/>
                    </a:lnTo>
                    <a:lnTo>
                      <a:pt x="490" y="3388"/>
                    </a:lnTo>
                    <a:lnTo>
                      <a:pt x="490" y="2541"/>
                    </a:lnTo>
                    <a:lnTo>
                      <a:pt x="0" y="1694"/>
                    </a:lnTo>
                    <a:lnTo>
                      <a:pt x="1963" y="0"/>
                    </a:lnTo>
                    <a:lnTo>
                      <a:pt x="3927" y="0"/>
                    </a:lnTo>
                    <a:lnTo>
                      <a:pt x="6872" y="1270"/>
                    </a:lnTo>
                    <a:lnTo>
                      <a:pt x="7363" y="2117"/>
                    </a:lnTo>
                    <a:lnTo>
                      <a:pt x="7854" y="3388"/>
                    </a:lnTo>
                    <a:lnTo>
                      <a:pt x="7854" y="4235"/>
                    </a:lnTo>
                    <a:lnTo>
                      <a:pt x="8836" y="5082"/>
                    </a:lnTo>
                    <a:lnTo>
                      <a:pt x="9818" y="5505"/>
                    </a:lnTo>
                    <a:lnTo>
                      <a:pt x="10800" y="5505"/>
                    </a:lnTo>
                    <a:lnTo>
                      <a:pt x="10800" y="2964"/>
                    </a:lnTo>
                    <a:lnTo>
                      <a:pt x="11781" y="2117"/>
                    </a:lnTo>
                    <a:lnTo>
                      <a:pt x="12272" y="2117"/>
                    </a:lnTo>
                    <a:lnTo>
                      <a:pt x="13254" y="2541"/>
                    </a:lnTo>
                    <a:lnTo>
                      <a:pt x="14727" y="2964"/>
                    </a:lnTo>
                    <a:lnTo>
                      <a:pt x="14727" y="3388"/>
                    </a:lnTo>
                    <a:lnTo>
                      <a:pt x="14236" y="4235"/>
                    </a:lnTo>
                    <a:lnTo>
                      <a:pt x="14236" y="6352"/>
                    </a:lnTo>
                    <a:lnTo>
                      <a:pt x="14727" y="7199"/>
                    </a:lnTo>
                    <a:lnTo>
                      <a:pt x="14727" y="8470"/>
                    </a:lnTo>
                    <a:lnTo>
                      <a:pt x="16199" y="9741"/>
                    </a:lnTo>
                    <a:lnTo>
                      <a:pt x="16690" y="9741"/>
                    </a:lnTo>
                    <a:lnTo>
                      <a:pt x="17672" y="8894"/>
                    </a:lnTo>
                    <a:lnTo>
                      <a:pt x="18654" y="7199"/>
                    </a:lnTo>
                    <a:lnTo>
                      <a:pt x="18654" y="6776"/>
                    </a:lnTo>
                    <a:lnTo>
                      <a:pt x="20127" y="5505"/>
                    </a:lnTo>
                    <a:lnTo>
                      <a:pt x="20618" y="5505"/>
                    </a:lnTo>
                    <a:lnTo>
                      <a:pt x="21109" y="5929"/>
                    </a:lnTo>
                    <a:lnTo>
                      <a:pt x="21109" y="6776"/>
                    </a:lnTo>
                    <a:lnTo>
                      <a:pt x="21599" y="8047"/>
                    </a:lnTo>
                    <a:lnTo>
                      <a:pt x="21599" y="9741"/>
                    </a:lnTo>
                    <a:lnTo>
                      <a:pt x="21109" y="10164"/>
                    </a:lnTo>
                    <a:lnTo>
                      <a:pt x="20127" y="14400"/>
                    </a:lnTo>
                    <a:lnTo>
                      <a:pt x="20618" y="16941"/>
                    </a:lnTo>
                    <a:lnTo>
                      <a:pt x="21599" y="19058"/>
                    </a:lnTo>
                    <a:lnTo>
                      <a:pt x="21599" y="19482"/>
                    </a:lnTo>
                    <a:lnTo>
                      <a:pt x="21109" y="20329"/>
                    </a:lnTo>
                    <a:lnTo>
                      <a:pt x="20618" y="20752"/>
                    </a:lnTo>
                    <a:lnTo>
                      <a:pt x="20618" y="21176"/>
                    </a:lnTo>
                    <a:lnTo>
                      <a:pt x="20127" y="21600"/>
                    </a:lnTo>
                    <a:lnTo>
                      <a:pt x="19636" y="21600"/>
                    </a:lnTo>
                    <a:lnTo>
                      <a:pt x="19145" y="21176"/>
                    </a:lnTo>
                    <a:lnTo>
                      <a:pt x="19145" y="20329"/>
                    </a:lnTo>
                    <a:lnTo>
                      <a:pt x="18654" y="19482"/>
                    </a:lnTo>
                    <a:lnTo>
                      <a:pt x="18654" y="16941"/>
                    </a:lnTo>
                    <a:lnTo>
                      <a:pt x="17672" y="16094"/>
                    </a:lnTo>
                    <a:lnTo>
                      <a:pt x="16690" y="15670"/>
                    </a:lnTo>
                    <a:lnTo>
                      <a:pt x="16199" y="16517"/>
                    </a:lnTo>
                    <a:lnTo>
                      <a:pt x="15709" y="16094"/>
                    </a:lnTo>
                    <a:lnTo>
                      <a:pt x="12763" y="14823"/>
                    </a:lnTo>
                    <a:lnTo>
                      <a:pt x="11290" y="13976"/>
                    </a:lnTo>
                    <a:lnTo>
                      <a:pt x="10800" y="12705"/>
                    </a:lnTo>
                    <a:lnTo>
                      <a:pt x="7363" y="9741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miter lim="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420" name="AutoShape 28"/>
              <p:cNvSpPr/>
              <p:nvPr/>
            </p:nvSpPr>
            <p:spPr bwMode="auto">
              <a:xfrm>
                <a:off x="1103154" y="46070"/>
                <a:ext cx="42758" cy="56569"/>
              </a:xfrm>
              <a:custGeom>
                <a:avLst/>
                <a:gdLst>
                  <a:gd name="T0" fmla="*/ 21379 w 21600"/>
                  <a:gd name="T1" fmla="*/ 28284 h 21600"/>
                  <a:gd name="T2" fmla="*/ 21379 w 21600"/>
                  <a:gd name="T3" fmla="*/ 28284 h 21600"/>
                  <a:gd name="T4" fmla="*/ 21379 w 21600"/>
                  <a:gd name="T5" fmla="*/ 28284 h 21600"/>
                  <a:gd name="T6" fmla="*/ 21379 w 21600"/>
                  <a:gd name="T7" fmla="*/ 28284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9094" y="0"/>
                    </a:moveTo>
                    <a:lnTo>
                      <a:pt x="6821" y="0"/>
                    </a:lnTo>
                    <a:lnTo>
                      <a:pt x="4547" y="800"/>
                    </a:lnTo>
                    <a:lnTo>
                      <a:pt x="2273" y="4000"/>
                    </a:lnTo>
                    <a:lnTo>
                      <a:pt x="1136" y="6400"/>
                    </a:lnTo>
                    <a:lnTo>
                      <a:pt x="1136" y="9600"/>
                    </a:lnTo>
                    <a:lnTo>
                      <a:pt x="0" y="19200"/>
                    </a:lnTo>
                    <a:lnTo>
                      <a:pt x="1136" y="19200"/>
                    </a:lnTo>
                    <a:lnTo>
                      <a:pt x="5684" y="20800"/>
                    </a:lnTo>
                    <a:lnTo>
                      <a:pt x="10231" y="21599"/>
                    </a:lnTo>
                    <a:lnTo>
                      <a:pt x="15915" y="21599"/>
                    </a:lnTo>
                    <a:lnTo>
                      <a:pt x="20463" y="20000"/>
                    </a:lnTo>
                    <a:lnTo>
                      <a:pt x="21600" y="16000"/>
                    </a:lnTo>
                    <a:lnTo>
                      <a:pt x="9094" y="0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miter lim="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421" name="AutoShape 29"/>
              <p:cNvSpPr/>
              <p:nvPr/>
            </p:nvSpPr>
            <p:spPr bwMode="auto">
              <a:xfrm>
                <a:off x="1245110" y="56567"/>
                <a:ext cx="76965" cy="152792"/>
              </a:xfrm>
              <a:custGeom>
                <a:avLst/>
                <a:gdLst>
                  <a:gd name="T0" fmla="*/ 38483 w 21600"/>
                  <a:gd name="T1" fmla="*/ 76396 h 21600"/>
                  <a:gd name="T2" fmla="*/ 38483 w 21600"/>
                  <a:gd name="T3" fmla="*/ 76396 h 21600"/>
                  <a:gd name="T4" fmla="*/ 38483 w 21600"/>
                  <a:gd name="T5" fmla="*/ 76396 h 21600"/>
                  <a:gd name="T6" fmla="*/ 38483 w 21600"/>
                  <a:gd name="T7" fmla="*/ 76396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6352" y="295"/>
                    </a:moveTo>
                    <a:lnTo>
                      <a:pt x="5717" y="295"/>
                    </a:lnTo>
                    <a:lnTo>
                      <a:pt x="5717" y="0"/>
                    </a:lnTo>
                    <a:lnTo>
                      <a:pt x="3811" y="0"/>
                    </a:lnTo>
                    <a:lnTo>
                      <a:pt x="3176" y="295"/>
                    </a:lnTo>
                    <a:lnTo>
                      <a:pt x="3176" y="1183"/>
                    </a:lnTo>
                    <a:lnTo>
                      <a:pt x="3811" y="1479"/>
                    </a:lnTo>
                    <a:lnTo>
                      <a:pt x="3811" y="2367"/>
                    </a:lnTo>
                    <a:lnTo>
                      <a:pt x="3176" y="2958"/>
                    </a:lnTo>
                    <a:lnTo>
                      <a:pt x="2541" y="2958"/>
                    </a:lnTo>
                    <a:lnTo>
                      <a:pt x="1905" y="3254"/>
                    </a:lnTo>
                    <a:lnTo>
                      <a:pt x="1270" y="3846"/>
                    </a:lnTo>
                    <a:lnTo>
                      <a:pt x="1270" y="4734"/>
                    </a:lnTo>
                    <a:lnTo>
                      <a:pt x="635" y="5917"/>
                    </a:lnTo>
                    <a:lnTo>
                      <a:pt x="635" y="8284"/>
                    </a:lnTo>
                    <a:lnTo>
                      <a:pt x="0" y="8580"/>
                    </a:lnTo>
                    <a:lnTo>
                      <a:pt x="0" y="9764"/>
                    </a:lnTo>
                    <a:lnTo>
                      <a:pt x="635" y="10652"/>
                    </a:lnTo>
                    <a:lnTo>
                      <a:pt x="1905" y="11539"/>
                    </a:lnTo>
                    <a:lnTo>
                      <a:pt x="635" y="12427"/>
                    </a:lnTo>
                    <a:lnTo>
                      <a:pt x="2541" y="12427"/>
                    </a:lnTo>
                    <a:lnTo>
                      <a:pt x="3811" y="13019"/>
                    </a:lnTo>
                    <a:lnTo>
                      <a:pt x="4447" y="13610"/>
                    </a:lnTo>
                    <a:lnTo>
                      <a:pt x="4447" y="14794"/>
                    </a:lnTo>
                    <a:lnTo>
                      <a:pt x="5082" y="15090"/>
                    </a:lnTo>
                    <a:lnTo>
                      <a:pt x="4447" y="15682"/>
                    </a:lnTo>
                    <a:lnTo>
                      <a:pt x="4447" y="15978"/>
                    </a:lnTo>
                    <a:lnTo>
                      <a:pt x="3811" y="15978"/>
                    </a:lnTo>
                    <a:lnTo>
                      <a:pt x="3811" y="16273"/>
                    </a:lnTo>
                    <a:lnTo>
                      <a:pt x="3176" y="16569"/>
                    </a:lnTo>
                    <a:lnTo>
                      <a:pt x="3176" y="17753"/>
                    </a:lnTo>
                    <a:lnTo>
                      <a:pt x="3811" y="18641"/>
                    </a:lnTo>
                    <a:lnTo>
                      <a:pt x="3811" y="18936"/>
                    </a:lnTo>
                    <a:lnTo>
                      <a:pt x="3176" y="19232"/>
                    </a:lnTo>
                    <a:lnTo>
                      <a:pt x="3176" y="19528"/>
                    </a:lnTo>
                    <a:lnTo>
                      <a:pt x="3811" y="20120"/>
                    </a:lnTo>
                    <a:lnTo>
                      <a:pt x="3811" y="20712"/>
                    </a:lnTo>
                    <a:lnTo>
                      <a:pt x="5082" y="21008"/>
                    </a:lnTo>
                    <a:lnTo>
                      <a:pt x="6988" y="21304"/>
                    </a:lnTo>
                    <a:lnTo>
                      <a:pt x="8258" y="21599"/>
                    </a:lnTo>
                    <a:lnTo>
                      <a:pt x="12705" y="21599"/>
                    </a:lnTo>
                    <a:lnTo>
                      <a:pt x="13976" y="21304"/>
                    </a:lnTo>
                    <a:lnTo>
                      <a:pt x="15247" y="20712"/>
                    </a:lnTo>
                    <a:lnTo>
                      <a:pt x="15882" y="19824"/>
                    </a:lnTo>
                    <a:lnTo>
                      <a:pt x="16517" y="19232"/>
                    </a:lnTo>
                    <a:lnTo>
                      <a:pt x="16517" y="18641"/>
                    </a:lnTo>
                    <a:lnTo>
                      <a:pt x="17788" y="17753"/>
                    </a:lnTo>
                    <a:lnTo>
                      <a:pt x="18423" y="17161"/>
                    </a:lnTo>
                    <a:lnTo>
                      <a:pt x="20329" y="16273"/>
                    </a:lnTo>
                    <a:lnTo>
                      <a:pt x="20329" y="15978"/>
                    </a:lnTo>
                    <a:lnTo>
                      <a:pt x="21599" y="14794"/>
                    </a:lnTo>
                    <a:lnTo>
                      <a:pt x="21599" y="12427"/>
                    </a:lnTo>
                    <a:lnTo>
                      <a:pt x="20964" y="11835"/>
                    </a:lnTo>
                    <a:lnTo>
                      <a:pt x="19694" y="11539"/>
                    </a:lnTo>
                    <a:lnTo>
                      <a:pt x="19058" y="11539"/>
                    </a:lnTo>
                    <a:lnTo>
                      <a:pt x="17788" y="11835"/>
                    </a:lnTo>
                    <a:lnTo>
                      <a:pt x="15882" y="11835"/>
                    </a:lnTo>
                    <a:lnTo>
                      <a:pt x="16517" y="11539"/>
                    </a:lnTo>
                    <a:lnTo>
                      <a:pt x="17152" y="10947"/>
                    </a:lnTo>
                    <a:lnTo>
                      <a:pt x="17788" y="10652"/>
                    </a:lnTo>
                    <a:lnTo>
                      <a:pt x="17788" y="7693"/>
                    </a:lnTo>
                    <a:lnTo>
                      <a:pt x="17152" y="7101"/>
                    </a:lnTo>
                    <a:lnTo>
                      <a:pt x="16517" y="6213"/>
                    </a:lnTo>
                    <a:lnTo>
                      <a:pt x="13976" y="4438"/>
                    </a:lnTo>
                    <a:lnTo>
                      <a:pt x="12705" y="3846"/>
                    </a:lnTo>
                    <a:lnTo>
                      <a:pt x="11435" y="2663"/>
                    </a:lnTo>
                    <a:lnTo>
                      <a:pt x="10164" y="2367"/>
                    </a:lnTo>
                    <a:lnTo>
                      <a:pt x="9529" y="2071"/>
                    </a:lnTo>
                    <a:lnTo>
                      <a:pt x="8258" y="1775"/>
                    </a:lnTo>
                    <a:lnTo>
                      <a:pt x="5717" y="591"/>
                    </a:lnTo>
                    <a:lnTo>
                      <a:pt x="6352" y="295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miter lim="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422" name="AutoShape 30"/>
              <p:cNvSpPr/>
              <p:nvPr/>
            </p:nvSpPr>
            <p:spPr bwMode="auto">
              <a:xfrm>
                <a:off x="976590" y="489280"/>
                <a:ext cx="56442" cy="48405"/>
              </a:xfrm>
              <a:custGeom>
                <a:avLst/>
                <a:gdLst>
                  <a:gd name="T0" fmla="*/ 28221 w 21600"/>
                  <a:gd name="T1" fmla="*/ 24203 h 21600"/>
                  <a:gd name="T2" fmla="*/ 28221 w 21600"/>
                  <a:gd name="T3" fmla="*/ 24203 h 21600"/>
                  <a:gd name="T4" fmla="*/ 28221 w 21600"/>
                  <a:gd name="T5" fmla="*/ 24203 h 21600"/>
                  <a:gd name="T6" fmla="*/ 28221 w 21600"/>
                  <a:gd name="T7" fmla="*/ 24203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367" y="8452"/>
                    </a:moveTo>
                    <a:lnTo>
                      <a:pt x="7775" y="8452"/>
                    </a:lnTo>
                    <a:lnTo>
                      <a:pt x="6912" y="9391"/>
                    </a:lnTo>
                    <a:lnTo>
                      <a:pt x="5184" y="10330"/>
                    </a:lnTo>
                    <a:lnTo>
                      <a:pt x="3456" y="12208"/>
                    </a:lnTo>
                    <a:lnTo>
                      <a:pt x="1728" y="12208"/>
                    </a:lnTo>
                    <a:lnTo>
                      <a:pt x="0" y="14086"/>
                    </a:lnTo>
                    <a:lnTo>
                      <a:pt x="0" y="17843"/>
                    </a:lnTo>
                    <a:lnTo>
                      <a:pt x="1728" y="18782"/>
                    </a:lnTo>
                    <a:lnTo>
                      <a:pt x="2592" y="19721"/>
                    </a:lnTo>
                    <a:lnTo>
                      <a:pt x="7775" y="21599"/>
                    </a:lnTo>
                    <a:lnTo>
                      <a:pt x="12959" y="21599"/>
                    </a:lnTo>
                    <a:lnTo>
                      <a:pt x="14687" y="20660"/>
                    </a:lnTo>
                    <a:lnTo>
                      <a:pt x="20735" y="20660"/>
                    </a:lnTo>
                    <a:lnTo>
                      <a:pt x="21599" y="21599"/>
                    </a:lnTo>
                    <a:lnTo>
                      <a:pt x="21599" y="20660"/>
                    </a:lnTo>
                    <a:lnTo>
                      <a:pt x="20735" y="19721"/>
                    </a:lnTo>
                    <a:lnTo>
                      <a:pt x="20735" y="16904"/>
                    </a:lnTo>
                    <a:lnTo>
                      <a:pt x="19872" y="14086"/>
                    </a:lnTo>
                    <a:lnTo>
                      <a:pt x="19007" y="12208"/>
                    </a:lnTo>
                    <a:lnTo>
                      <a:pt x="17279" y="10330"/>
                    </a:lnTo>
                    <a:lnTo>
                      <a:pt x="17279" y="8452"/>
                    </a:lnTo>
                    <a:lnTo>
                      <a:pt x="16415" y="6573"/>
                    </a:lnTo>
                    <a:lnTo>
                      <a:pt x="16415" y="4695"/>
                    </a:lnTo>
                    <a:lnTo>
                      <a:pt x="15551" y="2817"/>
                    </a:lnTo>
                    <a:lnTo>
                      <a:pt x="12959" y="0"/>
                    </a:lnTo>
                    <a:lnTo>
                      <a:pt x="11231" y="939"/>
                    </a:lnTo>
                    <a:lnTo>
                      <a:pt x="10367" y="8452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miter lim="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423" name="AutoShape 31"/>
              <p:cNvSpPr/>
              <p:nvPr/>
            </p:nvSpPr>
            <p:spPr bwMode="auto">
              <a:xfrm>
                <a:off x="1261073" y="320161"/>
                <a:ext cx="67843" cy="46071"/>
              </a:xfrm>
              <a:custGeom>
                <a:avLst/>
                <a:gdLst>
                  <a:gd name="T0" fmla="*/ 33922 w 21600"/>
                  <a:gd name="T1" fmla="*/ 23036 h 21600"/>
                  <a:gd name="T2" fmla="*/ 33922 w 21600"/>
                  <a:gd name="T3" fmla="*/ 23036 h 21600"/>
                  <a:gd name="T4" fmla="*/ 33922 w 21600"/>
                  <a:gd name="T5" fmla="*/ 23036 h 21600"/>
                  <a:gd name="T6" fmla="*/ 33922 w 21600"/>
                  <a:gd name="T7" fmla="*/ 23036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5040" y="981"/>
                    </a:moveTo>
                    <a:lnTo>
                      <a:pt x="1440" y="981"/>
                    </a:lnTo>
                    <a:lnTo>
                      <a:pt x="720" y="1963"/>
                    </a:lnTo>
                    <a:lnTo>
                      <a:pt x="0" y="3927"/>
                    </a:lnTo>
                    <a:lnTo>
                      <a:pt x="0" y="13745"/>
                    </a:lnTo>
                    <a:lnTo>
                      <a:pt x="1440" y="17672"/>
                    </a:lnTo>
                    <a:lnTo>
                      <a:pt x="2160" y="18654"/>
                    </a:lnTo>
                    <a:lnTo>
                      <a:pt x="4320" y="19636"/>
                    </a:lnTo>
                    <a:lnTo>
                      <a:pt x="5040" y="20618"/>
                    </a:lnTo>
                    <a:lnTo>
                      <a:pt x="6480" y="21600"/>
                    </a:lnTo>
                    <a:lnTo>
                      <a:pt x="7920" y="21600"/>
                    </a:lnTo>
                    <a:lnTo>
                      <a:pt x="9360" y="20618"/>
                    </a:lnTo>
                    <a:lnTo>
                      <a:pt x="20880" y="20618"/>
                    </a:lnTo>
                    <a:lnTo>
                      <a:pt x="21599" y="17672"/>
                    </a:lnTo>
                    <a:lnTo>
                      <a:pt x="20880" y="16690"/>
                    </a:lnTo>
                    <a:lnTo>
                      <a:pt x="20880" y="13745"/>
                    </a:lnTo>
                    <a:lnTo>
                      <a:pt x="20160" y="10800"/>
                    </a:lnTo>
                    <a:lnTo>
                      <a:pt x="20160" y="7854"/>
                    </a:lnTo>
                    <a:lnTo>
                      <a:pt x="19440" y="5890"/>
                    </a:lnTo>
                    <a:lnTo>
                      <a:pt x="19440" y="2945"/>
                    </a:lnTo>
                    <a:lnTo>
                      <a:pt x="17279" y="0"/>
                    </a:lnTo>
                    <a:lnTo>
                      <a:pt x="13680" y="0"/>
                    </a:lnTo>
                    <a:lnTo>
                      <a:pt x="10800" y="981"/>
                    </a:lnTo>
                    <a:lnTo>
                      <a:pt x="5040" y="981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miter lim="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424" name="AutoShape 32"/>
              <p:cNvSpPr/>
              <p:nvPr/>
            </p:nvSpPr>
            <p:spPr bwMode="auto">
              <a:xfrm>
                <a:off x="1308392" y="535351"/>
                <a:ext cx="26796" cy="33825"/>
              </a:xfrm>
              <a:custGeom>
                <a:avLst/>
                <a:gdLst>
                  <a:gd name="T0" fmla="*/ 13398 w 21600"/>
                  <a:gd name="T1" fmla="*/ 16913 h 21600"/>
                  <a:gd name="T2" fmla="*/ 13398 w 21600"/>
                  <a:gd name="T3" fmla="*/ 16913 h 21600"/>
                  <a:gd name="T4" fmla="*/ 13398 w 21600"/>
                  <a:gd name="T5" fmla="*/ 16913 h 21600"/>
                  <a:gd name="T6" fmla="*/ 13398 w 21600"/>
                  <a:gd name="T7" fmla="*/ 16913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8999" y="0"/>
                    </a:moveTo>
                    <a:lnTo>
                      <a:pt x="5399" y="0"/>
                    </a:lnTo>
                    <a:lnTo>
                      <a:pt x="1799" y="2700"/>
                    </a:lnTo>
                    <a:lnTo>
                      <a:pt x="0" y="5400"/>
                    </a:lnTo>
                    <a:lnTo>
                      <a:pt x="0" y="17549"/>
                    </a:lnTo>
                    <a:lnTo>
                      <a:pt x="1799" y="20249"/>
                    </a:lnTo>
                    <a:lnTo>
                      <a:pt x="5399" y="21599"/>
                    </a:lnTo>
                    <a:lnTo>
                      <a:pt x="16199" y="21599"/>
                    </a:lnTo>
                    <a:lnTo>
                      <a:pt x="19799" y="20249"/>
                    </a:lnTo>
                    <a:lnTo>
                      <a:pt x="21600" y="18899"/>
                    </a:lnTo>
                    <a:lnTo>
                      <a:pt x="21600" y="5400"/>
                    </a:lnTo>
                    <a:lnTo>
                      <a:pt x="19799" y="2700"/>
                    </a:lnTo>
                    <a:lnTo>
                      <a:pt x="18000" y="1350"/>
                    </a:lnTo>
                    <a:lnTo>
                      <a:pt x="14400" y="0"/>
                    </a:lnTo>
                    <a:lnTo>
                      <a:pt x="8999" y="0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miter lim="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425" name="AutoShape 33"/>
              <p:cNvSpPr/>
              <p:nvPr/>
            </p:nvSpPr>
            <p:spPr bwMode="auto">
              <a:xfrm>
                <a:off x="1296990" y="31491"/>
                <a:ext cx="257118" cy="280506"/>
              </a:xfrm>
              <a:custGeom>
                <a:avLst/>
                <a:gdLst>
                  <a:gd name="T0" fmla="*/ 128559 w 21600"/>
                  <a:gd name="T1" fmla="*/ 140253 h 21600"/>
                  <a:gd name="T2" fmla="*/ 128559 w 21600"/>
                  <a:gd name="T3" fmla="*/ 140253 h 21600"/>
                  <a:gd name="T4" fmla="*/ 128559 w 21600"/>
                  <a:gd name="T5" fmla="*/ 140253 h 21600"/>
                  <a:gd name="T6" fmla="*/ 128559 w 21600"/>
                  <a:gd name="T7" fmla="*/ 140253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031" y="5480"/>
                    </a:moveTo>
                    <a:lnTo>
                      <a:pt x="21599" y="6447"/>
                    </a:lnTo>
                    <a:lnTo>
                      <a:pt x="20463" y="6770"/>
                    </a:lnTo>
                    <a:lnTo>
                      <a:pt x="20084" y="6770"/>
                    </a:lnTo>
                    <a:lnTo>
                      <a:pt x="19705" y="6608"/>
                    </a:lnTo>
                    <a:lnTo>
                      <a:pt x="19515" y="6608"/>
                    </a:lnTo>
                    <a:lnTo>
                      <a:pt x="19326" y="6447"/>
                    </a:lnTo>
                    <a:lnTo>
                      <a:pt x="18568" y="6447"/>
                    </a:lnTo>
                    <a:lnTo>
                      <a:pt x="18568" y="6770"/>
                    </a:lnTo>
                    <a:lnTo>
                      <a:pt x="18757" y="6770"/>
                    </a:lnTo>
                    <a:lnTo>
                      <a:pt x="18947" y="6931"/>
                    </a:lnTo>
                    <a:lnTo>
                      <a:pt x="18947" y="7092"/>
                    </a:lnTo>
                    <a:lnTo>
                      <a:pt x="19136" y="7253"/>
                    </a:lnTo>
                    <a:lnTo>
                      <a:pt x="18947" y="7414"/>
                    </a:lnTo>
                    <a:lnTo>
                      <a:pt x="18378" y="7414"/>
                    </a:lnTo>
                    <a:lnTo>
                      <a:pt x="18189" y="7576"/>
                    </a:lnTo>
                    <a:lnTo>
                      <a:pt x="18189" y="7737"/>
                    </a:lnTo>
                    <a:lnTo>
                      <a:pt x="19326" y="7737"/>
                    </a:lnTo>
                    <a:lnTo>
                      <a:pt x="19705" y="7898"/>
                    </a:lnTo>
                    <a:lnTo>
                      <a:pt x="19326" y="8220"/>
                    </a:lnTo>
                    <a:lnTo>
                      <a:pt x="19136" y="8220"/>
                    </a:lnTo>
                    <a:lnTo>
                      <a:pt x="18947" y="8382"/>
                    </a:lnTo>
                    <a:lnTo>
                      <a:pt x="18947" y="8543"/>
                    </a:lnTo>
                    <a:lnTo>
                      <a:pt x="19136" y="8543"/>
                    </a:lnTo>
                    <a:lnTo>
                      <a:pt x="19136" y="8704"/>
                    </a:lnTo>
                    <a:lnTo>
                      <a:pt x="20273" y="8543"/>
                    </a:lnTo>
                    <a:lnTo>
                      <a:pt x="20463" y="8704"/>
                    </a:lnTo>
                    <a:lnTo>
                      <a:pt x="20463" y="8865"/>
                    </a:lnTo>
                    <a:lnTo>
                      <a:pt x="20084" y="9188"/>
                    </a:lnTo>
                    <a:lnTo>
                      <a:pt x="19705" y="9188"/>
                    </a:lnTo>
                    <a:lnTo>
                      <a:pt x="18947" y="9349"/>
                    </a:lnTo>
                    <a:lnTo>
                      <a:pt x="18378" y="9510"/>
                    </a:lnTo>
                    <a:lnTo>
                      <a:pt x="17810" y="9832"/>
                    </a:lnTo>
                    <a:lnTo>
                      <a:pt x="16673" y="10800"/>
                    </a:lnTo>
                    <a:lnTo>
                      <a:pt x="16294" y="10961"/>
                    </a:lnTo>
                    <a:lnTo>
                      <a:pt x="15726" y="11122"/>
                    </a:lnTo>
                    <a:lnTo>
                      <a:pt x="15347" y="11122"/>
                    </a:lnTo>
                    <a:lnTo>
                      <a:pt x="15726" y="11444"/>
                    </a:lnTo>
                    <a:lnTo>
                      <a:pt x="14968" y="12089"/>
                    </a:lnTo>
                    <a:lnTo>
                      <a:pt x="14589" y="12250"/>
                    </a:lnTo>
                    <a:lnTo>
                      <a:pt x="14400" y="12250"/>
                    </a:lnTo>
                    <a:lnTo>
                      <a:pt x="14400" y="12411"/>
                    </a:lnTo>
                    <a:lnTo>
                      <a:pt x="14589" y="12573"/>
                    </a:lnTo>
                    <a:lnTo>
                      <a:pt x="14589" y="12734"/>
                    </a:lnTo>
                    <a:lnTo>
                      <a:pt x="14021" y="13217"/>
                    </a:lnTo>
                    <a:lnTo>
                      <a:pt x="13831" y="13217"/>
                    </a:lnTo>
                    <a:lnTo>
                      <a:pt x="13263" y="12895"/>
                    </a:lnTo>
                    <a:lnTo>
                      <a:pt x="12505" y="13379"/>
                    </a:lnTo>
                    <a:lnTo>
                      <a:pt x="12315" y="13217"/>
                    </a:lnTo>
                    <a:lnTo>
                      <a:pt x="12126" y="13217"/>
                    </a:lnTo>
                    <a:lnTo>
                      <a:pt x="11368" y="13862"/>
                    </a:lnTo>
                    <a:lnTo>
                      <a:pt x="11368" y="14023"/>
                    </a:lnTo>
                    <a:lnTo>
                      <a:pt x="10800" y="14507"/>
                    </a:lnTo>
                    <a:lnTo>
                      <a:pt x="10231" y="14507"/>
                    </a:lnTo>
                    <a:lnTo>
                      <a:pt x="10042" y="14668"/>
                    </a:lnTo>
                    <a:lnTo>
                      <a:pt x="10042" y="15152"/>
                    </a:lnTo>
                    <a:lnTo>
                      <a:pt x="10231" y="14991"/>
                    </a:lnTo>
                    <a:lnTo>
                      <a:pt x="10610" y="15152"/>
                    </a:lnTo>
                    <a:lnTo>
                      <a:pt x="10989" y="15152"/>
                    </a:lnTo>
                    <a:lnTo>
                      <a:pt x="11368" y="15474"/>
                    </a:lnTo>
                    <a:lnTo>
                      <a:pt x="10800" y="15958"/>
                    </a:lnTo>
                    <a:lnTo>
                      <a:pt x="10610" y="15958"/>
                    </a:lnTo>
                    <a:lnTo>
                      <a:pt x="10421" y="16119"/>
                    </a:lnTo>
                    <a:lnTo>
                      <a:pt x="10421" y="16280"/>
                    </a:lnTo>
                    <a:lnTo>
                      <a:pt x="10231" y="16441"/>
                    </a:lnTo>
                    <a:lnTo>
                      <a:pt x="9852" y="16602"/>
                    </a:lnTo>
                    <a:lnTo>
                      <a:pt x="9663" y="16764"/>
                    </a:lnTo>
                    <a:lnTo>
                      <a:pt x="9473" y="17247"/>
                    </a:lnTo>
                    <a:lnTo>
                      <a:pt x="9094" y="17892"/>
                    </a:lnTo>
                    <a:lnTo>
                      <a:pt x="8715" y="18053"/>
                    </a:lnTo>
                    <a:lnTo>
                      <a:pt x="8336" y="18053"/>
                    </a:lnTo>
                    <a:lnTo>
                      <a:pt x="8147" y="18214"/>
                    </a:lnTo>
                    <a:lnTo>
                      <a:pt x="7768" y="18053"/>
                    </a:lnTo>
                    <a:lnTo>
                      <a:pt x="7578" y="18053"/>
                    </a:lnTo>
                    <a:lnTo>
                      <a:pt x="7389" y="18376"/>
                    </a:lnTo>
                    <a:lnTo>
                      <a:pt x="7389" y="18537"/>
                    </a:lnTo>
                    <a:lnTo>
                      <a:pt x="7200" y="18859"/>
                    </a:lnTo>
                    <a:lnTo>
                      <a:pt x="7200" y="19182"/>
                    </a:lnTo>
                    <a:lnTo>
                      <a:pt x="7389" y="19504"/>
                    </a:lnTo>
                    <a:lnTo>
                      <a:pt x="7389" y="20632"/>
                    </a:lnTo>
                    <a:lnTo>
                      <a:pt x="6821" y="21116"/>
                    </a:lnTo>
                    <a:lnTo>
                      <a:pt x="6442" y="21116"/>
                    </a:lnTo>
                    <a:lnTo>
                      <a:pt x="5873" y="21438"/>
                    </a:lnTo>
                    <a:lnTo>
                      <a:pt x="5494" y="21438"/>
                    </a:lnTo>
                    <a:lnTo>
                      <a:pt x="5115" y="21599"/>
                    </a:lnTo>
                    <a:lnTo>
                      <a:pt x="4926" y="21438"/>
                    </a:lnTo>
                    <a:lnTo>
                      <a:pt x="4736" y="21438"/>
                    </a:lnTo>
                    <a:lnTo>
                      <a:pt x="4547" y="21277"/>
                    </a:lnTo>
                    <a:lnTo>
                      <a:pt x="4547" y="21116"/>
                    </a:lnTo>
                    <a:lnTo>
                      <a:pt x="4357" y="20794"/>
                    </a:lnTo>
                    <a:lnTo>
                      <a:pt x="3600" y="20471"/>
                    </a:lnTo>
                    <a:lnTo>
                      <a:pt x="3031" y="20471"/>
                    </a:lnTo>
                    <a:lnTo>
                      <a:pt x="2652" y="20632"/>
                    </a:lnTo>
                    <a:lnTo>
                      <a:pt x="2273" y="20632"/>
                    </a:lnTo>
                    <a:lnTo>
                      <a:pt x="1705" y="20149"/>
                    </a:lnTo>
                    <a:lnTo>
                      <a:pt x="1515" y="20149"/>
                    </a:lnTo>
                    <a:lnTo>
                      <a:pt x="947" y="19826"/>
                    </a:lnTo>
                    <a:lnTo>
                      <a:pt x="568" y="19665"/>
                    </a:lnTo>
                    <a:lnTo>
                      <a:pt x="189" y="19343"/>
                    </a:lnTo>
                    <a:lnTo>
                      <a:pt x="189" y="19182"/>
                    </a:lnTo>
                    <a:lnTo>
                      <a:pt x="0" y="19182"/>
                    </a:lnTo>
                    <a:lnTo>
                      <a:pt x="0" y="19020"/>
                    </a:lnTo>
                    <a:lnTo>
                      <a:pt x="378" y="18537"/>
                    </a:lnTo>
                    <a:lnTo>
                      <a:pt x="568" y="18214"/>
                    </a:lnTo>
                    <a:lnTo>
                      <a:pt x="947" y="18053"/>
                    </a:lnTo>
                    <a:lnTo>
                      <a:pt x="1136" y="17892"/>
                    </a:lnTo>
                    <a:lnTo>
                      <a:pt x="1515" y="17892"/>
                    </a:lnTo>
                    <a:lnTo>
                      <a:pt x="2273" y="17570"/>
                    </a:lnTo>
                    <a:lnTo>
                      <a:pt x="2273" y="17408"/>
                    </a:lnTo>
                    <a:lnTo>
                      <a:pt x="2084" y="17247"/>
                    </a:lnTo>
                    <a:lnTo>
                      <a:pt x="1705" y="17247"/>
                    </a:lnTo>
                    <a:lnTo>
                      <a:pt x="1705" y="16925"/>
                    </a:lnTo>
                    <a:lnTo>
                      <a:pt x="2084" y="16602"/>
                    </a:lnTo>
                    <a:lnTo>
                      <a:pt x="2463" y="16602"/>
                    </a:lnTo>
                    <a:lnTo>
                      <a:pt x="2652" y="16764"/>
                    </a:lnTo>
                    <a:lnTo>
                      <a:pt x="2842" y="17086"/>
                    </a:lnTo>
                    <a:lnTo>
                      <a:pt x="3410" y="17570"/>
                    </a:lnTo>
                    <a:lnTo>
                      <a:pt x="4168" y="17570"/>
                    </a:lnTo>
                    <a:lnTo>
                      <a:pt x="4168" y="17247"/>
                    </a:lnTo>
                    <a:lnTo>
                      <a:pt x="3978" y="17086"/>
                    </a:lnTo>
                    <a:lnTo>
                      <a:pt x="3978" y="16925"/>
                    </a:lnTo>
                    <a:lnTo>
                      <a:pt x="3789" y="16764"/>
                    </a:lnTo>
                    <a:lnTo>
                      <a:pt x="3789" y="16602"/>
                    </a:lnTo>
                    <a:lnTo>
                      <a:pt x="3410" y="16441"/>
                    </a:lnTo>
                    <a:lnTo>
                      <a:pt x="3410" y="16119"/>
                    </a:lnTo>
                    <a:lnTo>
                      <a:pt x="3600" y="15958"/>
                    </a:lnTo>
                    <a:lnTo>
                      <a:pt x="3789" y="15635"/>
                    </a:lnTo>
                    <a:lnTo>
                      <a:pt x="3789" y="15474"/>
                    </a:lnTo>
                    <a:lnTo>
                      <a:pt x="3410" y="15474"/>
                    </a:lnTo>
                    <a:lnTo>
                      <a:pt x="2652" y="15958"/>
                    </a:lnTo>
                    <a:lnTo>
                      <a:pt x="2463" y="15958"/>
                    </a:lnTo>
                    <a:lnTo>
                      <a:pt x="2273" y="15797"/>
                    </a:lnTo>
                    <a:lnTo>
                      <a:pt x="2463" y="15635"/>
                    </a:lnTo>
                    <a:lnTo>
                      <a:pt x="2463" y="15313"/>
                    </a:lnTo>
                    <a:lnTo>
                      <a:pt x="2842" y="14991"/>
                    </a:lnTo>
                    <a:lnTo>
                      <a:pt x="3221" y="14507"/>
                    </a:lnTo>
                    <a:lnTo>
                      <a:pt x="3410" y="14185"/>
                    </a:lnTo>
                    <a:lnTo>
                      <a:pt x="3600" y="14023"/>
                    </a:lnTo>
                    <a:lnTo>
                      <a:pt x="3789" y="14023"/>
                    </a:lnTo>
                    <a:lnTo>
                      <a:pt x="4168" y="14346"/>
                    </a:lnTo>
                    <a:lnTo>
                      <a:pt x="4357" y="14346"/>
                    </a:lnTo>
                    <a:lnTo>
                      <a:pt x="5494" y="13862"/>
                    </a:lnTo>
                    <a:lnTo>
                      <a:pt x="5873" y="13540"/>
                    </a:lnTo>
                    <a:lnTo>
                      <a:pt x="6063" y="13540"/>
                    </a:lnTo>
                    <a:lnTo>
                      <a:pt x="6442" y="13379"/>
                    </a:lnTo>
                    <a:lnTo>
                      <a:pt x="6442" y="13217"/>
                    </a:lnTo>
                    <a:lnTo>
                      <a:pt x="6252" y="13056"/>
                    </a:lnTo>
                    <a:lnTo>
                      <a:pt x="5873" y="13056"/>
                    </a:lnTo>
                    <a:lnTo>
                      <a:pt x="5684" y="13379"/>
                    </a:lnTo>
                    <a:lnTo>
                      <a:pt x="5305" y="13379"/>
                    </a:lnTo>
                    <a:lnTo>
                      <a:pt x="5115" y="13217"/>
                    </a:lnTo>
                    <a:lnTo>
                      <a:pt x="4926" y="13217"/>
                    </a:lnTo>
                    <a:lnTo>
                      <a:pt x="4736" y="13056"/>
                    </a:lnTo>
                    <a:lnTo>
                      <a:pt x="5115" y="11605"/>
                    </a:lnTo>
                    <a:lnTo>
                      <a:pt x="5494" y="11283"/>
                    </a:lnTo>
                    <a:lnTo>
                      <a:pt x="5684" y="10961"/>
                    </a:lnTo>
                    <a:lnTo>
                      <a:pt x="5684" y="10800"/>
                    </a:lnTo>
                    <a:lnTo>
                      <a:pt x="5494" y="10638"/>
                    </a:lnTo>
                    <a:lnTo>
                      <a:pt x="5115" y="10155"/>
                    </a:lnTo>
                    <a:lnTo>
                      <a:pt x="4926" y="9832"/>
                    </a:lnTo>
                    <a:lnTo>
                      <a:pt x="4926" y="9026"/>
                    </a:lnTo>
                    <a:lnTo>
                      <a:pt x="5305" y="8865"/>
                    </a:lnTo>
                    <a:lnTo>
                      <a:pt x="5494" y="8704"/>
                    </a:lnTo>
                    <a:lnTo>
                      <a:pt x="5684" y="8704"/>
                    </a:lnTo>
                    <a:lnTo>
                      <a:pt x="6063" y="8865"/>
                    </a:lnTo>
                    <a:lnTo>
                      <a:pt x="6442" y="9188"/>
                    </a:lnTo>
                    <a:lnTo>
                      <a:pt x="6631" y="9510"/>
                    </a:lnTo>
                    <a:lnTo>
                      <a:pt x="6821" y="9671"/>
                    </a:lnTo>
                    <a:lnTo>
                      <a:pt x="7010" y="11283"/>
                    </a:lnTo>
                    <a:lnTo>
                      <a:pt x="7010" y="11605"/>
                    </a:lnTo>
                    <a:lnTo>
                      <a:pt x="7200" y="11605"/>
                    </a:lnTo>
                    <a:lnTo>
                      <a:pt x="7389" y="11444"/>
                    </a:lnTo>
                    <a:lnTo>
                      <a:pt x="7389" y="11283"/>
                    </a:lnTo>
                    <a:lnTo>
                      <a:pt x="7768" y="10961"/>
                    </a:lnTo>
                    <a:lnTo>
                      <a:pt x="7768" y="10800"/>
                    </a:lnTo>
                    <a:lnTo>
                      <a:pt x="7578" y="10316"/>
                    </a:lnTo>
                    <a:lnTo>
                      <a:pt x="7578" y="9349"/>
                    </a:lnTo>
                    <a:lnTo>
                      <a:pt x="7768" y="9188"/>
                    </a:lnTo>
                    <a:lnTo>
                      <a:pt x="7957" y="8865"/>
                    </a:lnTo>
                    <a:lnTo>
                      <a:pt x="7957" y="8543"/>
                    </a:lnTo>
                    <a:lnTo>
                      <a:pt x="8147" y="8220"/>
                    </a:lnTo>
                    <a:lnTo>
                      <a:pt x="8147" y="7737"/>
                    </a:lnTo>
                    <a:lnTo>
                      <a:pt x="9852" y="7576"/>
                    </a:lnTo>
                    <a:lnTo>
                      <a:pt x="10231" y="7737"/>
                    </a:lnTo>
                    <a:lnTo>
                      <a:pt x="10989" y="7737"/>
                    </a:lnTo>
                    <a:lnTo>
                      <a:pt x="11178" y="7576"/>
                    </a:lnTo>
                    <a:lnTo>
                      <a:pt x="11368" y="7253"/>
                    </a:lnTo>
                    <a:lnTo>
                      <a:pt x="11557" y="7092"/>
                    </a:lnTo>
                    <a:lnTo>
                      <a:pt x="11936" y="6931"/>
                    </a:lnTo>
                    <a:lnTo>
                      <a:pt x="12315" y="6931"/>
                    </a:lnTo>
                    <a:lnTo>
                      <a:pt x="12126" y="6770"/>
                    </a:lnTo>
                    <a:lnTo>
                      <a:pt x="12505" y="6447"/>
                    </a:lnTo>
                    <a:lnTo>
                      <a:pt x="12694" y="6447"/>
                    </a:lnTo>
                    <a:lnTo>
                      <a:pt x="12694" y="6286"/>
                    </a:lnTo>
                    <a:lnTo>
                      <a:pt x="12315" y="6125"/>
                    </a:lnTo>
                    <a:lnTo>
                      <a:pt x="9094" y="6447"/>
                    </a:lnTo>
                    <a:lnTo>
                      <a:pt x="8715" y="6125"/>
                    </a:lnTo>
                    <a:lnTo>
                      <a:pt x="8526" y="6125"/>
                    </a:lnTo>
                    <a:lnTo>
                      <a:pt x="8147" y="5964"/>
                    </a:lnTo>
                    <a:lnTo>
                      <a:pt x="6631" y="5964"/>
                    </a:lnTo>
                    <a:lnTo>
                      <a:pt x="6252" y="5641"/>
                    </a:lnTo>
                    <a:lnTo>
                      <a:pt x="5873" y="5641"/>
                    </a:lnTo>
                    <a:lnTo>
                      <a:pt x="5873" y="5802"/>
                    </a:lnTo>
                    <a:lnTo>
                      <a:pt x="5494" y="5964"/>
                    </a:lnTo>
                    <a:lnTo>
                      <a:pt x="5115" y="5964"/>
                    </a:lnTo>
                    <a:lnTo>
                      <a:pt x="5115" y="5802"/>
                    </a:lnTo>
                    <a:lnTo>
                      <a:pt x="4168" y="5158"/>
                    </a:lnTo>
                    <a:lnTo>
                      <a:pt x="3978" y="4835"/>
                    </a:lnTo>
                    <a:lnTo>
                      <a:pt x="3978" y="4513"/>
                    </a:lnTo>
                    <a:lnTo>
                      <a:pt x="4168" y="4352"/>
                    </a:lnTo>
                    <a:lnTo>
                      <a:pt x="4357" y="4029"/>
                    </a:lnTo>
                    <a:lnTo>
                      <a:pt x="4168" y="3707"/>
                    </a:lnTo>
                    <a:lnTo>
                      <a:pt x="4168" y="3546"/>
                    </a:lnTo>
                    <a:lnTo>
                      <a:pt x="3978" y="3546"/>
                    </a:lnTo>
                    <a:lnTo>
                      <a:pt x="4168" y="3385"/>
                    </a:lnTo>
                    <a:lnTo>
                      <a:pt x="4168" y="3223"/>
                    </a:lnTo>
                    <a:lnTo>
                      <a:pt x="4547" y="3062"/>
                    </a:lnTo>
                    <a:lnTo>
                      <a:pt x="4736" y="2901"/>
                    </a:lnTo>
                    <a:lnTo>
                      <a:pt x="5305" y="2901"/>
                    </a:lnTo>
                    <a:lnTo>
                      <a:pt x="5684" y="3062"/>
                    </a:lnTo>
                    <a:lnTo>
                      <a:pt x="6063" y="3385"/>
                    </a:lnTo>
                    <a:lnTo>
                      <a:pt x="6252" y="3385"/>
                    </a:lnTo>
                    <a:lnTo>
                      <a:pt x="6442" y="3546"/>
                    </a:lnTo>
                    <a:lnTo>
                      <a:pt x="6631" y="2740"/>
                    </a:lnTo>
                    <a:lnTo>
                      <a:pt x="6631" y="2579"/>
                    </a:lnTo>
                    <a:lnTo>
                      <a:pt x="7010" y="2256"/>
                    </a:lnTo>
                    <a:lnTo>
                      <a:pt x="7389" y="2095"/>
                    </a:lnTo>
                    <a:lnTo>
                      <a:pt x="8147" y="2095"/>
                    </a:lnTo>
                    <a:lnTo>
                      <a:pt x="8526" y="1934"/>
                    </a:lnTo>
                    <a:lnTo>
                      <a:pt x="8715" y="1773"/>
                    </a:lnTo>
                    <a:lnTo>
                      <a:pt x="9094" y="2095"/>
                    </a:lnTo>
                    <a:lnTo>
                      <a:pt x="9473" y="1450"/>
                    </a:lnTo>
                    <a:lnTo>
                      <a:pt x="9473" y="1289"/>
                    </a:lnTo>
                    <a:lnTo>
                      <a:pt x="9663" y="1128"/>
                    </a:lnTo>
                    <a:lnTo>
                      <a:pt x="10042" y="967"/>
                    </a:lnTo>
                    <a:lnTo>
                      <a:pt x="10421" y="644"/>
                    </a:lnTo>
                    <a:lnTo>
                      <a:pt x="11178" y="483"/>
                    </a:lnTo>
                    <a:lnTo>
                      <a:pt x="11368" y="1128"/>
                    </a:lnTo>
                    <a:lnTo>
                      <a:pt x="11557" y="322"/>
                    </a:lnTo>
                    <a:lnTo>
                      <a:pt x="11557" y="161"/>
                    </a:lnTo>
                    <a:lnTo>
                      <a:pt x="11936" y="161"/>
                    </a:lnTo>
                    <a:lnTo>
                      <a:pt x="12315" y="0"/>
                    </a:lnTo>
                    <a:lnTo>
                      <a:pt x="13073" y="0"/>
                    </a:lnTo>
                    <a:lnTo>
                      <a:pt x="14021" y="161"/>
                    </a:lnTo>
                    <a:lnTo>
                      <a:pt x="15157" y="161"/>
                    </a:lnTo>
                    <a:lnTo>
                      <a:pt x="16105" y="322"/>
                    </a:lnTo>
                    <a:lnTo>
                      <a:pt x="16484" y="322"/>
                    </a:lnTo>
                    <a:lnTo>
                      <a:pt x="16484" y="1128"/>
                    </a:lnTo>
                    <a:lnTo>
                      <a:pt x="17052" y="644"/>
                    </a:lnTo>
                    <a:lnTo>
                      <a:pt x="17431" y="483"/>
                    </a:lnTo>
                    <a:lnTo>
                      <a:pt x="17810" y="483"/>
                    </a:lnTo>
                    <a:lnTo>
                      <a:pt x="18189" y="644"/>
                    </a:lnTo>
                    <a:lnTo>
                      <a:pt x="18568" y="644"/>
                    </a:lnTo>
                    <a:lnTo>
                      <a:pt x="18947" y="967"/>
                    </a:lnTo>
                    <a:lnTo>
                      <a:pt x="19136" y="1289"/>
                    </a:lnTo>
                    <a:lnTo>
                      <a:pt x="19515" y="1611"/>
                    </a:lnTo>
                    <a:lnTo>
                      <a:pt x="19894" y="1773"/>
                    </a:lnTo>
                    <a:lnTo>
                      <a:pt x="20084" y="2095"/>
                    </a:lnTo>
                    <a:lnTo>
                      <a:pt x="19705" y="2417"/>
                    </a:lnTo>
                    <a:lnTo>
                      <a:pt x="19894" y="2417"/>
                    </a:lnTo>
                    <a:lnTo>
                      <a:pt x="19894" y="2256"/>
                    </a:lnTo>
                    <a:lnTo>
                      <a:pt x="20273" y="2256"/>
                    </a:lnTo>
                    <a:lnTo>
                      <a:pt x="20463" y="2417"/>
                    </a:lnTo>
                    <a:lnTo>
                      <a:pt x="20842" y="2901"/>
                    </a:lnTo>
                    <a:lnTo>
                      <a:pt x="21031" y="3223"/>
                    </a:lnTo>
                    <a:lnTo>
                      <a:pt x="20652" y="4191"/>
                    </a:lnTo>
                    <a:lnTo>
                      <a:pt x="20463" y="4513"/>
                    </a:lnTo>
                    <a:lnTo>
                      <a:pt x="20652" y="4835"/>
                    </a:lnTo>
                    <a:lnTo>
                      <a:pt x="20652" y="5158"/>
                    </a:lnTo>
                    <a:lnTo>
                      <a:pt x="21031" y="5480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miter lim="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426" name="AutoShape 34"/>
              <p:cNvSpPr/>
              <p:nvPr/>
            </p:nvSpPr>
            <p:spPr bwMode="auto">
              <a:xfrm>
                <a:off x="381400" y="422799"/>
                <a:ext cx="1233709" cy="779701"/>
              </a:xfrm>
              <a:custGeom>
                <a:avLst/>
                <a:gdLst>
                  <a:gd name="T0" fmla="*/ 616855 w 21600"/>
                  <a:gd name="T1" fmla="*/ 389851 h 21600"/>
                  <a:gd name="T2" fmla="*/ 616855 w 21600"/>
                  <a:gd name="T3" fmla="*/ 389851 h 21600"/>
                  <a:gd name="T4" fmla="*/ 616855 w 21600"/>
                  <a:gd name="T5" fmla="*/ 389851 h 21600"/>
                  <a:gd name="T6" fmla="*/ 616855 w 21600"/>
                  <a:gd name="T7" fmla="*/ 389851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782" y="20326"/>
                    </a:moveTo>
                    <a:lnTo>
                      <a:pt x="17058" y="19978"/>
                    </a:lnTo>
                    <a:lnTo>
                      <a:pt x="17374" y="19746"/>
                    </a:lnTo>
                    <a:lnTo>
                      <a:pt x="17651" y="19689"/>
                    </a:lnTo>
                    <a:lnTo>
                      <a:pt x="17888" y="19631"/>
                    </a:lnTo>
                    <a:lnTo>
                      <a:pt x="17967" y="19631"/>
                    </a:lnTo>
                    <a:lnTo>
                      <a:pt x="18085" y="19341"/>
                    </a:lnTo>
                    <a:lnTo>
                      <a:pt x="18164" y="19167"/>
                    </a:lnTo>
                    <a:lnTo>
                      <a:pt x="18243" y="19052"/>
                    </a:lnTo>
                    <a:lnTo>
                      <a:pt x="18401" y="18936"/>
                    </a:lnTo>
                    <a:lnTo>
                      <a:pt x="18440" y="18936"/>
                    </a:lnTo>
                    <a:lnTo>
                      <a:pt x="18480" y="18994"/>
                    </a:lnTo>
                    <a:lnTo>
                      <a:pt x="18519" y="18994"/>
                    </a:lnTo>
                    <a:lnTo>
                      <a:pt x="18638" y="19052"/>
                    </a:lnTo>
                    <a:lnTo>
                      <a:pt x="18677" y="19283"/>
                    </a:lnTo>
                    <a:lnTo>
                      <a:pt x="18638" y="19515"/>
                    </a:lnTo>
                    <a:lnTo>
                      <a:pt x="18559" y="19746"/>
                    </a:lnTo>
                    <a:lnTo>
                      <a:pt x="18519" y="19920"/>
                    </a:lnTo>
                    <a:lnTo>
                      <a:pt x="18480" y="19978"/>
                    </a:lnTo>
                    <a:lnTo>
                      <a:pt x="18677" y="20210"/>
                    </a:lnTo>
                    <a:lnTo>
                      <a:pt x="18875" y="20268"/>
                    </a:lnTo>
                    <a:lnTo>
                      <a:pt x="19033" y="20152"/>
                    </a:lnTo>
                    <a:lnTo>
                      <a:pt x="19151" y="20036"/>
                    </a:lnTo>
                    <a:lnTo>
                      <a:pt x="19191" y="19978"/>
                    </a:lnTo>
                    <a:lnTo>
                      <a:pt x="19349" y="19978"/>
                    </a:lnTo>
                    <a:lnTo>
                      <a:pt x="19388" y="20036"/>
                    </a:lnTo>
                    <a:lnTo>
                      <a:pt x="19388" y="20094"/>
                    </a:lnTo>
                    <a:lnTo>
                      <a:pt x="19230" y="20326"/>
                    </a:lnTo>
                    <a:lnTo>
                      <a:pt x="19191" y="20326"/>
                    </a:lnTo>
                    <a:lnTo>
                      <a:pt x="19072" y="20441"/>
                    </a:lnTo>
                    <a:lnTo>
                      <a:pt x="18993" y="20499"/>
                    </a:lnTo>
                    <a:lnTo>
                      <a:pt x="18954" y="20615"/>
                    </a:lnTo>
                    <a:lnTo>
                      <a:pt x="18954" y="20847"/>
                    </a:lnTo>
                    <a:lnTo>
                      <a:pt x="18993" y="20905"/>
                    </a:lnTo>
                    <a:lnTo>
                      <a:pt x="19112" y="20905"/>
                    </a:lnTo>
                    <a:lnTo>
                      <a:pt x="19586" y="20673"/>
                    </a:lnTo>
                    <a:lnTo>
                      <a:pt x="19783" y="20557"/>
                    </a:lnTo>
                    <a:lnTo>
                      <a:pt x="19941" y="20441"/>
                    </a:lnTo>
                    <a:lnTo>
                      <a:pt x="19980" y="20383"/>
                    </a:lnTo>
                    <a:lnTo>
                      <a:pt x="19980" y="20326"/>
                    </a:lnTo>
                    <a:lnTo>
                      <a:pt x="19862" y="20152"/>
                    </a:lnTo>
                    <a:lnTo>
                      <a:pt x="19823" y="20152"/>
                    </a:lnTo>
                    <a:lnTo>
                      <a:pt x="19744" y="20094"/>
                    </a:lnTo>
                    <a:lnTo>
                      <a:pt x="19665" y="19978"/>
                    </a:lnTo>
                    <a:lnTo>
                      <a:pt x="19546" y="19862"/>
                    </a:lnTo>
                    <a:lnTo>
                      <a:pt x="19388" y="19631"/>
                    </a:lnTo>
                    <a:lnTo>
                      <a:pt x="19349" y="19515"/>
                    </a:lnTo>
                    <a:lnTo>
                      <a:pt x="19191" y="19283"/>
                    </a:lnTo>
                    <a:lnTo>
                      <a:pt x="19151" y="19167"/>
                    </a:lnTo>
                    <a:lnTo>
                      <a:pt x="19191" y="19052"/>
                    </a:lnTo>
                    <a:lnTo>
                      <a:pt x="19191" y="18994"/>
                    </a:lnTo>
                    <a:lnTo>
                      <a:pt x="19230" y="18936"/>
                    </a:lnTo>
                    <a:lnTo>
                      <a:pt x="19230" y="18762"/>
                    </a:lnTo>
                    <a:lnTo>
                      <a:pt x="19191" y="18704"/>
                    </a:lnTo>
                    <a:lnTo>
                      <a:pt x="19151" y="18704"/>
                    </a:lnTo>
                    <a:lnTo>
                      <a:pt x="19112" y="18646"/>
                    </a:lnTo>
                    <a:lnTo>
                      <a:pt x="19072" y="18704"/>
                    </a:lnTo>
                    <a:lnTo>
                      <a:pt x="19033" y="18704"/>
                    </a:lnTo>
                    <a:lnTo>
                      <a:pt x="19033" y="18530"/>
                    </a:lnTo>
                    <a:lnTo>
                      <a:pt x="19151" y="18530"/>
                    </a:lnTo>
                    <a:lnTo>
                      <a:pt x="19309" y="18415"/>
                    </a:lnTo>
                    <a:lnTo>
                      <a:pt x="19349" y="18299"/>
                    </a:lnTo>
                    <a:lnTo>
                      <a:pt x="19388" y="18241"/>
                    </a:lnTo>
                    <a:lnTo>
                      <a:pt x="19388" y="18183"/>
                    </a:lnTo>
                    <a:lnTo>
                      <a:pt x="19349" y="18067"/>
                    </a:lnTo>
                    <a:lnTo>
                      <a:pt x="19270" y="17951"/>
                    </a:lnTo>
                    <a:lnTo>
                      <a:pt x="19112" y="17951"/>
                    </a:lnTo>
                    <a:lnTo>
                      <a:pt x="19072" y="18009"/>
                    </a:lnTo>
                    <a:lnTo>
                      <a:pt x="19033" y="18009"/>
                    </a:lnTo>
                    <a:lnTo>
                      <a:pt x="18717" y="18183"/>
                    </a:lnTo>
                    <a:lnTo>
                      <a:pt x="18480" y="18357"/>
                    </a:lnTo>
                    <a:lnTo>
                      <a:pt x="18361" y="18472"/>
                    </a:lnTo>
                    <a:lnTo>
                      <a:pt x="17927" y="19109"/>
                    </a:lnTo>
                    <a:lnTo>
                      <a:pt x="17730" y="19283"/>
                    </a:lnTo>
                    <a:lnTo>
                      <a:pt x="17611" y="19341"/>
                    </a:lnTo>
                    <a:lnTo>
                      <a:pt x="18204" y="18299"/>
                    </a:lnTo>
                    <a:lnTo>
                      <a:pt x="18322" y="18009"/>
                    </a:lnTo>
                    <a:lnTo>
                      <a:pt x="18361" y="17951"/>
                    </a:lnTo>
                    <a:lnTo>
                      <a:pt x="18796" y="17546"/>
                    </a:lnTo>
                    <a:lnTo>
                      <a:pt x="19112" y="17314"/>
                    </a:lnTo>
                    <a:lnTo>
                      <a:pt x="19230" y="17314"/>
                    </a:lnTo>
                    <a:lnTo>
                      <a:pt x="19546" y="17372"/>
                    </a:lnTo>
                    <a:lnTo>
                      <a:pt x="20178" y="17372"/>
                    </a:lnTo>
                    <a:lnTo>
                      <a:pt x="20415" y="17314"/>
                    </a:lnTo>
                    <a:lnTo>
                      <a:pt x="20494" y="17314"/>
                    </a:lnTo>
                    <a:lnTo>
                      <a:pt x="20652" y="17256"/>
                    </a:lnTo>
                    <a:lnTo>
                      <a:pt x="20770" y="17198"/>
                    </a:lnTo>
                    <a:lnTo>
                      <a:pt x="20889" y="17025"/>
                    </a:lnTo>
                    <a:lnTo>
                      <a:pt x="20928" y="16909"/>
                    </a:lnTo>
                    <a:lnTo>
                      <a:pt x="20928" y="16793"/>
                    </a:lnTo>
                    <a:lnTo>
                      <a:pt x="21007" y="16619"/>
                    </a:lnTo>
                    <a:lnTo>
                      <a:pt x="21086" y="16504"/>
                    </a:lnTo>
                    <a:lnTo>
                      <a:pt x="21244" y="16388"/>
                    </a:lnTo>
                    <a:lnTo>
                      <a:pt x="21323" y="16388"/>
                    </a:lnTo>
                    <a:lnTo>
                      <a:pt x="21363" y="16446"/>
                    </a:lnTo>
                    <a:lnTo>
                      <a:pt x="21521" y="16272"/>
                    </a:lnTo>
                    <a:lnTo>
                      <a:pt x="21600" y="15982"/>
                    </a:lnTo>
                    <a:lnTo>
                      <a:pt x="21600" y="15635"/>
                    </a:lnTo>
                    <a:lnTo>
                      <a:pt x="21560" y="15345"/>
                    </a:lnTo>
                    <a:lnTo>
                      <a:pt x="21481" y="15172"/>
                    </a:lnTo>
                    <a:lnTo>
                      <a:pt x="21363" y="14998"/>
                    </a:lnTo>
                    <a:lnTo>
                      <a:pt x="21284" y="14998"/>
                    </a:lnTo>
                    <a:lnTo>
                      <a:pt x="21244" y="14766"/>
                    </a:lnTo>
                    <a:lnTo>
                      <a:pt x="21205" y="14593"/>
                    </a:lnTo>
                    <a:lnTo>
                      <a:pt x="21165" y="14535"/>
                    </a:lnTo>
                    <a:lnTo>
                      <a:pt x="21165" y="14477"/>
                    </a:lnTo>
                    <a:lnTo>
                      <a:pt x="20770" y="14477"/>
                    </a:lnTo>
                    <a:lnTo>
                      <a:pt x="20691" y="14535"/>
                    </a:lnTo>
                    <a:lnTo>
                      <a:pt x="20652" y="14593"/>
                    </a:lnTo>
                    <a:lnTo>
                      <a:pt x="20612" y="14535"/>
                    </a:lnTo>
                    <a:lnTo>
                      <a:pt x="20573" y="14535"/>
                    </a:lnTo>
                    <a:lnTo>
                      <a:pt x="20533" y="14477"/>
                    </a:lnTo>
                    <a:lnTo>
                      <a:pt x="20415" y="14013"/>
                    </a:lnTo>
                    <a:lnTo>
                      <a:pt x="20336" y="13550"/>
                    </a:lnTo>
                    <a:lnTo>
                      <a:pt x="20257" y="13203"/>
                    </a:lnTo>
                    <a:lnTo>
                      <a:pt x="20217" y="13087"/>
                    </a:lnTo>
                    <a:lnTo>
                      <a:pt x="20217" y="13203"/>
                    </a:lnTo>
                    <a:lnTo>
                      <a:pt x="20178" y="12971"/>
                    </a:lnTo>
                    <a:lnTo>
                      <a:pt x="20059" y="12624"/>
                    </a:lnTo>
                    <a:lnTo>
                      <a:pt x="19941" y="12218"/>
                    </a:lnTo>
                    <a:lnTo>
                      <a:pt x="19783" y="11813"/>
                    </a:lnTo>
                    <a:lnTo>
                      <a:pt x="19665" y="11523"/>
                    </a:lnTo>
                    <a:lnTo>
                      <a:pt x="19625" y="11408"/>
                    </a:lnTo>
                    <a:lnTo>
                      <a:pt x="19586" y="11118"/>
                    </a:lnTo>
                    <a:lnTo>
                      <a:pt x="19507" y="10944"/>
                    </a:lnTo>
                    <a:lnTo>
                      <a:pt x="19467" y="10828"/>
                    </a:lnTo>
                    <a:lnTo>
                      <a:pt x="19388" y="10771"/>
                    </a:lnTo>
                    <a:lnTo>
                      <a:pt x="19349" y="10713"/>
                    </a:lnTo>
                    <a:lnTo>
                      <a:pt x="19230" y="10713"/>
                    </a:lnTo>
                    <a:lnTo>
                      <a:pt x="19230" y="10771"/>
                    </a:lnTo>
                    <a:lnTo>
                      <a:pt x="19191" y="10771"/>
                    </a:lnTo>
                    <a:lnTo>
                      <a:pt x="19230" y="11176"/>
                    </a:lnTo>
                    <a:lnTo>
                      <a:pt x="19151" y="11408"/>
                    </a:lnTo>
                    <a:lnTo>
                      <a:pt x="19033" y="11581"/>
                    </a:lnTo>
                    <a:lnTo>
                      <a:pt x="18914" y="11697"/>
                    </a:lnTo>
                    <a:lnTo>
                      <a:pt x="18835" y="11697"/>
                    </a:lnTo>
                    <a:lnTo>
                      <a:pt x="18598" y="11813"/>
                    </a:lnTo>
                    <a:lnTo>
                      <a:pt x="18401" y="11813"/>
                    </a:lnTo>
                    <a:lnTo>
                      <a:pt x="18282" y="11697"/>
                    </a:lnTo>
                    <a:lnTo>
                      <a:pt x="18243" y="11581"/>
                    </a:lnTo>
                    <a:lnTo>
                      <a:pt x="18204" y="11523"/>
                    </a:lnTo>
                    <a:lnTo>
                      <a:pt x="18125" y="11234"/>
                    </a:lnTo>
                    <a:lnTo>
                      <a:pt x="18125" y="10944"/>
                    </a:lnTo>
                    <a:lnTo>
                      <a:pt x="18164" y="10713"/>
                    </a:lnTo>
                    <a:lnTo>
                      <a:pt x="18204" y="10597"/>
                    </a:lnTo>
                    <a:lnTo>
                      <a:pt x="18085" y="10249"/>
                    </a:lnTo>
                    <a:lnTo>
                      <a:pt x="18125" y="10134"/>
                    </a:lnTo>
                    <a:lnTo>
                      <a:pt x="18125" y="9960"/>
                    </a:lnTo>
                    <a:lnTo>
                      <a:pt x="18085" y="9902"/>
                    </a:lnTo>
                    <a:lnTo>
                      <a:pt x="17927" y="9786"/>
                    </a:lnTo>
                    <a:lnTo>
                      <a:pt x="17848" y="9670"/>
                    </a:lnTo>
                    <a:lnTo>
                      <a:pt x="17769" y="9612"/>
                    </a:lnTo>
                    <a:lnTo>
                      <a:pt x="17730" y="9497"/>
                    </a:lnTo>
                    <a:lnTo>
                      <a:pt x="17690" y="9439"/>
                    </a:lnTo>
                    <a:lnTo>
                      <a:pt x="17651" y="9439"/>
                    </a:lnTo>
                    <a:lnTo>
                      <a:pt x="17572" y="9265"/>
                    </a:lnTo>
                    <a:lnTo>
                      <a:pt x="17493" y="9149"/>
                    </a:lnTo>
                    <a:lnTo>
                      <a:pt x="17335" y="9033"/>
                    </a:lnTo>
                    <a:lnTo>
                      <a:pt x="17177" y="9033"/>
                    </a:lnTo>
                    <a:lnTo>
                      <a:pt x="16387" y="8975"/>
                    </a:lnTo>
                    <a:lnTo>
                      <a:pt x="16308" y="8917"/>
                    </a:lnTo>
                    <a:lnTo>
                      <a:pt x="16150" y="8917"/>
                    </a:lnTo>
                    <a:lnTo>
                      <a:pt x="16032" y="9091"/>
                    </a:lnTo>
                    <a:lnTo>
                      <a:pt x="15992" y="9207"/>
                    </a:lnTo>
                    <a:lnTo>
                      <a:pt x="15992" y="9381"/>
                    </a:lnTo>
                    <a:lnTo>
                      <a:pt x="15913" y="9497"/>
                    </a:lnTo>
                    <a:lnTo>
                      <a:pt x="15913" y="9960"/>
                    </a:lnTo>
                    <a:lnTo>
                      <a:pt x="15992" y="10076"/>
                    </a:lnTo>
                    <a:lnTo>
                      <a:pt x="16032" y="10249"/>
                    </a:lnTo>
                    <a:lnTo>
                      <a:pt x="16071" y="10365"/>
                    </a:lnTo>
                    <a:lnTo>
                      <a:pt x="16071" y="10597"/>
                    </a:lnTo>
                    <a:lnTo>
                      <a:pt x="15953" y="11234"/>
                    </a:lnTo>
                    <a:lnTo>
                      <a:pt x="15874" y="11639"/>
                    </a:lnTo>
                    <a:lnTo>
                      <a:pt x="15834" y="11813"/>
                    </a:lnTo>
                    <a:lnTo>
                      <a:pt x="15913" y="12045"/>
                    </a:lnTo>
                    <a:lnTo>
                      <a:pt x="15992" y="12450"/>
                    </a:lnTo>
                    <a:lnTo>
                      <a:pt x="16071" y="12913"/>
                    </a:lnTo>
                    <a:lnTo>
                      <a:pt x="16111" y="13261"/>
                    </a:lnTo>
                    <a:lnTo>
                      <a:pt x="16150" y="13376"/>
                    </a:lnTo>
                    <a:lnTo>
                      <a:pt x="16150" y="13608"/>
                    </a:lnTo>
                    <a:lnTo>
                      <a:pt x="16032" y="13956"/>
                    </a:lnTo>
                    <a:lnTo>
                      <a:pt x="15992" y="13956"/>
                    </a:lnTo>
                    <a:lnTo>
                      <a:pt x="15953" y="14013"/>
                    </a:lnTo>
                    <a:lnTo>
                      <a:pt x="15913" y="14013"/>
                    </a:lnTo>
                    <a:lnTo>
                      <a:pt x="15874" y="14187"/>
                    </a:lnTo>
                    <a:lnTo>
                      <a:pt x="15795" y="14361"/>
                    </a:lnTo>
                    <a:lnTo>
                      <a:pt x="15716" y="14477"/>
                    </a:lnTo>
                    <a:lnTo>
                      <a:pt x="15558" y="14593"/>
                    </a:lnTo>
                    <a:lnTo>
                      <a:pt x="15597" y="14650"/>
                    </a:lnTo>
                    <a:lnTo>
                      <a:pt x="15597" y="15635"/>
                    </a:lnTo>
                    <a:lnTo>
                      <a:pt x="15676" y="15867"/>
                    </a:lnTo>
                    <a:lnTo>
                      <a:pt x="15795" y="16040"/>
                    </a:lnTo>
                    <a:lnTo>
                      <a:pt x="15795" y="16272"/>
                    </a:lnTo>
                    <a:lnTo>
                      <a:pt x="15755" y="16446"/>
                    </a:lnTo>
                    <a:lnTo>
                      <a:pt x="15676" y="16561"/>
                    </a:lnTo>
                    <a:lnTo>
                      <a:pt x="15637" y="16677"/>
                    </a:lnTo>
                    <a:lnTo>
                      <a:pt x="15518" y="16851"/>
                    </a:lnTo>
                    <a:lnTo>
                      <a:pt x="15439" y="16909"/>
                    </a:lnTo>
                    <a:lnTo>
                      <a:pt x="15360" y="16909"/>
                    </a:lnTo>
                    <a:lnTo>
                      <a:pt x="15202" y="16677"/>
                    </a:lnTo>
                    <a:lnTo>
                      <a:pt x="15202" y="16619"/>
                    </a:lnTo>
                    <a:lnTo>
                      <a:pt x="15084" y="16272"/>
                    </a:lnTo>
                    <a:lnTo>
                      <a:pt x="15084" y="16214"/>
                    </a:lnTo>
                    <a:lnTo>
                      <a:pt x="15044" y="16156"/>
                    </a:lnTo>
                    <a:lnTo>
                      <a:pt x="14887" y="16040"/>
                    </a:lnTo>
                    <a:lnTo>
                      <a:pt x="14847" y="15924"/>
                    </a:lnTo>
                    <a:lnTo>
                      <a:pt x="14847" y="15693"/>
                    </a:lnTo>
                    <a:lnTo>
                      <a:pt x="14808" y="15635"/>
                    </a:lnTo>
                    <a:lnTo>
                      <a:pt x="14768" y="15461"/>
                    </a:lnTo>
                    <a:lnTo>
                      <a:pt x="14729" y="15345"/>
                    </a:lnTo>
                    <a:lnTo>
                      <a:pt x="14729" y="15172"/>
                    </a:lnTo>
                    <a:lnTo>
                      <a:pt x="14689" y="15114"/>
                    </a:lnTo>
                    <a:lnTo>
                      <a:pt x="14689" y="14766"/>
                    </a:lnTo>
                    <a:lnTo>
                      <a:pt x="14650" y="14593"/>
                    </a:lnTo>
                    <a:lnTo>
                      <a:pt x="14571" y="14477"/>
                    </a:lnTo>
                    <a:lnTo>
                      <a:pt x="14531" y="14361"/>
                    </a:lnTo>
                    <a:lnTo>
                      <a:pt x="14452" y="14303"/>
                    </a:lnTo>
                    <a:lnTo>
                      <a:pt x="14413" y="14245"/>
                    </a:lnTo>
                    <a:lnTo>
                      <a:pt x="14334" y="14245"/>
                    </a:lnTo>
                    <a:lnTo>
                      <a:pt x="14097" y="14187"/>
                    </a:lnTo>
                    <a:lnTo>
                      <a:pt x="13860" y="14187"/>
                    </a:lnTo>
                    <a:lnTo>
                      <a:pt x="13623" y="14245"/>
                    </a:lnTo>
                    <a:lnTo>
                      <a:pt x="13544" y="14245"/>
                    </a:lnTo>
                    <a:lnTo>
                      <a:pt x="13228" y="14129"/>
                    </a:lnTo>
                    <a:lnTo>
                      <a:pt x="13031" y="13840"/>
                    </a:lnTo>
                    <a:lnTo>
                      <a:pt x="12873" y="13550"/>
                    </a:lnTo>
                    <a:lnTo>
                      <a:pt x="12833" y="13261"/>
                    </a:lnTo>
                    <a:lnTo>
                      <a:pt x="12833" y="13203"/>
                    </a:lnTo>
                    <a:lnTo>
                      <a:pt x="12715" y="12913"/>
                    </a:lnTo>
                    <a:lnTo>
                      <a:pt x="12557" y="12566"/>
                    </a:lnTo>
                    <a:lnTo>
                      <a:pt x="12438" y="12450"/>
                    </a:lnTo>
                    <a:lnTo>
                      <a:pt x="12399" y="12392"/>
                    </a:lnTo>
                    <a:lnTo>
                      <a:pt x="12320" y="12392"/>
                    </a:lnTo>
                    <a:lnTo>
                      <a:pt x="12280" y="12160"/>
                    </a:lnTo>
                    <a:lnTo>
                      <a:pt x="12201" y="11929"/>
                    </a:lnTo>
                    <a:lnTo>
                      <a:pt x="12162" y="11871"/>
                    </a:lnTo>
                    <a:lnTo>
                      <a:pt x="12004" y="11929"/>
                    </a:lnTo>
                    <a:lnTo>
                      <a:pt x="11885" y="11871"/>
                    </a:lnTo>
                    <a:lnTo>
                      <a:pt x="11806" y="11813"/>
                    </a:lnTo>
                    <a:lnTo>
                      <a:pt x="11727" y="11639"/>
                    </a:lnTo>
                    <a:lnTo>
                      <a:pt x="11688" y="11523"/>
                    </a:lnTo>
                    <a:lnTo>
                      <a:pt x="11688" y="11350"/>
                    </a:lnTo>
                    <a:lnTo>
                      <a:pt x="11648" y="11234"/>
                    </a:lnTo>
                    <a:lnTo>
                      <a:pt x="11648" y="11118"/>
                    </a:lnTo>
                    <a:lnTo>
                      <a:pt x="11688" y="10771"/>
                    </a:lnTo>
                    <a:lnTo>
                      <a:pt x="11806" y="10365"/>
                    </a:lnTo>
                    <a:lnTo>
                      <a:pt x="12004" y="9902"/>
                    </a:lnTo>
                    <a:lnTo>
                      <a:pt x="12201" y="9554"/>
                    </a:lnTo>
                    <a:lnTo>
                      <a:pt x="12320" y="9265"/>
                    </a:lnTo>
                    <a:lnTo>
                      <a:pt x="12399" y="9207"/>
                    </a:lnTo>
                    <a:lnTo>
                      <a:pt x="12517" y="9149"/>
                    </a:lnTo>
                    <a:lnTo>
                      <a:pt x="12715" y="8860"/>
                    </a:lnTo>
                    <a:lnTo>
                      <a:pt x="12715" y="8802"/>
                    </a:lnTo>
                    <a:lnTo>
                      <a:pt x="12754" y="8744"/>
                    </a:lnTo>
                    <a:lnTo>
                      <a:pt x="12715" y="8628"/>
                    </a:lnTo>
                    <a:lnTo>
                      <a:pt x="12715" y="8570"/>
                    </a:lnTo>
                    <a:lnTo>
                      <a:pt x="12754" y="8512"/>
                    </a:lnTo>
                    <a:lnTo>
                      <a:pt x="12754" y="8454"/>
                    </a:lnTo>
                    <a:lnTo>
                      <a:pt x="12833" y="8454"/>
                    </a:lnTo>
                    <a:lnTo>
                      <a:pt x="12873" y="8396"/>
                    </a:lnTo>
                    <a:lnTo>
                      <a:pt x="12952" y="8454"/>
                    </a:lnTo>
                    <a:lnTo>
                      <a:pt x="13070" y="8454"/>
                    </a:lnTo>
                    <a:lnTo>
                      <a:pt x="13228" y="8570"/>
                    </a:lnTo>
                    <a:lnTo>
                      <a:pt x="13268" y="8570"/>
                    </a:lnTo>
                    <a:lnTo>
                      <a:pt x="13307" y="8628"/>
                    </a:lnTo>
                    <a:lnTo>
                      <a:pt x="13386" y="8454"/>
                    </a:lnTo>
                    <a:lnTo>
                      <a:pt x="13465" y="8165"/>
                    </a:lnTo>
                    <a:lnTo>
                      <a:pt x="13465" y="7701"/>
                    </a:lnTo>
                    <a:lnTo>
                      <a:pt x="13504" y="7238"/>
                    </a:lnTo>
                    <a:lnTo>
                      <a:pt x="13623" y="6891"/>
                    </a:lnTo>
                    <a:lnTo>
                      <a:pt x="13781" y="6659"/>
                    </a:lnTo>
                    <a:lnTo>
                      <a:pt x="13820" y="6543"/>
                    </a:lnTo>
                    <a:lnTo>
                      <a:pt x="13860" y="6369"/>
                    </a:lnTo>
                    <a:lnTo>
                      <a:pt x="13899" y="6312"/>
                    </a:lnTo>
                    <a:lnTo>
                      <a:pt x="13899" y="6254"/>
                    </a:lnTo>
                    <a:lnTo>
                      <a:pt x="13860" y="6196"/>
                    </a:lnTo>
                    <a:lnTo>
                      <a:pt x="13820" y="6196"/>
                    </a:lnTo>
                    <a:lnTo>
                      <a:pt x="13781" y="6254"/>
                    </a:lnTo>
                    <a:lnTo>
                      <a:pt x="13189" y="5790"/>
                    </a:lnTo>
                    <a:lnTo>
                      <a:pt x="13189" y="5675"/>
                    </a:lnTo>
                    <a:lnTo>
                      <a:pt x="13228" y="5675"/>
                    </a:lnTo>
                    <a:lnTo>
                      <a:pt x="13268" y="5617"/>
                    </a:lnTo>
                    <a:lnTo>
                      <a:pt x="13425" y="5617"/>
                    </a:lnTo>
                    <a:lnTo>
                      <a:pt x="13504" y="5675"/>
                    </a:lnTo>
                    <a:lnTo>
                      <a:pt x="13662" y="5675"/>
                    </a:lnTo>
                    <a:lnTo>
                      <a:pt x="13702" y="5732"/>
                    </a:lnTo>
                    <a:lnTo>
                      <a:pt x="13741" y="5732"/>
                    </a:lnTo>
                    <a:lnTo>
                      <a:pt x="13820" y="5675"/>
                    </a:lnTo>
                    <a:lnTo>
                      <a:pt x="13899" y="5675"/>
                    </a:lnTo>
                    <a:lnTo>
                      <a:pt x="14018" y="5732"/>
                    </a:lnTo>
                    <a:lnTo>
                      <a:pt x="14136" y="5732"/>
                    </a:lnTo>
                    <a:lnTo>
                      <a:pt x="14215" y="5790"/>
                    </a:lnTo>
                    <a:lnTo>
                      <a:pt x="14294" y="5790"/>
                    </a:lnTo>
                    <a:lnTo>
                      <a:pt x="14334" y="5848"/>
                    </a:lnTo>
                    <a:lnTo>
                      <a:pt x="14452" y="5501"/>
                    </a:lnTo>
                    <a:lnTo>
                      <a:pt x="14571" y="5617"/>
                    </a:lnTo>
                    <a:lnTo>
                      <a:pt x="14768" y="5617"/>
                    </a:lnTo>
                    <a:lnTo>
                      <a:pt x="14847" y="5559"/>
                    </a:lnTo>
                    <a:lnTo>
                      <a:pt x="14887" y="5501"/>
                    </a:lnTo>
                    <a:lnTo>
                      <a:pt x="14926" y="5501"/>
                    </a:lnTo>
                    <a:lnTo>
                      <a:pt x="15123" y="4922"/>
                    </a:lnTo>
                    <a:lnTo>
                      <a:pt x="15202" y="4864"/>
                    </a:lnTo>
                    <a:lnTo>
                      <a:pt x="15242" y="4806"/>
                    </a:lnTo>
                    <a:lnTo>
                      <a:pt x="15242" y="4690"/>
                    </a:lnTo>
                    <a:lnTo>
                      <a:pt x="15281" y="4516"/>
                    </a:lnTo>
                    <a:lnTo>
                      <a:pt x="15281" y="4401"/>
                    </a:lnTo>
                    <a:lnTo>
                      <a:pt x="15202" y="4053"/>
                    </a:lnTo>
                    <a:lnTo>
                      <a:pt x="15163" y="3995"/>
                    </a:lnTo>
                    <a:lnTo>
                      <a:pt x="15084" y="3937"/>
                    </a:lnTo>
                    <a:lnTo>
                      <a:pt x="15044" y="3879"/>
                    </a:lnTo>
                    <a:lnTo>
                      <a:pt x="14965" y="3821"/>
                    </a:lnTo>
                    <a:lnTo>
                      <a:pt x="14926" y="3706"/>
                    </a:lnTo>
                    <a:lnTo>
                      <a:pt x="14926" y="3474"/>
                    </a:lnTo>
                    <a:lnTo>
                      <a:pt x="14965" y="3416"/>
                    </a:lnTo>
                    <a:lnTo>
                      <a:pt x="15084" y="3300"/>
                    </a:lnTo>
                    <a:lnTo>
                      <a:pt x="15202" y="3300"/>
                    </a:lnTo>
                    <a:lnTo>
                      <a:pt x="15281" y="3184"/>
                    </a:lnTo>
                    <a:lnTo>
                      <a:pt x="15281" y="2953"/>
                    </a:lnTo>
                    <a:lnTo>
                      <a:pt x="15202" y="2837"/>
                    </a:lnTo>
                    <a:lnTo>
                      <a:pt x="15123" y="2779"/>
                    </a:lnTo>
                    <a:lnTo>
                      <a:pt x="15084" y="2721"/>
                    </a:lnTo>
                    <a:lnTo>
                      <a:pt x="15044" y="2721"/>
                    </a:lnTo>
                    <a:lnTo>
                      <a:pt x="15005" y="2779"/>
                    </a:lnTo>
                    <a:lnTo>
                      <a:pt x="14965" y="2084"/>
                    </a:lnTo>
                    <a:lnTo>
                      <a:pt x="14887" y="2142"/>
                    </a:lnTo>
                    <a:lnTo>
                      <a:pt x="14689" y="2142"/>
                    </a:lnTo>
                    <a:lnTo>
                      <a:pt x="14531" y="2026"/>
                    </a:lnTo>
                    <a:lnTo>
                      <a:pt x="14413" y="2026"/>
                    </a:lnTo>
                    <a:lnTo>
                      <a:pt x="14492" y="2895"/>
                    </a:lnTo>
                    <a:lnTo>
                      <a:pt x="14373" y="3069"/>
                    </a:lnTo>
                    <a:lnTo>
                      <a:pt x="14334" y="3242"/>
                    </a:lnTo>
                    <a:lnTo>
                      <a:pt x="14255" y="3474"/>
                    </a:lnTo>
                    <a:lnTo>
                      <a:pt x="14176" y="3821"/>
                    </a:lnTo>
                    <a:lnTo>
                      <a:pt x="14176" y="3879"/>
                    </a:lnTo>
                    <a:lnTo>
                      <a:pt x="14097" y="3995"/>
                    </a:lnTo>
                    <a:lnTo>
                      <a:pt x="14018" y="4053"/>
                    </a:lnTo>
                    <a:lnTo>
                      <a:pt x="13978" y="3995"/>
                    </a:lnTo>
                    <a:lnTo>
                      <a:pt x="13899" y="3937"/>
                    </a:lnTo>
                    <a:lnTo>
                      <a:pt x="13820" y="3821"/>
                    </a:lnTo>
                    <a:lnTo>
                      <a:pt x="13741" y="2837"/>
                    </a:lnTo>
                    <a:lnTo>
                      <a:pt x="13702" y="2779"/>
                    </a:lnTo>
                    <a:lnTo>
                      <a:pt x="13702" y="2721"/>
                    </a:lnTo>
                    <a:lnTo>
                      <a:pt x="13662" y="2663"/>
                    </a:lnTo>
                    <a:lnTo>
                      <a:pt x="13662" y="2721"/>
                    </a:lnTo>
                    <a:lnTo>
                      <a:pt x="13623" y="2779"/>
                    </a:lnTo>
                    <a:lnTo>
                      <a:pt x="13583" y="2953"/>
                    </a:lnTo>
                    <a:lnTo>
                      <a:pt x="13544" y="3011"/>
                    </a:lnTo>
                    <a:lnTo>
                      <a:pt x="13544" y="3069"/>
                    </a:lnTo>
                    <a:lnTo>
                      <a:pt x="13346" y="3358"/>
                    </a:lnTo>
                    <a:lnTo>
                      <a:pt x="13307" y="3358"/>
                    </a:lnTo>
                    <a:lnTo>
                      <a:pt x="13268" y="3300"/>
                    </a:lnTo>
                    <a:lnTo>
                      <a:pt x="13228" y="3184"/>
                    </a:lnTo>
                    <a:lnTo>
                      <a:pt x="13228" y="2837"/>
                    </a:lnTo>
                    <a:lnTo>
                      <a:pt x="13189" y="2779"/>
                    </a:lnTo>
                    <a:lnTo>
                      <a:pt x="13149" y="2779"/>
                    </a:lnTo>
                    <a:lnTo>
                      <a:pt x="13110" y="2837"/>
                    </a:lnTo>
                    <a:lnTo>
                      <a:pt x="13070" y="2837"/>
                    </a:lnTo>
                    <a:lnTo>
                      <a:pt x="13031" y="2895"/>
                    </a:lnTo>
                    <a:lnTo>
                      <a:pt x="12912" y="2895"/>
                    </a:lnTo>
                    <a:lnTo>
                      <a:pt x="12873" y="2837"/>
                    </a:lnTo>
                    <a:lnTo>
                      <a:pt x="12794" y="2779"/>
                    </a:lnTo>
                    <a:lnTo>
                      <a:pt x="12715" y="2663"/>
                    </a:lnTo>
                    <a:lnTo>
                      <a:pt x="12715" y="2605"/>
                    </a:lnTo>
                    <a:lnTo>
                      <a:pt x="12754" y="2547"/>
                    </a:lnTo>
                    <a:lnTo>
                      <a:pt x="12833" y="2200"/>
                    </a:lnTo>
                    <a:lnTo>
                      <a:pt x="12833" y="1679"/>
                    </a:lnTo>
                    <a:lnTo>
                      <a:pt x="12794" y="1621"/>
                    </a:lnTo>
                    <a:lnTo>
                      <a:pt x="12715" y="1389"/>
                    </a:lnTo>
                    <a:lnTo>
                      <a:pt x="12715" y="1216"/>
                    </a:lnTo>
                    <a:lnTo>
                      <a:pt x="12675" y="984"/>
                    </a:lnTo>
                    <a:lnTo>
                      <a:pt x="12596" y="752"/>
                    </a:lnTo>
                    <a:lnTo>
                      <a:pt x="12478" y="463"/>
                    </a:lnTo>
                    <a:lnTo>
                      <a:pt x="12320" y="231"/>
                    </a:lnTo>
                    <a:lnTo>
                      <a:pt x="12280" y="57"/>
                    </a:lnTo>
                    <a:lnTo>
                      <a:pt x="12241" y="0"/>
                    </a:lnTo>
                    <a:lnTo>
                      <a:pt x="12122" y="0"/>
                    </a:lnTo>
                    <a:lnTo>
                      <a:pt x="12043" y="115"/>
                    </a:lnTo>
                    <a:lnTo>
                      <a:pt x="12004" y="115"/>
                    </a:lnTo>
                    <a:lnTo>
                      <a:pt x="11925" y="173"/>
                    </a:lnTo>
                    <a:lnTo>
                      <a:pt x="11925" y="289"/>
                    </a:lnTo>
                    <a:lnTo>
                      <a:pt x="11885" y="405"/>
                    </a:lnTo>
                    <a:lnTo>
                      <a:pt x="11885" y="579"/>
                    </a:lnTo>
                    <a:lnTo>
                      <a:pt x="11846" y="636"/>
                    </a:lnTo>
                    <a:lnTo>
                      <a:pt x="11846" y="694"/>
                    </a:lnTo>
                    <a:lnTo>
                      <a:pt x="11727" y="810"/>
                    </a:lnTo>
                    <a:lnTo>
                      <a:pt x="11648" y="984"/>
                    </a:lnTo>
                    <a:lnTo>
                      <a:pt x="11609" y="1158"/>
                    </a:lnTo>
                    <a:lnTo>
                      <a:pt x="11609" y="1505"/>
                    </a:lnTo>
                    <a:lnTo>
                      <a:pt x="11648" y="1968"/>
                    </a:lnTo>
                    <a:lnTo>
                      <a:pt x="11806" y="2258"/>
                    </a:lnTo>
                    <a:lnTo>
                      <a:pt x="11964" y="2432"/>
                    </a:lnTo>
                    <a:lnTo>
                      <a:pt x="12083" y="2490"/>
                    </a:lnTo>
                    <a:lnTo>
                      <a:pt x="12162" y="2547"/>
                    </a:lnTo>
                    <a:lnTo>
                      <a:pt x="12043" y="2663"/>
                    </a:lnTo>
                    <a:lnTo>
                      <a:pt x="12004" y="2837"/>
                    </a:lnTo>
                    <a:lnTo>
                      <a:pt x="12004" y="2953"/>
                    </a:lnTo>
                    <a:lnTo>
                      <a:pt x="12043" y="3069"/>
                    </a:lnTo>
                    <a:lnTo>
                      <a:pt x="12201" y="3300"/>
                    </a:lnTo>
                    <a:lnTo>
                      <a:pt x="12280" y="3300"/>
                    </a:lnTo>
                    <a:lnTo>
                      <a:pt x="12320" y="3358"/>
                    </a:lnTo>
                    <a:lnTo>
                      <a:pt x="12399" y="3416"/>
                    </a:lnTo>
                    <a:lnTo>
                      <a:pt x="12438" y="3474"/>
                    </a:lnTo>
                    <a:lnTo>
                      <a:pt x="12438" y="3706"/>
                    </a:lnTo>
                    <a:lnTo>
                      <a:pt x="12320" y="3879"/>
                    </a:lnTo>
                    <a:lnTo>
                      <a:pt x="12122" y="4053"/>
                    </a:lnTo>
                    <a:lnTo>
                      <a:pt x="11964" y="4227"/>
                    </a:lnTo>
                    <a:lnTo>
                      <a:pt x="11727" y="4401"/>
                    </a:lnTo>
                    <a:lnTo>
                      <a:pt x="11609" y="4343"/>
                    </a:lnTo>
                    <a:lnTo>
                      <a:pt x="11491" y="4343"/>
                    </a:lnTo>
                    <a:lnTo>
                      <a:pt x="11491" y="4285"/>
                    </a:lnTo>
                    <a:lnTo>
                      <a:pt x="11530" y="3590"/>
                    </a:lnTo>
                    <a:lnTo>
                      <a:pt x="10977" y="3590"/>
                    </a:lnTo>
                    <a:lnTo>
                      <a:pt x="10898" y="3706"/>
                    </a:lnTo>
                    <a:lnTo>
                      <a:pt x="10938" y="3995"/>
                    </a:lnTo>
                    <a:lnTo>
                      <a:pt x="10938" y="4169"/>
                    </a:lnTo>
                    <a:lnTo>
                      <a:pt x="10898" y="4285"/>
                    </a:lnTo>
                    <a:lnTo>
                      <a:pt x="10898" y="4401"/>
                    </a:lnTo>
                    <a:lnTo>
                      <a:pt x="10740" y="4401"/>
                    </a:lnTo>
                    <a:lnTo>
                      <a:pt x="10740" y="4343"/>
                    </a:lnTo>
                    <a:lnTo>
                      <a:pt x="10701" y="4343"/>
                    </a:lnTo>
                    <a:lnTo>
                      <a:pt x="10582" y="4227"/>
                    </a:lnTo>
                    <a:lnTo>
                      <a:pt x="10503" y="4169"/>
                    </a:lnTo>
                    <a:lnTo>
                      <a:pt x="10385" y="4169"/>
                    </a:lnTo>
                    <a:lnTo>
                      <a:pt x="10306" y="4285"/>
                    </a:lnTo>
                    <a:lnTo>
                      <a:pt x="10187" y="4401"/>
                    </a:lnTo>
                    <a:lnTo>
                      <a:pt x="10108" y="4458"/>
                    </a:lnTo>
                    <a:lnTo>
                      <a:pt x="9990" y="4458"/>
                    </a:lnTo>
                    <a:lnTo>
                      <a:pt x="9872" y="4285"/>
                    </a:lnTo>
                    <a:lnTo>
                      <a:pt x="9872" y="4227"/>
                    </a:lnTo>
                    <a:lnTo>
                      <a:pt x="9832" y="4053"/>
                    </a:lnTo>
                    <a:lnTo>
                      <a:pt x="9714" y="3879"/>
                    </a:lnTo>
                    <a:lnTo>
                      <a:pt x="9556" y="3879"/>
                    </a:lnTo>
                    <a:lnTo>
                      <a:pt x="9516" y="3937"/>
                    </a:lnTo>
                    <a:lnTo>
                      <a:pt x="9358" y="3821"/>
                    </a:lnTo>
                    <a:lnTo>
                      <a:pt x="9240" y="3764"/>
                    </a:lnTo>
                    <a:lnTo>
                      <a:pt x="9200" y="3648"/>
                    </a:lnTo>
                    <a:lnTo>
                      <a:pt x="9161" y="3590"/>
                    </a:lnTo>
                    <a:lnTo>
                      <a:pt x="9161" y="3474"/>
                    </a:lnTo>
                    <a:lnTo>
                      <a:pt x="9121" y="3300"/>
                    </a:lnTo>
                    <a:lnTo>
                      <a:pt x="9082" y="3184"/>
                    </a:lnTo>
                    <a:lnTo>
                      <a:pt x="9042" y="3127"/>
                    </a:lnTo>
                    <a:lnTo>
                      <a:pt x="8924" y="3127"/>
                    </a:lnTo>
                    <a:lnTo>
                      <a:pt x="8884" y="3184"/>
                    </a:lnTo>
                    <a:lnTo>
                      <a:pt x="8687" y="3184"/>
                    </a:lnTo>
                    <a:lnTo>
                      <a:pt x="8568" y="3242"/>
                    </a:lnTo>
                    <a:lnTo>
                      <a:pt x="8410" y="3358"/>
                    </a:lnTo>
                    <a:lnTo>
                      <a:pt x="8371" y="3474"/>
                    </a:lnTo>
                    <a:lnTo>
                      <a:pt x="8371" y="3937"/>
                    </a:lnTo>
                    <a:lnTo>
                      <a:pt x="8450" y="3995"/>
                    </a:lnTo>
                    <a:lnTo>
                      <a:pt x="8489" y="4111"/>
                    </a:lnTo>
                    <a:lnTo>
                      <a:pt x="8489" y="4169"/>
                    </a:lnTo>
                    <a:lnTo>
                      <a:pt x="8450" y="4285"/>
                    </a:lnTo>
                    <a:lnTo>
                      <a:pt x="8410" y="4343"/>
                    </a:lnTo>
                    <a:lnTo>
                      <a:pt x="8410" y="4401"/>
                    </a:lnTo>
                    <a:lnTo>
                      <a:pt x="8371" y="4401"/>
                    </a:lnTo>
                    <a:lnTo>
                      <a:pt x="8371" y="5153"/>
                    </a:lnTo>
                    <a:lnTo>
                      <a:pt x="8331" y="5269"/>
                    </a:lnTo>
                    <a:lnTo>
                      <a:pt x="8331" y="5385"/>
                    </a:lnTo>
                    <a:lnTo>
                      <a:pt x="8292" y="5385"/>
                    </a:lnTo>
                    <a:lnTo>
                      <a:pt x="8174" y="4980"/>
                    </a:lnTo>
                    <a:lnTo>
                      <a:pt x="8016" y="4574"/>
                    </a:lnTo>
                    <a:lnTo>
                      <a:pt x="7897" y="4169"/>
                    </a:lnTo>
                    <a:lnTo>
                      <a:pt x="7739" y="3937"/>
                    </a:lnTo>
                    <a:lnTo>
                      <a:pt x="7660" y="4053"/>
                    </a:lnTo>
                    <a:lnTo>
                      <a:pt x="7621" y="4169"/>
                    </a:lnTo>
                    <a:lnTo>
                      <a:pt x="7621" y="4285"/>
                    </a:lnTo>
                    <a:lnTo>
                      <a:pt x="7581" y="4343"/>
                    </a:lnTo>
                    <a:lnTo>
                      <a:pt x="7581" y="4401"/>
                    </a:lnTo>
                    <a:lnTo>
                      <a:pt x="7502" y="4285"/>
                    </a:lnTo>
                    <a:lnTo>
                      <a:pt x="7147" y="4285"/>
                    </a:lnTo>
                    <a:lnTo>
                      <a:pt x="7068" y="4343"/>
                    </a:lnTo>
                    <a:lnTo>
                      <a:pt x="6870" y="4343"/>
                    </a:lnTo>
                    <a:lnTo>
                      <a:pt x="6752" y="4285"/>
                    </a:lnTo>
                    <a:lnTo>
                      <a:pt x="6712" y="4285"/>
                    </a:lnTo>
                    <a:lnTo>
                      <a:pt x="6634" y="4169"/>
                    </a:lnTo>
                    <a:lnTo>
                      <a:pt x="6634" y="4111"/>
                    </a:lnTo>
                    <a:lnTo>
                      <a:pt x="6673" y="4053"/>
                    </a:lnTo>
                    <a:lnTo>
                      <a:pt x="6712" y="4053"/>
                    </a:lnTo>
                    <a:lnTo>
                      <a:pt x="6752" y="3995"/>
                    </a:lnTo>
                    <a:lnTo>
                      <a:pt x="6831" y="3764"/>
                    </a:lnTo>
                    <a:lnTo>
                      <a:pt x="6910" y="3590"/>
                    </a:lnTo>
                    <a:lnTo>
                      <a:pt x="6910" y="3358"/>
                    </a:lnTo>
                    <a:lnTo>
                      <a:pt x="6870" y="3242"/>
                    </a:lnTo>
                    <a:lnTo>
                      <a:pt x="6791" y="3127"/>
                    </a:lnTo>
                    <a:lnTo>
                      <a:pt x="6752" y="3127"/>
                    </a:lnTo>
                    <a:lnTo>
                      <a:pt x="6712" y="3069"/>
                    </a:lnTo>
                    <a:lnTo>
                      <a:pt x="6594" y="2953"/>
                    </a:lnTo>
                    <a:lnTo>
                      <a:pt x="6515" y="2837"/>
                    </a:lnTo>
                    <a:lnTo>
                      <a:pt x="6476" y="2837"/>
                    </a:lnTo>
                    <a:lnTo>
                      <a:pt x="6476" y="2895"/>
                    </a:lnTo>
                    <a:lnTo>
                      <a:pt x="6436" y="2895"/>
                    </a:lnTo>
                    <a:lnTo>
                      <a:pt x="6436" y="3011"/>
                    </a:lnTo>
                    <a:lnTo>
                      <a:pt x="6476" y="3011"/>
                    </a:lnTo>
                    <a:lnTo>
                      <a:pt x="6476" y="3184"/>
                    </a:lnTo>
                    <a:lnTo>
                      <a:pt x="6436" y="3242"/>
                    </a:lnTo>
                    <a:lnTo>
                      <a:pt x="6436" y="3300"/>
                    </a:lnTo>
                    <a:lnTo>
                      <a:pt x="6397" y="3300"/>
                    </a:lnTo>
                    <a:lnTo>
                      <a:pt x="6357" y="3242"/>
                    </a:lnTo>
                    <a:lnTo>
                      <a:pt x="6318" y="3242"/>
                    </a:lnTo>
                    <a:lnTo>
                      <a:pt x="6239" y="3127"/>
                    </a:lnTo>
                    <a:lnTo>
                      <a:pt x="5883" y="2721"/>
                    </a:lnTo>
                    <a:lnTo>
                      <a:pt x="5567" y="2432"/>
                    </a:lnTo>
                    <a:lnTo>
                      <a:pt x="5291" y="2258"/>
                    </a:lnTo>
                    <a:lnTo>
                      <a:pt x="5172" y="2200"/>
                    </a:lnTo>
                    <a:lnTo>
                      <a:pt x="4975" y="2142"/>
                    </a:lnTo>
                    <a:lnTo>
                      <a:pt x="4817" y="2084"/>
                    </a:lnTo>
                    <a:lnTo>
                      <a:pt x="4659" y="1968"/>
                    </a:lnTo>
                    <a:lnTo>
                      <a:pt x="4620" y="1910"/>
                    </a:lnTo>
                    <a:lnTo>
                      <a:pt x="4580" y="1910"/>
                    </a:lnTo>
                    <a:lnTo>
                      <a:pt x="4501" y="1795"/>
                    </a:lnTo>
                    <a:lnTo>
                      <a:pt x="4383" y="1795"/>
                    </a:lnTo>
                    <a:lnTo>
                      <a:pt x="4383" y="1853"/>
                    </a:lnTo>
                    <a:lnTo>
                      <a:pt x="4343" y="1910"/>
                    </a:lnTo>
                    <a:lnTo>
                      <a:pt x="4343" y="2084"/>
                    </a:lnTo>
                    <a:lnTo>
                      <a:pt x="4383" y="2142"/>
                    </a:lnTo>
                    <a:lnTo>
                      <a:pt x="4383" y="2200"/>
                    </a:lnTo>
                    <a:lnTo>
                      <a:pt x="4343" y="2316"/>
                    </a:lnTo>
                    <a:lnTo>
                      <a:pt x="4264" y="2432"/>
                    </a:lnTo>
                    <a:lnTo>
                      <a:pt x="4225" y="2374"/>
                    </a:lnTo>
                    <a:lnTo>
                      <a:pt x="4185" y="2374"/>
                    </a:lnTo>
                    <a:lnTo>
                      <a:pt x="4185" y="2316"/>
                    </a:lnTo>
                    <a:lnTo>
                      <a:pt x="4106" y="2084"/>
                    </a:lnTo>
                    <a:lnTo>
                      <a:pt x="3948" y="1737"/>
                    </a:lnTo>
                    <a:lnTo>
                      <a:pt x="3830" y="1505"/>
                    </a:lnTo>
                    <a:lnTo>
                      <a:pt x="3672" y="1273"/>
                    </a:lnTo>
                    <a:lnTo>
                      <a:pt x="3553" y="1273"/>
                    </a:lnTo>
                    <a:lnTo>
                      <a:pt x="3514" y="1331"/>
                    </a:lnTo>
                    <a:lnTo>
                      <a:pt x="3553" y="1389"/>
                    </a:lnTo>
                    <a:lnTo>
                      <a:pt x="3553" y="1505"/>
                    </a:lnTo>
                    <a:lnTo>
                      <a:pt x="3593" y="1563"/>
                    </a:lnTo>
                    <a:lnTo>
                      <a:pt x="3593" y="1621"/>
                    </a:lnTo>
                    <a:lnTo>
                      <a:pt x="3553" y="1795"/>
                    </a:lnTo>
                    <a:lnTo>
                      <a:pt x="3514" y="1910"/>
                    </a:lnTo>
                    <a:lnTo>
                      <a:pt x="3474" y="1968"/>
                    </a:lnTo>
                    <a:lnTo>
                      <a:pt x="3435" y="1968"/>
                    </a:lnTo>
                    <a:lnTo>
                      <a:pt x="3356" y="1910"/>
                    </a:lnTo>
                    <a:lnTo>
                      <a:pt x="3277" y="1795"/>
                    </a:lnTo>
                    <a:lnTo>
                      <a:pt x="3277" y="1737"/>
                    </a:lnTo>
                    <a:lnTo>
                      <a:pt x="3198" y="1679"/>
                    </a:lnTo>
                    <a:lnTo>
                      <a:pt x="3080" y="1679"/>
                    </a:lnTo>
                    <a:lnTo>
                      <a:pt x="3001" y="1737"/>
                    </a:lnTo>
                    <a:lnTo>
                      <a:pt x="2961" y="1795"/>
                    </a:lnTo>
                    <a:lnTo>
                      <a:pt x="2961" y="1853"/>
                    </a:lnTo>
                    <a:lnTo>
                      <a:pt x="2922" y="1910"/>
                    </a:lnTo>
                    <a:lnTo>
                      <a:pt x="2843" y="1968"/>
                    </a:lnTo>
                    <a:lnTo>
                      <a:pt x="2803" y="2084"/>
                    </a:lnTo>
                    <a:lnTo>
                      <a:pt x="2724" y="2142"/>
                    </a:lnTo>
                    <a:lnTo>
                      <a:pt x="2685" y="2200"/>
                    </a:lnTo>
                    <a:lnTo>
                      <a:pt x="2645" y="2200"/>
                    </a:lnTo>
                    <a:lnTo>
                      <a:pt x="2448" y="2258"/>
                    </a:lnTo>
                    <a:lnTo>
                      <a:pt x="2211" y="2432"/>
                    </a:lnTo>
                    <a:lnTo>
                      <a:pt x="2013" y="2663"/>
                    </a:lnTo>
                    <a:lnTo>
                      <a:pt x="1895" y="2837"/>
                    </a:lnTo>
                    <a:lnTo>
                      <a:pt x="1816" y="2895"/>
                    </a:lnTo>
                    <a:lnTo>
                      <a:pt x="1579" y="3127"/>
                    </a:lnTo>
                    <a:lnTo>
                      <a:pt x="1342" y="3127"/>
                    </a:lnTo>
                    <a:lnTo>
                      <a:pt x="1184" y="2895"/>
                    </a:lnTo>
                    <a:lnTo>
                      <a:pt x="1026" y="2721"/>
                    </a:lnTo>
                    <a:lnTo>
                      <a:pt x="829" y="2547"/>
                    </a:lnTo>
                    <a:lnTo>
                      <a:pt x="671" y="2432"/>
                    </a:lnTo>
                    <a:lnTo>
                      <a:pt x="631" y="2374"/>
                    </a:lnTo>
                    <a:lnTo>
                      <a:pt x="434" y="2316"/>
                    </a:lnTo>
                    <a:lnTo>
                      <a:pt x="39" y="2084"/>
                    </a:lnTo>
                    <a:lnTo>
                      <a:pt x="0" y="2084"/>
                    </a:lnTo>
                    <a:lnTo>
                      <a:pt x="0" y="10539"/>
                    </a:lnTo>
                    <a:lnTo>
                      <a:pt x="236" y="10539"/>
                    </a:lnTo>
                    <a:lnTo>
                      <a:pt x="394" y="10713"/>
                    </a:lnTo>
                    <a:lnTo>
                      <a:pt x="592" y="10886"/>
                    </a:lnTo>
                    <a:lnTo>
                      <a:pt x="987" y="11350"/>
                    </a:lnTo>
                    <a:lnTo>
                      <a:pt x="1145" y="11523"/>
                    </a:lnTo>
                    <a:lnTo>
                      <a:pt x="1184" y="11581"/>
                    </a:lnTo>
                    <a:lnTo>
                      <a:pt x="1263" y="11581"/>
                    </a:lnTo>
                    <a:lnTo>
                      <a:pt x="1382" y="11465"/>
                    </a:lnTo>
                    <a:lnTo>
                      <a:pt x="1461" y="11408"/>
                    </a:lnTo>
                    <a:lnTo>
                      <a:pt x="1579" y="11234"/>
                    </a:lnTo>
                    <a:lnTo>
                      <a:pt x="1619" y="11234"/>
                    </a:lnTo>
                    <a:lnTo>
                      <a:pt x="1737" y="11350"/>
                    </a:lnTo>
                    <a:lnTo>
                      <a:pt x="1895" y="11639"/>
                    </a:lnTo>
                    <a:lnTo>
                      <a:pt x="2092" y="11987"/>
                    </a:lnTo>
                    <a:lnTo>
                      <a:pt x="2290" y="12392"/>
                    </a:lnTo>
                    <a:lnTo>
                      <a:pt x="2448" y="12739"/>
                    </a:lnTo>
                    <a:lnTo>
                      <a:pt x="2566" y="12971"/>
                    </a:lnTo>
                    <a:lnTo>
                      <a:pt x="2685" y="13319"/>
                    </a:lnTo>
                    <a:lnTo>
                      <a:pt x="2764" y="13492"/>
                    </a:lnTo>
                    <a:lnTo>
                      <a:pt x="3001" y="13840"/>
                    </a:lnTo>
                    <a:lnTo>
                      <a:pt x="3040" y="13840"/>
                    </a:lnTo>
                    <a:lnTo>
                      <a:pt x="3040" y="14071"/>
                    </a:lnTo>
                    <a:lnTo>
                      <a:pt x="3001" y="14361"/>
                    </a:lnTo>
                    <a:lnTo>
                      <a:pt x="2961" y="14708"/>
                    </a:lnTo>
                    <a:lnTo>
                      <a:pt x="2922" y="14940"/>
                    </a:lnTo>
                    <a:lnTo>
                      <a:pt x="2882" y="15056"/>
                    </a:lnTo>
                    <a:lnTo>
                      <a:pt x="2882" y="15403"/>
                    </a:lnTo>
                    <a:lnTo>
                      <a:pt x="2922" y="15519"/>
                    </a:lnTo>
                    <a:lnTo>
                      <a:pt x="2961" y="15577"/>
                    </a:lnTo>
                    <a:lnTo>
                      <a:pt x="2961" y="15635"/>
                    </a:lnTo>
                    <a:lnTo>
                      <a:pt x="3080" y="15693"/>
                    </a:lnTo>
                    <a:lnTo>
                      <a:pt x="3159" y="15867"/>
                    </a:lnTo>
                    <a:lnTo>
                      <a:pt x="3238" y="15982"/>
                    </a:lnTo>
                    <a:lnTo>
                      <a:pt x="3277" y="16156"/>
                    </a:lnTo>
                    <a:lnTo>
                      <a:pt x="3317" y="16272"/>
                    </a:lnTo>
                    <a:lnTo>
                      <a:pt x="3356" y="16446"/>
                    </a:lnTo>
                    <a:lnTo>
                      <a:pt x="3395" y="16504"/>
                    </a:lnTo>
                    <a:lnTo>
                      <a:pt x="3395" y="16561"/>
                    </a:lnTo>
                    <a:lnTo>
                      <a:pt x="3711" y="16909"/>
                    </a:lnTo>
                    <a:lnTo>
                      <a:pt x="3948" y="17198"/>
                    </a:lnTo>
                    <a:lnTo>
                      <a:pt x="4146" y="17314"/>
                    </a:lnTo>
                    <a:lnTo>
                      <a:pt x="4225" y="17372"/>
                    </a:lnTo>
                    <a:lnTo>
                      <a:pt x="4343" y="17546"/>
                    </a:lnTo>
                    <a:lnTo>
                      <a:pt x="4501" y="17893"/>
                    </a:lnTo>
                    <a:lnTo>
                      <a:pt x="4541" y="18009"/>
                    </a:lnTo>
                    <a:lnTo>
                      <a:pt x="4541" y="18125"/>
                    </a:lnTo>
                    <a:lnTo>
                      <a:pt x="11688" y="18125"/>
                    </a:lnTo>
                    <a:lnTo>
                      <a:pt x="11925" y="18415"/>
                    </a:lnTo>
                    <a:lnTo>
                      <a:pt x="12399" y="18472"/>
                    </a:lnTo>
                    <a:lnTo>
                      <a:pt x="12438" y="18588"/>
                    </a:lnTo>
                    <a:lnTo>
                      <a:pt x="12596" y="18704"/>
                    </a:lnTo>
                    <a:lnTo>
                      <a:pt x="12754" y="18704"/>
                    </a:lnTo>
                    <a:lnTo>
                      <a:pt x="12991" y="18588"/>
                    </a:lnTo>
                    <a:lnTo>
                      <a:pt x="13149" y="18472"/>
                    </a:lnTo>
                    <a:lnTo>
                      <a:pt x="13189" y="18415"/>
                    </a:lnTo>
                    <a:lnTo>
                      <a:pt x="13189" y="18357"/>
                    </a:lnTo>
                    <a:lnTo>
                      <a:pt x="13465" y="18299"/>
                    </a:lnTo>
                    <a:lnTo>
                      <a:pt x="13702" y="18357"/>
                    </a:lnTo>
                    <a:lnTo>
                      <a:pt x="13860" y="18472"/>
                    </a:lnTo>
                    <a:lnTo>
                      <a:pt x="13939" y="18646"/>
                    </a:lnTo>
                    <a:lnTo>
                      <a:pt x="13978" y="18704"/>
                    </a:lnTo>
                    <a:lnTo>
                      <a:pt x="14136" y="18704"/>
                    </a:lnTo>
                    <a:lnTo>
                      <a:pt x="14294" y="18820"/>
                    </a:lnTo>
                    <a:lnTo>
                      <a:pt x="14334" y="18878"/>
                    </a:lnTo>
                    <a:lnTo>
                      <a:pt x="14334" y="18994"/>
                    </a:lnTo>
                    <a:lnTo>
                      <a:pt x="14294" y="19052"/>
                    </a:lnTo>
                    <a:lnTo>
                      <a:pt x="14294" y="19109"/>
                    </a:lnTo>
                    <a:lnTo>
                      <a:pt x="14334" y="19341"/>
                    </a:lnTo>
                    <a:lnTo>
                      <a:pt x="14373" y="19515"/>
                    </a:lnTo>
                    <a:lnTo>
                      <a:pt x="14768" y="19515"/>
                    </a:lnTo>
                    <a:lnTo>
                      <a:pt x="14847" y="19457"/>
                    </a:lnTo>
                    <a:lnTo>
                      <a:pt x="15044" y="19457"/>
                    </a:lnTo>
                    <a:lnTo>
                      <a:pt x="15163" y="19515"/>
                    </a:lnTo>
                    <a:lnTo>
                      <a:pt x="15321" y="19631"/>
                    </a:lnTo>
                    <a:lnTo>
                      <a:pt x="15400" y="19746"/>
                    </a:lnTo>
                    <a:lnTo>
                      <a:pt x="15479" y="19804"/>
                    </a:lnTo>
                    <a:lnTo>
                      <a:pt x="15597" y="19978"/>
                    </a:lnTo>
                    <a:lnTo>
                      <a:pt x="15597" y="20036"/>
                    </a:lnTo>
                    <a:lnTo>
                      <a:pt x="15558" y="20094"/>
                    </a:lnTo>
                    <a:lnTo>
                      <a:pt x="15597" y="20210"/>
                    </a:lnTo>
                    <a:lnTo>
                      <a:pt x="15479" y="20383"/>
                    </a:lnTo>
                    <a:lnTo>
                      <a:pt x="15400" y="20383"/>
                    </a:lnTo>
                    <a:lnTo>
                      <a:pt x="15360" y="20326"/>
                    </a:lnTo>
                    <a:lnTo>
                      <a:pt x="15202" y="20326"/>
                    </a:lnTo>
                    <a:lnTo>
                      <a:pt x="15084" y="20152"/>
                    </a:lnTo>
                    <a:lnTo>
                      <a:pt x="15123" y="20268"/>
                    </a:lnTo>
                    <a:lnTo>
                      <a:pt x="15123" y="20326"/>
                    </a:lnTo>
                    <a:lnTo>
                      <a:pt x="15163" y="20441"/>
                    </a:lnTo>
                    <a:lnTo>
                      <a:pt x="15123" y="20615"/>
                    </a:lnTo>
                    <a:lnTo>
                      <a:pt x="15123" y="20731"/>
                    </a:lnTo>
                    <a:lnTo>
                      <a:pt x="15044" y="20789"/>
                    </a:lnTo>
                    <a:lnTo>
                      <a:pt x="15005" y="20789"/>
                    </a:lnTo>
                    <a:lnTo>
                      <a:pt x="14847" y="20905"/>
                    </a:lnTo>
                    <a:lnTo>
                      <a:pt x="14808" y="20963"/>
                    </a:lnTo>
                    <a:lnTo>
                      <a:pt x="14808" y="21020"/>
                    </a:lnTo>
                    <a:lnTo>
                      <a:pt x="14847" y="21078"/>
                    </a:lnTo>
                    <a:lnTo>
                      <a:pt x="14847" y="21136"/>
                    </a:lnTo>
                    <a:lnTo>
                      <a:pt x="14887" y="21136"/>
                    </a:lnTo>
                    <a:lnTo>
                      <a:pt x="14926" y="21194"/>
                    </a:lnTo>
                    <a:lnTo>
                      <a:pt x="14965" y="21310"/>
                    </a:lnTo>
                    <a:lnTo>
                      <a:pt x="14926" y="21368"/>
                    </a:lnTo>
                    <a:lnTo>
                      <a:pt x="14926" y="21426"/>
                    </a:lnTo>
                    <a:lnTo>
                      <a:pt x="14887" y="21426"/>
                    </a:lnTo>
                    <a:lnTo>
                      <a:pt x="14768" y="21599"/>
                    </a:lnTo>
                    <a:lnTo>
                      <a:pt x="14887" y="21599"/>
                    </a:lnTo>
                    <a:lnTo>
                      <a:pt x="15005" y="21542"/>
                    </a:lnTo>
                    <a:lnTo>
                      <a:pt x="15202" y="21252"/>
                    </a:lnTo>
                    <a:lnTo>
                      <a:pt x="15202" y="21136"/>
                    </a:lnTo>
                    <a:lnTo>
                      <a:pt x="15242" y="21078"/>
                    </a:lnTo>
                    <a:lnTo>
                      <a:pt x="15281" y="20963"/>
                    </a:lnTo>
                    <a:lnTo>
                      <a:pt x="15321" y="20905"/>
                    </a:lnTo>
                    <a:lnTo>
                      <a:pt x="15795" y="20905"/>
                    </a:lnTo>
                    <a:lnTo>
                      <a:pt x="15755" y="20847"/>
                    </a:lnTo>
                    <a:lnTo>
                      <a:pt x="15755" y="20673"/>
                    </a:lnTo>
                    <a:lnTo>
                      <a:pt x="15874" y="20499"/>
                    </a:lnTo>
                    <a:lnTo>
                      <a:pt x="15913" y="20383"/>
                    </a:lnTo>
                    <a:lnTo>
                      <a:pt x="15992" y="20268"/>
                    </a:lnTo>
                    <a:lnTo>
                      <a:pt x="16071" y="20210"/>
                    </a:lnTo>
                    <a:lnTo>
                      <a:pt x="16190" y="20152"/>
                    </a:lnTo>
                    <a:lnTo>
                      <a:pt x="16545" y="20152"/>
                    </a:lnTo>
                    <a:lnTo>
                      <a:pt x="16585" y="20210"/>
                    </a:lnTo>
                    <a:lnTo>
                      <a:pt x="16624" y="20210"/>
                    </a:lnTo>
                    <a:lnTo>
                      <a:pt x="16703" y="20268"/>
                    </a:lnTo>
                    <a:lnTo>
                      <a:pt x="16742" y="20268"/>
                    </a:lnTo>
                    <a:lnTo>
                      <a:pt x="16782" y="20326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miter lim="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4" name="AutoShape 35"/>
              <p:cNvSpPr/>
              <p:nvPr/>
            </p:nvSpPr>
            <p:spPr bwMode="auto">
              <a:xfrm>
                <a:off x="0" y="445543"/>
                <a:ext cx="554713" cy="520773"/>
              </a:xfrm>
              <a:custGeom>
                <a:avLst/>
                <a:gdLst>
                  <a:gd name="T0" fmla="*/ 277357 w 21600"/>
                  <a:gd name="T1" fmla="*/ 260387 h 21600"/>
                  <a:gd name="T2" fmla="*/ 277357 w 21600"/>
                  <a:gd name="T3" fmla="*/ 260387 h 21600"/>
                  <a:gd name="T4" fmla="*/ 277357 w 21600"/>
                  <a:gd name="T5" fmla="*/ 260387 h 21600"/>
                  <a:gd name="T6" fmla="*/ 277357 w 21600"/>
                  <a:gd name="T7" fmla="*/ 260387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4839" y="2168"/>
                    </a:moveTo>
                    <a:lnTo>
                      <a:pt x="14663" y="1995"/>
                    </a:lnTo>
                    <a:lnTo>
                      <a:pt x="14575" y="1995"/>
                    </a:lnTo>
                    <a:lnTo>
                      <a:pt x="14399" y="1908"/>
                    </a:lnTo>
                    <a:lnTo>
                      <a:pt x="13960" y="1908"/>
                    </a:lnTo>
                    <a:lnTo>
                      <a:pt x="13609" y="2081"/>
                    </a:lnTo>
                    <a:lnTo>
                      <a:pt x="13170" y="2081"/>
                    </a:lnTo>
                    <a:lnTo>
                      <a:pt x="12643" y="1908"/>
                    </a:lnTo>
                    <a:lnTo>
                      <a:pt x="12380" y="1734"/>
                    </a:lnTo>
                    <a:lnTo>
                      <a:pt x="11941" y="1734"/>
                    </a:lnTo>
                    <a:lnTo>
                      <a:pt x="11590" y="1561"/>
                    </a:lnTo>
                    <a:lnTo>
                      <a:pt x="11502" y="1387"/>
                    </a:lnTo>
                    <a:lnTo>
                      <a:pt x="11414" y="1301"/>
                    </a:lnTo>
                    <a:lnTo>
                      <a:pt x="11326" y="1301"/>
                    </a:lnTo>
                    <a:lnTo>
                      <a:pt x="10975" y="1127"/>
                    </a:lnTo>
                    <a:lnTo>
                      <a:pt x="10712" y="1127"/>
                    </a:lnTo>
                    <a:lnTo>
                      <a:pt x="10624" y="1040"/>
                    </a:lnTo>
                    <a:lnTo>
                      <a:pt x="10536" y="1040"/>
                    </a:lnTo>
                    <a:lnTo>
                      <a:pt x="10360" y="954"/>
                    </a:lnTo>
                    <a:lnTo>
                      <a:pt x="10273" y="867"/>
                    </a:lnTo>
                    <a:lnTo>
                      <a:pt x="10097" y="954"/>
                    </a:lnTo>
                    <a:lnTo>
                      <a:pt x="10009" y="1127"/>
                    </a:lnTo>
                    <a:lnTo>
                      <a:pt x="10097" y="1214"/>
                    </a:lnTo>
                    <a:lnTo>
                      <a:pt x="10097" y="1561"/>
                    </a:lnTo>
                    <a:lnTo>
                      <a:pt x="9834" y="1561"/>
                    </a:lnTo>
                    <a:lnTo>
                      <a:pt x="9131" y="867"/>
                    </a:lnTo>
                    <a:lnTo>
                      <a:pt x="8692" y="693"/>
                    </a:lnTo>
                    <a:lnTo>
                      <a:pt x="8253" y="433"/>
                    </a:lnTo>
                    <a:lnTo>
                      <a:pt x="7726" y="173"/>
                    </a:lnTo>
                    <a:lnTo>
                      <a:pt x="7551" y="173"/>
                    </a:lnTo>
                    <a:lnTo>
                      <a:pt x="7200" y="0"/>
                    </a:lnTo>
                    <a:lnTo>
                      <a:pt x="6585" y="0"/>
                    </a:lnTo>
                    <a:lnTo>
                      <a:pt x="5882" y="173"/>
                    </a:lnTo>
                    <a:lnTo>
                      <a:pt x="5619" y="346"/>
                    </a:lnTo>
                    <a:lnTo>
                      <a:pt x="5356" y="433"/>
                    </a:lnTo>
                    <a:lnTo>
                      <a:pt x="5180" y="520"/>
                    </a:lnTo>
                    <a:lnTo>
                      <a:pt x="4565" y="520"/>
                    </a:lnTo>
                    <a:lnTo>
                      <a:pt x="4390" y="607"/>
                    </a:lnTo>
                    <a:lnTo>
                      <a:pt x="4126" y="693"/>
                    </a:lnTo>
                    <a:lnTo>
                      <a:pt x="3863" y="867"/>
                    </a:lnTo>
                    <a:lnTo>
                      <a:pt x="3775" y="954"/>
                    </a:lnTo>
                    <a:lnTo>
                      <a:pt x="3687" y="1214"/>
                    </a:lnTo>
                    <a:lnTo>
                      <a:pt x="2985" y="2602"/>
                    </a:lnTo>
                    <a:lnTo>
                      <a:pt x="2546" y="3036"/>
                    </a:lnTo>
                    <a:lnTo>
                      <a:pt x="2195" y="3209"/>
                    </a:lnTo>
                    <a:lnTo>
                      <a:pt x="1668" y="3296"/>
                    </a:lnTo>
                    <a:lnTo>
                      <a:pt x="1229" y="3383"/>
                    </a:lnTo>
                    <a:lnTo>
                      <a:pt x="878" y="3643"/>
                    </a:lnTo>
                    <a:lnTo>
                      <a:pt x="790" y="3990"/>
                    </a:lnTo>
                    <a:lnTo>
                      <a:pt x="790" y="4250"/>
                    </a:lnTo>
                    <a:lnTo>
                      <a:pt x="965" y="4597"/>
                    </a:lnTo>
                    <a:lnTo>
                      <a:pt x="1141" y="4771"/>
                    </a:lnTo>
                    <a:lnTo>
                      <a:pt x="1404" y="4944"/>
                    </a:lnTo>
                    <a:lnTo>
                      <a:pt x="2107" y="5638"/>
                    </a:lnTo>
                    <a:lnTo>
                      <a:pt x="2634" y="6245"/>
                    </a:lnTo>
                    <a:lnTo>
                      <a:pt x="3073" y="6766"/>
                    </a:lnTo>
                    <a:lnTo>
                      <a:pt x="3336" y="7286"/>
                    </a:lnTo>
                    <a:lnTo>
                      <a:pt x="3160" y="7720"/>
                    </a:lnTo>
                    <a:lnTo>
                      <a:pt x="2985" y="7807"/>
                    </a:lnTo>
                    <a:lnTo>
                      <a:pt x="2721" y="7807"/>
                    </a:lnTo>
                    <a:lnTo>
                      <a:pt x="2370" y="7633"/>
                    </a:lnTo>
                    <a:lnTo>
                      <a:pt x="2282" y="7460"/>
                    </a:lnTo>
                    <a:lnTo>
                      <a:pt x="2195" y="7373"/>
                    </a:lnTo>
                    <a:lnTo>
                      <a:pt x="2019" y="7286"/>
                    </a:lnTo>
                    <a:lnTo>
                      <a:pt x="1492" y="7286"/>
                    </a:lnTo>
                    <a:lnTo>
                      <a:pt x="878" y="7460"/>
                    </a:lnTo>
                    <a:lnTo>
                      <a:pt x="351" y="7893"/>
                    </a:lnTo>
                    <a:lnTo>
                      <a:pt x="87" y="8327"/>
                    </a:lnTo>
                    <a:lnTo>
                      <a:pt x="0" y="8674"/>
                    </a:lnTo>
                    <a:lnTo>
                      <a:pt x="0" y="9021"/>
                    </a:lnTo>
                    <a:lnTo>
                      <a:pt x="351" y="9368"/>
                    </a:lnTo>
                    <a:lnTo>
                      <a:pt x="1141" y="9802"/>
                    </a:lnTo>
                    <a:lnTo>
                      <a:pt x="1931" y="10062"/>
                    </a:lnTo>
                    <a:lnTo>
                      <a:pt x="2721" y="9889"/>
                    </a:lnTo>
                    <a:lnTo>
                      <a:pt x="2809" y="9889"/>
                    </a:lnTo>
                    <a:lnTo>
                      <a:pt x="2897" y="9802"/>
                    </a:lnTo>
                    <a:lnTo>
                      <a:pt x="3248" y="9628"/>
                    </a:lnTo>
                    <a:lnTo>
                      <a:pt x="3424" y="9628"/>
                    </a:lnTo>
                    <a:lnTo>
                      <a:pt x="3600" y="9542"/>
                    </a:lnTo>
                    <a:lnTo>
                      <a:pt x="3775" y="9542"/>
                    </a:lnTo>
                    <a:lnTo>
                      <a:pt x="3951" y="9715"/>
                    </a:lnTo>
                    <a:lnTo>
                      <a:pt x="3775" y="9889"/>
                    </a:lnTo>
                    <a:lnTo>
                      <a:pt x="3775" y="9975"/>
                    </a:lnTo>
                    <a:lnTo>
                      <a:pt x="3687" y="10149"/>
                    </a:lnTo>
                    <a:lnTo>
                      <a:pt x="3775" y="10236"/>
                    </a:lnTo>
                    <a:lnTo>
                      <a:pt x="3863" y="10409"/>
                    </a:lnTo>
                    <a:lnTo>
                      <a:pt x="3951" y="10496"/>
                    </a:lnTo>
                    <a:lnTo>
                      <a:pt x="4039" y="10669"/>
                    </a:lnTo>
                    <a:lnTo>
                      <a:pt x="4039" y="10756"/>
                    </a:lnTo>
                    <a:lnTo>
                      <a:pt x="3951" y="10930"/>
                    </a:lnTo>
                    <a:lnTo>
                      <a:pt x="3775" y="11103"/>
                    </a:lnTo>
                    <a:lnTo>
                      <a:pt x="3336" y="11277"/>
                    </a:lnTo>
                    <a:lnTo>
                      <a:pt x="2809" y="11537"/>
                    </a:lnTo>
                    <a:lnTo>
                      <a:pt x="2458" y="11884"/>
                    </a:lnTo>
                    <a:lnTo>
                      <a:pt x="2282" y="12318"/>
                    </a:lnTo>
                    <a:lnTo>
                      <a:pt x="2370" y="12318"/>
                    </a:lnTo>
                    <a:lnTo>
                      <a:pt x="2282" y="12318"/>
                    </a:lnTo>
                    <a:lnTo>
                      <a:pt x="2282" y="12404"/>
                    </a:lnTo>
                    <a:lnTo>
                      <a:pt x="1931" y="12578"/>
                    </a:lnTo>
                    <a:lnTo>
                      <a:pt x="1580" y="12838"/>
                    </a:lnTo>
                    <a:lnTo>
                      <a:pt x="1229" y="13012"/>
                    </a:lnTo>
                    <a:lnTo>
                      <a:pt x="965" y="13185"/>
                    </a:lnTo>
                    <a:lnTo>
                      <a:pt x="790" y="13359"/>
                    </a:lnTo>
                    <a:lnTo>
                      <a:pt x="614" y="13706"/>
                    </a:lnTo>
                    <a:lnTo>
                      <a:pt x="702" y="13879"/>
                    </a:lnTo>
                    <a:lnTo>
                      <a:pt x="965" y="14053"/>
                    </a:lnTo>
                    <a:lnTo>
                      <a:pt x="965" y="14139"/>
                    </a:lnTo>
                    <a:lnTo>
                      <a:pt x="1053" y="14139"/>
                    </a:lnTo>
                    <a:lnTo>
                      <a:pt x="1229" y="14226"/>
                    </a:lnTo>
                    <a:lnTo>
                      <a:pt x="1492" y="14313"/>
                    </a:lnTo>
                    <a:lnTo>
                      <a:pt x="1668" y="14399"/>
                    </a:lnTo>
                    <a:lnTo>
                      <a:pt x="1668" y="15267"/>
                    </a:lnTo>
                    <a:lnTo>
                      <a:pt x="1843" y="15527"/>
                    </a:lnTo>
                    <a:lnTo>
                      <a:pt x="2107" y="15701"/>
                    </a:lnTo>
                    <a:lnTo>
                      <a:pt x="2985" y="15701"/>
                    </a:lnTo>
                    <a:lnTo>
                      <a:pt x="2985" y="15787"/>
                    </a:lnTo>
                    <a:lnTo>
                      <a:pt x="3073" y="15874"/>
                    </a:lnTo>
                    <a:lnTo>
                      <a:pt x="3073" y="16048"/>
                    </a:lnTo>
                    <a:lnTo>
                      <a:pt x="3160" y="16221"/>
                    </a:lnTo>
                    <a:lnTo>
                      <a:pt x="3248" y="16481"/>
                    </a:lnTo>
                    <a:lnTo>
                      <a:pt x="3248" y="16742"/>
                    </a:lnTo>
                    <a:lnTo>
                      <a:pt x="3336" y="16828"/>
                    </a:lnTo>
                    <a:lnTo>
                      <a:pt x="3600" y="16828"/>
                    </a:lnTo>
                    <a:lnTo>
                      <a:pt x="3775" y="16742"/>
                    </a:lnTo>
                    <a:lnTo>
                      <a:pt x="3951" y="16568"/>
                    </a:lnTo>
                    <a:lnTo>
                      <a:pt x="4214" y="16568"/>
                    </a:lnTo>
                    <a:lnTo>
                      <a:pt x="4302" y="16655"/>
                    </a:lnTo>
                    <a:lnTo>
                      <a:pt x="4302" y="16828"/>
                    </a:lnTo>
                    <a:lnTo>
                      <a:pt x="4390" y="16915"/>
                    </a:lnTo>
                    <a:lnTo>
                      <a:pt x="4390" y="17002"/>
                    </a:lnTo>
                    <a:lnTo>
                      <a:pt x="4653" y="17262"/>
                    </a:lnTo>
                    <a:lnTo>
                      <a:pt x="4829" y="17262"/>
                    </a:lnTo>
                    <a:lnTo>
                      <a:pt x="5092" y="17175"/>
                    </a:lnTo>
                    <a:lnTo>
                      <a:pt x="5268" y="17002"/>
                    </a:lnTo>
                    <a:lnTo>
                      <a:pt x="5356" y="17002"/>
                    </a:lnTo>
                    <a:lnTo>
                      <a:pt x="5531" y="16828"/>
                    </a:lnTo>
                    <a:lnTo>
                      <a:pt x="5619" y="16655"/>
                    </a:lnTo>
                    <a:lnTo>
                      <a:pt x="5707" y="16568"/>
                    </a:lnTo>
                    <a:lnTo>
                      <a:pt x="5882" y="16481"/>
                    </a:lnTo>
                    <a:lnTo>
                      <a:pt x="6058" y="16481"/>
                    </a:lnTo>
                    <a:lnTo>
                      <a:pt x="6058" y="16828"/>
                    </a:lnTo>
                    <a:lnTo>
                      <a:pt x="5970" y="17175"/>
                    </a:lnTo>
                    <a:lnTo>
                      <a:pt x="5795" y="17696"/>
                    </a:lnTo>
                    <a:lnTo>
                      <a:pt x="5531" y="18130"/>
                    </a:lnTo>
                    <a:lnTo>
                      <a:pt x="5356" y="18216"/>
                    </a:lnTo>
                    <a:lnTo>
                      <a:pt x="5004" y="18477"/>
                    </a:lnTo>
                    <a:lnTo>
                      <a:pt x="4565" y="18824"/>
                    </a:lnTo>
                    <a:lnTo>
                      <a:pt x="4126" y="19257"/>
                    </a:lnTo>
                    <a:lnTo>
                      <a:pt x="3775" y="19691"/>
                    </a:lnTo>
                    <a:lnTo>
                      <a:pt x="3687" y="19778"/>
                    </a:lnTo>
                    <a:lnTo>
                      <a:pt x="3600" y="19778"/>
                    </a:lnTo>
                    <a:lnTo>
                      <a:pt x="3424" y="19865"/>
                    </a:lnTo>
                    <a:lnTo>
                      <a:pt x="3248" y="20038"/>
                    </a:lnTo>
                    <a:lnTo>
                      <a:pt x="2985" y="20125"/>
                    </a:lnTo>
                    <a:lnTo>
                      <a:pt x="2809" y="20385"/>
                    </a:lnTo>
                    <a:lnTo>
                      <a:pt x="2721" y="20559"/>
                    </a:lnTo>
                    <a:lnTo>
                      <a:pt x="2809" y="20559"/>
                    </a:lnTo>
                    <a:lnTo>
                      <a:pt x="2897" y="20472"/>
                    </a:lnTo>
                    <a:lnTo>
                      <a:pt x="3424" y="20298"/>
                    </a:lnTo>
                    <a:lnTo>
                      <a:pt x="4126" y="20125"/>
                    </a:lnTo>
                    <a:lnTo>
                      <a:pt x="4653" y="19865"/>
                    </a:lnTo>
                    <a:lnTo>
                      <a:pt x="5268" y="19518"/>
                    </a:lnTo>
                    <a:lnTo>
                      <a:pt x="5882" y="18910"/>
                    </a:lnTo>
                    <a:lnTo>
                      <a:pt x="6497" y="18390"/>
                    </a:lnTo>
                    <a:lnTo>
                      <a:pt x="7024" y="17869"/>
                    </a:lnTo>
                    <a:lnTo>
                      <a:pt x="7375" y="17696"/>
                    </a:lnTo>
                    <a:lnTo>
                      <a:pt x="7551" y="17522"/>
                    </a:lnTo>
                    <a:lnTo>
                      <a:pt x="7726" y="17436"/>
                    </a:lnTo>
                    <a:lnTo>
                      <a:pt x="8078" y="17089"/>
                    </a:lnTo>
                    <a:lnTo>
                      <a:pt x="8165" y="16915"/>
                    </a:lnTo>
                    <a:lnTo>
                      <a:pt x="7990" y="16568"/>
                    </a:lnTo>
                    <a:lnTo>
                      <a:pt x="7902" y="16568"/>
                    </a:lnTo>
                    <a:lnTo>
                      <a:pt x="7814" y="16481"/>
                    </a:lnTo>
                    <a:lnTo>
                      <a:pt x="7814" y="16395"/>
                    </a:lnTo>
                    <a:lnTo>
                      <a:pt x="7726" y="16308"/>
                    </a:lnTo>
                    <a:lnTo>
                      <a:pt x="7814" y="16221"/>
                    </a:lnTo>
                    <a:lnTo>
                      <a:pt x="7990" y="16134"/>
                    </a:lnTo>
                    <a:lnTo>
                      <a:pt x="8253" y="15614"/>
                    </a:lnTo>
                    <a:lnTo>
                      <a:pt x="8780" y="14746"/>
                    </a:lnTo>
                    <a:lnTo>
                      <a:pt x="8956" y="14226"/>
                    </a:lnTo>
                    <a:lnTo>
                      <a:pt x="9043" y="14139"/>
                    </a:lnTo>
                    <a:lnTo>
                      <a:pt x="9395" y="13966"/>
                    </a:lnTo>
                    <a:lnTo>
                      <a:pt x="9921" y="13792"/>
                    </a:lnTo>
                    <a:lnTo>
                      <a:pt x="10712" y="13792"/>
                    </a:lnTo>
                    <a:lnTo>
                      <a:pt x="10887" y="13966"/>
                    </a:lnTo>
                    <a:lnTo>
                      <a:pt x="10975" y="13966"/>
                    </a:lnTo>
                    <a:lnTo>
                      <a:pt x="11063" y="14053"/>
                    </a:lnTo>
                    <a:lnTo>
                      <a:pt x="11063" y="14139"/>
                    </a:lnTo>
                    <a:lnTo>
                      <a:pt x="10887" y="14226"/>
                    </a:lnTo>
                    <a:lnTo>
                      <a:pt x="10712" y="14226"/>
                    </a:lnTo>
                    <a:lnTo>
                      <a:pt x="9658" y="14573"/>
                    </a:lnTo>
                    <a:lnTo>
                      <a:pt x="9307" y="15007"/>
                    </a:lnTo>
                    <a:lnTo>
                      <a:pt x="9307" y="15180"/>
                    </a:lnTo>
                    <a:lnTo>
                      <a:pt x="9131" y="15527"/>
                    </a:lnTo>
                    <a:lnTo>
                      <a:pt x="9043" y="15614"/>
                    </a:lnTo>
                    <a:lnTo>
                      <a:pt x="9043" y="16048"/>
                    </a:lnTo>
                    <a:lnTo>
                      <a:pt x="9131" y="16134"/>
                    </a:lnTo>
                    <a:lnTo>
                      <a:pt x="9131" y="16308"/>
                    </a:lnTo>
                    <a:lnTo>
                      <a:pt x="9658" y="16308"/>
                    </a:lnTo>
                    <a:lnTo>
                      <a:pt x="9658" y="16221"/>
                    </a:lnTo>
                    <a:lnTo>
                      <a:pt x="10185" y="15961"/>
                    </a:lnTo>
                    <a:lnTo>
                      <a:pt x="10360" y="15787"/>
                    </a:lnTo>
                    <a:lnTo>
                      <a:pt x="10624" y="15614"/>
                    </a:lnTo>
                    <a:lnTo>
                      <a:pt x="10887" y="15354"/>
                    </a:lnTo>
                    <a:lnTo>
                      <a:pt x="10975" y="15180"/>
                    </a:lnTo>
                    <a:lnTo>
                      <a:pt x="10975" y="15007"/>
                    </a:lnTo>
                    <a:lnTo>
                      <a:pt x="11063" y="14920"/>
                    </a:lnTo>
                    <a:lnTo>
                      <a:pt x="11063" y="14746"/>
                    </a:lnTo>
                    <a:lnTo>
                      <a:pt x="11151" y="14660"/>
                    </a:lnTo>
                    <a:lnTo>
                      <a:pt x="11239" y="14486"/>
                    </a:lnTo>
                    <a:lnTo>
                      <a:pt x="11326" y="14486"/>
                    </a:lnTo>
                    <a:lnTo>
                      <a:pt x="11502" y="14399"/>
                    </a:lnTo>
                    <a:lnTo>
                      <a:pt x="11678" y="14486"/>
                    </a:lnTo>
                    <a:lnTo>
                      <a:pt x="11853" y="14660"/>
                    </a:lnTo>
                    <a:lnTo>
                      <a:pt x="12292" y="14660"/>
                    </a:lnTo>
                    <a:lnTo>
                      <a:pt x="12468" y="14746"/>
                    </a:lnTo>
                    <a:lnTo>
                      <a:pt x="12731" y="14833"/>
                    </a:lnTo>
                    <a:lnTo>
                      <a:pt x="12907" y="15007"/>
                    </a:lnTo>
                    <a:lnTo>
                      <a:pt x="12995" y="15180"/>
                    </a:lnTo>
                    <a:lnTo>
                      <a:pt x="13170" y="15267"/>
                    </a:lnTo>
                    <a:lnTo>
                      <a:pt x="13697" y="15354"/>
                    </a:lnTo>
                    <a:lnTo>
                      <a:pt x="14487" y="15527"/>
                    </a:lnTo>
                    <a:lnTo>
                      <a:pt x="14751" y="15527"/>
                    </a:lnTo>
                    <a:lnTo>
                      <a:pt x="14926" y="15701"/>
                    </a:lnTo>
                    <a:lnTo>
                      <a:pt x="15102" y="15787"/>
                    </a:lnTo>
                    <a:lnTo>
                      <a:pt x="15278" y="16048"/>
                    </a:lnTo>
                    <a:lnTo>
                      <a:pt x="15365" y="15961"/>
                    </a:lnTo>
                    <a:lnTo>
                      <a:pt x="15365" y="15874"/>
                    </a:lnTo>
                    <a:lnTo>
                      <a:pt x="15541" y="15787"/>
                    </a:lnTo>
                    <a:lnTo>
                      <a:pt x="15629" y="15701"/>
                    </a:lnTo>
                    <a:lnTo>
                      <a:pt x="15980" y="15701"/>
                    </a:lnTo>
                    <a:lnTo>
                      <a:pt x="16068" y="15874"/>
                    </a:lnTo>
                    <a:lnTo>
                      <a:pt x="16331" y="16134"/>
                    </a:lnTo>
                    <a:lnTo>
                      <a:pt x="16682" y="16568"/>
                    </a:lnTo>
                    <a:lnTo>
                      <a:pt x="17121" y="17002"/>
                    </a:lnTo>
                    <a:lnTo>
                      <a:pt x="17473" y="17436"/>
                    </a:lnTo>
                    <a:lnTo>
                      <a:pt x="17824" y="17696"/>
                    </a:lnTo>
                    <a:lnTo>
                      <a:pt x="17912" y="17783"/>
                    </a:lnTo>
                    <a:lnTo>
                      <a:pt x="18614" y="16742"/>
                    </a:lnTo>
                    <a:lnTo>
                      <a:pt x="18702" y="16828"/>
                    </a:lnTo>
                    <a:lnTo>
                      <a:pt x="19229" y="17696"/>
                    </a:lnTo>
                    <a:lnTo>
                      <a:pt x="19404" y="18130"/>
                    </a:lnTo>
                    <a:lnTo>
                      <a:pt x="19492" y="18130"/>
                    </a:lnTo>
                    <a:lnTo>
                      <a:pt x="19580" y="18216"/>
                    </a:lnTo>
                    <a:lnTo>
                      <a:pt x="19668" y="18390"/>
                    </a:lnTo>
                    <a:lnTo>
                      <a:pt x="20019" y="18737"/>
                    </a:lnTo>
                    <a:lnTo>
                      <a:pt x="20107" y="18910"/>
                    </a:lnTo>
                    <a:lnTo>
                      <a:pt x="20107" y="19257"/>
                    </a:lnTo>
                    <a:lnTo>
                      <a:pt x="20195" y="19518"/>
                    </a:lnTo>
                    <a:lnTo>
                      <a:pt x="20282" y="19691"/>
                    </a:lnTo>
                    <a:lnTo>
                      <a:pt x="20458" y="19865"/>
                    </a:lnTo>
                    <a:lnTo>
                      <a:pt x="20458" y="20038"/>
                    </a:lnTo>
                    <a:lnTo>
                      <a:pt x="20721" y="20038"/>
                    </a:lnTo>
                    <a:lnTo>
                      <a:pt x="20897" y="19865"/>
                    </a:lnTo>
                    <a:lnTo>
                      <a:pt x="20897" y="19951"/>
                    </a:lnTo>
                    <a:lnTo>
                      <a:pt x="20985" y="19951"/>
                    </a:lnTo>
                    <a:lnTo>
                      <a:pt x="20985" y="20298"/>
                    </a:lnTo>
                    <a:lnTo>
                      <a:pt x="21073" y="20559"/>
                    </a:lnTo>
                    <a:lnTo>
                      <a:pt x="20985" y="20559"/>
                    </a:lnTo>
                    <a:lnTo>
                      <a:pt x="20985" y="20645"/>
                    </a:lnTo>
                    <a:lnTo>
                      <a:pt x="20897" y="20819"/>
                    </a:lnTo>
                    <a:lnTo>
                      <a:pt x="20897" y="21166"/>
                    </a:lnTo>
                    <a:lnTo>
                      <a:pt x="20985" y="21426"/>
                    </a:lnTo>
                    <a:lnTo>
                      <a:pt x="21073" y="21513"/>
                    </a:lnTo>
                    <a:lnTo>
                      <a:pt x="21248" y="21600"/>
                    </a:lnTo>
                    <a:lnTo>
                      <a:pt x="21336" y="21426"/>
                    </a:lnTo>
                    <a:lnTo>
                      <a:pt x="21424" y="21079"/>
                    </a:lnTo>
                    <a:lnTo>
                      <a:pt x="21512" y="20559"/>
                    </a:lnTo>
                    <a:lnTo>
                      <a:pt x="21599" y="20125"/>
                    </a:lnTo>
                    <a:lnTo>
                      <a:pt x="21599" y="19778"/>
                    </a:lnTo>
                    <a:lnTo>
                      <a:pt x="21512" y="19778"/>
                    </a:lnTo>
                    <a:lnTo>
                      <a:pt x="20985" y="19257"/>
                    </a:lnTo>
                    <a:lnTo>
                      <a:pt x="20809" y="18997"/>
                    </a:lnTo>
                    <a:lnTo>
                      <a:pt x="20546" y="18477"/>
                    </a:lnTo>
                    <a:lnTo>
                      <a:pt x="20282" y="18130"/>
                    </a:lnTo>
                    <a:lnTo>
                      <a:pt x="19931" y="17609"/>
                    </a:lnTo>
                    <a:lnTo>
                      <a:pt x="19492" y="17002"/>
                    </a:lnTo>
                    <a:lnTo>
                      <a:pt x="19053" y="16481"/>
                    </a:lnTo>
                    <a:lnTo>
                      <a:pt x="18702" y="16048"/>
                    </a:lnTo>
                    <a:lnTo>
                      <a:pt x="18439" y="15874"/>
                    </a:lnTo>
                    <a:lnTo>
                      <a:pt x="18351" y="15874"/>
                    </a:lnTo>
                    <a:lnTo>
                      <a:pt x="18087" y="16134"/>
                    </a:lnTo>
                    <a:lnTo>
                      <a:pt x="17912" y="16221"/>
                    </a:lnTo>
                    <a:lnTo>
                      <a:pt x="17648" y="16395"/>
                    </a:lnTo>
                    <a:lnTo>
                      <a:pt x="17473" y="16395"/>
                    </a:lnTo>
                    <a:lnTo>
                      <a:pt x="17385" y="16308"/>
                    </a:lnTo>
                    <a:lnTo>
                      <a:pt x="17034" y="16048"/>
                    </a:lnTo>
                    <a:lnTo>
                      <a:pt x="16156" y="15354"/>
                    </a:lnTo>
                    <a:lnTo>
                      <a:pt x="15717" y="15093"/>
                    </a:lnTo>
                    <a:lnTo>
                      <a:pt x="15365" y="14833"/>
                    </a:lnTo>
                    <a:lnTo>
                      <a:pt x="14839" y="14833"/>
                    </a:lnTo>
                    <a:lnTo>
                      <a:pt x="14839" y="2168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miter lim="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" name="AutoShape 36"/>
              <p:cNvSpPr/>
              <p:nvPr/>
            </p:nvSpPr>
            <p:spPr bwMode="auto">
              <a:xfrm>
                <a:off x="620274" y="1077117"/>
                <a:ext cx="832355" cy="422217"/>
              </a:xfrm>
              <a:custGeom>
                <a:avLst/>
                <a:gdLst>
                  <a:gd name="T0" fmla="*/ 416178 w 21600"/>
                  <a:gd name="T1" fmla="*/ 211109 h 21600"/>
                  <a:gd name="T2" fmla="*/ 416178 w 21600"/>
                  <a:gd name="T3" fmla="*/ 211109 h 21600"/>
                  <a:gd name="T4" fmla="*/ 416178 w 21600"/>
                  <a:gd name="T5" fmla="*/ 211109 h 21600"/>
                  <a:gd name="T6" fmla="*/ 416178 w 21600"/>
                  <a:gd name="T7" fmla="*/ 211109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731" y="4063"/>
                    </a:moveTo>
                    <a:lnTo>
                      <a:pt x="19024" y="3421"/>
                    </a:lnTo>
                    <a:lnTo>
                      <a:pt x="19434" y="3100"/>
                    </a:lnTo>
                    <a:lnTo>
                      <a:pt x="19902" y="2887"/>
                    </a:lnTo>
                    <a:lnTo>
                      <a:pt x="20312" y="2780"/>
                    </a:lnTo>
                    <a:lnTo>
                      <a:pt x="20429" y="2780"/>
                    </a:lnTo>
                    <a:lnTo>
                      <a:pt x="20604" y="2245"/>
                    </a:lnTo>
                    <a:lnTo>
                      <a:pt x="20721" y="1924"/>
                    </a:lnTo>
                    <a:lnTo>
                      <a:pt x="20839" y="1710"/>
                    </a:lnTo>
                    <a:lnTo>
                      <a:pt x="21073" y="1497"/>
                    </a:lnTo>
                    <a:lnTo>
                      <a:pt x="21131" y="1497"/>
                    </a:lnTo>
                    <a:lnTo>
                      <a:pt x="21190" y="1603"/>
                    </a:lnTo>
                    <a:lnTo>
                      <a:pt x="21248" y="1603"/>
                    </a:lnTo>
                    <a:lnTo>
                      <a:pt x="21424" y="1710"/>
                    </a:lnTo>
                    <a:lnTo>
                      <a:pt x="21482" y="2138"/>
                    </a:lnTo>
                    <a:lnTo>
                      <a:pt x="21424" y="2566"/>
                    </a:lnTo>
                    <a:lnTo>
                      <a:pt x="21307" y="2994"/>
                    </a:lnTo>
                    <a:lnTo>
                      <a:pt x="21248" y="3314"/>
                    </a:lnTo>
                    <a:lnTo>
                      <a:pt x="21190" y="3421"/>
                    </a:lnTo>
                    <a:lnTo>
                      <a:pt x="21307" y="3635"/>
                    </a:lnTo>
                    <a:lnTo>
                      <a:pt x="21424" y="3742"/>
                    </a:lnTo>
                    <a:lnTo>
                      <a:pt x="21482" y="3849"/>
                    </a:lnTo>
                    <a:lnTo>
                      <a:pt x="21599" y="3956"/>
                    </a:lnTo>
                    <a:lnTo>
                      <a:pt x="21599" y="4063"/>
                    </a:lnTo>
                    <a:lnTo>
                      <a:pt x="21541" y="4063"/>
                    </a:lnTo>
                    <a:lnTo>
                      <a:pt x="21482" y="4170"/>
                    </a:lnTo>
                    <a:lnTo>
                      <a:pt x="21365" y="4277"/>
                    </a:lnTo>
                    <a:lnTo>
                      <a:pt x="21365" y="4384"/>
                    </a:lnTo>
                    <a:lnTo>
                      <a:pt x="21248" y="4384"/>
                    </a:lnTo>
                    <a:lnTo>
                      <a:pt x="21014" y="4598"/>
                    </a:lnTo>
                    <a:lnTo>
                      <a:pt x="20839" y="4598"/>
                    </a:lnTo>
                    <a:lnTo>
                      <a:pt x="20721" y="4704"/>
                    </a:lnTo>
                    <a:lnTo>
                      <a:pt x="20604" y="4918"/>
                    </a:lnTo>
                    <a:lnTo>
                      <a:pt x="20546" y="5132"/>
                    </a:lnTo>
                    <a:lnTo>
                      <a:pt x="20429" y="5346"/>
                    </a:lnTo>
                    <a:lnTo>
                      <a:pt x="20370" y="5560"/>
                    </a:lnTo>
                    <a:lnTo>
                      <a:pt x="20253" y="5667"/>
                    </a:lnTo>
                    <a:lnTo>
                      <a:pt x="20253" y="5774"/>
                    </a:lnTo>
                    <a:lnTo>
                      <a:pt x="20195" y="5774"/>
                    </a:lnTo>
                    <a:lnTo>
                      <a:pt x="19902" y="6308"/>
                    </a:lnTo>
                    <a:lnTo>
                      <a:pt x="19902" y="6629"/>
                    </a:lnTo>
                    <a:lnTo>
                      <a:pt x="20078" y="6629"/>
                    </a:lnTo>
                    <a:lnTo>
                      <a:pt x="20136" y="6736"/>
                    </a:lnTo>
                    <a:lnTo>
                      <a:pt x="20312" y="6736"/>
                    </a:lnTo>
                    <a:lnTo>
                      <a:pt x="20429" y="6843"/>
                    </a:lnTo>
                    <a:lnTo>
                      <a:pt x="20546" y="7057"/>
                    </a:lnTo>
                    <a:lnTo>
                      <a:pt x="20487" y="7164"/>
                    </a:lnTo>
                    <a:lnTo>
                      <a:pt x="20253" y="7378"/>
                    </a:lnTo>
                    <a:lnTo>
                      <a:pt x="19668" y="7378"/>
                    </a:lnTo>
                    <a:lnTo>
                      <a:pt x="19551" y="7485"/>
                    </a:lnTo>
                    <a:lnTo>
                      <a:pt x="19375" y="7592"/>
                    </a:lnTo>
                    <a:lnTo>
                      <a:pt x="19024" y="7592"/>
                    </a:lnTo>
                    <a:lnTo>
                      <a:pt x="18907" y="7485"/>
                    </a:lnTo>
                    <a:lnTo>
                      <a:pt x="18907" y="7592"/>
                    </a:lnTo>
                    <a:lnTo>
                      <a:pt x="18848" y="7592"/>
                    </a:lnTo>
                    <a:lnTo>
                      <a:pt x="18790" y="7699"/>
                    </a:lnTo>
                    <a:lnTo>
                      <a:pt x="18790" y="8019"/>
                    </a:lnTo>
                    <a:lnTo>
                      <a:pt x="18907" y="8126"/>
                    </a:lnTo>
                    <a:lnTo>
                      <a:pt x="18907" y="9730"/>
                    </a:lnTo>
                    <a:lnTo>
                      <a:pt x="18848" y="9944"/>
                    </a:lnTo>
                    <a:lnTo>
                      <a:pt x="18848" y="10158"/>
                    </a:lnTo>
                    <a:lnTo>
                      <a:pt x="18731" y="10372"/>
                    </a:lnTo>
                    <a:lnTo>
                      <a:pt x="18673" y="10265"/>
                    </a:lnTo>
                    <a:lnTo>
                      <a:pt x="18673" y="9837"/>
                    </a:lnTo>
                    <a:lnTo>
                      <a:pt x="18556" y="9409"/>
                    </a:lnTo>
                    <a:lnTo>
                      <a:pt x="18439" y="9837"/>
                    </a:lnTo>
                    <a:lnTo>
                      <a:pt x="18146" y="9409"/>
                    </a:lnTo>
                    <a:lnTo>
                      <a:pt x="18146" y="9730"/>
                    </a:lnTo>
                    <a:lnTo>
                      <a:pt x="18204" y="9944"/>
                    </a:lnTo>
                    <a:lnTo>
                      <a:pt x="18263" y="10051"/>
                    </a:lnTo>
                    <a:lnTo>
                      <a:pt x="18380" y="10479"/>
                    </a:lnTo>
                    <a:lnTo>
                      <a:pt x="18380" y="10800"/>
                    </a:lnTo>
                    <a:lnTo>
                      <a:pt x="18321" y="10800"/>
                    </a:lnTo>
                    <a:lnTo>
                      <a:pt x="18321" y="10906"/>
                    </a:lnTo>
                    <a:lnTo>
                      <a:pt x="18263" y="10906"/>
                    </a:lnTo>
                    <a:lnTo>
                      <a:pt x="18146" y="11013"/>
                    </a:lnTo>
                    <a:lnTo>
                      <a:pt x="17912" y="11013"/>
                    </a:lnTo>
                    <a:lnTo>
                      <a:pt x="17912" y="11120"/>
                    </a:lnTo>
                    <a:lnTo>
                      <a:pt x="17970" y="11227"/>
                    </a:lnTo>
                    <a:lnTo>
                      <a:pt x="17970" y="11441"/>
                    </a:lnTo>
                    <a:lnTo>
                      <a:pt x="18029" y="11655"/>
                    </a:lnTo>
                    <a:lnTo>
                      <a:pt x="18087" y="12083"/>
                    </a:lnTo>
                    <a:lnTo>
                      <a:pt x="18146" y="12190"/>
                    </a:lnTo>
                    <a:lnTo>
                      <a:pt x="18204" y="12190"/>
                    </a:lnTo>
                    <a:lnTo>
                      <a:pt x="18263" y="12297"/>
                    </a:lnTo>
                    <a:lnTo>
                      <a:pt x="18263" y="12510"/>
                    </a:lnTo>
                    <a:lnTo>
                      <a:pt x="18204" y="12510"/>
                    </a:lnTo>
                    <a:lnTo>
                      <a:pt x="18087" y="12617"/>
                    </a:lnTo>
                    <a:lnTo>
                      <a:pt x="17970" y="12617"/>
                    </a:lnTo>
                    <a:lnTo>
                      <a:pt x="17853" y="12831"/>
                    </a:lnTo>
                    <a:lnTo>
                      <a:pt x="17853" y="13152"/>
                    </a:lnTo>
                    <a:lnTo>
                      <a:pt x="17736" y="13366"/>
                    </a:lnTo>
                    <a:lnTo>
                      <a:pt x="17619" y="13473"/>
                    </a:lnTo>
                    <a:lnTo>
                      <a:pt x="17385" y="13900"/>
                    </a:lnTo>
                    <a:lnTo>
                      <a:pt x="17034" y="14435"/>
                    </a:lnTo>
                    <a:lnTo>
                      <a:pt x="16682" y="15184"/>
                    </a:lnTo>
                    <a:lnTo>
                      <a:pt x="16273" y="15825"/>
                    </a:lnTo>
                    <a:lnTo>
                      <a:pt x="16156" y="16253"/>
                    </a:lnTo>
                    <a:lnTo>
                      <a:pt x="16156" y="16467"/>
                    </a:lnTo>
                    <a:lnTo>
                      <a:pt x="16097" y="16895"/>
                    </a:lnTo>
                    <a:lnTo>
                      <a:pt x="16097" y="17322"/>
                    </a:lnTo>
                    <a:lnTo>
                      <a:pt x="16156" y="17750"/>
                    </a:lnTo>
                    <a:lnTo>
                      <a:pt x="16214" y="18071"/>
                    </a:lnTo>
                    <a:lnTo>
                      <a:pt x="16331" y="18499"/>
                    </a:lnTo>
                    <a:lnTo>
                      <a:pt x="16390" y="18605"/>
                    </a:lnTo>
                    <a:lnTo>
                      <a:pt x="16565" y="19033"/>
                    </a:lnTo>
                    <a:lnTo>
                      <a:pt x="16741" y="19675"/>
                    </a:lnTo>
                    <a:lnTo>
                      <a:pt x="16799" y="20423"/>
                    </a:lnTo>
                    <a:lnTo>
                      <a:pt x="16741" y="21279"/>
                    </a:lnTo>
                    <a:lnTo>
                      <a:pt x="16741" y="21386"/>
                    </a:lnTo>
                    <a:lnTo>
                      <a:pt x="16682" y="21386"/>
                    </a:lnTo>
                    <a:lnTo>
                      <a:pt x="16682" y="21493"/>
                    </a:lnTo>
                    <a:lnTo>
                      <a:pt x="16624" y="21599"/>
                    </a:lnTo>
                    <a:lnTo>
                      <a:pt x="16448" y="21599"/>
                    </a:lnTo>
                    <a:lnTo>
                      <a:pt x="16331" y="21386"/>
                    </a:lnTo>
                    <a:lnTo>
                      <a:pt x="16214" y="21065"/>
                    </a:lnTo>
                    <a:lnTo>
                      <a:pt x="16097" y="20958"/>
                    </a:lnTo>
                    <a:lnTo>
                      <a:pt x="15863" y="20530"/>
                    </a:lnTo>
                    <a:lnTo>
                      <a:pt x="15570" y="19675"/>
                    </a:lnTo>
                    <a:lnTo>
                      <a:pt x="15453" y="18605"/>
                    </a:lnTo>
                    <a:lnTo>
                      <a:pt x="15453" y="18178"/>
                    </a:lnTo>
                    <a:lnTo>
                      <a:pt x="15336" y="17750"/>
                    </a:lnTo>
                    <a:lnTo>
                      <a:pt x="15219" y="17643"/>
                    </a:lnTo>
                    <a:lnTo>
                      <a:pt x="15102" y="17429"/>
                    </a:lnTo>
                    <a:lnTo>
                      <a:pt x="14926" y="17429"/>
                    </a:lnTo>
                    <a:lnTo>
                      <a:pt x="14751" y="17322"/>
                    </a:lnTo>
                    <a:lnTo>
                      <a:pt x="14341" y="17322"/>
                    </a:lnTo>
                    <a:lnTo>
                      <a:pt x="13814" y="17215"/>
                    </a:lnTo>
                    <a:lnTo>
                      <a:pt x="13346" y="17215"/>
                    </a:lnTo>
                    <a:lnTo>
                      <a:pt x="13053" y="17322"/>
                    </a:lnTo>
                    <a:lnTo>
                      <a:pt x="12995" y="17536"/>
                    </a:lnTo>
                    <a:lnTo>
                      <a:pt x="12819" y="17643"/>
                    </a:lnTo>
                    <a:lnTo>
                      <a:pt x="12468" y="17750"/>
                    </a:lnTo>
                    <a:lnTo>
                      <a:pt x="11531" y="17750"/>
                    </a:lnTo>
                    <a:lnTo>
                      <a:pt x="11180" y="17857"/>
                    </a:lnTo>
                    <a:lnTo>
                      <a:pt x="10887" y="18178"/>
                    </a:lnTo>
                    <a:lnTo>
                      <a:pt x="10360" y="18605"/>
                    </a:lnTo>
                    <a:lnTo>
                      <a:pt x="10009" y="19568"/>
                    </a:lnTo>
                    <a:lnTo>
                      <a:pt x="10009" y="19675"/>
                    </a:lnTo>
                    <a:lnTo>
                      <a:pt x="10068" y="19782"/>
                    </a:lnTo>
                    <a:lnTo>
                      <a:pt x="10068" y="20423"/>
                    </a:lnTo>
                    <a:lnTo>
                      <a:pt x="9892" y="20423"/>
                    </a:lnTo>
                    <a:lnTo>
                      <a:pt x="9658" y="20102"/>
                    </a:lnTo>
                    <a:lnTo>
                      <a:pt x="9365" y="19568"/>
                    </a:lnTo>
                    <a:lnTo>
                      <a:pt x="9014" y="18712"/>
                    </a:lnTo>
                    <a:lnTo>
                      <a:pt x="8956" y="18605"/>
                    </a:lnTo>
                    <a:lnTo>
                      <a:pt x="8897" y="18392"/>
                    </a:lnTo>
                    <a:lnTo>
                      <a:pt x="8780" y="18285"/>
                    </a:lnTo>
                    <a:lnTo>
                      <a:pt x="8663" y="18071"/>
                    </a:lnTo>
                    <a:lnTo>
                      <a:pt x="8546" y="17964"/>
                    </a:lnTo>
                    <a:lnTo>
                      <a:pt x="8429" y="17964"/>
                    </a:lnTo>
                    <a:lnTo>
                      <a:pt x="8370" y="18071"/>
                    </a:lnTo>
                    <a:lnTo>
                      <a:pt x="8312" y="18071"/>
                    </a:lnTo>
                    <a:lnTo>
                      <a:pt x="8253" y="18178"/>
                    </a:lnTo>
                    <a:lnTo>
                      <a:pt x="7960" y="18178"/>
                    </a:lnTo>
                    <a:lnTo>
                      <a:pt x="7785" y="17964"/>
                    </a:lnTo>
                    <a:lnTo>
                      <a:pt x="7668" y="17857"/>
                    </a:lnTo>
                    <a:lnTo>
                      <a:pt x="7434" y="17536"/>
                    </a:lnTo>
                    <a:lnTo>
                      <a:pt x="7199" y="16895"/>
                    </a:lnTo>
                    <a:lnTo>
                      <a:pt x="7082" y="16039"/>
                    </a:lnTo>
                    <a:lnTo>
                      <a:pt x="7024" y="15932"/>
                    </a:lnTo>
                    <a:lnTo>
                      <a:pt x="6965" y="15932"/>
                    </a:lnTo>
                    <a:lnTo>
                      <a:pt x="6848" y="15825"/>
                    </a:lnTo>
                    <a:lnTo>
                      <a:pt x="6380" y="15825"/>
                    </a:lnTo>
                    <a:lnTo>
                      <a:pt x="6263" y="16039"/>
                    </a:lnTo>
                    <a:lnTo>
                      <a:pt x="6146" y="16146"/>
                    </a:lnTo>
                    <a:lnTo>
                      <a:pt x="5795" y="16360"/>
                    </a:lnTo>
                    <a:lnTo>
                      <a:pt x="5151" y="16360"/>
                    </a:lnTo>
                    <a:lnTo>
                      <a:pt x="4858" y="16253"/>
                    </a:lnTo>
                    <a:lnTo>
                      <a:pt x="4448" y="16039"/>
                    </a:lnTo>
                    <a:lnTo>
                      <a:pt x="4097" y="15825"/>
                    </a:lnTo>
                    <a:lnTo>
                      <a:pt x="3804" y="15504"/>
                    </a:lnTo>
                    <a:lnTo>
                      <a:pt x="3746" y="15398"/>
                    </a:lnTo>
                    <a:lnTo>
                      <a:pt x="3629" y="15291"/>
                    </a:lnTo>
                    <a:lnTo>
                      <a:pt x="3278" y="15398"/>
                    </a:lnTo>
                    <a:lnTo>
                      <a:pt x="2868" y="15825"/>
                    </a:lnTo>
                    <a:lnTo>
                      <a:pt x="2809" y="15718"/>
                    </a:lnTo>
                    <a:lnTo>
                      <a:pt x="2809" y="15611"/>
                    </a:lnTo>
                    <a:lnTo>
                      <a:pt x="2751" y="15398"/>
                    </a:lnTo>
                    <a:lnTo>
                      <a:pt x="2634" y="15077"/>
                    </a:lnTo>
                    <a:lnTo>
                      <a:pt x="2575" y="14756"/>
                    </a:lnTo>
                    <a:lnTo>
                      <a:pt x="2341" y="14328"/>
                    </a:lnTo>
                    <a:lnTo>
                      <a:pt x="2165" y="14221"/>
                    </a:lnTo>
                    <a:lnTo>
                      <a:pt x="1931" y="14007"/>
                    </a:lnTo>
                    <a:lnTo>
                      <a:pt x="1756" y="13794"/>
                    </a:lnTo>
                    <a:lnTo>
                      <a:pt x="1521" y="13473"/>
                    </a:lnTo>
                    <a:lnTo>
                      <a:pt x="1346" y="12938"/>
                    </a:lnTo>
                    <a:lnTo>
                      <a:pt x="1229" y="12831"/>
                    </a:lnTo>
                    <a:lnTo>
                      <a:pt x="1053" y="12297"/>
                    </a:lnTo>
                    <a:lnTo>
                      <a:pt x="760" y="11548"/>
                    </a:lnTo>
                    <a:lnTo>
                      <a:pt x="468" y="10693"/>
                    </a:lnTo>
                    <a:lnTo>
                      <a:pt x="234" y="9623"/>
                    </a:lnTo>
                    <a:lnTo>
                      <a:pt x="58" y="8340"/>
                    </a:lnTo>
                    <a:lnTo>
                      <a:pt x="58" y="8126"/>
                    </a:lnTo>
                    <a:lnTo>
                      <a:pt x="0" y="7485"/>
                    </a:lnTo>
                    <a:lnTo>
                      <a:pt x="0" y="5881"/>
                    </a:lnTo>
                    <a:lnTo>
                      <a:pt x="117" y="5560"/>
                    </a:lnTo>
                    <a:lnTo>
                      <a:pt x="234" y="5346"/>
                    </a:lnTo>
                    <a:lnTo>
                      <a:pt x="292" y="5132"/>
                    </a:lnTo>
                    <a:lnTo>
                      <a:pt x="292" y="4598"/>
                    </a:lnTo>
                    <a:lnTo>
                      <a:pt x="234" y="4277"/>
                    </a:lnTo>
                    <a:lnTo>
                      <a:pt x="234" y="4063"/>
                    </a:lnTo>
                    <a:lnTo>
                      <a:pt x="175" y="3314"/>
                    </a:lnTo>
                    <a:lnTo>
                      <a:pt x="175" y="2459"/>
                    </a:lnTo>
                    <a:lnTo>
                      <a:pt x="117" y="1603"/>
                    </a:lnTo>
                    <a:lnTo>
                      <a:pt x="117" y="1069"/>
                    </a:lnTo>
                    <a:lnTo>
                      <a:pt x="234" y="1069"/>
                    </a:lnTo>
                    <a:lnTo>
                      <a:pt x="292" y="1176"/>
                    </a:lnTo>
                    <a:lnTo>
                      <a:pt x="409" y="1176"/>
                    </a:lnTo>
                    <a:lnTo>
                      <a:pt x="526" y="962"/>
                    </a:lnTo>
                    <a:lnTo>
                      <a:pt x="526" y="0"/>
                    </a:lnTo>
                    <a:lnTo>
                      <a:pt x="11121" y="0"/>
                    </a:lnTo>
                    <a:lnTo>
                      <a:pt x="11473" y="534"/>
                    </a:lnTo>
                    <a:lnTo>
                      <a:pt x="12175" y="641"/>
                    </a:lnTo>
                    <a:lnTo>
                      <a:pt x="12234" y="855"/>
                    </a:lnTo>
                    <a:lnTo>
                      <a:pt x="12468" y="1069"/>
                    </a:lnTo>
                    <a:lnTo>
                      <a:pt x="12702" y="1069"/>
                    </a:lnTo>
                    <a:lnTo>
                      <a:pt x="12643" y="1176"/>
                    </a:lnTo>
                    <a:lnTo>
                      <a:pt x="12643" y="1283"/>
                    </a:lnTo>
                    <a:lnTo>
                      <a:pt x="12292" y="1924"/>
                    </a:lnTo>
                    <a:lnTo>
                      <a:pt x="12175" y="2031"/>
                    </a:lnTo>
                    <a:lnTo>
                      <a:pt x="12175" y="2245"/>
                    </a:lnTo>
                    <a:lnTo>
                      <a:pt x="12234" y="2245"/>
                    </a:lnTo>
                    <a:lnTo>
                      <a:pt x="12351" y="2352"/>
                    </a:lnTo>
                    <a:lnTo>
                      <a:pt x="12936" y="2352"/>
                    </a:lnTo>
                    <a:lnTo>
                      <a:pt x="13287" y="2245"/>
                    </a:lnTo>
                    <a:lnTo>
                      <a:pt x="13580" y="2031"/>
                    </a:lnTo>
                    <a:lnTo>
                      <a:pt x="13639" y="2138"/>
                    </a:lnTo>
                    <a:lnTo>
                      <a:pt x="13697" y="2138"/>
                    </a:lnTo>
                    <a:lnTo>
                      <a:pt x="13756" y="2245"/>
                    </a:lnTo>
                    <a:lnTo>
                      <a:pt x="14224" y="2245"/>
                    </a:lnTo>
                    <a:lnTo>
                      <a:pt x="14341" y="2138"/>
                    </a:lnTo>
                    <a:lnTo>
                      <a:pt x="14517" y="2138"/>
                    </a:lnTo>
                    <a:lnTo>
                      <a:pt x="14634" y="2245"/>
                    </a:lnTo>
                    <a:lnTo>
                      <a:pt x="14692" y="2352"/>
                    </a:lnTo>
                    <a:lnTo>
                      <a:pt x="14692" y="2780"/>
                    </a:lnTo>
                    <a:lnTo>
                      <a:pt x="14517" y="3100"/>
                    </a:lnTo>
                    <a:lnTo>
                      <a:pt x="14341" y="3207"/>
                    </a:lnTo>
                    <a:lnTo>
                      <a:pt x="14341" y="3100"/>
                    </a:lnTo>
                    <a:lnTo>
                      <a:pt x="13990" y="3100"/>
                    </a:lnTo>
                    <a:lnTo>
                      <a:pt x="13931" y="3314"/>
                    </a:lnTo>
                    <a:lnTo>
                      <a:pt x="13814" y="3528"/>
                    </a:lnTo>
                    <a:lnTo>
                      <a:pt x="13756" y="3849"/>
                    </a:lnTo>
                    <a:lnTo>
                      <a:pt x="13814" y="3849"/>
                    </a:lnTo>
                    <a:lnTo>
                      <a:pt x="13931" y="4063"/>
                    </a:lnTo>
                    <a:lnTo>
                      <a:pt x="13931" y="4491"/>
                    </a:lnTo>
                    <a:lnTo>
                      <a:pt x="13873" y="4811"/>
                    </a:lnTo>
                    <a:lnTo>
                      <a:pt x="13814" y="4918"/>
                    </a:lnTo>
                    <a:lnTo>
                      <a:pt x="13756" y="5453"/>
                    </a:lnTo>
                    <a:lnTo>
                      <a:pt x="13697" y="6095"/>
                    </a:lnTo>
                    <a:lnTo>
                      <a:pt x="13697" y="6736"/>
                    </a:lnTo>
                    <a:lnTo>
                      <a:pt x="13814" y="7164"/>
                    </a:lnTo>
                    <a:lnTo>
                      <a:pt x="13873" y="7164"/>
                    </a:lnTo>
                    <a:lnTo>
                      <a:pt x="13990" y="7057"/>
                    </a:lnTo>
                    <a:lnTo>
                      <a:pt x="14165" y="6736"/>
                    </a:lnTo>
                    <a:lnTo>
                      <a:pt x="14224" y="6522"/>
                    </a:lnTo>
                    <a:lnTo>
                      <a:pt x="14282" y="6201"/>
                    </a:lnTo>
                    <a:lnTo>
                      <a:pt x="14341" y="5774"/>
                    </a:lnTo>
                    <a:lnTo>
                      <a:pt x="14458" y="4384"/>
                    </a:lnTo>
                    <a:lnTo>
                      <a:pt x="14634" y="4170"/>
                    </a:lnTo>
                    <a:lnTo>
                      <a:pt x="14634" y="3849"/>
                    </a:lnTo>
                    <a:lnTo>
                      <a:pt x="14751" y="3421"/>
                    </a:lnTo>
                    <a:lnTo>
                      <a:pt x="14809" y="3314"/>
                    </a:lnTo>
                    <a:lnTo>
                      <a:pt x="15043" y="3314"/>
                    </a:lnTo>
                    <a:lnTo>
                      <a:pt x="15102" y="3421"/>
                    </a:lnTo>
                    <a:lnTo>
                      <a:pt x="15219" y="3421"/>
                    </a:lnTo>
                    <a:lnTo>
                      <a:pt x="15336" y="3849"/>
                    </a:lnTo>
                    <a:lnTo>
                      <a:pt x="15336" y="4063"/>
                    </a:lnTo>
                    <a:lnTo>
                      <a:pt x="15219" y="4598"/>
                    </a:lnTo>
                    <a:lnTo>
                      <a:pt x="15219" y="4704"/>
                    </a:lnTo>
                    <a:lnTo>
                      <a:pt x="15160" y="4811"/>
                    </a:lnTo>
                    <a:lnTo>
                      <a:pt x="15160" y="4918"/>
                    </a:lnTo>
                    <a:lnTo>
                      <a:pt x="15336" y="4918"/>
                    </a:lnTo>
                    <a:lnTo>
                      <a:pt x="15453" y="4704"/>
                    </a:lnTo>
                    <a:lnTo>
                      <a:pt x="15453" y="4811"/>
                    </a:lnTo>
                    <a:lnTo>
                      <a:pt x="15629" y="5132"/>
                    </a:lnTo>
                    <a:lnTo>
                      <a:pt x="15687" y="5346"/>
                    </a:lnTo>
                    <a:lnTo>
                      <a:pt x="15687" y="6415"/>
                    </a:lnTo>
                    <a:lnTo>
                      <a:pt x="15629" y="6522"/>
                    </a:lnTo>
                    <a:lnTo>
                      <a:pt x="15629" y="6736"/>
                    </a:lnTo>
                    <a:lnTo>
                      <a:pt x="15687" y="6736"/>
                    </a:lnTo>
                    <a:lnTo>
                      <a:pt x="15687" y="6843"/>
                    </a:lnTo>
                    <a:lnTo>
                      <a:pt x="16390" y="6843"/>
                    </a:lnTo>
                    <a:lnTo>
                      <a:pt x="16624" y="6736"/>
                    </a:lnTo>
                    <a:lnTo>
                      <a:pt x="16858" y="6522"/>
                    </a:lnTo>
                    <a:lnTo>
                      <a:pt x="17034" y="6308"/>
                    </a:lnTo>
                    <a:lnTo>
                      <a:pt x="17268" y="5881"/>
                    </a:lnTo>
                    <a:lnTo>
                      <a:pt x="17326" y="5667"/>
                    </a:lnTo>
                    <a:lnTo>
                      <a:pt x="17385" y="5560"/>
                    </a:lnTo>
                    <a:lnTo>
                      <a:pt x="17326" y="5453"/>
                    </a:lnTo>
                    <a:lnTo>
                      <a:pt x="17326" y="5239"/>
                    </a:lnTo>
                    <a:lnTo>
                      <a:pt x="17443" y="5025"/>
                    </a:lnTo>
                    <a:lnTo>
                      <a:pt x="17560" y="4918"/>
                    </a:lnTo>
                    <a:lnTo>
                      <a:pt x="17736" y="4811"/>
                    </a:lnTo>
                    <a:lnTo>
                      <a:pt x="18146" y="4811"/>
                    </a:lnTo>
                    <a:lnTo>
                      <a:pt x="18321" y="4704"/>
                    </a:lnTo>
                    <a:lnTo>
                      <a:pt x="18439" y="4598"/>
                    </a:lnTo>
                    <a:lnTo>
                      <a:pt x="18731" y="4063"/>
                    </a:lnTo>
                    <a:close/>
                  </a:path>
                </a:pathLst>
              </a:custGeom>
              <a:solidFill>
                <a:srgbClr val="8DC9CC"/>
              </a:solidFill>
              <a:ln w="3175" cap="flat" cmpd="sng">
                <a:solidFill>
                  <a:srgbClr val="F2F2F2"/>
                </a:solidFill>
                <a:prstDash val="solid"/>
                <a:miter lim="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6" name="AutoShape 37"/>
              <p:cNvSpPr/>
              <p:nvPr/>
            </p:nvSpPr>
            <p:spPr bwMode="auto">
              <a:xfrm>
                <a:off x="1861394" y="600083"/>
                <a:ext cx="153359" cy="102639"/>
              </a:xfrm>
              <a:custGeom>
                <a:avLst/>
                <a:gdLst>
                  <a:gd name="T0" fmla="*/ 76680 w 21600"/>
                  <a:gd name="T1" fmla="*/ 51320 h 21600"/>
                  <a:gd name="T2" fmla="*/ 76680 w 21600"/>
                  <a:gd name="T3" fmla="*/ 51320 h 21600"/>
                  <a:gd name="T4" fmla="*/ 76680 w 21600"/>
                  <a:gd name="T5" fmla="*/ 51320 h 21600"/>
                  <a:gd name="T6" fmla="*/ 76680 w 21600"/>
                  <a:gd name="T7" fmla="*/ 51320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05" y="881"/>
                    </a:moveTo>
                    <a:lnTo>
                      <a:pt x="0" y="7053"/>
                    </a:lnTo>
                    <a:lnTo>
                      <a:pt x="2541" y="7934"/>
                    </a:lnTo>
                    <a:lnTo>
                      <a:pt x="3494" y="10579"/>
                    </a:lnTo>
                    <a:lnTo>
                      <a:pt x="952" y="11902"/>
                    </a:lnTo>
                    <a:lnTo>
                      <a:pt x="317" y="11902"/>
                    </a:lnTo>
                    <a:lnTo>
                      <a:pt x="317" y="12342"/>
                    </a:lnTo>
                    <a:lnTo>
                      <a:pt x="0" y="12783"/>
                    </a:lnTo>
                    <a:lnTo>
                      <a:pt x="0" y="13224"/>
                    </a:lnTo>
                    <a:lnTo>
                      <a:pt x="317" y="14106"/>
                    </a:lnTo>
                    <a:lnTo>
                      <a:pt x="952" y="14987"/>
                    </a:lnTo>
                    <a:lnTo>
                      <a:pt x="3176" y="14987"/>
                    </a:lnTo>
                    <a:lnTo>
                      <a:pt x="6035" y="18955"/>
                    </a:lnTo>
                    <a:lnTo>
                      <a:pt x="8894" y="21599"/>
                    </a:lnTo>
                    <a:lnTo>
                      <a:pt x="9211" y="21599"/>
                    </a:lnTo>
                    <a:lnTo>
                      <a:pt x="9529" y="21159"/>
                    </a:lnTo>
                    <a:lnTo>
                      <a:pt x="10482" y="20718"/>
                    </a:lnTo>
                    <a:lnTo>
                      <a:pt x="11752" y="19836"/>
                    </a:lnTo>
                    <a:lnTo>
                      <a:pt x="12070" y="19395"/>
                    </a:lnTo>
                    <a:lnTo>
                      <a:pt x="13023" y="18955"/>
                    </a:lnTo>
                    <a:lnTo>
                      <a:pt x="14294" y="18955"/>
                    </a:lnTo>
                    <a:lnTo>
                      <a:pt x="14929" y="19395"/>
                    </a:lnTo>
                    <a:lnTo>
                      <a:pt x="15247" y="19395"/>
                    </a:lnTo>
                    <a:lnTo>
                      <a:pt x="15882" y="18955"/>
                    </a:lnTo>
                    <a:lnTo>
                      <a:pt x="17470" y="17632"/>
                    </a:lnTo>
                    <a:lnTo>
                      <a:pt x="19376" y="15869"/>
                    </a:lnTo>
                    <a:lnTo>
                      <a:pt x="20964" y="12783"/>
                    </a:lnTo>
                    <a:lnTo>
                      <a:pt x="21599" y="9697"/>
                    </a:lnTo>
                    <a:lnTo>
                      <a:pt x="21599" y="9257"/>
                    </a:lnTo>
                    <a:lnTo>
                      <a:pt x="21282" y="8816"/>
                    </a:lnTo>
                    <a:lnTo>
                      <a:pt x="20647" y="7053"/>
                    </a:lnTo>
                    <a:lnTo>
                      <a:pt x="20011" y="6171"/>
                    </a:lnTo>
                    <a:lnTo>
                      <a:pt x="19694" y="5289"/>
                    </a:lnTo>
                    <a:lnTo>
                      <a:pt x="19058" y="4848"/>
                    </a:lnTo>
                    <a:lnTo>
                      <a:pt x="18741" y="4848"/>
                    </a:lnTo>
                    <a:lnTo>
                      <a:pt x="18741" y="2644"/>
                    </a:lnTo>
                    <a:lnTo>
                      <a:pt x="18105" y="2204"/>
                    </a:lnTo>
                    <a:lnTo>
                      <a:pt x="17788" y="2204"/>
                    </a:lnTo>
                    <a:lnTo>
                      <a:pt x="16835" y="1763"/>
                    </a:lnTo>
                    <a:lnTo>
                      <a:pt x="16517" y="2204"/>
                    </a:lnTo>
                    <a:lnTo>
                      <a:pt x="16200" y="2204"/>
                    </a:lnTo>
                    <a:lnTo>
                      <a:pt x="13658" y="3967"/>
                    </a:lnTo>
                    <a:lnTo>
                      <a:pt x="13023" y="4848"/>
                    </a:lnTo>
                    <a:lnTo>
                      <a:pt x="12388" y="4848"/>
                    </a:lnTo>
                    <a:lnTo>
                      <a:pt x="12070" y="4408"/>
                    </a:lnTo>
                    <a:lnTo>
                      <a:pt x="11435" y="3967"/>
                    </a:lnTo>
                    <a:lnTo>
                      <a:pt x="11117" y="3526"/>
                    </a:lnTo>
                    <a:lnTo>
                      <a:pt x="11117" y="3085"/>
                    </a:lnTo>
                    <a:lnTo>
                      <a:pt x="10164" y="1763"/>
                    </a:lnTo>
                    <a:lnTo>
                      <a:pt x="9529" y="1322"/>
                    </a:lnTo>
                    <a:lnTo>
                      <a:pt x="8894" y="1322"/>
                    </a:lnTo>
                    <a:lnTo>
                      <a:pt x="7941" y="1763"/>
                    </a:lnTo>
                    <a:lnTo>
                      <a:pt x="7305" y="2644"/>
                    </a:lnTo>
                    <a:lnTo>
                      <a:pt x="6988" y="3526"/>
                    </a:lnTo>
                    <a:lnTo>
                      <a:pt x="6988" y="6171"/>
                    </a:lnTo>
                    <a:lnTo>
                      <a:pt x="6352" y="6171"/>
                    </a:lnTo>
                    <a:lnTo>
                      <a:pt x="6035" y="5289"/>
                    </a:lnTo>
                    <a:lnTo>
                      <a:pt x="5400" y="4848"/>
                    </a:lnTo>
                    <a:lnTo>
                      <a:pt x="5400" y="3967"/>
                    </a:lnTo>
                    <a:lnTo>
                      <a:pt x="4447" y="2644"/>
                    </a:lnTo>
                    <a:lnTo>
                      <a:pt x="4129" y="1763"/>
                    </a:lnTo>
                    <a:lnTo>
                      <a:pt x="2858" y="0"/>
                    </a:lnTo>
                    <a:lnTo>
                      <a:pt x="2223" y="0"/>
                    </a:lnTo>
                    <a:lnTo>
                      <a:pt x="1905" y="881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miter lim="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7" name="AutoShape 38"/>
              <p:cNvSpPr/>
              <p:nvPr/>
            </p:nvSpPr>
            <p:spPr bwMode="auto">
              <a:xfrm>
                <a:off x="1105434" y="1570480"/>
                <a:ext cx="15964" cy="41990"/>
              </a:xfrm>
              <a:custGeom>
                <a:avLst/>
                <a:gdLst>
                  <a:gd name="T0" fmla="*/ 7982 w 21600"/>
                  <a:gd name="T1" fmla="*/ 20995 h 21600"/>
                  <a:gd name="T2" fmla="*/ 7982 w 21600"/>
                  <a:gd name="T3" fmla="*/ 20995 h 21600"/>
                  <a:gd name="T4" fmla="*/ 7982 w 21600"/>
                  <a:gd name="T5" fmla="*/ 20995 h 21600"/>
                  <a:gd name="T6" fmla="*/ 7982 w 21600"/>
                  <a:gd name="T7" fmla="*/ 20995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599" y="0"/>
                    </a:moveTo>
                    <a:lnTo>
                      <a:pt x="15428" y="0"/>
                    </a:lnTo>
                    <a:lnTo>
                      <a:pt x="15428" y="1080"/>
                    </a:lnTo>
                    <a:lnTo>
                      <a:pt x="12342" y="1080"/>
                    </a:lnTo>
                    <a:lnTo>
                      <a:pt x="6171" y="3239"/>
                    </a:lnTo>
                    <a:lnTo>
                      <a:pt x="3085" y="2160"/>
                    </a:lnTo>
                    <a:lnTo>
                      <a:pt x="0" y="2160"/>
                    </a:lnTo>
                    <a:lnTo>
                      <a:pt x="0" y="21599"/>
                    </a:lnTo>
                    <a:lnTo>
                      <a:pt x="12342" y="21599"/>
                    </a:lnTo>
                    <a:lnTo>
                      <a:pt x="12342" y="20519"/>
                    </a:lnTo>
                    <a:lnTo>
                      <a:pt x="18514" y="18359"/>
                    </a:lnTo>
                    <a:lnTo>
                      <a:pt x="18514" y="15119"/>
                    </a:lnTo>
                    <a:lnTo>
                      <a:pt x="15428" y="12959"/>
                    </a:lnTo>
                    <a:lnTo>
                      <a:pt x="15428" y="6479"/>
                    </a:lnTo>
                    <a:lnTo>
                      <a:pt x="18514" y="5400"/>
                    </a:lnTo>
                    <a:lnTo>
                      <a:pt x="18514" y="4319"/>
                    </a:lnTo>
                    <a:lnTo>
                      <a:pt x="21599" y="2160"/>
                    </a:lnTo>
                    <a:lnTo>
                      <a:pt x="21599" y="0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miter lim="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8" name="AutoShape 39"/>
              <p:cNvSpPr/>
              <p:nvPr/>
            </p:nvSpPr>
            <p:spPr bwMode="auto">
              <a:xfrm>
                <a:off x="1355710" y="1570480"/>
                <a:ext cx="42759" cy="29160"/>
              </a:xfrm>
              <a:custGeom>
                <a:avLst/>
                <a:gdLst>
                  <a:gd name="T0" fmla="*/ 21380 w 21600"/>
                  <a:gd name="T1" fmla="*/ 14580 h 21600"/>
                  <a:gd name="T2" fmla="*/ 21380 w 21600"/>
                  <a:gd name="T3" fmla="*/ 14580 h 21600"/>
                  <a:gd name="T4" fmla="*/ 21380 w 21600"/>
                  <a:gd name="T5" fmla="*/ 14580 h 21600"/>
                  <a:gd name="T6" fmla="*/ 21380 w 21600"/>
                  <a:gd name="T7" fmla="*/ 14580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273" y="0"/>
                    </a:moveTo>
                    <a:lnTo>
                      <a:pt x="3410" y="1542"/>
                    </a:lnTo>
                    <a:lnTo>
                      <a:pt x="3410" y="7714"/>
                    </a:lnTo>
                    <a:lnTo>
                      <a:pt x="1136" y="10800"/>
                    </a:lnTo>
                    <a:lnTo>
                      <a:pt x="0" y="10800"/>
                    </a:lnTo>
                    <a:lnTo>
                      <a:pt x="0" y="15428"/>
                    </a:lnTo>
                    <a:lnTo>
                      <a:pt x="1136" y="16971"/>
                    </a:lnTo>
                    <a:lnTo>
                      <a:pt x="1136" y="18514"/>
                    </a:lnTo>
                    <a:lnTo>
                      <a:pt x="2273" y="20057"/>
                    </a:lnTo>
                    <a:lnTo>
                      <a:pt x="2273" y="21600"/>
                    </a:lnTo>
                    <a:lnTo>
                      <a:pt x="4547" y="21600"/>
                    </a:lnTo>
                    <a:lnTo>
                      <a:pt x="6821" y="20057"/>
                    </a:lnTo>
                    <a:lnTo>
                      <a:pt x="7957" y="18514"/>
                    </a:lnTo>
                    <a:lnTo>
                      <a:pt x="9094" y="18514"/>
                    </a:lnTo>
                    <a:lnTo>
                      <a:pt x="10231" y="16971"/>
                    </a:lnTo>
                    <a:lnTo>
                      <a:pt x="11368" y="16971"/>
                    </a:lnTo>
                    <a:lnTo>
                      <a:pt x="12505" y="18514"/>
                    </a:lnTo>
                    <a:lnTo>
                      <a:pt x="18189" y="16971"/>
                    </a:lnTo>
                    <a:lnTo>
                      <a:pt x="21600" y="15428"/>
                    </a:lnTo>
                    <a:lnTo>
                      <a:pt x="21600" y="9257"/>
                    </a:lnTo>
                    <a:lnTo>
                      <a:pt x="18189" y="7714"/>
                    </a:lnTo>
                    <a:lnTo>
                      <a:pt x="13642" y="6171"/>
                    </a:lnTo>
                    <a:lnTo>
                      <a:pt x="17052" y="4628"/>
                    </a:lnTo>
                    <a:lnTo>
                      <a:pt x="11368" y="4628"/>
                    </a:lnTo>
                    <a:lnTo>
                      <a:pt x="7957" y="1542"/>
                    </a:lnTo>
                    <a:lnTo>
                      <a:pt x="2273" y="0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miter lim="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9" name="AutoShape 40"/>
              <p:cNvSpPr/>
              <p:nvPr/>
            </p:nvSpPr>
            <p:spPr bwMode="auto">
              <a:xfrm>
                <a:off x="1312952" y="1564065"/>
                <a:ext cx="49601" cy="37908"/>
              </a:xfrm>
              <a:custGeom>
                <a:avLst/>
                <a:gdLst>
                  <a:gd name="T0" fmla="*/ 24801 w 21600"/>
                  <a:gd name="T1" fmla="*/ 18954 h 21600"/>
                  <a:gd name="T2" fmla="*/ 24801 w 21600"/>
                  <a:gd name="T3" fmla="*/ 18954 h 21600"/>
                  <a:gd name="T4" fmla="*/ 24801 w 21600"/>
                  <a:gd name="T5" fmla="*/ 18954 h 21600"/>
                  <a:gd name="T6" fmla="*/ 24801 w 21600"/>
                  <a:gd name="T7" fmla="*/ 18954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5890" y="1200"/>
                    </a:moveTo>
                    <a:lnTo>
                      <a:pt x="3927" y="3600"/>
                    </a:lnTo>
                    <a:lnTo>
                      <a:pt x="5890" y="4800"/>
                    </a:lnTo>
                    <a:lnTo>
                      <a:pt x="8836" y="4800"/>
                    </a:lnTo>
                    <a:lnTo>
                      <a:pt x="10800" y="6000"/>
                    </a:lnTo>
                    <a:lnTo>
                      <a:pt x="11781" y="6000"/>
                    </a:lnTo>
                    <a:lnTo>
                      <a:pt x="12763" y="8399"/>
                    </a:lnTo>
                    <a:lnTo>
                      <a:pt x="12763" y="12000"/>
                    </a:lnTo>
                    <a:lnTo>
                      <a:pt x="11781" y="13199"/>
                    </a:lnTo>
                    <a:lnTo>
                      <a:pt x="9818" y="13199"/>
                    </a:lnTo>
                    <a:lnTo>
                      <a:pt x="4909" y="10800"/>
                    </a:lnTo>
                    <a:lnTo>
                      <a:pt x="1963" y="10800"/>
                    </a:lnTo>
                    <a:lnTo>
                      <a:pt x="0" y="13199"/>
                    </a:lnTo>
                    <a:lnTo>
                      <a:pt x="2945" y="15599"/>
                    </a:lnTo>
                    <a:lnTo>
                      <a:pt x="7854" y="15599"/>
                    </a:lnTo>
                    <a:lnTo>
                      <a:pt x="9818" y="16799"/>
                    </a:lnTo>
                    <a:lnTo>
                      <a:pt x="9818" y="17999"/>
                    </a:lnTo>
                    <a:lnTo>
                      <a:pt x="10800" y="19199"/>
                    </a:lnTo>
                    <a:lnTo>
                      <a:pt x="14727" y="21599"/>
                    </a:lnTo>
                    <a:lnTo>
                      <a:pt x="20618" y="21599"/>
                    </a:lnTo>
                    <a:lnTo>
                      <a:pt x="20618" y="17999"/>
                    </a:lnTo>
                    <a:lnTo>
                      <a:pt x="19636" y="17999"/>
                    </a:lnTo>
                    <a:lnTo>
                      <a:pt x="19636" y="16799"/>
                    </a:lnTo>
                    <a:lnTo>
                      <a:pt x="18654" y="14399"/>
                    </a:lnTo>
                    <a:lnTo>
                      <a:pt x="18654" y="10800"/>
                    </a:lnTo>
                    <a:lnTo>
                      <a:pt x="19636" y="10800"/>
                    </a:lnTo>
                    <a:lnTo>
                      <a:pt x="21599" y="8399"/>
                    </a:lnTo>
                    <a:lnTo>
                      <a:pt x="21599" y="4800"/>
                    </a:lnTo>
                    <a:lnTo>
                      <a:pt x="20618" y="2400"/>
                    </a:lnTo>
                    <a:lnTo>
                      <a:pt x="13745" y="1200"/>
                    </a:lnTo>
                    <a:lnTo>
                      <a:pt x="9818" y="0"/>
                    </a:lnTo>
                    <a:lnTo>
                      <a:pt x="5890" y="1200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miter lim="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433" name="AutoShape 41"/>
              <p:cNvSpPr/>
              <p:nvPr/>
            </p:nvSpPr>
            <p:spPr bwMode="auto">
              <a:xfrm>
                <a:off x="1159594" y="1516245"/>
                <a:ext cx="157920" cy="55986"/>
              </a:xfrm>
              <a:custGeom>
                <a:avLst/>
                <a:gdLst>
                  <a:gd name="T0" fmla="*/ 78960 w 21600"/>
                  <a:gd name="T1" fmla="*/ 27993 h 21600"/>
                  <a:gd name="T2" fmla="*/ 78960 w 21600"/>
                  <a:gd name="T3" fmla="*/ 27993 h 21600"/>
                  <a:gd name="T4" fmla="*/ 78960 w 21600"/>
                  <a:gd name="T5" fmla="*/ 27993 h 21600"/>
                  <a:gd name="T6" fmla="*/ 78960 w 21600"/>
                  <a:gd name="T7" fmla="*/ 27993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777" y="800"/>
                    </a:moveTo>
                    <a:lnTo>
                      <a:pt x="2468" y="800"/>
                    </a:lnTo>
                    <a:lnTo>
                      <a:pt x="2160" y="1600"/>
                    </a:lnTo>
                    <a:lnTo>
                      <a:pt x="308" y="4000"/>
                    </a:lnTo>
                    <a:lnTo>
                      <a:pt x="0" y="5600"/>
                    </a:lnTo>
                    <a:lnTo>
                      <a:pt x="0" y="7200"/>
                    </a:lnTo>
                    <a:lnTo>
                      <a:pt x="617" y="8800"/>
                    </a:lnTo>
                    <a:lnTo>
                      <a:pt x="1851" y="8800"/>
                    </a:lnTo>
                    <a:lnTo>
                      <a:pt x="3702" y="6400"/>
                    </a:lnTo>
                    <a:lnTo>
                      <a:pt x="4937" y="6400"/>
                    </a:lnTo>
                    <a:lnTo>
                      <a:pt x="5245" y="7200"/>
                    </a:lnTo>
                    <a:lnTo>
                      <a:pt x="5554" y="7200"/>
                    </a:lnTo>
                    <a:lnTo>
                      <a:pt x="6788" y="8800"/>
                    </a:lnTo>
                    <a:lnTo>
                      <a:pt x="7405" y="8800"/>
                    </a:lnTo>
                    <a:lnTo>
                      <a:pt x="7714" y="9600"/>
                    </a:lnTo>
                    <a:lnTo>
                      <a:pt x="8022" y="9600"/>
                    </a:lnTo>
                    <a:lnTo>
                      <a:pt x="10491" y="12800"/>
                    </a:lnTo>
                    <a:lnTo>
                      <a:pt x="10800" y="13600"/>
                    </a:lnTo>
                    <a:lnTo>
                      <a:pt x="11417" y="14400"/>
                    </a:lnTo>
                    <a:lnTo>
                      <a:pt x="12342" y="16000"/>
                    </a:lnTo>
                    <a:lnTo>
                      <a:pt x="13577" y="16000"/>
                    </a:lnTo>
                    <a:lnTo>
                      <a:pt x="15120" y="16800"/>
                    </a:lnTo>
                    <a:lnTo>
                      <a:pt x="15120" y="18400"/>
                    </a:lnTo>
                    <a:lnTo>
                      <a:pt x="13885" y="20000"/>
                    </a:lnTo>
                    <a:lnTo>
                      <a:pt x="14194" y="21599"/>
                    </a:lnTo>
                    <a:lnTo>
                      <a:pt x="18822" y="21599"/>
                    </a:lnTo>
                    <a:lnTo>
                      <a:pt x="21291" y="20800"/>
                    </a:lnTo>
                    <a:lnTo>
                      <a:pt x="21291" y="20000"/>
                    </a:lnTo>
                    <a:lnTo>
                      <a:pt x="21599" y="19200"/>
                    </a:lnTo>
                    <a:lnTo>
                      <a:pt x="21599" y="18400"/>
                    </a:lnTo>
                    <a:lnTo>
                      <a:pt x="21291" y="16800"/>
                    </a:lnTo>
                    <a:lnTo>
                      <a:pt x="18514" y="13600"/>
                    </a:lnTo>
                    <a:lnTo>
                      <a:pt x="17897" y="12000"/>
                    </a:lnTo>
                    <a:lnTo>
                      <a:pt x="13268" y="8800"/>
                    </a:lnTo>
                    <a:lnTo>
                      <a:pt x="11725" y="8000"/>
                    </a:lnTo>
                    <a:lnTo>
                      <a:pt x="11417" y="8000"/>
                    </a:lnTo>
                    <a:lnTo>
                      <a:pt x="10800" y="6400"/>
                    </a:lnTo>
                    <a:lnTo>
                      <a:pt x="10182" y="5600"/>
                    </a:lnTo>
                    <a:lnTo>
                      <a:pt x="8948" y="3200"/>
                    </a:lnTo>
                    <a:lnTo>
                      <a:pt x="4937" y="0"/>
                    </a:lnTo>
                    <a:lnTo>
                      <a:pt x="2777" y="800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miter lim="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</p:grpSp>
        <p:grpSp>
          <p:nvGrpSpPr>
            <p:cNvPr id="59428" name="Group 42"/>
            <p:cNvGrpSpPr/>
            <p:nvPr/>
          </p:nvGrpSpPr>
          <p:grpSpPr bwMode="auto">
            <a:xfrm>
              <a:off x="2160207" y="63899"/>
              <a:ext cx="2867990" cy="1187913"/>
              <a:chOff x="0" y="0"/>
              <a:chExt cx="2867990" cy="1187913"/>
            </a:xfrm>
          </p:grpSpPr>
          <p:sp>
            <p:nvSpPr>
              <p:cNvPr id="59435" name="AutoShape 43"/>
              <p:cNvSpPr/>
              <p:nvPr/>
            </p:nvSpPr>
            <p:spPr bwMode="auto">
              <a:xfrm>
                <a:off x="994577" y="157131"/>
                <a:ext cx="95259" cy="194843"/>
              </a:xfrm>
              <a:custGeom>
                <a:avLst/>
                <a:gdLst>
                  <a:gd name="T0" fmla="*/ 47630 w 21600"/>
                  <a:gd name="T1" fmla="*/ 97422 h 21600"/>
                  <a:gd name="T2" fmla="*/ 47630 w 21600"/>
                  <a:gd name="T3" fmla="*/ 97422 h 21600"/>
                  <a:gd name="T4" fmla="*/ 47630 w 21600"/>
                  <a:gd name="T5" fmla="*/ 97422 h 21600"/>
                  <a:gd name="T6" fmla="*/ 47630 w 21600"/>
                  <a:gd name="T7" fmla="*/ 97422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542" y="929"/>
                    </a:moveTo>
                    <a:lnTo>
                      <a:pt x="19542" y="696"/>
                    </a:lnTo>
                    <a:lnTo>
                      <a:pt x="19028" y="464"/>
                    </a:lnTo>
                    <a:lnTo>
                      <a:pt x="19028" y="0"/>
                    </a:lnTo>
                    <a:lnTo>
                      <a:pt x="17999" y="0"/>
                    </a:lnTo>
                    <a:lnTo>
                      <a:pt x="16971" y="232"/>
                    </a:lnTo>
                    <a:lnTo>
                      <a:pt x="16457" y="929"/>
                    </a:lnTo>
                    <a:lnTo>
                      <a:pt x="11314" y="3251"/>
                    </a:lnTo>
                    <a:lnTo>
                      <a:pt x="9771" y="3483"/>
                    </a:lnTo>
                    <a:lnTo>
                      <a:pt x="9257" y="3716"/>
                    </a:lnTo>
                    <a:lnTo>
                      <a:pt x="8742" y="3716"/>
                    </a:lnTo>
                    <a:lnTo>
                      <a:pt x="2057" y="10219"/>
                    </a:lnTo>
                    <a:lnTo>
                      <a:pt x="514" y="13470"/>
                    </a:lnTo>
                    <a:lnTo>
                      <a:pt x="514" y="14400"/>
                    </a:lnTo>
                    <a:lnTo>
                      <a:pt x="0" y="17187"/>
                    </a:lnTo>
                    <a:lnTo>
                      <a:pt x="1028" y="17187"/>
                    </a:lnTo>
                    <a:lnTo>
                      <a:pt x="1542" y="17419"/>
                    </a:lnTo>
                    <a:lnTo>
                      <a:pt x="1542" y="17883"/>
                    </a:lnTo>
                    <a:lnTo>
                      <a:pt x="1028" y="18348"/>
                    </a:lnTo>
                    <a:lnTo>
                      <a:pt x="1028" y="19974"/>
                    </a:lnTo>
                    <a:lnTo>
                      <a:pt x="1542" y="20438"/>
                    </a:lnTo>
                    <a:lnTo>
                      <a:pt x="2057" y="20670"/>
                    </a:lnTo>
                    <a:lnTo>
                      <a:pt x="5142" y="20670"/>
                    </a:lnTo>
                    <a:lnTo>
                      <a:pt x="6171" y="20903"/>
                    </a:lnTo>
                    <a:lnTo>
                      <a:pt x="7199" y="21367"/>
                    </a:lnTo>
                    <a:lnTo>
                      <a:pt x="10285" y="21600"/>
                    </a:lnTo>
                    <a:lnTo>
                      <a:pt x="10800" y="21600"/>
                    </a:lnTo>
                    <a:lnTo>
                      <a:pt x="11314" y="21367"/>
                    </a:lnTo>
                    <a:lnTo>
                      <a:pt x="11828" y="21367"/>
                    </a:lnTo>
                    <a:lnTo>
                      <a:pt x="12342" y="20903"/>
                    </a:lnTo>
                    <a:lnTo>
                      <a:pt x="12857" y="20670"/>
                    </a:lnTo>
                    <a:lnTo>
                      <a:pt x="12342" y="20206"/>
                    </a:lnTo>
                    <a:lnTo>
                      <a:pt x="11314" y="19741"/>
                    </a:lnTo>
                    <a:lnTo>
                      <a:pt x="10285" y="19741"/>
                    </a:lnTo>
                    <a:lnTo>
                      <a:pt x="7714" y="18348"/>
                    </a:lnTo>
                    <a:lnTo>
                      <a:pt x="7714" y="17883"/>
                    </a:lnTo>
                    <a:lnTo>
                      <a:pt x="6685" y="16490"/>
                    </a:lnTo>
                    <a:lnTo>
                      <a:pt x="6685" y="13006"/>
                    </a:lnTo>
                    <a:lnTo>
                      <a:pt x="8742" y="11612"/>
                    </a:lnTo>
                    <a:lnTo>
                      <a:pt x="8742" y="11380"/>
                    </a:lnTo>
                    <a:lnTo>
                      <a:pt x="8228" y="11148"/>
                    </a:lnTo>
                    <a:lnTo>
                      <a:pt x="8228" y="10683"/>
                    </a:lnTo>
                    <a:lnTo>
                      <a:pt x="8742" y="9987"/>
                    </a:lnTo>
                    <a:lnTo>
                      <a:pt x="9257" y="9522"/>
                    </a:lnTo>
                    <a:lnTo>
                      <a:pt x="10285" y="8825"/>
                    </a:lnTo>
                    <a:lnTo>
                      <a:pt x="12342" y="7664"/>
                    </a:lnTo>
                    <a:lnTo>
                      <a:pt x="14399" y="5806"/>
                    </a:lnTo>
                    <a:lnTo>
                      <a:pt x="16971" y="4180"/>
                    </a:lnTo>
                    <a:lnTo>
                      <a:pt x="21600" y="2554"/>
                    </a:lnTo>
                    <a:lnTo>
                      <a:pt x="19542" y="929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436" name="AutoShape 44"/>
              <p:cNvSpPr/>
              <p:nvPr/>
            </p:nvSpPr>
            <p:spPr bwMode="auto">
              <a:xfrm>
                <a:off x="783575" y="26188"/>
                <a:ext cx="123939" cy="73329"/>
              </a:xfrm>
              <a:custGeom>
                <a:avLst/>
                <a:gdLst>
                  <a:gd name="T0" fmla="*/ 61970 w 21600"/>
                  <a:gd name="T1" fmla="*/ 36665 h 21600"/>
                  <a:gd name="T2" fmla="*/ 61970 w 21600"/>
                  <a:gd name="T3" fmla="*/ 36665 h 21600"/>
                  <a:gd name="T4" fmla="*/ 61970 w 21600"/>
                  <a:gd name="T5" fmla="*/ 36665 h 21600"/>
                  <a:gd name="T6" fmla="*/ 61970 w 21600"/>
                  <a:gd name="T7" fmla="*/ 36665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5105" y="3085"/>
                    </a:moveTo>
                    <a:lnTo>
                      <a:pt x="5105" y="3702"/>
                    </a:lnTo>
                    <a:lnTo>
                      <a:pt x="4712" y="4937"/>
                    </a:lnTo>
                    <a:lnTo>
                      <a:pt x="3927" y="6171"/>
                    </a:lnTo>
                    <a:lnTo>
                      <a:pt x="2749" y="6788"/>
                    </a:lnTo>
                    <a:lnTo>
                      <a:pt x="1963" y="7405"/>
                    </a:lnTo>
                    <a:lnTo>
                      <a:pt x="785" y="7405"/>
                    </a:lnTo>
                    <a:lnTo>
                      <a:pt x="392" y="8639"/>
                    </a:lnTo>
                    <a:lnTo>
                      <a:pt x="0" y="9257"/>
                    </a:lnTo>
                    <a:lnTo>
                      <a:pt x="0" y="9874"/>
                    </a:lnTo>
                    <a:lnTo>
                      <a:pt x="392" y="10491"/>
                    </a:lnTo>
                    <a:lnTo>
                      <a:pt x="1570" y="11725"/>
                    </a:lnTo>
                    <a:lnTo>
                      <a:pt x="4319" y="12960"/>
                    </a:lnTo>
                    <a:lnTo>
                      <a:pt x="6676" y="13577"/>
                    </a:lnTo>
                    <a:lnTo>
                      <a:pt x="9818" y="13577"/>
                    </a:lnTo>
                    <a:lnTo>
                      <a:pt x="13352" y="21600"/>
                    </a:lnTo>
                    <a:lnTo>
                      <a:pt x="16887" y="17279"/>
                    </a:lnTo>
                    <a:lnTo>
                      <a:pt x="17279" y="13577"/>
                    </a:lnTo>
                    <a:lnTo>
                      <a:pt x="18850" y="12342"/>
                    </a:lnTo>
                    <a:lnTo>
                      <a:pt x="21207" y="8639"/>
                    </a:lnTo>
                    <a:lnTo>
                      <a:pt x="21600" y="6788"/>
                    </a:lnTo>
                    <a:lnTo>
                      <a:pt x="21600" y="4937"/>
                    </a:lnTo>
                    <a:lnTo>
                      <a:pt x="20814" y="4937"/>
                    </a:lnTo>
                    <a:lnTo>
                      <a:pt x="20421" y="5554"/>
                    </a:lnTo>
                    <a:lnTo>
                      <a:pt x="20029" y="5554"/>
                    </a:lnTo>
                    <a:lnTo>
                      <a:pt x="19243" y="6788"/>
                    </a:lnTo>
                    <a:lnTo>
                      <a:pt x="15709" y="9874"/>
                    </a:lnTo>
                    <a:lnTo>
                      <a:pt x="12174" y="9257"/>
                    </a:lnTo>
                    <a:lnTo>
                      <a:pt x="11781" y="8639"/>
                    </a:lnTo>
                    <a:lnTo>
                      <a:pt x="11389" y="8639"/>
                    </a:lnTo>
                    <a:lnTo>
                      <a:pt x="10996" y="7405"/>
                    </a:lnTo>
                    <a:lnTo>
                      <a:pt x="10996" y="5554"/>
                    </a:lnTo>
                    <a:lnTo>
                      <a:pt x="11389" y="4319"/>
                    </a:lnTo>
                    <a:lnTo>
                      <a:pt x="12174" y="3085"/>
                    </a:lnTo>
                    <a:lnTo>
                      <a:pt x="12567" y="1851"/>
                    </a:lnTo>
                    <a:lnTo>
                      <a:pt x="12960" y="1234"/>
                    </a:lnTo>
                    <a:lnTo>
                      <a:pt x="12174" y="617"/>
                    </a:lnTo>
                    <a:lnTo>
                      <a:pt x="10603" y="617"/>
                    </a:lnTo>
                    <a:lnTo>
                      <a:pt x="8639" y="0"/>
                    </a:lnTo>
                    <a:lnTo>
                      <a:pt x="6676" y="1234"/>
                    </a:lnTo>
                    <a:lnTo>
                      <a:pt x="5105" y="3085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437" name="AutoShape 45"/>
              <p:cNvSpPr/>
              <p:nvPr/>
            </p:nvSpPr>
            <p:spPr bwMode="auto">
              <a:xfrm>
                <a:off x="374887" y="41901"/>
                <a:ext cx="124963" cy="230460"/>
              </a:xfrm>
              <a:custGeom>
                <a:avLst/>
                <a:gdLst>
                  <a:gd name="T0" fmla="*/ 62482 w 21600"/>
                  <a:gd name="T1" fmla="*/ 115230 h 21600"/>
                  <a:gd name="T2" fmla="*/ 62482 w 21600"/>
                  <a:gd name="T3" fmla="*/ 115230 h 21600"/>
                  <a:gd name="T4" fmla="*/ 62482 w 21600"/>
                  <a:gd name="T5" fmla="*/ 115230 h 21600"/>
                  <a:gd name="T6" fmla="*/ 62482 w 21600"/>
                  <a:gd name="T7" fmla="*/ 115230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8639" y="2159"/>
                    </a:moveTo>
                    <a:lnTo>
                      <a:pt x="8639" y="1963"/>
                    </a:lnTo>
                    <a:lnTo>
                      <a:pt x="7069" y="1963"/>
                    </a:lnTo>
                    <a:lnTo>
                      <a:pt x="6676" y="2159"/>
                    </a:lnTo>
                    <a:lnTo>
                      <a:pt x="6676" y="2749"/>
                    </a:lnTo>
                    <a:lnTo>
                      <a:pt x="6283" y="3141"/>
                    </a:lnTo>
                    <a:lnTo>
                      <a:pt x="6283" y="3338"/>
                    </a:lnTo>
                    <a:lnTo>
                      <a:pt x="4712" y="3338"/>
                    </a:lnTo>
                    <a:lnTo>
                      <a:pt x="3927" y="2552"/>
                    </a:lnTo>
                    <a:lnTo>
                      <a:pt x="2356" y="1767"/>
                    </a:lnTo>
                    <a:lnTo>
                      <a:pt x="1570" y="1570"/>
                    </a:lnTo>
                    <a:lnTo>
                      <a:pt x="392" y="1570"/>
                    </a:lnTo>
                    <a:lnTo>
                      <a:pt x="0" y="3534"/>
                    </a:lnTo>
                    <a:lnTo>
                      <a:pt x="0" y="6283"/>
                    </a:lnTo>
                    <a:lnTo>
                      <a:pt x="785" y="7069"/>
                    </a:lnTo>
                    <a:lnTo>
                      <a:pt x="1570" y="8247"/>
                    </a:lnTo>
                    <a:lnTo>
                      <a:pt x="2749" y="9229"/>
                    </a:lnTo>
                    <a:lnTo>
                      <a:pt x="5498" y="11192"/>
                    </a:lnTo>
                    <a:lnTo>
                      <a:pt x="8247" y="10407"/>
                    </a:lnTo>
                    <a:lnTo>
                      <a:pt x="8639" y="9229"/>
                    </a:lnTo>
                    <a:lnTo>
                      <a:pt x="11389" y="9229"/>
                    </a:lnTo>
                    <a:lnTo>
                      <a:pt x="11389" y="9425"/>
                    </a:lnTo>
                    <a:lnTo>
                      <a:pt x="11781" y="9425"/>
                    </a:lnTo>
                    <a:lnTo>
                      <a:pt x="12567" y="9621"/>
                    </a:lnTo>
                    <a:lnTo>
                      <a:pt x="12959" y="9818"/>
                    </a:lnTo>
                    <a:lnTo>
                      <a:pt x="13352" y="10210"/>
                    </a:lnTo>
                    <a:lnTo>
                      <a:pt x="13352" y="10407"/>
                    </a:lnTo>
                    <a:lnTo>
                      <a:pt x="12959" y="10800"/>
                    </a:lnTo>
                    <a:lnTo>
                      <a:pt x="10603" y="11978"/>
                    </a:lnTo>
                    <a:lnTo>
                      <a:pt x="9032" y="12370"/>
                    </a:lnTo>
                    <a:lnTo>
                      <a:pt x="7854" y="12567"/>
                    </a:lnTo>
                    <a:lnTo>
                      <a:pt x="7069" y="12959"/>
                    </a:lnTo>
                    <a:lnTo>
                      <a:pt x="7069" y="14138"/>
                    </a:lnTo>
                    <a:lnTo>
                      <a:pt x="9032" y="14923"/>
                    </a:lnTo>
                    <a:lnTo>
                      <a:pt x="7069" y="16298"/>
                    </a:lnTo>
                    <a:lnTo>
                      <a:pt x="7461" y="16690"/>
                    </a:lnTo>
                    <a:lnTo>
                      <a:pt x="8639" y="18458"/>
                    </a:lnTo>
                    <a:lnTo>
                      <a:pt x="10210" y="19243"/>
                    </a:lnTo>
                    <a:lnTo>
                      <a:pt x="10996" y="19832"/>
                    </a:lnTo>
                    <a:lnTo>
                      <a:pt x="11389" y="20421"/>
                    </a:lnTo>
                    <a:lnTo>
                      <a:pt x="12174" y="20814"/>
                    </a:lnTo>
                    <a:lnTo>
                      <a:pt x="12959" y="21599"/>
                    </a:lnTo>
                    <a:lnTo>
                      <a:pt x="14530" y="20814"/>
                    </a:lnTo>
                    <a:lnTo>
                      <a:pt x="16494" y="16887"/>
                    </a:lnTo>
                    <a:lnTo>
                      <a:pt x="17672" y="15119"/>
                    </a:lnTo>
                    <a:lnTo>
                      <a:pt x="18458" y="12959"/>
                    </a:lnTo>
                    <a:lnTo>
                      <a:pt x="20421" y="9621"/>
                    </a:lnTo>
                    <a:lnTo>
                      <a:pt x="20814" y="9425"/>
                    </a:lnTo>
                    <a:lnTo>
                      <a:pt x="21207" y="8639"/>
                    </a:lnTo>
                    <a:lnTo>
                      <a:pt x="21600" y="7461"/>
                    </a:lnTo>
                    <a:lnTo>
                      <a:pt x="21207" y="6480"/>
                    </a:lnTo>
                    <a:lnTo>
                      <a:pt x="19243" y="4516"/>
                    </a:lnTo>
                    <a:lnTo>
                      <a:pt x="20029" y="2159"/>
                    </a:lnTo>
                    <a:lnTo>
                      <a:pt x="13745" y="0"/>
                    </a:lnTo>
                    <a:lnTo>
                      <a:pt x="13745" y="196"/>
                    </a:lnTo>
                    <a:lnTo>
                      <a:pt x="12959" y="196"/>
                    </a:lnTo>
                    <a:lnTo>
                      <a:pt x="12567" y="392"/>
                    </a:lnTo>
                    <a:lnTo>
                      <a:pt x="11781" y="589"/>
                    </a:lnTo>
                    <a:lnTo>
                      <a:pt x="11389" y="785"/>
                    </a:lnTo>
                    <a:lnTo>
                      <a:pt x="11389" y="1767"/>
                    </a:lnTo>
                    <a:lnTo>
                      <a:pt x="10996" y="2356"/>
                    </a:lnTo>
                    <a:lnTo>
                      <a:pt x="10996" y="2552"/>
                    </a:lnTo>
                    <a:lnTo>
                      <a:pt x="10603" y="2945"/>
                    </a:lnTo>
                    <a:lnTo>
                      <a:pt x="8639" y="2159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438" name="AutoShape 46"/>
              <p:cNvSpPr/>
              <p:nvPr/>
            </p:nvSpPr>
            <p:spPr bwMode="auto">
              <a:xfrm>
                <a:off x="475266" y="0"/>
                <a:ext cx="137255" cy="98469"/>
              </a:xfrm>
              <a:custGeom>
                <a:avLst/>
                <a:gdLst>
                  <a:gd name="T0" fmla="*/ 68628 w 21600"/>
                  <a:gd name="T1" fmla="*/ 49235 h 21600"/>
                  <a:gd name="T2" fmla="*/ 68628 w 21600"/>
                  <a:gd name="T3" fmla="*/ 49235 h 21600"/>
                  <a:gd name="T4" fmla="*/ 68628 w 21600"/>
                  <a:gd name="T5" fmla="*/ 49235 h 21600"/>
                  <a:gd name="T6" fmla="*/ 68628 w 21600"/>
                  <a:gd name="T7" fmla="*/ 49235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3895" y="0"/>
                    </a:moveTo>
                    <a:lnTo>
                      <a:pt x="2478" y="4595"/>
                    </a:lnTo>
                    <a:lnTo>
                      <a:pt x="0" y="7353"/>
                    </a:lnTo>
                    <a:lnTo>
                      <a:pt x="708" y="9191"/>
                    </a:lnTo>
                    <a:lnTo>
                      <a:pt x="1062" y="10570"/>
                    </a:lnTo>
                    <a:lnTo>
                      <a:pt x="2478" y="12408"/>
                    </a:lnTo>
                    <a:lnTo>
                      <a:pt x="3186" y="12408"/>
                    </a:lnTo>
                    <a:lnTo>
                      <a:pt x="3895" y="12868"/>
                    </a:lnTo>
                    <a:lnTo>
                      <a:pt x="4957" y="12868"/>
                    </a:lnTo>
                    <a:lnTo>
                      <a:pt x="5665" y="13787"/>
                    </a:lnTo>
                    <a:lnTo>
                      <a:pt x="5311" y="14246"/>
                    </a:lnTo>
                    <a:lnTo>
                      <a:pt x="4957" y="15165"/>
                    </a:lnTo>
                    <a:lnTo>
                      <a:pt x="4249" y="16085"/>
                    </a:lnTo>
                    <a:lnTo>
                      <a:pt x="4249" y="17004"/>
                    </a:lnTo>
                    <a:lnTo>
                      <a:pt x="4603" y="18382"/>
                    </a:lnTo>
                    <a:lnTo>
                      <a:pt x="5665" y="19761"/>
                    </a:lnTo>
                    <a:lnTo>
                      <a:pt x="6373" y="20221"/>
                    </a:lnTo>
                    <a:lnTo>
                      <a:pt x="11331" y="20221"/>
                    </a:lnTo>
                    <a:lnTo>
                      <a:pt x="14163" y="21599"/>
                    </a:lnTo>
                    <a:lnTo>
                      <a:pt x="21599" y="9651"/>
                    </a:lnTo>
                    <a:lnTo>
                      <a:pt x="20183" y="5514"/>
                    </a:lnTo>
                    <a:lnTo>
                      <a:pt x="16288" y="4595"/>
                    </a:lnTo>
                    <a:lnTo>
                      <a:pt x="9914" y="0"/>
                    </a:lnTo>
                    <a:lnTo>
                      <a:pt x="9560" y="2757"/>
                    </a:lnTo>
                    <a:lnTo>
                      <a:pt x="7081" y="2297"/>
                    </a:lnTo>
                    <a:lnTo>
                      <a:pt x="3895" y="0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439" name="AutoShape 47"/>
              <p:cNvSpPr/>
              <p:nvPr/>
            </p:nvSpPr>
            <p:spPr bwMode="auto">
              <a:xfrm>
                <a:off x="505995" y="140370"/>
                <a:ext cx="52239" cy="48188"/>
              </a:xfrm>
              <a:custGeom>
                <a:avLst/>
                <a:gdLst>
                  <a:gd name="T0" fmla="*/ 26120 w 21600"/>
                  <a:gd name="T1" fmla="*/ 24094 h 21600"/>
                  <a:gd name="T2" fmla="*/ 26120 w 21600"/>
                  <a:gd name="T3" fmla="*/ 24094 h 21600"/>
                  <a:gd name="T4" fmla="*/ 26120 w 21600"/>
                  <a:gd name="T5" fmla="*/ 24094 h 21600"/>
                  <a:gd name="T6" fmla="*/ 26120 w 21600"/>
                  <a:gd name="T7" fmla="*/ 24094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3147" y="3756"/>
                    </a:moveTo>
                    <a:lnTo>
                      <a:pt x="13147" y="2817"/>
                    </a:lnTo>
                    <a:lnTo>
                      <a:pt x="12208" y="1878"/>
                    </a:lnTo>
                    <a:lnTo>
                      <a:pt x="10330" y="939"/>
                    </a:lnTo>
                    <a:lnTo>
                      <a:pt x="9391" y="0"/>
                    </a:lnTo>
                    <a:lnTo>
                      <a:pt x="4695" y="0"/>
                    </a:lnTo>
                    <a:lnTo>
                      <a:pt x="3756" y="1878"/>
                    </a:lnTo>
                    <a:lnTo>
                      <a:pt x="1878" y="3756"/>
                    </a:lnTo>
                    <a:lnTo>
                      <a:pt x="939" y="5634"/>
                    </a:lnTo>
                    <a:lnTo>
                      <a:pt x="939" y="7513"/>
                    </a:lnTo>
                    <a:lnTo>
                      <a:pt x="0" y="9391"/>
                    </a:lnTo>
                    <a:lnTo>
                      <a:pt x="939" y="11269"/>
                    </a:lnTo>
                    <a:lnTo>
                      <a:pt x="5634" y="15965"/>
                    </a:lnTo>
                    <a:lnTo>
                      <a:pt x="7513" y="16904"/>
                    </a:lnTo>
                    <a:lnTo>
                      <a:pt x="9391" y="18782"/>
                    </a:lnTo>
                    <a:lnTo>
                      <a:pt x="13147" y="20660"/>
                    </a:lnTo>
                    <a:lnTo>
                      <a:pt x="13147" y="21600"/>
                    </a:lnTo>
                    <a:lnTo>
                      <a:pt x="13147" y="20660"/>
                    </a:lnTo>
                    <a:lnTo>
                      <a:pt x="15026" y="20660"/>
                    </a:lnTo>
                    <a:lnTo>
                      <a:pt x="16904" y="18782"/>
                    </a:lnTo>
                    <a:lnTo>
                      <a:pt x="18782" y="17843"/>
                    </a:lnTo>
                    <a:lnTo>
                      <a:pt x="19721" y="15965"/>
                    </a:lnTo>
                    <a:lnTo>
                      <a:pt x="21600" y="15026"/>
                    </a:lnTo>
                    <a:lnTo>
                      <a:pt x="21600" y="11269"/>
                    </a:lnTo>
                    <a:lnTo>
                      <a:pt x="15026" y="4695"/>
                    </a:lnTo>
                    <a:lnTo>
                      <a:pt x="13147" y="3756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440" name="AutoShape 48"/>
              <p:cNvSpPr/>
              <p:nvPr/>
            </p:nvSpPr>
            <p:spPr bwMode="auto">
              <a:xfrm>
                <a:off x="238657" y="316357"/>
                <a:ext cx="380010" cy="431588"/>
              </a:xfrm>
              <a:custGeom>
                <a:avLst/>
                <a:gdLst>
                  <a:gd name="T0" fmla="*/ 190005 w 21600"/>
                  <a:gd name="T1" fmla="*/ 215794 h 21600"/>
                  <a:gd name="T2" fmla="*/ 190005 w 21600"/>
                  <a:gd name="T3" fmla="*/ 215794 h 21600"/>
                  <a:gd name="T4" fmla="*/ 190005 w 21600"/>
                  <a:gd name="T5" fmla="*/ 215794 h 21600"/>
                  <a:gd name="T6" fmla="*/ 190005 w 21600"/>
                  <a:gd name="T7" fmla="*/ 215794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957" y="2726"/>
                    </a:moveTo>
                    <a:lnTo>
                      <a:pt x="19414" y="2306"/>
                    </a:lnTo>
                    <a:lnTo>
                      <a:pt x="19157" y="2306"/>
                    </a:lnTo>
                    <a:lnTo>
                      <a:pt x="20185" y="2201"/>
                    </a:lnTo>
                    <a:lnTo>
                      <a:pt x="20057" y="2201"/>
                    </a:lnTo>
                    <a:lnTo>
                      <a:pt x="20442" y="2201"/>
                    </a:lnTo>
                    <a:lnTo>
                      <a:pt x="20957" y="1992"/>
                    </a:lnTo>
                    <a:lnTo>
                      <a:pt x="21085" y="1782"/>
                    </a:lnTo>
                    <a:lnTo>
                      <a:pt x="21085" y="1572"/>
                    </a:lnTo>
                    <a:lnTo>
                      <a:pt x="21214" y="1363"/>
                    </a:lnTo>
                    <a:lnTo>
                      <a:pt x="21214" y="1153"/>
                    </a:lnTo>
                    <a:lnTo>
                      <a:pt x="20185" y="1048"/>
                    </a:lnTo>
                    <a:lnTo>
                      <a:pt x="19928" y="524"/>
                    </a:lnTo>
                    <a:lnTo>
                      <a:pt x="19414" y="209"/>
                    </a:lnTo>
                    <a:lnTo>
                      <a:pt x="18128" y="314"/>
                    </a:lnTo>
                    <a:lnTo>
                      <a:pt x="16585" y="0"/>
                    </a:lnTo>
                    <a:lnTo>
                      <a:pt x="16457" y="209"/>
                    </a:lnTo>
                    <a:lnTo>
                      <a:pt x="16071" y="419"/>
                    </a:lnTo>
                    <a:lnTo>
                      <a:pt x="15814" y="629"/>
                    </a:lnTo>
                    <a:lnTo>
                      <a:pt x="15428" y="629"/>
                    </a:lnTo>
                    <a:lnTo>
                      <a:pt x="15042" y="733"/>
                    </a:lnTo>
                    <a:lnTo>
                      <a:pt x="14785" y="733"/>
                    </a:lnTo>
                    <a:lnTo>
                      <a:pt x="14399" y="838"/>
                    </a:lnTo>
                    <a:lnTo>
                      <a:pt x="14142" y="943"/>
                    </a:lnTo>
                    <a:lnTo>
                      <a:pt x="13885" y="1153"/>
                    </a:lnTo>
                    <a:lnTo>
                      <a:pt x="13757" y="1363"/>
                    </a:lnTo>
                    <a:lnTo>
                      <a:pt x="13757" y="1467"/>
                    </a:lnTo>
                    <a:lnTo>
                      <a:pt x="13628" y="1677"/>
                    </a:lnTo>
                    <a:lnTo>
                      <a:pt x="13371" y="1887"/>
                    </a:lnTo>
                    <a:lnTo>
                      <a:pt x="12599" y="1887"/>
                    </a:lnTo>
                    <a:lnTo>
                      <a:pt x="12599" y="1782"/>
                    </a:lnTo>
                    <a:lnTo>
                      <a:pt x="12471" y="1782"/>
                    </a:lnTo>
                    <a:lnTo>
                      <a:pt x="12471" y="1677"/>
                    </a:lnTo>
                    <a:lnTo>
                      <a:pt x="12214" y="1677"/>
                    </a:lnTo>
                    <a:lnTo>
                      <a:pt x="11957" y="1782"/>
                    </a:lnTo>
                    <a:lnTo>
                      <a:pt x="11442" y="2201"/>
                    </a:lnTo>
                    <a:lnTo>
                      <a:pt x="11314" y="2411"/>
                    </a:lnTo>
                    <a:lnTo>
                      <a:pt x="11314" y="2516"/>
                    </a:lnTo>
                    <a:lnTo>
                      <a:pt x="11185" y="2516"/>
                    </a:lnTo>
                    <a:lnTo>
                      <a:pt x="10800" y="2831"/>
                    </a:lnTo>
                    <a:lnTo>
                      <a:pt x="10414" y="2935"/>
                    </a:lnTo>
                    <a:lnTo>
                      <a:pt x="10157" y="3040"/>
                    </a:lnTo>
                    <a:lnTo>
                      <a:pt x="9900" y="3250"/>
                    </a:lnTo>
                    <a:lnTo>
                      <a:pt x="9642" y="3669"/>
                    </a:lnTo>
                    <a:lnTo>
                      <a:pt x="9514" y="3984"/>
                    </a:lnTo>
                    <a:lnTo>
                      <a:pt x="9514" y="4299"/>
                    </a:lnTo>
                    <a:lnTo>
                      <a:pt x="8742" y="5976"/>
                    </a:lnTo>
                    <a:lnTo>
                      <a:pt x="7457" y="7864"/>
                    </a:lnTo>
                    <a:lnTo>
                      <a:pt x="7328" y="7968"/>
                    </a:lnTo>
                    <a:lnTo>
                      <a:pt x="7071" y="8388"/>
                    </a:lnTo>
                    <a:lnTo>
                      <a:pt x="6557" y="9436"/>
                    </a:lnTo>
                    <a:lnTo>
                      <a:pt x="6428" y="9646"/>
                    </a:lnTo>
                    <a:lnTo>
                      <a:pt x="6299" y="9961"/>
                    </a:lnTo>
                    <a:lnTo>
                      <a:pt x="6042" y="10485"/>
                    </a:lnTo>
                    <a:lnTo>
                      <a:pt x="5271" y="11743"/>
                    </a:lnTo>
                    <a:lnTo>
                      <a:pt x="4628" y="12058"/>
                    </a:lnTo>
                    <a:lnTo>
                      <a:pt x="3471" y="13316"/>
                    </a:lnTo>
                    <a:lnTo>
                      <a:pt x="2057" y="14050"/>
                    </a:lnTo>
                    <a:lnTo>
                      <a:pt x="1928" y="14365"/>
                    </a:lnTo>
                    <a:lnTo>
                      <a:pt x="1671" y="14574"/>
                    </a:lnTo>
                    <a:lnTo>
                      <a:pt x="1414" y="14679"/>
                    </a:lnTo>
                    <a:lnTo>
                      <a:pt x="1285" y="14784"/>
                    </a:lnTo>
                    <a:lnTo>
                      <a:pt x="1028" y="14889"/>
                    </a:lnTo>
                    <a:lnTo>
                      <a:pt x="899" y="15203"/>
                    </a:lnTo>
                    <a:lnTo>
                      <a:pt x="642" y="15623"/>
                    </a:lnTo>
                    <a:lnTo>
                      <a:pt x="514" y="15728"/>
                    </a:lnTo>
                    <a:lnTo>
                      <a:pt x="128" y="16357"/>
                    </a:lnTo>
                    <a:lnTo>
                      <a:pt x="0" y="16986"/>
                    </a:lnTo>
                    <a:lnTo>
                      <a:pt x="257" y="17510"/>
                    </a:lnTo>
                    <a:lnTo>
                      <a:pt x="642" y="17825"/>
                    </a:lnTo>
                    <a:lnTo>
                      <a:pt x="642" y="18034"/>
                    </a:lnTo>
                    <a:lnTo>
                      <a:pt x="514" y="18034"/>
                    </a:lnTo>
                    <a:lnTo>
                      <a:pt x="514" y="18139"/>
                    </a:lnTo>
                    <a:lnTo>
                      <a:pt x="385" y="18244"/>
                    </a:lnTo>
                    <a:lnTo>
                      <a:pt x="385" y="18768"/>
                    </a:lnTo>
                    <a:lnTo>
                      <a:pt x="128" y="19083"/>
                    </a:lnTo>
                    <a:lnTo>
                      <a:pt x="128" y="19922"/>
                    </a:lnTo>
                    <a:lnTo>
                      <a:pt x="257" y="20132"/>
                    </a:lnTo>
                    <a:lnTo>
                      <a:pt x="257" y="20341"/>
                    </a:lnTo>
                    <a:lnTo>
                      <a:pt x="514" y="20656"/>
                    </a:lnTo>
                    <a:lnTo>
                      <a:pt x="642" y="20970"/>
                    </a:lnTo>
                    <a:lnTo>
                      <a:pt x="1028" y="21180"/>
                    </a:lnTo>
                    <a:lnTo>
                      <a:pt x="1285" y="21390"/>
                    </a:lnTo>
                    <a:lnTo>
                      <a:pt x="1799" y="21600"/>
                    </a:lnTo>
                    <a:lnTo>
                      <a:pt x="1928" y="21600"/>
                    </a:lnTo>
                    <a:lnTo>
                      <a:pt x="2314" y="21495"/>
                    </a:lnTo>
                    <a:lnTo>
                      <a:pt x="2699" y="21285"/>
                    </a:lnTo>
                    <a:lnTo>
                      <a:pt x="3214" y="20866"/>
                    </a:lnTo>
                    <a:lnTo>
                      <a:pt x="3342" y="20656"/>
                    </a:lnTo>
                    <a:lnTo>
                      <a:pt x="3471" y="20551"/>
                    </a:lnTo>
                    <a:lnTo>
                      <a:pt x="3471" y="20132"/>
                    </a:lnTo>
                    <a:lnTo>
                      <a:pt x="3599" y="19922"/>
                    </a:lnTo>
                    <a:lnTo>
                      <a:pt x="3599" y="19712"/>
                    </a:lnTo>
                    <a:lnTo>
                      <a:pt x="3728" y="19712"/>
                    </a:lnTo>
                    <a:lnTo>
                      <a:pt x="3728" y="19607"/>
                    </a:lnTo>
                    <a:lnTo>
                      <a:pt x="3985" y="19607"/>
                    </a:lnTo>
                    <a:lnTo>
                      <a:pt x="4114" y="19502"/>
                    </a:lnTo>
                    <a:lnTo>
                      <a:pt x="4371" y="19398"/>
                    </a:lnTo>
                    <a:lnTo>
                      <a:pt x="4499" y="19293"/>
                    </a:lnTo>
                    <a:lnTo>
                      <a:pt x="4499" y="19188"/>
                    </a:lnTo>
                    <a:lnTo>
                      <a:pt x="4628" y="19083"/>
                    </a:lnTo>
                    <a:lnTo>
                      <a:pt x="4885" y="18768"/>
                    </a:lnTo>
                    <a:lnTo>
                      <a:pt x="5142" y="18139"/>
                    </a:lnTo>
                    <a:lnTo>
                      <a:pt x="5142" y="17825"/>
                    </a:lnTo>
                    <a:lnTo>
                      <a:pt x="5528" y="18664"/>
                    </a:lnTo>
                    <a:lnTo>
                      <a:pt x="5657" y="18664"/>
                    </a:lnTo>
                    <a:lnTo>
                      <a:pt x="5914" y="18559"/>
                    </a:lnTo>
                    <a:lnTo>
                      <a:pt x="6171" y="18349"/>
                    </a:lnTo>
                    <a:lnTo>
                      <a:pt x="6428" y="17825"/>
                    </a:lnTo>
                    <a:lnTo>
                      <a:pt x="6428" y="16042"/>
                    </a:lnTo>
                    <a:lnTo>
                      <a:pt x="6557" y="15203"/>
                    </a:lnTo>
                    <a:lnTo>
                      <a:pt x="6557" y="13631"/>
                    </a:lnTo>
                    <a:lnTo>
                      <a:pt x="6299" y="13316"/>
                    </a:lnTo>
                    <a:lnTo>
                      <a:pt x="7714" y="12582"/>
                    </a:lnTo>
                    <a:lnTo>
                      <a:pt x="7842" y="11324"/>
                    </a:lnTo>
                    <a:lnTo>
                      <a:pt x="8485" y="10380"/>
                    </a:lnTo>
                    <a:lnTo>
                      <a:pt x="8614" y="9541"/>
                    </a:lnTo>
                    <a:lnTo>
                      <a:pt x="8871" y="9541"/>
                    </a:lnTo>
                    <a:lnTo>
                      <a:pt x="9000" y="9332"/>
                    </a:lnTo>
                    <a:lnTo>
                      <a:pt x="9771" y="8702"/>
                    </a:lnTo>
                    <a:lnTo>
                      <a:pt x="9900" y="8493"/>
                    </a:lnTo>
                    <a:lnTo>
                      <a:pt x="10157" y="8283"/>
                    </a:lnTo>
                    <a:lnTo>
                      <a:pt x="10157" y="7130"/>
                    </a:lnTo>
                    <a:lnTo>
                      <a:pt x="10285" y="7025"/>
                    </a:lnTo>
                    <a:lnTo>
                      <a:pt x="10414" y="7025"/>
                    </a:lnTo>
                    <a:lnTo>
                      <a:pt x="10542" y="6815"/>
                    </a:lnTo>
                    <a:lnTo>
                      <a:pt x="10671" y="6500"/>
                    </a:lnTo>
                    <a:lnTo>
                      <a:pt x="10671" y="6396"/>
                    </a:lnTo>
                    <a:lnTo>
                      <a:pt x="10928" y="5871"/>
                    </a:lnTo>
                    <a:lnTo>
                      <a:pt x="11442" y="5137"/>
                    </a:lnTo>
                    <a:lnTo>
                      <a:pt x="12599" y="4299"/>
                    </a:lnTo>
                    <a:lnTo>
                      <a:pt x="14399" y="3355"/>
                    </a:lnTo>
                    <a:lnTo>
                      <a:pt x="15042" y="3355"/>
                    </a:lnTo>
                    <a:lnTo>
                      <a:pt x="15300" y="3460"/>
                    </a:lnTo>
                    <a:lnTo>
                      <a:pt x="15557" y="3669"/>
                    </a:lnTo>
                    <a:lnTo>
                      <a:pt x="16714" y="3774"/>
                    </a:lnTo>
                    <a:lnTo>
                      <a:pt x="16971" y="3669"/>
                    </a:lnTo>
                    <a:lnTo>
                      <a:pt x="17100" y="3669"/>
                    </a:lnTo>
                    <a:lnTo>
                      <a:pt x="17357" y="3565"/>
                    </a:lnTo>
                    <a:lnTo>
                      <a:pt x="17485" y="3460"/>
                    </a:lnTo>
                    <a:lnTo>
                      <a:pt x="17742" y="3355"/>
                    </a:lnTo>
                    <a:lnTo>
                      <a:pt x="17742" y="3040"/>
                    </a:lnTo>
                    <a:lnTo>
                      <a:pt x="17871" y="2935"/>
                    </a:lnTo>
                    <a:lnTo>
                      <a:pt x="18000" y="2726"/>
                    </a:lnTo>
                    <a:lnTo>
                      <a:pt x="18257" y="2621"/>
                    </a:lnTo>
                    <a:lnTo>
                      <a:pt x="18899" y="2621"/>
                    </a:lnTo>
                    <a:lnTo>
                      <a:pt x="20957" y="3460"/>
                    </a:lnTo>
                    <a:lnTo>
                      <a:pt x="21085" y="3355"/>
                    </a:lnTo>
                    <a:lnTo>
                      <a:pt x="21085" y="2935"/>
                    </a:lnTo>
                    <a:lnTo>
                      <a:pt x="21600" y="2935"/>
                    </a:lnTo>
                    <a:lnTo>
                      <a:pt x="20957" y="2726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441" name="AutoShape 49"/>
              <p:cNvSpPr/>
              <p:nvPr/>
            </p:nvSpPr>
            <p:spPr bwMode="auto">
              <a:xfrm>
                <a:off x="22534" y="1041256"/>
                <a:ext cx="178226" cy="138276"/>
              </a:xfrm>
              <a:custGeom>
                <a:avLst/>
                <a:gdLst>
                  <a:gd name="T0" fmla="*/ 89113 w 21600"/>
                  <a:gd name="T1" fmla="*/ 69138 h 21600"/>
                  <a:gd name="T2" fmla="*/ 89113 w 21600"/>
                  <a:gd name="T3" fmla="*/ 69138 h 21600"/>
                  <a:gd name="T4" fmla="*/ 89113 w 21600"/>
                  <a:gd name="T5" fmla="*/ 69138 h 21600"/>
                  <a:gd name="T6" fmla="*/ 89113 w 21600"/>
                  <a:gd name="T7" fmla="*/ 69138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053" y="7527"/>
                    </a:moveTo>
                    <a:lnTo>
                      <a:pt x="19412" y="7527"/>
                    </a:lnTo>
                    <a:lnTo>
                      <a:pt x="18592" y="7854"/>
                    </a:lnTo>
                    <a:lnTo>
                      <a:pt x="18045" y="8509"/>
                    </a:lnTo>
                    <a:lnTo>
                      <a:pt x="18045" y="8836"/>
                    </a:lnTo>
                    <a:lnTo>
                      <a:pt x="17772" y="8836"/>
                    </a:lnTo>
                    <a:lnTo>
                      <a:pt x="16678" y="10145"/>
                    </a:lnTo>
                    <a:lnTo>
                      <a:pt x="16131" y="11454"/>
                    </a:lnTo>
                    <a:lnTo>
                      <a:pt x="16678" y="12763"/>
                    </a:lnTo>
                    <a:lnTo>
                      <a:pt x="16405" y="12763"/>
                    </a:lnTo>
                    <a:lnTo>
                      <a:pt x="16131" y="13090"/>
                    </a:lnTo>
                    <a:lnTo>
                      <a:pt x="15858" y="13745"/>
                    </a:lnTo>
                    <a:lnTo>
                      <a:pt x="15311" y="14400"/>
                    </a:lnTo>
                    <a:lnTo>
                      <a:pt x="15037" y="15054"/>
                    </a:lnTo>
                    <a:lnTo>
                      <a:pt x="14491" y="15709"/>
                    </a:lnTo>
                    <a:lnTo>
                      <a:pt x="13124" y="19309"/>
                    </a:lnTo>
                    <a:lnTo>
                      <a:pt x="10663" y="19309"/>
                    </a:lnTo>
                    <a:lnTo>
                      <a:pt x="9296" y="18981"/>
                    </a:lnTo>
                    <a:lnTo>
                      <a:pt x="8749" y="18981"/>
                    </a:lnTo>
                    <a:lnTo>
                      <a:pt x="8202" y="19309"/>
                    </a:lnTo>
                    <a:lnTo>
                      <a:pt x="7655" y="19309"/>
                    </a:lnTo>
                    <a:lnTo>
                      <a:pt x="7108" y="19636"/>
                    </a:lnTo>
                    <a:lnTo>
                      <a:pt x="6835" y="19963"/>
                    </a:lnTo>
                    <a:lnTo>
                      <a:pt x="6562" y="19636"/>
                    </a:lnTo>
                    <a:lnTo>
                      <a:pt x="5194" y="19636"/>
                    </a:lnTo>
                    <a:lnTo>
                      <a:pt x="4648" y="19963"/>
                    </a:lnTo>
                    <a:lnTo>
                      <a:pt x="4374" y="20290"/>
                    </a:lnTo>
                    <a:lnTo>
                      <a:pt x="4101" y="20945"/>
                    </a:lnTo>
                    <a:lnTo>
                      <a:pt x="4101" y="21600"/>
                    </a:lnTo>
                    <a:lnTo>
                      <a:pt x="3554" y="21600"/>
                    </a:lnTo>
                    <a:lnTo>
                      <a:pt x="3281" y="21272"/>
                    </a:lnTo>
                    <a:lnTo>
                      <a:pt x="2734" y="20945"/>
                    </a:lnTo>
                    <a:lnTo>
                      <a:pt x="2460" y="20618"/>
                    </a:lnTo>
                    <a:lnTo>
                      <a:pt x="2460" y="19963"/>
                    </a:lnTo>
                    <a:lnTo>
                      <a:pt x="2187" y="19963"/>
                    </a:lnTo>
                    <a:lnTo>
                      <a:pt x="2187" y="18654"/>
                    </a:lnTo>
                    <a:lnTo>
                      <a:pt x="2460" y="17672"/>
                    </a:lnTo>
                    <a:lnTo>
                      <a:pt x="2734" y="17018"/>
                    </a:lnTo>
                    <a:lnTo>
                      <a:pt x="3007" y="16690"/>
                    </a:lnTo>
                    <a:lnTo>
                      <a:pt x="3554" y="16690"/>
                    </a:lnTo>
                    <a:lnTo>
                      <a:pt x="4101" y="16036"/>
                    </a:lnTo>
                    <a:lnTo>
                      <a:pt x="3281" y="15054"/>
                    </a:lnTo>
                    <a:lnTo>
                      <a:pt x="3827" y="14400"/>
                    </a:lnTo>
                    <a:lnTo>
                      <a:pt x="4101" y="13090"/>
                    </a:lnTo>
                    <a:lnTo>
                      <a:pt x="4101" y="11454"/>
                    </a:lnTo>
                    <a:lnTo>
                      <a:pt x="3554" y="9818"/>
                    </a:lnTo>
                    <a:lnTo>
                      <a:pt x="4101" y="8181"/>
                    </a:lnTo>
                    <a:lnTo>
                      <a:pt x="4374" y="6872"/>
                    </a:lnTo>
                    <a:lnTo>
                      <a:pt x="4921" y="6545"/>
                    </a:lnTo>
                    <a:lnTo>
                      <a:pt x="5194" y="6218"/>
                    </a:lnTo>
                    <a:lnTo>
                      <a:pt x="5194" y="5563"/>
                    </a:lnTo>
                    <a:lnTo>
                      <a:pt x="4921" y="5236"/>
                    </a:lnTo>
                    <a:lnTo>
                      <a:pt x="3827" y="4581"/>
                    </a:lnTo>
                    <a:lnTo>
                      <a:pt x="3554" y="4581"/>
                    </a:lnTo>
                    <a:lnTo>
                      <a:pt x="1367" y="4909"/>
                    </a:lnTo>
                    <a:lnTo>
                      <a:pt x="546" y="4581"/>
                    </a:lnTo>
                    <a:lnTo>
                      <a:pt x="546" y="3272"/>
                    </a:lnTo>
                    <a:lnTo>
                      <a:pt x="273" y="2618"/>
                    </a:lnTo>
                    <a:lnTo>
                      <a:pt x="0" y="2290"/>
                    </a:lnTo>
                    <a:lnTo>
                      <a:pt x="273" y="2290"/>
                    </a:lnTo>
                    <a:lnTo>
                      <a:pt x="273" y="1636"/>
                    </a:lnTo>
                    <a:lnTo>
                      <a:pt x="1093" y="1636"/>
                    </a:lnTo>
                    <a:lnTo>
                      <a:pt x="2460" y="0"/>
                    </a:lnTo>
                    <a:lnTo>
                      <a:pt x="3281" y="0"/>
                    </a:lnTo>
                    <a:lnTo>
                      <a:pt x="3554" y="327"/>
                    </a:lnTo>
                    <a:lnTo>
                      <a:pt x="7382" y="981"/>
                    </a:lnTo>
                    <a:lnTo>
                      <a:pt x="9843" y="981"/>
                    </a:lnTo>
                    <a:lnTo>
                      <a:pt x="11483" y="1309"/>
                    </a:lnTo>
                    <a:lnTo>
                      <a:pt x="13397" y="654"/>
                    </a:lnTo>
                    <a:lnTo>
                      <a:pt x="13397" y="981"/>
                    </a:lnTo>
                    <a:lnTo>
                      <a:pt x="13670" y="981"/>
                    </a:lnTo>
                    <a:lnTo>
                      <a:pt x="13944" y="1309"/>
                    </a:lnTo>
                    <a:lnTo>
                      <a:pt x="13944" y="1963"/>
                    </a:lnTo>
                    <a:lnTo>
                      <a:pt x="14217" y="1963"/>
                    </a:lnTo>
                    <a:lnTo>
                      <a:pt x="14764" y="2618"/>
                    </a:lnTo>
                    <a:lnTo>
                      <a:pt x="15311" y="2945"/>
                    </a:lnTo>
                    <a:lnTo>
                      <a:pt x="15584" y="2945"/>
                    </a:lnTo>
                    <a:lnTo>
                      <a:pt x="15858" y="3272"/>
                    </a:lnTo>
                    <a:lnTo>
                      <a:pt x="16405" y="3599"/>
                    </a:lnTo>
                    <a:lnTo>
                      <a:pt x="17225" y="4581"/>
                    </a:lnTo>
                    <a:lnTo>
                      <a:pt x="17225" y="4254"/>
                    </a:lnTo>
                    <a:lnTo>
                      <a:pt x="18318" y="5890"/>
                    </a:lnTo>
                    <a:lnTo>
                      <a:pt x="21600" y="7200"/>
                    </a:lnTo>
                    <a:lnTo>
                      <a:pt x="21053" y="7527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442" name="AutoShape 50"/>
              <p:cNvSpPr/>
              <p:nvPr/>
            </p:nvSpPr>
            <p:spPr bwMode="auto">
              <a:xfrm>
                <a:off x="248900" y="1001449"/>
                <a:ext cx="176177" cy="152942"/>
              </a:xfrm>
              <a:custGeom>
                <a:avLst/>
                <a:gdLst>
                  <a:gd name="T0" fmla="*/ 88089 w 21600"/>
                  <a:gd name="T1" fmla="*/ 76471 h 21600"/>
                  <a:gd name="T2" fmla="*/ 88089 w 21600"/>
                  <a:gd name="T3" fmla="*/ 76471 h 21600"/>
                  <a:gd name="T4" fmla="*/ 88089 w 21600"/>
                  <a:gd name="T5" fmla="*/ 76471 h 21600"/>
                  <a:gd name="T6" fmla="*/ 88089 w 21600"/>
                  <a:gd name="T7" fmla="*/ 76471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3015" y="2071"/>
                    </a:moveTo>
                    <a:lnTo>
                      <a:pt x="12738" y="2367"/>
                    </a:lnTo>
                    <a:lnTo>
                      <a:pt x="13015" y="2663"/>
                    </a:lnTo>
                    <a:lnTo>
                      <a:pt x="13015" y="2958"/>
                    </a:lnTo>
                    <a:lnTo>
                      <a:pt x="11630" y="3550"/>
                    </a:lnTo>
                    <a:lnTo>
                      <a:pt x="10523" y="4142"/>
                    </a:lnTo>
                    <a:lnTo>
                      <a:pt x="10800" y="4734"/>
                    </a:lnTo>
                    <a:lnTo>
                      <a:pt x="11353" y="5030"/>
                    </a:lnTo>
                    <a:lnTo>
                      <a:pt x="11630" y="5621"/>
                    </a:lnTo>
                    <a:lnTo>
                      <a:pt x="12184" y="6213"/>
                    </a:lnTo>
                    <a:lnTo>
                      <a:pt x="13015" y="6805"/>
                    </a:lnTo>
                    <a:lnTo>
                      <a:pt x="13569" y="7397"/>
                    </a:lnTo>
                    <a:lnTo>
                      <a:pt x="14400" y="7693"/>
                    </a:lnTo>
                    <a:lnTo>
                      <a:pt x="14123" y="8284"/>
                    </a:lnTo>
                    <a:lnTo>
                      <a:pt x="14400" y="8580"/>
                    </a:lnTo>
                    <a:lnTo>
                      <a:pt x="14400" y="9172"/>
                    </a:lnTo>
                    <a:lnTo>
                      <a:pt x="14953" y="9468"/>
                    </a:lnTo>
                    <a:lnTo>
                      <a:pt x="19107" y="13315"/>
                    </a:lnTo>
                    <a:lnTo>
                      <a:pt x="20492" y="15090"/>
                    </a:lnTo>
                    <a:lnTo>
                      <a:pt x="21600" y="17753"/>
                    </a:lnTo>
                    <a:lnTo>
                      <a:pt x="21046" y="18641"/>
                    </a:lnTo>
                    <a:lnTo>
                      <a:pt x="19938" y="17457"/>
                    </a:lnTo>
                    <a:lnTo>
                      <a:pt x="19107" y="17457"/>
                    </a:lnTo>
                    <a:lnTo>
                      <a:pt x="18553" y="18049"/>
                    </a:lnTo>
                    <a:lnTo>
                      <a:pt x="19107" y="19528"/>
                    </a:lnTo>
                    <a:lnTo>
                      <a:pt x="18000" y="19824"/>
                    </a:lnTo>
                    <a:lnTo>
                      <a:pt x="18000" y="21008"/>
                    </a:lnTo>
                    <a:lnTo>
                      <a:pt x="17169" y="21599"/>
                    </a:lnTo>
                    <a:lnTo>
                      <a:pt x="16338" y="21008"/>
                    </a:lnTo>
                    <a:lnTo>
                      <a:pt x="16615" y="19824"/>
                    </a:lnTo>
                    <a:lnTo>
                      <a:pt x="16061" y="19232"/>
                    </a:lnTo>
                    <a:lnTo>
                      <a:pt x="16061" y="18936"/>
                    </a:lnTo>
                    <a:lnTo>
                      <a:pt x="16892" y="18936"/>
                    </a:lnTo>
                    <a:lnTo>
                      <a:pt x="16892" y="16569"/>
                    </a:lnTo>
                    <a:lnTo>
                      <a:pt x="15784" y="16273"/>
                    </a:lnTo>
                    <a:lnTo>
                      <a:pt x="15230" y="15682"/>
                    </a:lnTo>
                    <a:lnTo>
                      <a:pt x="12184" y="13610"/>
                    </a:lnTo>
                    <a:lnTo>
                      <a:pt x="11076" y="12427"/>
                    </a:lnTo>
                    <a:lnTo>
                      <a:pt x="10246" y="10947"/>
                    </a:lnTo>
                    <a:lnTo>
                      <a:pt x="6923" y="7989"/>
                    </a:lnTo>
                    <a:lnTo>
                      <a:pt x="6923" y="7101"/>
                    </a:lnTo>
                    <a:lnTo>
                      <a:pt x="6646" y="6509"/>
                    </a:lnTo>
                    <a:lnTo>
                      <a:pt x="6092" y="5917"/>
                    </a:lnTo>
                    <a:lnTo>
                      <a:pt x="5261" y="5621"/>
                    </a:lnTo>
                    <a:lnTo>
                      <a:pt x="2492" y="7101"/>
                    </a:lnTo>
                    <a:lnTo>
                      <a:pt x="1661" y="7101"/>
                    </a:lnTo>
                    <a:lnTo>
                      <a:pt x="1661" y="6213"/>
                    </a:lnTo>
                    <a:lnTo>
                      <a:pt x="276" y="4734"/>
                    </a:lnTo>
                    <a:lnTo>
                      <a:pt x="0" y="4142"/>
                    </a:lnTo>
                    <a:lnTo>
                      <a:pt x="0" y="3254"/>
                    </a:lnTo>
                    <a:lnTo>
                      <a:pt x="1661" y="3254"/>
                    </a:lnTo>
                    <a:lnTo>
                      <a:pt x="1938" y="3550"/>
                    </a:lnTo>
                    <a:lnTo>
                      <a:pt x="2215" y="3550"/>
                    </a:lnTo>
                    <a:lnTo>
                      <a:pt x="3876" y="2367"/>
                    </a:lnTo>
                    <a:lnTo>
                      <a:pt x="3323" y="1775"/>
                    </a:lnTo>
                    <a:lnTo>
                      <a:pt x="4153" y="1479"/>
                    </a:lnTo>
                    <a:lnTo>
                      <a:pt x="4153" y="2071"/>
                    </a:lnTo>
                    <a:lnTo>
                      <a:pt x="4430" y="2367"/>
                    </a:lnTo>
                    <a:lnTo>
                      <a:pt x="4707" y="2071"/>
                    </a:lnTo>
                    <a:lnTo>
                      <a:pt x="4984" y="2071"/>
                    </a:lnTo>
                    <a:lnTo>
                      <a:pt x="5538" y="1775"/>
                    </a:lnTo>
                    <a:lnTo>
                      <a:pt x="5538" y="1479"/>
                    </a:lnTo>
                    <a:lnTo>
                      <a:pt x="5815" y="1479"/>
                    </a:lnTo>
                    <a:lnTo>
                      <a:pt x="6092" y="1183"/>
                    </a:lnTo>
                    <a:lnTo>
                      <a:pt x="6092" y="1479"/>
                    </a:lnTo>
                    <a:lnTo>
                      <a:pt x="6369" y="1775"/>
                    </a:lnTo>
                    <a:lnTo>
                      <a:pt x="6646" y="1775"/>
                    </a:lnTo>
                    <a:lnTo>
                      <a:pt x="6646" y="887"/>
                    </a:lnTo>
                    <a:lnTo>
                      <a:pt x="6369" y="591"/>
                    </a:lnTo>
                    <a:lnTo>
                      <a:pt x="6923" y="591"/>
                    </a:lnTo>
                    <a:lnTo>
                      <a:pt x="6923" y="295"/>
                    </a:lnTo>
                    <a:lnTo>
                      <a:pt x="7200" y="295"/>
                    </a:lnTo>
                    <a:lnTo>
                      <a:pt x="7476" y="0"/>
                    </a:lnTo>
                    <a:lnTo>
                      <a:pt x="9969" y="0"/>
                    </a:lnTo>
                    <a:lnTo>
                      <a:pt x="10246" y="591"/>
                    </a:lnTo>
                    <a:lnTo>
                      <a:pt x="10523" y="887"/>
                    </a:lnTo>
                    <a:lnTo>
                      <a:pt x="12184" y="1775"/>
                    </a:lnTo>
                    <a:lnTo>
                      <a:pt x="12738" y="1775"/>
                    </a:lnTo>
                    <a:lnTo>
                      <a:pt x="13015" y="2071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443" name="AutoShape 51"/>
              <p:cNvSpPr/>
              <p:nvPr/>
            </p:nvSpPr>
            <p:spPr bwMode="auto">
              <a:xfrm>
                <a:off x="331867" y="1143915"/>
                <a:ext cx="48142" cy="25142"/>
              </a:xfrm>
              <a:custGeom>
                <a:avLst/>
                <a:gdLst>
                  <a:gd name="T0" fmla="*/ 24071 w 21600"/>
                  <a:gd name="T1" fmla="*/ 12571 h 21600"/>
                  <a:gd name="T2" fmla="*/ 24071 w 21600"/>
                  <a:gd name="T3" fmla="*/ 12571 h 21600"/>
                  <a:gd name="T4" fmla="*/ 24071 w 21600"/>
                  <a:gd name="T5" fmla="*/ 12571 h 21600"/>
                  <a:gd name="T6" fmla="*/ 24071 w 21600"/>
                  <a:gd name="T7" fmla="*/ 12571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3085" y="3600"/>
                    </a:moveTo>
                    <a:lnTo>
                      <a:pt x="0" y="5400"/>
                    </a:lnTo>
                    <a:lnTo>
                      <a:pt x="0" y="7199"/>
                    </a:lnTo>
                    <a:lnTo>
                      <a:pt x="1028" y="8999"/>
                    </a:lnTo>
                    <a:lnTo>
                      <a:pt x="11314" y="14399"/>
                    </a:lnTo>
                    <a:lnTo>
                      <a:pt x="12342" y="17999"/>
                    </a:lnTo>
                    <a:lnTo>
                      <a:pt x="14399" y="21599"/>
                    </a:lnTo>
                    <a:lnTo>
                      <a:pt x="15428" y="19799"/>
                    </a:lnTo>
                    <a:lnTo>
                      <a:pt x="19542" y="16199"/>
                    </a:lnTo>
                    <a:lnTo>
                      <a:pt x="19542" y="10800"/>
                    </a:lnTo>
                    <a:lnTo>
                      <a:pt x="18514" y="10800"/>
                    </a:lnTo>
                    <a:lnTo>
                      <a:pt x="20571" y="3600"/>
                    </a:lnTo>
                    <a:lnTo>
                      <a:pt x="21600" y="1800"/>
                    </a:lnTo>
                    <a:lnTo>
                      <a:pt x="20571" y="0"/>
                    </a:lnTo>
                    <a:lnTo>
                      <a:pt x="18514" y="0"/>
                    </a:lnTo>
                    <a:lnTo>
                      <a:pt x="17485" y="1800"/>
                    </a:lnTo>
                    <a:lnTo>
                      <a:pt x="16457" y="1800"/>
                    </a:lnTo>
                    <a:lnTo>
                      <a:pt x="14399" y="3600"/>
                    </a:lnTo>
                    <a:lnTo>
                      <a:pt x="3085" y="3600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444" name="AutoShape 52"/>
              <p:cNvSpPr/>
              <p:nvPr/>
            </p:nvSpPr>
            <p:spPr bwMode="auto">
              <a:xfrm>
                <a:off x="275531" y="1089443"/>
                <a:ext cx="22536" cy="43997"/>
              </a:xfrm>
              <a:custGeom>
                <a:avLst/>
                <a:gdLst>
                  <a:gd name="T0" fmla="*/ 11268 w 21600"/>
                  <a:gd name="T1" fmla="*/ 21999 h 21600"/>
                  <a:gd name="T2" fmla="*/ 11268 w 21600"/>
                  <a:gd name="T3" fmla="*/ 21999 h 21600"/>
                  <a:gd name="T4" fmla="*/ 11268 w 21600"/>
                  <a:gd name="T5" fmla="*/ 21999 h 21600"/>
                  <a:gd name="T6" fmla="*/ 11268 w 21600"/>
                  <a:gd name="T7" fmla="*/ 21999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5120" y="0"/>
                    </a:moveTo>
                    <a:lnTo>
                      <a:pt x="15120" y="1028"/>
                    </a:lnTo>
                    <a:lnTo>
                      <a:pt x="12959" y="1028"/>
                    </a:lnTo>
                    <a:lnTo>
                      <a:pt x="8639" y="3085"/>
                    </a:lnTo>
                    <a:lnTo>
                      <a:pt x="2159" y="3085"/>
                    </a:lnTo>
                    <a:lnTo>
                      <a:pt x="2159" y="2057"/>
                    </a:lnTo>
                    <a:lnTo>
                      <a:pt x="0" y="2057"/>
                    </a:lnTo>
                    <a:lnTo>
                      <a:pt x="2159" y="4114"/>
                    </a:lnTo>
                    <a:lnTo>
                      <a:pt x="2159" y="8228"/>
                    </a:lnTo>
                    <a:lnTo>
                      <a:pt x="0" y="10285"/>
                    </a:lnTo>
                    <a:lnTo>
                      <a:pt x="0" y="19542"/>
                    </a:lnTo>
                    <a:lnTo>
                      <a:pt x="4319" y="20571"/>
                    </a:lnTo>
                    <a:lnTo>
                      <a:pt x="8639" y="20571"/>
                    </a:lnTo>
                    <a:lnTo>
                      <a:pt x="12959" y="21600"/>
                    </a:lnTo>
                    <a:lnTo>
                      <a:pt x="12959" y="18514"/>
                    </a:lnTo>
                    <a:lnTo>
                      <a:pt x="15120" y="18514"/>
                    </a:lnTo>
                    <a:lnTo>
                      <a:pt x="17279" y="17485"/>
                    </a:lnTo>
                    <a:lnTo>
                      <a:pt x="19439" y="17485"/>
                    </a:lnTo>
                    <a:lnTo>
                      <a:pt x="19439" y="9257"/>
                    </a:lnTo>
                    <a:lnTo>
                      <a:pt x="21599" y="8228"/>
                    </a:lnTo>
                    <a:lnTo>
                      <a:pt x="21599" y="3085"/>
                    </a:lnTo>
                    <a:lnTo>
                      <a:pt x="15120" y="0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445" name="AutoShape 53"/>
              <p:cNvSpPr/>
              <p:nvPr/>
            </p:nvSpPr>
            <p:spPr bwMode="auto">
              <a:xfrm>
                <a:off x="280653" y="1055921"/>
                <a:ext cx="20486" cy="29333"/>
              </a:xfrm>
              <a:custGeom>
                <a:avLst/>
                <a:gdLst>
                  <a:gd name="T0" fmla="*/ 10243 w 21600"/>
                  <a:gd name="T1" fmla="*/ 14667 h 21600"/>
                  <a:gd name="T2" fmla="*/ 10243 w 21600"/>
                  <a:gd name="T3" fmla="*/ 14667 h 21600"/>
                  <a:gd name="T4" fmla="*/ 10243 w 21600"/>
                  <a:gd name="T5" fmla="*/ 14667 h 21600"/>
                  <a:gd name="T6" fmla="*/ 10243 w 21600"/>
                  <a:gd name="T7" fmla="*/ 14667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9599" y="3085"/>
                    </a:moveTo>
                    <a:lnTo>
                      <a:pt x="4799" y="3085"/>
                    </a:lnTo>
                    <a:lnTo>
                      <a:pt x="0" y="6171"/>
                    </a:lnTo>
                    <a:lnTo>
                      <a:pt x="2400" y="7714"/>
                    </a:lnTo>
                    <a:lnTo>
                      <a:pt x="2400" y="12342"/>
                    </a:lnTo>
                    <a:lnTo>
                      <a:pt x="4799" y="15428"/>
                    </a:lnTo>
                    <a:lnTo>
                      <a:pt x="14399" y="21600"/>
                    </a:lnTo>
                    <a:lnTo>
                      <a:pt x="16799" y="18514"/>
                    </a:lnTo>
                    <a:lnTo>
                      <a:pt x="16799" y="16971"/>
                    </a:lnTo>
                    <a:lnTo>
                      <a:pt x="19199" y="13885"/>
                    </a:lnTo>
                    <a:lnTo>
                      <a:pt x="21599" y="13885"/>
                    </a:lnTo>
                    <a:lnTo>
                      <a:pt x="21599" y="10800"/>
                    </a:lnTo>
                    <a:lnTo>
                      <a:pt x="19199" y="7714"/>
                    </a:lnTo>
                    <a:lnTo>
                      <a:pt x="19199" y="4628"/>
                    </a:lnTo>
                    <a:lnTo>
                      <a:pt x="11999" y="0"/>
                    </a:lnTo>
                    <a:lnTo>
                      <a:pt x="9599" y="3085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446" name="AutoShape 54"/>
              <p:cNvSpPr/>
              <p:nvPr/>
            </p:nvSpPr>
            <p:spPr bwMode="auto">
              <a:xfrm>
                <a:off x="291920" y="942787"/>
                <a:ext cx="114720" cy="62853"/>
              </a:xfrm>
              <a:custGeom>
                <a:avLst/>
                <a:gdLst>
                  <a:gd name="T0" fmla="*/ 57360 w 21600"/>
                  <a:gd name="T1" fmla="*/ 31427 h 21600"/>
                  <a:gd name="T2" fmla="*/ 57360 w 21600"/>
                  <a:gd name="T3" fmla="*/ 31427 h 21600"/>
                  <a:gd name="T4" fmla="*/ 57360 w 21600"/>
                  <a:gd name="T5" fmla="*/ 31427 h 21600"/>
                  <a:gd name="T6" fmla="*/ 57360 w 21600"/>
                  <a:gd name="T7" fmla="*/ 31427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7623" y="21600"/>
                    </a:moveTo>
                    <a:lnTo>
                      <a:pt x="7199" y="20880"/>
                    </a:lnTo>
                    <a:lnTo>
                      <a:pt x="7199" y="20159"/>
                    </a:lnTo>
                    <a:lnTo>
                      <a:pt x="3388" y="20159"/>
                    </a:lnTo>
                    <a:lnTo>
                      <a:pt x="2964" y="20880"/>
                    </a:lnTo>
                    <a:lnTo>
                      <a:pt x="2541" y="20880"/>
                    </a:lnTo>
                    <a:lnTo>
                      <a:pt x="2541" y="21600"/>
                    </a:lnTo>
                    <a:lnTo>
                      <a:pt x="2117" y="21600"/>
                    </a:lnTo>
                    <a:lnTo>
                      <a:pt x="2117" y="20159"/>
                    </a:lnTo>
                    <a:lnTo>
                      <a:pt x="1270" y="20159"/>
                    </a:lnTo>
                    <a:lnTo>
                      <a:pt x="1694" y="18720"/>
                    </a:lnTo>
                    <a:lnTo>
                      <a:pt x="0" y="13680"/>
                    </a:lnTo>
                    <a:lnTo>
                      <a:pt x="1694" y="13680"/>
                    </a:lnTo>
                    <a:lnTo>
                      <a:pt x="4235" y="10800"/>
                    </a:lnTo>
                    <a:lnTo>
                      <a:pt x="5929" y="12240"/>
                    </a:lnTo>
                    <a:lnTo>
                      <a:pt x="6352" y="10800"/>
                    </a:lnTo>
                    <a:lnTo>
                      <a:pt x="5929" y="9359"/>
                    </a:lnTo>
                    <a:lnTo>
                      <a:pt x="5929" y="5759"/>
                    </a:lnTo>
                    <a:lnTo>
                      <a:pt x="8047" y="4319"/>
                    </a:lnTo>
                    <a:lnTo>
                      <a:pt x="10588" y="1439"/>
                    </a:lnTo>
                    <a:lnTo>
                      <a:pt x="11011" y="719"/>
                    </a:lnTo>
                    <a:lnTo>
                      <a:pt x="11011" y="0"/>
                    </a:lnTo>
                    <a:lnTo>
                      <a:pt x="11858" y="0"/>
                    </a:lnTo>
                    <a:lnTo>
                      <a:pt x="12282" y="1439"/>
                    </a:lnTo>
                    <a:lnTo>
                      <a:pt x="14823" y="1439"/>
                    </a:lnTo>
                    <a:lnTo>
                      <a:pt x="15247" y="0"/>
                    </a:lnTo>
                    <a:lnTo>
                      <a:pt x="16941" y="0"/>
                    </a:lnTo>
                    <a:lnTo>
                      <a:pt x="16941" y="1439"/>
                    </a:lnTo>
                    <a:lnTo>
                      <a:pt x="17364" y="2159"/>
                    </a:lnTo>
                    <a:lnTo>
                      <a:pt x="18211" y="2879"/>
                    </a:lnTo>
                    <a:lnTo>
                      <a:pt x="20329" y="2879"/>
                    </a:lnTo>
                    <a:lnTo>
                      <a:pt x="21600" y="5759"/>
                    </a:lnTo>
                    <a:lnTo>
                      <a:pt x="21600" y="6479"/>
                    </a:lnTo>
                    <a:lnTo>
                      <a:pt x="21176" y="6479"/>
                    </a:lnTo>
                    <a:lnTo>
                      <a:pt x="20752" y="7199"/>
                    </a:lnTo>
                    <a:lnTo>
                      <a:pt x="20329" y="8639"/>
                    </a:lnTo>
                    <a:lnTo>
                      <a:pt x="20329" y="12240"/>
                    </a:lnTo>
                    <a:lnTo>
                      <a:pt x="19058" y="14399"/>
                    </a:lnTo>
                    <a:lnTo>
                      <a:pt x="19482" y="15839"/>
                    </a:lnTo>
                    <a:lnTo>
                      <a:pt x="14400" y="16559"/>
                    </a:lnTo>
                    <a:lnTo>
                      <a:pt x="9317" y="20159"/>
                    </a:lnTo>
                    <a:lnTo>
                      <a:pt x="7623" y="21600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447" name="AutoShape 55"/>
              <p:cNvSpPr/>
              <p:nvPr/>
            </p:nvSpPr>
            <p:spPr bwMode="auto">
              <a:xfrm>
                <a:off x="241730" y="982593"/>
                <a:ext cx="61458" cy="43998"/>
              </a:xfrm>
              <a:custGeom>
                <a:avLst/>
                <a:gdLst>
                  <a:gd name="T0" fmla="*/ 30729 w 21600"/>
                  <a:gd name="T1" fmla="*/ 21999 h 21600"/>
                  <a:gd name="T2" fmla="*/ 30729 w 21600"/>
                  <a:gd name="T3" fmla="*/ 21999 h 21600"/>
                  <a:gd name="T4" fmla="*/ 30729 w 21600"/>
                  <a:gd name="T5" fmla="*/ 21999 h 21600"/>
                  <a:gd name="T6" fmla="*/ 30729 w 21600"/>
                  <a:gd name="T7" fmla="*/ 21999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1999" y="3085"/>
                    </a:moveTo>
                    <a:lnTo>
                      <a:pt x="7999" y="4114"/>
                    </a:lnTo>
                    <a:lnTo>
                      <a:pt x="3200" y="8228"/>
                    </a:lnTo>
                    <a:lnTo>
                      <a:pt x="0" y="15428"/>
                    </a:lnTo>
                    <a:lnTo>
                      <a:pt x="800" y="15428"/>
                    </a:lnTo>
                    <a:lnTo>
                      <a:pt x="800" y="14399"/>
                    </a:lnTo>
                    <a:lnTo>
                      <a:pt x="2400" y="14399"/>
                    </a:lnTo>
                    <a:lnTo>
                      <a:pt x="3200" y="15428"/>
                    </a:lnTo>
                    <a:lnTo>
                      <a:pt x="3200" y="17485"/>
                    </a:lnTo>
                    <a:lnTo>
                      <a:pt x="2400" y="20571"/>
                    </a:lnTo>
                    <a:lnTo>
                      <a:pt x="6399" y="20571"/>
                    </a:lnTo>
                    <a:lnTo>
                      <a:pt x="7999" y="21600"/>
                    </a:lnTo>
                    <a:lnTo>
                      <a:pt x="8799" y="21600"/>
                    </a:lnTo>
                    <a:lnTo>
                      <a:pt x="13599" y="17485"/>
                    </a:lnTo>
                    <a:lnTo>
                      <a:pt x="11999" y="15428"/>
                    </a:lnTo>
                    <a:lnTo>
                      <a:pt x="14399" y="14399"/>
                    </a:lnTo>
                    <a:lnTo>
                      <a:pt x="14399" y="16457"/>
                    </a:lnTo>
                    <a:lnTo>
                      <a:pt x="15199" y="17485"/>
                    </a:lnTo>
                    <a:lnTo>
                      <a:pt x="15999" y="16457"/>
                    </a:lnTo>
                    <a:lnTo>
                      <a:pt x="17599" y="16457"/>
                    </a:lnTo>
                    <a:lnTo>
                      <a:pt x="19999" y="13371"/>
                    </a:lnTo>
                    <a:lnTo>
                      <a:pt x="19999" y="14399"/>
                    </a:lnTo>
                    <a:lnTo>
                      <a:pt x="20799" y="15428"/>
                    </a:lnTo>
                    <a:lnTo>
                      <a:pt x="21599" y="15428"/>
                    </a:lnTo>
                    <a:lnTo>
                      <a:pt x="21599" y="12342"/>
                    </a:lnTo>
                    <a:lnTo>
                      <a:pt x="20799" y="12342"/>
                    </a:lnTo>
                    <a:lnTo>
                      <a:pt x="21599" y="11314"/>
                    </a:lnTo>
                    <a:lnTo>
                      <a:pt x="21599" y="9257"/>
                    </a:lnTo>
                    <a:lnTo>
                      <a:pt x="19999" y="9257"/>
                    </a:lnTo>
                    <a:lnTo>
                      <a:pt x="20799" y="7199"/>
                    </a:lnTo>
                    <a:lnTo>
                      <a:pt x="17599" y="0"/>
                    </a:lnTo>
                    <a:lnTo>
                      <a:pt x="15199" y="2057"/>
                    </a:lnTo>
                    <a:lnTo>
                      <a:pt x="11999" y="3085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448" name="AutoShape 56"/>
              <p:cNvSpPr/>
              <p:nvPr/>
            </p:nvSpPr>
            <p:spPr bwMode="auto">
              <a:xfrm>
                <a:off x="92185" y="896695"/>
                <a:ext cx="179250" cy="190654"/>
              </a:xfrm>
              <a:custGeom>
                <a:avLst/>
                <a:gdLst>
                  <a:gd name="T0" fmla="*/ 89625 w 21600"/>
                  <a:gd name="T1" fmla="*/ 95327 h 21600"/>
                  <a:gd name="T2" fmla="*/ 89625 w 21600"/>
                  <a:gd name="T3" fmla="*/ 95327 h 21600"/>
                  <a:gd name="T4" fmla="*/ 89625 w 21600"/>
                  <a:gd name="T5" fmla="*/ 95327 h 21600"/>
                  <a:gd name="T6" fmla="*/ 89625 w 21600"/>
                  <a:gd name="T7" fmla="*/ 95327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139" y="13767"/>
                    </a:moveTo>
                    <a:lnTo>
                      <a:pt x="18865" y="14004"/>
                    </a:lnTo>
                    <a:lnTo>
                      <a:pt x="18865" y="15428"/>
                    </a:lnTo>
                    <a:lnTo>
                      <a:pt x="19139" y="15428"/>
                    </a:lnTo>
                    <a:lnTo>
                      <a:pt x="19139" y="15903"/>
                    </a:lnTo>
                    <a:lnTo>
                      <a:pt x="20506" y="17090"/>
                    </a:lnTo>
                    <a:lnTo>
                      <a:pt x="20506" y="17802"/>
                    </a:lnTo>
                    <a:lnTo>
                      <a:pt x="19139" y="18514"/>
                    </a:lnTo>
                    <a:lnTo>
                      <a:pt x="16678" y="18514"/>
                    </a:lnTo>
                    <a:lnTo>
                      <a:pt x="15584" y="18276"/>
                    </a:lnTo>
                    <a:lnTo>
                      <a:pt x="15037" y="18276"/>
                    </a:lnTo>
                    <a:lnTo>
                      <a:pt x="13944" y="18751"/>
                    </a:lnTo>
                    <a:lnTo>
                      <a:pt x="13670" y="19701"/>
                    </a:lnTo>
                    <a:lnTo>
                      <a:pt x="13670" y="20175"/>
                    </a:lnTo>
                    <a:lnTo>
                      <a:pt x="13944" y="20650"/>
                    </a:lnTo>
                    <a:lnTo>
                      <a:pt x="13124" y="21600"/>
                    </a:lnTo>
                    <a:lnTo>
                      <a:pt x="9843" y="20650"/>
                    </a:lnTo>
                    <a:lnTo>
                      <a:pt x="8749" y="19463"/>
                    </a:lnTo>
                    <a:lnTo>
                      <a:pt x="8749" y="19701"/>
                    </a:lnTo>
                    <a:lnTo>
                      <a:pt x="7929" y="18989"/>
                    </a:lnTo>
                    <a:lnTo>
                      <a:pt x="7382" y="18751"/>
                    </a:lnTo>
                    <a:lnTo>
                      <a:pt x="7108" y="18751"/>
                    </a:lnTo>
                    <a:lnTo>
                      <a:pt x="6835" y="18514"/>
                    </a:lnTo>
                    <a:lnTo>
                      <a:pt x="6288" y="18276"/>
                    </a:lnTo>
                    <a:lnTo>
                      <a:pt x="5741" y="17802"/>
                    </a:lnTo>
                    <a:lnTo>
                      <a:pt x="5468" y="17802"/>
                    </a:lnTo>
                    <a:lnTo>
                      <a:pt x="5468" y="17327"/>
                    </a:lnTo>
                    <a:lnTo>
                      <a:pt x="5194" y="17090"/>
                    </a:lnTo>
                    <a:lnTo>
                      <a:pt x="4921" y="17090"/>
                    </a:lnTo>
                    <a:lnTo>
                      <a:pt x="5468" y="16615"/>
                    </a:lnTo>
                    <a:lnTo>
                      <a:pt x="5468" y="10918"/>
                    </a:lnTo>
                    <a:lnTo>
                      <a:pt x="5194" y="10681"/>
                    </a:lnTo>
                    <a:lnTo>
                      <a:pt x="5194" y="10206"/>
                    </a:lnTo>
                    <a:lnTo>
                      <a:pt x="4921" y="9731"/>
                    </a:lnTo>
                    <a:lnTo>
                      <a:pt x="4374" y="9257"/>
                    </a:lnTo>
                    <a:lnTo>
                      <a:pt x="3007" y="8545"/>
                    </a:lnTo>
                    <a:lnTo>
                      <a:pt x="3007" y="8070"/>
                    </a:lnTo>
                    <a:lnTo>
                      <a:pt x="273" y="7120"/>
                    </a:lnTo>
                    <a:lnTo>
                      <a:pt x="273" y="6883"/>
                    </a:lnTo>
                    <a:lnTo>
                      <a:pt x="0" y="6646"/>
                    </a:lnTo>
                    <a:lnTo>
                      <a:pt x="0" y="6408"/>
                    </a:lnTo>
                    <a:lnTo>
                      <a:pt x="273" y="5934"/>
                    </a:lnTo>
                    <a:lnTo>
                      <a:pt x="546" y="5696"/>
                    </a:lnTo>
                    <a:lnTo>
                      <a:pt x="1913" y="5934"/>
                    </a:lnTo>
                    <a:lnTo>
                      <a:pt x="1913" y="4509"/>
                    </a:lnTo>
                    <a:lnTo>
                      <a:pt x="3007" y="4272"/>
                    </a:lnTo>
                    <a:lnTo>
                      <a:pt x="4101" y="4272"/>
                    </a:lnTo>
                    <a:lnTo>
                      <a:pt x="4921" y="4035"/>
                    </a:lnTo>
                    <a:lnTo>
                      <a:pt x="6015" y="3797"/>
                    </a:lnTo>
                    <a:lnTo>
                      <a:pt x="6288" y="3560"/>
                    </a:lnTo>
                    <a:lnTo>
                      <a:pt x="6835" y="3323"/>
                    </a:lnTo>
                    <a:lnTo>
                      <a:pt x="7382" y="3323"/>
                    </a:lnTo>
                    <a:lnTo>
                      <a:pt x="7929" y="3085"/>
                    </a:lnTo>
                    <a:lnTo>
                      <a:pt x="8749" y="3323"/>
                    </a:lnTo>
                    <a:lnTo>
                      <a:pt x="9569" y="1898"/>
                    </a:lnTo>
                    <a:lnTo>
                      <a:pt x="10663" y="1661"/>
                    </a:lnTo>
                    <a:lnTo>
                      <a:pt x="10663" y="1424"/>
                    </a:lnTo>
                    <a:lnTo>
                      <a:pt x="10936" y="1424"/>
                    </a:lnTo>
                    <a:lnTo>
                      <a:pt x="11483" y="949"/>
                    </a:lnTo>
                    <a:lnTo>
                      <a:pt x="12577" y="474"/>
                    </a:lnTo>
                    <a:lnTo>
                      <a:pt x="12850" y="0"/>
                    </a:lnTo>
                    <a:lnTo>
                      <a:pt x="13397" y="474"/>
                    </a:lnTo>
                    <a:lnTo>
                      <a:pt x="13670" y="949"/>
                    </a:lnTo>
                    <a:lnTo>
                      <a:pt x="14217" y="1186"/>
                    </a:lnTo>
                    <a:lnTo>
                      <a:pt x="14491" y="1661"/>
                    </a:lnTo>
                    <a:lnTo>
                      <a:pt x="14764" y="1898"/>
                    </a:lnTo>
                    <a:lnTo>
                      <a:pt x="15037" y="1898"/>
                    </a:lnTo>
                    <a:lnTo>
                      <a:pt x="15037" y="2136"/>
                    </a:lnTo>
                    <a:lnTo>
                      <a:pt x="14764" y="2373"/>
                    </a:lnTo>
                    <a:lnTo>
                      <a:pt x="14764" y="2848"/>
                    </a:lnTo>
                    <a:lnTo>
                      <a:pt x="15037" y="3085"/>
                    </a:lnTo>
                    <a:lnTo>
                      <a:pt x="15037" y="3560"/>
                    </a:lnTo>
                    <a:lnTo>
                      <a:pt x="15584" y="3797"/>
                    </a:lnTo>
                    <a:lnTo>
                      <a:pt x="16131" y="3797"/>
                    </a:lnTo>
                    <a:lnTo>
                      <a:pt x="16405" y="4035"/>
                    </a:lnTo>
                    <a:lnTo>
                      <a:pt x="16678" y="4509"/>
                    </a:lnTo>
                    <a:lnTo>
                      <a:pt x="16678" y="4747"/>
                    </a:lnTo>
                    <a:lnTo>
                      <a:pt x="16951" y="5221"/>
                    </a:lnTo>
                    <a:lnTo>
                      <a:pt x="17225" y="5459"/>
                    </a:lnTo>
                    <a:lnTo>
                      <a:pt x="17498" y="5934"/>
                    </a:lnTo>
                    <a:lnTo>
                      <a:pt x="18045" y="6171"/>
                    </a:lnTo>
                    <a:lnTo>
                      <a:pt x="18318" y="6171"/>
                    </a:lnTo>
                    <a:lnTo>
                      <a:pt x="18592" y="6408"/>
                    </a:lnTo>
                    <a:lnTo>
                      <a:pt x="18865" y="6408"/>
                    </a:lnTo>
                    <a:lnTo>
                      <a:pt x="19959" y="6883"/>
                    </a:lnTo>
                    <a:lnTo>
                      <a:pt x="20779" y="7120"/>
                    </a:lnTo>
                    <a:lnTo>
                      <a:pt x="21326" y="7358"/>
                    </a:lnTo>
                    <a:lnTo>
                      <a:pt x="21600" y="7358"/>
                    </a:lnTo>
                    <a:lnTo>
                      <a:pt x="21600" y="7595"/>
                    </a:lnTo>
                    <a:lnTo>
                      <a:pt x="21326" y="8070"/>
                    </a:lnTo>
                    <a:lnTo>
                      <a:pt x="21326" y="8545"/>
                    </a:lnTo>
                    <a:lnTo>
                      <a:pt x="21053" y="9257"/>
                    </a:lnTo>
                    <a:lnTo>
                      <a:pt x="20779" y="10681"/>
                    </a:lnTo>
                    <a:lnTo>
                      <a:pt x="19139" y="11868"/>
                    </a:lnTo>
                    <a:lnTo>
                      <a:pt x="18045" y="13292"/>
                    </a:lnTo>
                    <a:lnTo>
                      <a:pt x="18318" y="13292"/>
                    </a:lnTo>
                    <a:lnTo>
                      <a:pt x="18592" y="13054"/>
                    </a:lnTo>
                    <a:lnTo>
                      <a:pt x="18865" y="13054"/>
                    </a:lnTo>
                    <a:lnTo>
                      <a:pt x="19139" y="13292"/>
                    </a:lnTo>
                    <a:lnTo>
                      <a:pt x="19139" y="13767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449" name="AutoShape 57"/>
              <p:cNvSpPr/>
              <p:nvPr/>
            </p:nvSpPr>
            <p:spPr bwMode="auto">
              <a:xfrm>
                <a:off x="20485" y="1070587"/>
                <a:ext cx="45070" cy="94280"/>
              </a:xfrm>
              <a:custGeom>
                <a:avLst/>
                <a:gdLst>
                  <a:gd name="T0" fmla="*/ 22535 w 21600"/>
                  <a:gd name="T1" fmla="*/ 47140 h 21600"/>
                  <a:gd name="T2" fmla="*/ 22535 w 21600"/>
                  <a:gd name="T3" fmla="*/ 47140 h 21600"/>
                  <a:gd name="T4" fmla="*/ 22535 w 21600"/>
                  <a:gd name="T5" fmla="*/ 47140 h 21600"/>
                  <a:gd name="T6" fmla="*/ 22535 w 21600"/>
                  <a:gd name="T7" fmla="*/ 47140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3239" y="0"/>
                    </a:moveTo>
                    <a:lnTo>
                      <a:pt x="3239" y="7679"/>
                    </a:lnTo>
                    <a:lnTo>
                      <a:pt x="2159" y="9600"/>
                    </a:lnTo>
                    <a:lnTo>
                      <a:pt x="2159" y="11039"/>
                    </a:lnTo>
                    <a:lnTo>
                      <a:pt x="1080" y="12480"/>
                    </a:lnTo>
                    <a:lnTo>
                      <a:pt x="0" y="12960"/>
                    </a:lnTo>
                    <a:lnTo>
                      <a:pt x="0" y="15359"/>
                    </a:lnTo>
                    <a:lnTo>
                      <a:pt x="2159" y="16320"/>
                    </a:lnTo>
                    <a:lnTo>
                      <a:pt x="2159" y="20160"/>
                    </a:lnTo>
                    <a:lnTo>
                      <a:pt x="5400" y="21120"/>
                    </a:lnTo>
                    <a:lnTo>
                      <a:pt x="6479" y="21120"/>
                    </a:lnTo>
                    <a:lnTo>
                      <a:pt x="7560" y="20640"/>
                    </a:lnTo>
                    <a:lnTo>
                      <a:pt x="8639" y="20640"/>
                    </a:lnTo>
                    <a:lnTo>
                      <a:pt x="8639" y="21120"/>
                    </a:lnTo>
                    <a:lnTo>
                      <a:pt x="9719" y="21600"/>
                    </a:lnTo>
                    <a:lnTo>
                      <a:pt x="9719" y="20640"/>
                    </a:lnTo>
                    <a:lnTo>
                      <a:pt x="12959" y="17759"/>
                    </a:lnTo>
                    <a:lnTo>
                      <a:pt x="15120" y="17759"/>
                    </a:lnTo>
                    <a:lnTo>
                      <a:pt x="17279" y="16800"/>
                    </a:lnTo>
                    <a:lnTo>
                      <a:pt x="14039" y="15359"/>
                    </a:lnTo>
                    <a:lnTo>
                      <a:pt x="16199" y="14400"/>
                    </a:lnTo>
                    <a:lnTo>
                      <a:pt x="17279" y="12480"/>
                    </a:lnTo>
                    <a:lnTo>
                      <a:pt x="17279" y="10080"/>
                    </a:lnTo>
                    <a:lnTo>
                      <a:pt x="15120" y="7679"/>
                    </a:lnTo>
                    <a:lnTo>
                      <a:pt x="17279" y="5280"/>
                    </a:lnTo>
                    <a:lnTo>
                      <a:pt x="18359" y="3359"/>
                    </a:lnTo>
                    <a:lnTo>
                      <a:pt x="21599" y="1919"/>
                    </a:lnTo>
                    <a:lnTo>
                      <a:pt x="21599" y="959"/>
                    </a:lnTo>
                    <a:lnTo>
                      <a:pt x="18359" y="479"/>
                    </a:lnTo>
                    <a:lnTo>
                      <a:pt x="16199" y="0"/>
                    </a:lnTo>
                    <a:lnTo>
                      <a:pt x="15120" y="0"/>
                    </a:lnTo>
                    <a:lnTo>
                      <a:pt x="6479" y="479"/>
                    </a:lnTo>
                    <a:lnTo>
                      <a:pt x="3239" y="0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450" name="AutoShape 58"/>
              <p:cNvSpPr/>
              <p:nvPr/>
            </p:nvSpPr>
            <p:spPr bwMode="auto">
              <a:xfrm>
                <a:off x="235584" y="804511"/>
                <a:ext cx="116769" cy="186464"/>
              </a:xfrm>
              <a:custGeom>
                <a:avLst/>
                <a:gdLst>
                  <a:gd name="T0" fmla="*/ 58385 w 21600"/>
                  <a:gd name="T1" fmla="*/ 93232 h 21600"/>
                  <a:gd name="T2" fmla="*/ 58385 w 21600"/>
                  <a:gd name="T3" fmla="*/ 93232 h 21600"/>
                  <a:gd name="T4" fmla="*/ 58385 w 21600"/>
                  <a:gd name="T5" fmla="*/ 93232 h 21600"/>
                  <a:gd name="T6" fmla="*/ 58385 w 21600"/>
                  <a:gd name="T7" fmla="*/ 93232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6646" y="18202"/>
                    </a:moveTo>
                    <a:lnTo>
                      <a:pt x="6230" y="18202"/>
                    </a:lnTo>
                    <a:lnTo>
                      <a:pt x="5815" y="17959"/>
                    </a:lnTo>
                    <a:lnTo>
                      <a:pt x="4984" y="17959"/>
                    </a:lnTo>
                    <a:lnTo>
                      <a:pt x="3323" y="17474"/>
                    </a:lnTo>
                    <a:lnTo>
                      <a:pt x="2492" y="17474"/>
                    </a:lnTo>
                    <a:lnTo>
                      <a:pt x="2492" y="17231"/>
                    </a:lnTo>
                    <a:lnTo>
                      <a:pt x="1246" y="14076"/>
                    </a:lnTo>
                    <a:lnTo>
                      <a:pt x="1661" y="13833"/>
                    </a:lnTo>
                    <a:lnTo>
                      <a:pt x="1246" y="13591"/>
                    </a:lnTo>
                    <a:lnTo>
                      <a:pt x="830" y="13105"/>
                    </a:lnTo>
                    <a:lnTo>
                      <a:pt x="415" y="12862"/>
                    </a:lnTo>
                    <a:lnTo>
                      <a:pt x="0" y="12377"/>
                    </a:lnTo>
                    <a:lnTo>
                      <a:pt x="0" y="11892"/>
                    </a:lnTo>
                    <a:lnTo>
                      <a:pt x="2076" y="10678"/>
                    </a:lnTo>
                    <a:lnTo>
                      <a:pt x="1661" y="10678"/>
                    </a:lnTo>
                    <a:lnTo>
                      <a:pt x="1661" y="10435"/>
                    </a:lnTo>
                    <a:lnTo>
                      <a:pt x="1246" y="10435"/>
                    </a:lnTo>
                    <a:lnTo>
                      <a:pt x="1246" y="10193"/>
                    </a:lnTo>
                    <a:lnTo>
                      <a:pt x="2492" y="9222"/>
                    </a:lnTo>
                    <a:lnTo>
                      <a:pt x="3738" y="9222"/>
                    </a:lnTo>
                    <a:lnTo>
                      <a:pt x="3738" y="7523"/>
                    </a:lnTo>
                    <a:lnTo>
                      <a:pt x="3323" y="7523"/>
                    </a:lnTo>
                    <a:lnTo>
                      <a:pt x="3323" y="7038"/>
                    </a:lnTo>
                    <a:lnTo>
                      <a:pt x="3738" y="7038"/>
                    </a:lnTo>
                    <a:lnTo>
                      <a:pt x="3738" y="6795"/>
                    </a:lnTo>
                    <a:lnTo>
                      <a:pt x="4153" y="6795"/>
                    </a:lnTo>
                    <a:lnTo>
                      <a:pt x="4153" y="6552"/>
                    </a:lnTo>
                    <a:lnTo>
                      <a:pt x="4569" y="6310"/>
                    </a:lnTo>
                    <a:lnTo>
                      <a:pt x="4569" y="5824"/>
                    </a:lnTo>
                    <a:lnTo>
                      <a:pt x="4153" y="5339"/>
                    </a:lnTo>
                    <a:lnTo>
                      <a:pt x="3738" y="4611"/>
                    </a:lnTo>
                    <a:lnTo>
                      <a:pt x="4984" y="4125"/>
                    </a:lnTo>
                    <a:lnTo>
                      <a:pt x="6230" y="3883"/>
                    </a:lnTo>
                    <a:lnTo>
                      <a:pt x="7476" y="3397"/>
                    </a:lnTo>
                    <a:lnTo>
                      <a:pt x="8307" y="3883"/>
                    </a:lnTo>
                    <a:lnTo>
                      <a:pt x="9138" y="3155"/>
                    </a:lnTo>
                    <a:lnTo>
                      <a:pt x="9138" y="485"/>
                    </a:lnTo>
                    <a:lnTo>
                      <a:pt x="13292" y="0"/>
                    </a:lnTo>
                    <a:lnTo>
                      <a:pt x="12876" y="728"/>
                    </a:lnTo>
                    <a:lnTo>
                      <a:pt x="13707" y="1456"/>
                    </a:lnTo>
                    <a:lnTo>
                      <a:pt x="15369" y="1698"/>
                    </a:lnTo>
                    <a:lnTo>
                      <a:pt x="15784" y="2426"/>
                    </a:lnTo>
                    <a:lnTo>
                      <a:pt x="14953" y="2912"/>
                    </a:lnTo>
                    <a:lnTo>
                      <a:pt x="14953" y="4853"/>
                    </a:lnTo>
                    <a:lnTo>
                      <a:pt x="16199" y="4853"/>
                    </a:lnTo>
                    <a:lnTo>
                      <a:pt x="17030" y="5096"/>
                    </a:lnTo>
                    <a:lnTo>
                      <a:pt x="17446" y="5096"/>
                    </a:lnTo>
                    <a:lnTo>
                      <a:pt x="15369" y="5096"/>
                    </a:lnTo>
                    <a:lnTo>
                      <a:pt x="15369" y="5339"/>
                    </a:lnTo>
                    <a:lnTo>
                      <a:pt x="16199" y="6067"/>
                    </a:lnTo>
                    <a:lnTo>
                      <a:pt x="16199" y="6552"/>
                    </a:lnTo>
                    <a:lnTo>
                      <a:pt x="15369" y="7038"/>
                    </a:lnTo>
                    <a:lnTo>
                      <a:pt x="14953" y="7038"/>
                    </a:lnTo>
                    <a:lnTo>
                      <a:pt x="14953" y="8008"/>
                    </a:lnTo>
                    <a:lnTo>
                      <a:pt x="15784" y="8251"/>
                    </a:lnTo>
                    <a:lnTo>
                      <a:pt x="15369" y="8251"/>
                    </a:lnTo>
                    <a:lnTo>
                      <a:pt x="13707" y="9222"/>
                    </a:lnTo>
                    <a:lnTo>
                      <a:pt x="13707" y="10435"/>
                    </a:lnTo>
                    <a:lnTo>
                      <a:pt x="13292" y="10678"/>
                    </a:lnTo>
                    <a:lnTo>
                      <a:pt x="13292" y="10921"/>
                    </a:lnTo>
                    <a:lnTo>
                      <a:pt x="12876" y="11164"/>
                    </a:lnTo>
                    <a:lnTo>
                      <a:pt x="13707" y="11649"/>
                    </a:lnTo>
                    <a:lnTo>
                      <a:pt x="15369" y="11406"/>
                    </a:lnTo>
                    <a:lnTo>
                      <a:pt x="16615" y="11406"/>
                    </a:lnTo>
                    <a:lnTo>
                      <a:pt x="18276" y="11892"/>
                    </a:lnTo>
                    <a:lnTo>
                      <a:pt x="18276" y="13105"/>
                    </a:lnTo>
                    <a:lnTo>
                      <a:pt x="19938" y="13348"/>
                    </a:lnTo>
                    <a:lnTo>
                      <a:pt x="20769" y="14076"/>
                    </a:lnTo>
                    <a:lnTo>
                      <a:pt x="21600" y="16017"/>
                    </a:lnTo>
                    <a:lnTo>
                      <a:pt x="21184" y="16017"/>
                    </a:lnTo>
                    <a:lnTo>
                      <a:pt x="21184" y="16260"/>
                    </a:lnTo>
                    <a:lnTo>
                      <a:pt x="20769" y="16746"/>
                    </a:lnTo>
                    <a:lnTo>
                      <a:pt x="19938" y="16746"/>
                    </a:lnTo>
                    <a:lnTo>
                      <a:pt x="18276" y="17474"/>
                    </a:lnTo>
                    <a:lnTo>
                      <a:pt x="16199" y="17959"/>
                    </a:lnTo>
                    <a:lnTo>
                      <a:pt x="16199" y="19173"/>
                    </a:lnTo>
                    <a:lnTo>
                      <a:pt x="16615" y="19173"/>
                    </a:lnTo>
                    <a:lnTo>
                      <a:pt x="16615" y="19901"/>
                    </a:lnTo>
                    <a:lnTo>
                      <a:pt x="15784" y="19901"/>
                    </a:lnTo>
                    <a:lnTo>
                      <a:pt x="14538" y="19658"/>
                    </a:lnTo>
                    <a:lnTo>
                      <a:pt x="12046" y="20629"/>
                    </a:lnTo>
                    <a:lnTo>
                      <a:pt x="9969" y="20871"/>
                    </a:lnTo>
                    <a:lnTo>
                      <a:pt x="7476" y="21357"/>
                    </a:lnTo>
                    <a:lnTo>
                      <a:pt x="5399" y="21599"/>
                    </a:lnTo>
                    <a:lnTo>
                      <a:pt x="5399" y="21114"/>
                    </a:lnTo>
                    <a:lnTo>
                      <a:pt x="6230" y="19658"/>
                    </a:lnTo>
                    <a:lnTo>
                      <a:pt x="6230" y="18930"/>
                    </a:lnTo>
                    <a:lnTo>
                      <a:pt x="6646" y="18202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451" name="AutoShape 59"/>
              <p:cNvSpPr/>
              <p:nvPr/>
            </p:nvSpPr>
            <p:spPr bwMode="auto">
              <a:xfrm>
                <a:off x="207929" y="842223"/>
                <a:ext cx="52239" cy="64948"/>
              </a:xfrm>
              <a:custGeom>
                <a:avLst/>
                <a:gdLst>
                  <a:gd name="T0" fmla="*/ 26120 w 21600"/>
                  <a:gd name="T1" fmla="*/ 32474 h 21600"/>
                  <a:gd name="T2" fmla="*/ 26120 w 21600"/>
                  <a:gd name="T3" fmla="*/ 32474 h 21600"/>
                  <a:gd name="T4" fmla="*/ 26120 w 21600"/>
                  <a:gd name="T5" fmla="*/ 32474 h 21600"/>
                  <a:gd name="T6" fmla="*/ 26120 w 21600"/>
                  <a:gd name="T7" fmla="*/ 32474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1269" y="21600"/>
                    </a:moveTo>
                    <a:lnTo>
                      <a:pt x="10330" y="20903"/>
                    </a:lnTo>
                    <a:lnTo>
                      <a:pt x="9391" y="20903"/>
                    </a:lnTo>
                    <a:lnTo>
                      <a:pt x="7513" y="20206"/>
                    </a:lnTo>
                    <a:lnTo>
                      <a:pt x="6573" y="19509"/>
                    </a:lnTo>
                    <a:lnTo>
                      <a:pt x="6573" y="18812"/>
                    </a:lnTo>
                    <a:lnTo>
                      <a:pt x="0" y="16025"/>
                    </a:lnTo>
                    <a:lnTo>
                      <a:pt x="2817" y="13935"/>
                    </a:lnTo>
                    <a:lnTo>
                      <a:pt x="2817" y="13238"/>
                    </a:lnTo>
                    <a:lnTo>
                      <a:pt x="3756" y="12541"/>
                    </a:lnTo>
                    <a:lnTo>
                      <a:pt x="3756" y="11845"/>
                    </a:lnTo>
                    <a:lnTo>
                      <a:pt x="4695" y="10451"/>
                    </a:lnTo>
                    <a:lnTo>
                      <a:pt x="5634" y="9754"/>
                    </a:lnTo>
                    <a:lnTo>
                      <a:pt x="5634" y="7664"/>
                    </a:lnTo>
                    <a:lnTo>
                      <a:pt x="6573" y="6967"/>
                    </a:lnTo>
                    <a:lnTo>
                      <a:pt x="7513" y="5574"/>
                    </a:lnTo>
                    <a:lnTo>
                      <a:pt x="9391" y="3483"/>
                    </a:lnTo>
                    <a:lnTo>
                      <a:pt x="10330" y="2090"/>
                    </a:lnTo>
                    <a:lnTo>
                      <a:pt x="13147" y="696"/>
                    </a:lnTo>
                    <a:lnTo>
                      <a:pt x="15026" y="0"/>
                    </a:lnTo>
                    <a:lnTo>
                      <a:pt x="18782" y="0"/>
                    </a:lnTo>
                    <a:lnTo>
                      <a:pt x="19721" y="696"/>
                    </a:lnTo>
                    <a:lnTo>
                      <a:pt x="20660" y="2090"/>
                    </a:lnTo>
                    <a:lnTo>
                      <a:pt x="20660" y="2787"/>
                    </a:lnTo>
                    <a:lnTo>
                      <a:pt x="21600" y="4180"/>
                    </a:lnTo>
                    <a:lnTo>
                      <a:pt x="20660" y="6270"/>
                    </a:lnTo>
                    <a:lnTo>
                      <a:pt x="19721" y="7664"/>
                    </a:lnTo>
                    <a:lnTo>
                      <a:pt x="18782" y="7664"/>
                    </a:lnTo>
                    <a:lnTo>
                      <a:pt x="18782" y="8361"/>
                    </a:lnTo>
                    <a:lnTo>
                      <a:pt x="19721" y="9058"/>
                    </a:lnTo>
                    <a:lnTo>
                      <a:pt x="19721" y="13935"/>
                    </a:lnTo>
                    <a:lnTo>
                      <a:pt x="16904" y="13935"/>
                    </a:lnTo>
                    <a:lnTo>
                      <a:pt x="15026" y="16025"/>
                    </a:lnTo>
                    <a:lnTo>
                      <a:pt x="14086" y="16722"/>
                    </a:lnTo>
                    <a:lnTo>
                      <a:pt x="14086" y="17419"/>
                    </a:lnTo>
                    <a:lnTo>
                      <a:pt x="15965" y="18116"/>
                    </a:lnTo>
                    <a:lnTo>
                      <a:pt x="11269" y="21600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452" name="AutoShape 60"/>
              <p:cNvSpPr/>
              <p:nvPr/>
            </p:nvSpPr>
            <p:spPr bwMode="auto">
              <a:xfrm>
                <a:off x="198710" y="890410"/>
                <a:ext cx="45070" cy="48188"/>
              </a:xfrm>
              <a:custGeom>
                <a:avLst/>
                <a:gdLst>
                  <a:gd name="T0" fmla="*/ 22535 w 21600"/>
                  <a:gd name="T1" fmla="*/ 24094 h 21600"/>
                  <a:gd name="T2" fmla="*/ 22535 w 21600"/>
                  <a:gd name="T3" fmla="*/ 24094 h 21600"/>
                  <a:gd name="T4" fmla="*/ 22535 w 21600"/>
                  <a:gd name="T5" fmla="*/ 24094 h 21600"/>
                  <a:gd name="T6" fmla="*/ 22535 w 21600"/>
                  <a:gd name="T7" fmla="*/ 24094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4319" y="0"/>
                    </a:moveTo>
                    <a:lnTo>
                      <a:pt x="11879" y="3756"/>
                    </a:lnTo>
                    <a:lnTo>
                      <a:pt x="11879" y="4695"/>
                    </a:lnTo>
                    <a:lnTo>
                      <a:pt x="12959" y="5634"/>
                    </a:lnTo>
                    <a:lnTo>
                      <a:pt x="15120" y="6573"/>
                    </a:lnTo>
                    <a:lnTo>
                      <a:pt x="16199" y="6573"/>
                    </a:lnTo>
                    <a:lnTo>
                      <a:pt x="17279" y="7513"/>
                    </a:lnTo>
                    <a:lnTo>
                      <a:pt x="17279" y="10330"/>
                    </a:lnTo>
                    <a:lnTo>
                      <a:pt x="18359" y="11269"/>
                    </a:lnTo>
                    <a:lnTo>
                      <a:pt x="19439" y="13147"/>
                    </a:lnTo>
                    <a:lnTo>
                      <a:pt x="21599" y="15026"/>
                    </a:lnTo>
                    <a:lnTo>
                      <a:pt x="19439" y="16904"/>
                    </a:lnTo>
                    <a:lnTo>
                      <a:pt x="17279" y="17843"/>
                    </a:lnTo>
                    <a:lnTo>
                      <a:pt x="16199" y="18782"/>
                    </a:lnTo>
                    <a:lnTo>
                      <a:pt x="16199" y="19721"/>
                    </a:lnTo>
                    <a:lnTo>
                      <a:pt x="15120" y="20660"/>
                    </a:lnTo>
                    <a:lnTo>
                      <a:pt x="15120" y="21600"/>
                    </a:lnTo>
                    <a:lnTo>
                      <a:pt x="12959" y="17843"/>
                    </a:lnTo>
                    <a:lnTo>
                      <a:pt x="10800" y="17843"/>
                    </a:lnTo>
                    <a:lnTo>
                      <a:pt x="10800" y="16904"/>
                    </a:lnTo>
                    <a:lnTo>
                      <a:pt x="9719" y="16904"/>
                    </a:lnTo>
                    <a:lnTo>
                      <a:pt x="7560" y="13147"/>
                    </a:lnTo>
                    <a:lnTo>
                      <a:pt x="7560" y="12208"/>
                    </a:lnTo>
                    <a:lnTo>
                      <a:pt x="8639" y="11269"/>
                    </a:lnTo>
                    <a:lnTo>
                      <a:pt x="8639" y="10330"/>
                    </a:lnTo>
                    <a:lnTo>
                      <a:pt x="0" y="2817"/>
                    </a:lnTo>
                    <a:lnTo>
                      <a:pt x="1080" y="2817"/>
                    </a:lnTo>
                    <a:lnTo>
                      <a:pt x="4319" y="0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453" name="AutoShape 61"/>
              <p:cNvSpPr/>
              <p:nvPr/>
            </p:nvSpPr>
            <p:spPr bwMode="auto">
              <a:xfrm>
                <a:off x="230463" y="926026"/>
                <a:ext cx="18438" cy="27237"/>
              </a:xfrm>
              <a:custGeom>
                <a:avLst/>
                <a:gdLst>
                  <a:gd name="T0" fmla="*/ 9219 w 21600"/>
                  <a:gd name="T1" fmla="*/ 13619 h 21600"/>
                  <a:gd name="T2" fmla="*/ 9219 w 21600"/>
                  <a:gd name="T3" fmla="*/ 13619 h 21600"/>
                  <a:gd name="T4" fmla="*/ 9219 w 21600"/>
                  <a:gd name="T5" fmla="*/ 13619 h 21600"/>
                  <a:gd name="T6" fmla="*/ 9219 w 21600"/>
                  <a:gd name="T7" fmla="*/ 13619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3499" y="0"/>
                    </a:moveTo>
                    <a:lnTo>
                      <a:pt x="10800" y="0"/>
                    </a:lnTo>
                    <a:lnTo>
                      <a:pt x="2700" y="4984"/>
                    </a:lnTo>
                    <a:lnTo>
                      <a:pt x="0" y="9969"/>
                    </a:lnTo>
                    <a:lnTo>
                      <a:pt x="2700" y="11630"/>
                    </a:lnTo>
                    <a:lnTo>
                      <a:pt x="2700" y="13292"/>
                    </a:lnTo>
                    <a:lnTo>
                      <a:pt x="13499" y="19938"/>
                    </a:lnTo>
                    <a:lnTo>
                      <a:pt x="21599" y="21599"/>
                    </a:lnTo>
                    <a:lnTo>
                      <a:pt x="13499" y="0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454" name="AutoShape 62"/>
              <p:cNvSpPr/>
              <p:nvPr/>
            </p:nvSpPr>
            <p:spPr bwMode="auto">
              <a:xfrm>
                <a:off x="0" y="798226"/>
                <a:ext cx="78870" cy="87995"/>
              </a:xfrm>
              <a:custGeom>
                <a:avLst/>
                <a:gdLst>
                  <a:gd name="T0" fmla="*/ 39435 w 21600"/>
                  <a:gd name="T1" fmla="*/ 43998 h 21600"/>
                  <a:gd name="T2" fmla="*/ 39435 w 21600"/>
                  <a:gd name="T3" fmla="*/ 43998 h 21600"/>
                  <a:gd name="T4" fmla="*/ 39435 w 21600"/>
                  <a:gd name="T5" fmla="*/ 43998 h 21600"/>
                  <a:gd name="T6" fmla="*/ 39435 w 21600"/>
                  <a:gd name="T7" fmla="*/ 43998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131" y="7714"/>
                    </a:moveTo>
                    <a:lnTo>
                      <a:pt x="17897" y="7714"/>
                    </a:lnTo>
                    <a:lnTo>
                      <a:pt x="16662" y="6685"/>
                    </a:lnTo>
                    <a:lnTo>
                      <a:pt x="16662" y="5142"/>
                    </a:lnTo>
                    <a:lnTo>
                      <a:pt x="16045" y="4628"/>
                    </a:lnTo>
                    <a:lnTo>
                      <a:pt x="14811" y="5657"/>
                    </a:lnTo>
                    <a:lnTo>
                      <a:pt x="14194" y="5657"/>
                    </a:lnTo>
                    <a:lnTo>
                      <a:pt x="12959" y="4628"/>
                    </a:lnTo>
                    <a:lnTo>
                      <a:pt x="12342" y="4628"/>
                    </a:lnTo>
                    <a:lnTo>
                      <a:pt x="11725" y="3599"/>
                    </a:lnTo>
                    <a:lnTo>
                      <a:pt x="11725" y="3085"/>
                    </a:lnTo>
                    <a:lnTo>
                      <a:pt x="12342" y="2057"/>
                    </a:lnTo>
                    <a:lnTo>
                      <a:pt x="15428" y="514"/>
                    </a:lnTo>
                    <a:lnTo>
                      <a:pt x="11725" y="0"/>
                    </a:lnTo>
                    <a:lnTo>
                      <a:pt x="9257" y="1542"/>
                    </a:lnTo>
                    <a:lnTo>
                      <a:pt x="9257" y="3599"/>
                    </a:lnTo>
                    <a:lnTo>
                      <a:pt x="9874" y="3599"/>
                    </a:lnTo>
                    <a:lnTo>
                      <a:pt x="9874" y="4114"/>
                    </a:lnTo>
                    <a:lnTo>
                      <a:pt x="9257" y="4628"/>
                    </a:lnTo>
                    <a:lnTo>
                      <a:pt x="8639" y="5657"/>
                    </a:lnTo>
                    <a:lnTo>
                      <a:pt x="6171" y="6685"/>
                    </a:lnTo>
                    <a:lnTo>
                      <a:pt x="2468" y="5657"/>
                    </a:lnTo>
                    <a:lnTo>
                      <a:pt x="617" y="6171"/>
                    </a:lnTo>
                    <a:lnTo>
                      <a:pt x="0" y="6685"/>
                    </a:lnTo>
                    <a:lnTo>
                      <a:pt x="0" y="8228"/>
                    </a:lnTo>
                    <a:lnTo>
                      <a:pt x="617" y="9257"/>
                    </a:lnTo>
                    <a:lnTo>
                      <a:pt x="1851" y="9257"/>
                    </a:lnTo>
                    <a:lnTo>
                      <a:pt x="3085" y="9771"/>
                    </a:lnTo>
                    <a:lnTo>
                      <a:pt x="4319" y="11828"/>
                    </a:lnTo>
                    <a:lnTo>
                      <a:pt x="4937" y="13885"/>
                    </a:lnTo>
                    <a:lnTo>
                      <a:pt x="4937" y="18514"/>
                    </a:lnTo>
                    <a:lnTo>
                      <a:pt x="4319" y="19028"/>
                    </a:lnTo>
                    <a:lnTo>
                      <a:pt x="4319" y="20571"/>
                    </a:lnTo>
                    <a:lnTo>
                      <a:pt x="4937" y="21085"/>
                    </a:lnTo>
                    <a:lnTo>
                      <a:pt x="6171" y="21600"/>
                    </a:lnTo>
                    <a:lnTo>
                      <a:pt x="8022" y="21600"/>
                    </a:lnTo>
                    <a:lnTo>
                      <a:pt x="9257" y="21085"/>
                    </a:lnTo>
                    <a:lnTo>
                      <a:pt x="12959" y="20057"/>
                    </a:lnTo>
                    <a:lnTo>
                      <a:pt x="16662" y="18514"/>
                    </a:lnTo>
                    <a:lnTo>
                      <a:pt x="19131" y="16971"/>
                    </a:lnTo>
                    <a:lnTo>
                      <a:pt x="20365" y="15942"/>
                    </a:lnTo>
                    <a:lnTo>
                      <a:pt x="20982" y="14399"/>
                    </a:lnTo>
                    <a:lnTo>
                      <a:pt x="21600" y="13371"/>
                    </a:lnTo>
                    <a:lnTo>
                      <a:pt x="21600" y="12857"/>
                    </a:lnTo>
                    <a:lnTo>
                      <a:pt x="20982" y="12342"/>
                    </a:lnTo>
                    <a:lnTo>
                      <a:pt x="20982" y="11828"/>
                    </a:lnTo>
                    <a:lnTo>
                      <a:pt x="19748" y="9771"/>
                    </a:lnTo>
                    <a:lnTo>
                      <a:pt x="19748" y="8742"/>
                    </a:lnTo>
                    <a:lnTo>
                      <a:pt x="19131" y="8228"/>
                    </a:lnTo>
                    <a:lnTo>
                      <a:pt x="19131" y="7714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455" name="AutoShape 63"/>
              <p:cNvSpPr/>
              <p:nvPr/>
            </p:nvSpPr>
            <p:spPr bwMode="auto">
              <a:xfrm>
                <a:off x="67602" y="712328"/>
                <a:ext cx="121891" cy="209509"/>
              </a:xfrm>
              <a:custGeom>
                <a:avLst/>
                <a:gdLst>
                  <a:gd name="T0" fmla="*/ 60946 w 21600"/>
                  <a:gd name="T1" fmla="*/ 104755 h 21600"/>
                  <a:gd name="T2" fmla="*/ 60946 w 21600"/>
                  <a:gd name="T3" fmla="*/ 104755 h 21600"/>
                  <a:gd name="T4" fmla="*/ 60946 w 21600"/>
                  <a:gd name="T5" fmla="*/ 104755 h 21600"/>
                  <a:gd name="T6" fmla="*/ 60946 w 21600"/>
                  <a:gd name="T7" fmla="*/ 104755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8000" y="215"/>
                    </a:moveTo>
                    <a:lnTo>
                      <a:pt x="7200" y="215"/>
                    </a:lnTo>
                    <a:lnTo>
                      <a:pt x="6400" y="0"/>
                    </a:lnTo>
                    <a:lnTo>
                      <a:pt x="5599" y="0"/>
                    </a:lnTo>
                    <a:lnTo>
                      <a:pt x="4800" y="215"/>
                    </a:lnTo>
                    <a:lnTo>
                      <a:pt x="2799" y="1727"/>
                    </a:lnTo>
                    <a:lnTo>
                      <a:pt x="3199" y="1943"/>
                    </a:lnTo>
                    <a:lnTo>
                      <a:pt x="3199" y="2807"/>
                    </a:lnTo>
                    <a:lnTo>
                      <a:pt x="2799" y="3455"/>
                    </a:lnTo>
                    <a:lnTo>
                      <a:pt x="1599" y="4103"/>
                    </a:lnTo>
                    <a:lnTo>
                      <a:pt x="1199" y="4751"/>
                    </a:lnTo>
                    <a:lnTo>
                      <a:pt x="799" y="5183"/>
                    </a:lnTo>
                    <a:lnTo>
                      <a:pt x="799" y="5615"/>
                    </a:lnTo>
                    <a:lnTo>
                      <a:pt x="1199" y="6047"/>
                    </a:lnTo>
                    <a:lnTo>
                      <a:pt x="2799" y="5831"/>
                    </a:lnTo>
                    <a:lnTo>
                      <a:pt x="2799" y="6047"/>
                    </a:lnTo>
                    <a:lnTo>
                      <a:pt x="2399" y="6263"/>
                    </a:lnTo>
                    <a:lnTo>
                      <a:pt x="2399" y="7127"/>
                    </a:lnTo>
                    <a:lnTo>
                      <a:pt x="2799" y="7559"/>
                    </a:lnTo>
                    <a:lnTo>
                      <a:pt x="3199" y="7775"/>
                    </a:lnTo>
                    <a:lnTo>
                      <a:pt x="4800" y="8207"/>
                    </a:lnTo>
                    <a:lnTo>
                      <a:pt x="4800" y="8855"/>
                    </a:lnTo>
                    <a:lnTo>
                      <a:pt x="4399" y="9071"/>
                    </a:lnTo>
                    <a:lnTo>
                      <a:pt x="4399" y="9287"/>
                    </a:lnTo>
                    <a:lnTo>
                      <a:pt x="3599" y="10151"/>
                    </a:lnTo>
                    <a:lnTo>
                      <a:pt x="3599" y="10367"/>
                    </a:lnTo>
                    <a:lnTo>
                      <a:pt x="4399" y="10800"/>
                    </a:lnTo>
                    <a:lnTo>
                      <a:pt x="6400" y="9935"/>
                    </a:lnTo>
                    <a:lnTo>
                      <a:pt x="8800" y="10151"/>
                    </a:lnTo>
                    <a:lnTo>
                      <a:pt x="7200" y="11015"/>
                    </a:lnTo>
                    <a:lnTo>
                      <a:pt x="6800" y="12311"/>
                    </a:lnTo>
                    <a:lnTo>
                      <a:pt x="8000" y="12311"/>
                    </a:lnTo>
                    <a:lnTo>
                      <a:pt x="8000" y="13823"/>
                    </a:lnTo>
                    <a:lnTo>
                      <a:pt x="4399" y="13823"/>
                    </a:lnTo>
                    <a:lnTo>
                      <a:pt x="4399" y="14903"/>
                    </a:lnTo>
                    <a:lnTo>
                      <a:pt x="5599" y="15120"/>
                    </a:lnTo>
                    <a:lnTo>
                      <a:pt x="4000" y="16415"/>
                    </a:lnTo>
                    <a:lnTo>
                      <a:pt x="4000" y="16631"/>
                    </a:lnTo>
                    <a:lnTo>
                      <a:pt x="3599" y="16631"/>
                    </a:lnTo>
                    <a:lnTo>
                      <a:pt x="3599" y="17279"/>
                    </a:lnTo>
                    <a:lnTo>
                      <a:pt x="4000" y="17279"/>
                    </a:lnTo>
                    <a:lnTo>
                      <a:pt x="7600" y="17711"/>
                    </a:lnTo>
                    <a:lnTo>
                      <a:pt x="9600" y="17279"/>
                    </a:lnTo>
                    <a:lnTo>
                      <a:pt x="10400" y="17063"/>
                    </a:lnTo>
                    <a:lnTo>
                      <a:pt x="10400" y="17495"/>
                    </a:lnTo>
                    <a:lnTo>
                      <a:pt x="8800" y="17927"/>
                    </a:lnTo>
                    <a:lnTo>
                      <a:pt x="4000" y="19007"/>
                    </a:lnTo>
                    <a:lnTo>
                      <a:pt x="0" y="21167"/>
                    </a:lnTo>
                    <a:lnTo>
                      <a:pt x="1999" y="21600"/>
                    </a:lnTo>
                    <a:lnTo>
                      <a:pt x="5599" y="20519"/>
                    </a:lnTo>
                    <a:lnTo>
                      <a:pt x="7200" y="20303"/>
                    </a:lnTo>
                    <a:lnTo>
                      <a:pt x="11600" y="20303"/>
                    </a:lnTo>
                    <a:lnTo>
                      <a:pt x="16800" y="19655"/>
                    </a:lnTo>
                    <a:lnTo>
                      <a:pt x="21600" y="18791"/>
                    </a:lnTo>
                    <a:lnTo>
                      <a:pt x="19200" y="17711"/>
                    </a:lnTo>
                    <a:lnTo>
                      <a:pt x="19600" y="17711"/>
                    </a:lnTo>
                    <a:lnTo>
                      <a:pt x="20000" y="17495"/>
                    </a:lnTo>
                    <a:lnTo>
                      <a:pt x="20400" y="17063"/>
                    </a:lnTo>
                    <a:lnTo>
                      <a:pt x="20400" y="15983"/>
                    </a:lnTo>
                    <a:lnTo>
                      <a:pt x="20000" y="15767"/>
                    </a:lnTo>
                    <a:lnTo>
                      <a:pt x="19600" y="15335"/>
                    </a:lnTo>
                    <a:lnTo>
                      <a:pt x="18000" y="14903"/>
                    </a:lnTo>
                    <a:lnTo>
                      <a:pt x="17600" y="14687"/>
                    </a:lnTo>
                    <a:lnTo>
                      <a:pt x="17200" y="14255"/>
                    </a:lnTo>
                    <a:lnTo>
                      <a:pt x="16800" y="12960"/>
                    </a:lnTo>
                    <a:lnTo>
                      <a:pt x="15600" y="11663"/>
                    </a:lnTo>
                    <a:lnTo>
                      <a:pt x="13200" y="10800"/>
                    </a:lnTo>
                    <a:lnTo>
                      <a:pt x="13200" y="10151"/>
                    </a:lnTo>
                    <a:lnTo>
                      <a:pt x="12800" y="9071"/>
                    </a:lnTo>
                    <a:lnTo>
                      <a:pt x="12000" y="7775"/>
                    </a:lnTo>
                    <a:lnTo>
                      <a:pt x="11200" y="7343"/>
                    </a:lnTo>
                    <a:lnTo>
                      <a:pt x="9600" y="6695"/>
                    </a:lnTo>
                    <a:lnTo>
                      <a:pt x="11200" y="4751"/>
                    </a:lnTo>
                    <a:lnTo>
                      <a:pt x="11200" y="4535"/>
                    </a:lnTo>
                    <a:lnTo>
                      <a:pt x="10800" y="4103"/>
                    </a:lnTo>
                    <a:lnTo>
                      <a:pt x="10400" y="3887"/>
                    </a:lnTo>
                    <a:lnTo>
                      <a:pt x="10400" y="3671"/>
                    </a:lnTo>
                    <a:lnTo>
                      <a:pt x="9600" y="3671"/>
                    </a:lnTo>
                    <a:lnTo>
                      <a:pt x="9200" y="3455"/>
                    </a:lnTo>
                    <a:lnTo>
                      <a:pt x="8800" y="3455"/>
                    </a:lnTo>
                    <a:lnTo>
                      <a:pt x="8800" y="3239"/>
                    </a:lnTo>
                    <a:lnTo>
                      <a:pt x="7200" y="3023"/>
                    </a:lnTo>
                    <a:lnTo>
                      <a:pt x="6800" y="3023"/>
                    </a:lnTo>
                    <a:lnTo>
                      <a:pt x="6800" y="2159"/>
                    </a:lnTo>
                    <a:lnTo>
                      <a:pt x="7200" y="1727"/>
                    </a:lnTo>
                    <a:lnTo>
                      <a:pt x="8000" y="1295"/>
                    </a:lnTo>
                    <a:lnTo>
                      <a:pt x="8000" y="863"/>
                    </a:lnTo>
                    <a:lnTo>
                      <a:pt x="8400" y="647"/>
                    </a:lnTo>
                    <a:lnTo>
                      <a:pt x="8000" y="431"/>
                    </a:lnTo>
                    <a:lnTo>
                      <a:pt x="8000" y="215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456" name="AutoShape 64"/>
              <p:cNvSpPr/>
              <p:nvPr/>
            </p:nvSpPr>
            <p:spPr bwMode="auto">
              <a:xfrm>
                <a:off x="43019" y="798226"/>
                <a:ext cx="40973" cy="33522"/>
              </a:xfrm>
              <a:custGeom>
                <a:avLst/>
                <a:gdLst>
                  <a:gd name="T0" fmla="*/ 20487 w 21600"/>
                  <a:gd name="T1" fmla="*/ 16761 h 21600"/>
                  <a:gd name="T2" fmla="*/ 20487 w 21600"/>
                  <a:gd name="T3" fmla="*/ 16761 h 21600"/>
                  <a:gd name="T4" fmla="*/ 20487 w 21600"/>
                  <a:gd name="T5" fmla="*/ 16761 h 21600"/>
                  <a:gd name="T6" fmla="*/ 20487 w 21600"/>
                  <a:gd name="T7" fmla="*/ 16761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9599" y="0"/>
                    </a:moveTo>
                    <a:lnTo>
                      <a:pt x="16799" y="0"/>
                    </a:lnTo>
                    <a:lnTo>
                      <a:pt x="17999" y="1349"/>
                    </a:lnTo>
                    <a:lnTo>
                      <a:pt x="19199" y="4050"/>
                    </a:lnTo>
                    <a:lnTo>
                      <a:pt x="20399" y="5399"/>
                    </a:lnTo>
                    <a:lnTo>
                      <a:pt x="21599" y="8100"/>
                    </a:lnTo>
                    <a:lnTo>
                      <a:pt x="21599" y="14850"/>
                    </a:lnTo>
                    <a:lnTo>
                      <a:pt x="19199" y="18899"/>
                    </a:lnTo>
                    <a:lnTo>
                      <a:pt x="16799" y="21600"/>
                    </a:lnTo>
                    <a:lnTo>
                      <a:pt x="15600" y="20250"/>
                    </a:lnTo>
                    <a:lnTo>
                      <a:pt x="11999" y="20250"/>
                    </a:lnTo>
                    <a:lnTo>
                      <a:pt x="9599" y="17550"/>
                    </a:lnTo>
                    <a:lnTo>
                      <a:pt x="9599" y="13500"/>
                    </a:lnTo>
                    <a:lnTo>
                      <a:pt x="8399" y="12150"/>
                    </a:lnTo>
                    <a:lnTo>
                      <a:pt x="5999" y="14850"/>
                    </a:lnTo>
                    <a:lnTo>
                      <a:pt x="4799" y="14850"/>
                    </a:lnTo>
                    <a:lnTo>
                      <a:pt x="2400" y="12150"/>
                    </a:lnTo>
                    <a:lnTo>
                      <a:pt x="1200" y="12150"/>
                    </a:lnTo>
                    <a:lnTo>
                      <a:pt x="0" y="9449"/>
                    </a:lnTo>
                    <a:lnTo>
                      <a:pt x="0" y="8100"/>
                    </a:lnTo>
                    <a:lnTo>
                      <a:pt x="1200" y="5399"/>
                    </a:lnTo>
                    <a:lnTo>
                      <a:pt x="9599" y="0"/>
                    </a:lnTo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457" name="AutoShape 65"/>
              <p:cNvSpPr/>
              <p:nvPr/>
            </p:nvSpPr>
            <p:spPr bwMode="auto">
              <a:xfrm>
                <a:off x="273483" y="743754"/>
                <a:ext cx="40972" cy="64949"/>
              </a:xfrm>
              <a:custGeom>
                <a:avLst/>
                <a:gdLst>
                  <a:gd name="T0" fmla="*/ 20486 w 21600"/>
                  <a:gd name="T1" fmla="*/ 32475 h 21600"/>
                  <a:gd name="T2" fmla="*/ 20486 w 21600"/>
                  <a:gd name="T3" fmla="*/ 32475 h 21600"/>
                  <a:gd name="T4" fmla="*/ 20486 w 21600"/>
                  <a:gd name="T5" fmla="*/ 32475 h 21600"/>
                  <a:gd name="T6" fmla="*/ 20486 w 21600"/>
                  <a:gd name="T7" fmla="*/ 32475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7999" y="20206"/>
                    </a:moveTo>
                    <a:lnTo>
                      <a:pt x="17999" y="14632"/>
                    </a:lnTo>
                    <a:lnTo>
                      <a:pt x="16799" y="13238"/>
                    </a:lnTo>
                    <a:lnTo>
                      <a:pt x="17999" y="12541"/>
                    </a:lnTo>
                    <a:lnTo>
                      <a:pt x="17999" y="11148"/>
                    </a:lnTo>
                    <a:lnTo>
                      <a:pt x="19199" y="10451"/>
                    </a:lnTo>
                    <a:lnTo>
                      <a:pt x="21599" y="9754"/>
                    </a:lnTo>
                    <a:lnTo>
                      <a:pt x="21599" y="8361"/>
                    </a:lnTo>
                    <a:lnTo>
                      <a:pt x="20399" y="7664"/>
                    </a:lnTo>
                    <a:lnTo>
                      <a:pt x="20399" y="6270"/>
                    </a:lnTo>
                    <a:lnTo>
                      <a:pt x="19199" y="5574"/>
                    </a:lnTo>
                    <a:lnTo>
                      <a:pt x="17999" y="4180"/>
                    </a:lnTo>
                    <a:lnTo>
                      <a:pt x="17999" y="1393"/>
                    </a:lnTo>
                    <a:lnTo>
                      <a:pt x="16799" y="0"/>
                    </a:lnTo>
                    <a:lnTo>
                      <a:pt x="14399" y="0"/>
                    </a:lnTo>
                    <a:lnTo>
                      <a:pt x="1200" y="6967"/>
                    </a:lnTo>
                    <a:lnTo>
                      <a:pt x="1200" y="7664"/>
                    </a:lnTo>
                    <a:lnTo>
                      <a:pt x="0" y="9058"/>
                    </a:lnTo>
                    <a:lnTo>
                      <a:pt x="0" y="12541"/>
                    </a:lnTo>
                    <a:lnTo>
                      <a:pt x="1200" y="13935"/>
                    </a:lnTo>
                    <a:lnTo>
                      <a:pt x="1200" y="16025"/>
                    </a:lnTo>
                    <a:lnTo>
                      <a:pt x="5999" y="18812"/>
                    </a:lnTo>
                    <a:lnTo>
                      <a:pt x="5999" y="21600"/>
                    </a:lnTo>
                    <a:lnTo>
                      <a:pt x="17999" y="20206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458" name="AutoShape 66"/>
              <p:cNvSpPr/>
              <p:nvPr/>
            </p:nvSpPr>
            <p:spPr bwMode="auto">
              <a:xfrm>
                <a:off x="342110" y="389685"/>
                <a:ext cx="190517" cy="408542"/>
              </a:xfrm>
              <a:custGeom>
                <a:avLst/>
                <a:gdLst>
                  <a:gd name="T0" fmla="*/ 95259 w 21600"/>
                  <a:gd name="T1" fmla="*/ 204271 h 21600"/>
                  <a:gd name="T2" fmla="*/ 95259 w 21600"/>
                  <a:gd name="T3" fmla="*/ 204271 h 21600"/>
                  <a:gd name="T4" fmla="*/ 95259 w 21600"/>
                  <a:gd name="T5" fmla="*/ 204271 h 21600"/>
                  <a:gd name="T6" fmla="*/ 95259 w 21600"/>
                  <a:gd name="T7" fmla="*/ 204271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15507"/>
                    </a:moveTo>
                    <a:lnTo>
                      <a:pt x="0" y="19384"/>
                    </a:lnTo>
                    <a:lnTo>
                      <a:pt x="1542" y="20381"/>
                    </a:lnTo>
                    <a:lnTo>
                      <a:pt x="2057" y="21489"/>
                    </a:lnTo>
                    <a:lnTo>
                      <a:pt x="3085" y="21600"/>
                    </a:lnTo>
                    <a:lnTo>
                      <a:pt x="4628" y="21378"/>
                    </a:lnTo>
                    <a:lnTo>
                      <a:pt x="4885" y="21156"/>
                    </a:lnTo>
                    <a:lnTo>
                      <a:pt x="5914" y="20713"/>
                    </a:lnTo>
                    <a:lnTo>
                      <a:pt x="6428" y="20603"/>
                    </a:lnTo>
                    <a:lnTo>
                      <a:pt x="6942" y="20603"/>
                    </a:lnTo>
                    <a:lnTo>
                      <a:pt x="6942" y="20492"/>
                    </a:lnTo>
                    <a:lnTo>
                      <a:pt x="7714" y="19938"/>
                    </a:lnTo>
                    <a:lnTo>
                      <a:pt x="8228" y="19163"/>
                    </a:lnTo>
                    <a:lnTo>
                      <a:pt x="8485" y="18498"/>
                    </a:lnTo>
                    <a:lnTo>
                      <a:pt x="8485" y="17723"/>
                    </a:lnTo>
                    <a:lnTo>
                      <a:pt x="10800" y="16615"/>
                    </a:lnTo>
                    <a:lnTo>
                      <a:pt x="11314" y="16393"/>
                    </a:lnTo>
                    <a:lnTo>
                      <a:pt x="11828" y="16061"/>
                    </a:lnTo>
                    <a:lnTo>
                      <a:pt x="11828" y="15840"/>
                    </a:lnTo>
                    <a:lnTo>
                      <a:pt x="12085" y="15618"/>
                    </a:lnTo>
                    <a:lnTo>
                      <a:pt x="12085" y="15396"/>
                    </a:lnTo>
                    <a:lnTo>
                      <a:pt x="11828" y="15396"/>
                    </a:lnTo>
                    <a:lnTo>
                      <a:pt x="11828" y="15064"/>
                    </a:lnTo>
                    <a:lnTo>
                      <a:pt x="11571" y="14843"/>
                    </a:lnTo>
                    <a:lnTo>
                      <a:pt x="10542" y="14621"/>
                    </a:lnTo>
                    <a:lnTo>
                      <a:pt x="10285" y="14621"/>
                    </a:lnTo>
                    <a:lnTo>
                      <a:pt x="10028" y="14510"/>
                    </a:lnTo>
                    <a:lnTo>
                      <a:pt x="9771" y="14510"/>
                    </a:lnTo>
                    <a:lnTo>
                      <a:pt x="10028" y="12627"/>
                    </a:lnTo>
                    <a:lnTo>
                      <a:pt x="10028" y="12738"/>
                    </a:lnTo>
                    <a:lnTo>
                      <a:pt x="10285" y="12516"/>
                    </a:lnTo>
                    <a:lnTo>
                      <a:pt x="10285" y="12073"/>
                    </a:lnTo>
                    <a:lnTo>
                      <a:pt x="10542" y="11741"/>
                    </a:lnTo>
                    <a:lnTo>
                      <a:pt x="11571" y="10855"/>
                    </a:lnTo>
                    <a:lnTo>
                      <a:pt x="12085" y="10744"/>
                    </a:lnTo>
                    <a:lnTo>
                      <a:pt x="12599" y="10523"/>
                    </a:lnTo>
                    <a:lnTo>
                      <a:pt x="13371" y="10412"/>
                    </a:lnTo>
                    <a:lnTo>
                      <a:pt x="13628" y="10190"/>
                    </a:lnTo>
                    <a:lnTo>
                      <a:pt x="14142" y="10190"/>
                    </a:lnTo>
                    <a:lnTo>
                      <a:pt x="14142" y="10079"/>
                    </a:lnTo>
                    <a:lnTo>
                      <a:pt x="14914" y="9747"/>
                    </a:lnTo>
                    <a:lnTo>
                      <a:pt x="15428" y="9415"/>
                    </a:lnTo>
                    <a:lnTo>
                      <a:pt x="15685" y="9083"/>
                    </a:lnTo>
                    <a:lnTo>
                      <a:pt x="15685" y="7753"/>
                    </a:lnTo>
                    <a:lnTo>
                      <a:pt x="17228" y="7199"/>
                    </a:lnTo>
                    <a:lnTo>
                      <a:pt x="18514" y="6646"/>
                    </a:lnTo>
                    <a:lnTo>
                      <a:pt x="20057" y="6535"/>
                    </a:lnTo>
                    <a:lnTo>
                      <a:pt x="21342" y="6646"/>
                    </a:lnTo>
                    <a:lnTo>
                      <a:pt x="21600" y="6535"/>
                    </a:lnTo>
                    <a:lnTo>
                      <a:pt x="21600" y="6424"/>
                    </a:lnTo>
                    <a:lnTo>
                      <a:pt x="21342" y="6313"/>
                    </a:lnTo>
                    <a:lnTo>
                      <a:pt x="20828" y="5870"/>
                    </a:lnTo>
                    <a:lnTo>
                      <a:pt x="19800" y="4763"/>
                    </a:lnTo>
                    <a:lnTo>
                      <a:pt x="19542" y="4430"/>
                    </a:lnTo>
                    <a:lnTo>
                      <a:pt x="19542" y="3987"/>
                    </a:lnTo>
                    <a:lnTo>
                      <a:pt x="20057" y="3766"/>
                    </a:lnTo>
                    <a:lnTo>
                      <a:pt x="20314" y="3544"/>
                    </a:lnTo>
                    <a:lnTo>
                      <a:pt x="20314" y="3323"/>
                    </a:lnTo>
                    <a:lnTo>
                      <a:pt x="20057" y="3101"/>
                    </a:lnTo>
                    <a:lnTo>
                      <a:pt x="19542" y="2769"/>
                    </a:lnTo>
                    <a:lnTo>
                      <a:pt x="18257" y="2326"/>
                    </a:lnTo>
                    <a:lnTo>
                      <a:pt x="17999" y="2104"/>
                    </a:lnTo>
                    <a:lnTo>
                      <a:pt x="17485" y="1772"/>
                    </a:lnTo>
                    <a:lnTo>
                      <a:pt x="16971" y="1550"/>
                    </a:lnTo>
                    <a:lnTo>
                      <a:pt x="16714" y="1329"/>
                    </a:lnTo>
                    <a:lnTo>
                      <a:pt x="16199" y="1218"/>
                    </a:lnTo>
                    <a:lnTo>
                      <a:pt x="15942" y="1107"/>
                    </a:lnTo>
                    <a:lnTo>
                      <a:pt x="15685" y="1107"/>
                    </a:lnTo>
                    <a:lnTo>
                      <a:pt x="15171" y="0"/>
                    </a:lnTo>
                    <a:lnTo>
                      <a:pt x="14657" y="221"/>
                    </a:lnTo>
                    <a:lnTo>
                      <a:pt x="14142" y="332"/>
                    </a:lnTo>
                    <a:lnTo>
                      <a:pt x="11314" y="1550"/>
                    </a:lnTo>
                    <a:lnTo>
                      <a:pt x="10028" y="2658"/>
                    </a:lnTo>
                    <a:lnTo>
                      <a:pt x="10028" y="2879"/>
                    </a:lnTo>
                    <a:lnTo>
                      <a:pt x="9771" y="3101"/>
                    </a:lnTo>
                    <a:lnTo>
                      <a:pt x="9257" y="3323"/>
                    </a:lnTo>
                    <a:lnTo>
                      <a:pt x="9257" y="4541"/>
                    </a:lnTo>
                    <a:lnTo>
                      <a:pt x="8999" y="4541"/>
                    </a:lnTo>
                    <a:lnTo>
                      <a:pt x="8999" y="4652"/>
                    </a:lnTo>
                    <a:lnTo>
                      <a:pt x="8485" y="4873"/>
                    </a:lnTo>
                    <a:lnTo>
                      <a:pt x="8228" y="5095"/>
                    </a:lnTo>
                    <a:lnTo>
                      <a:pt x="7199" y="5538"/>
                    </a:lnTo>
                    <a:lnTo>
                      <a:pt x="6942" y="5759"/>
                    </a:lnTo>
                    <a:lnTo>
                      <a:pt x="6428" y="5870"/>
                    </a:lnTo>
                    <a:lnTo>
                      <a:pt x="6171" y="5870"/>
                    </a:lnTo>
                    <a:lnTo>
                      <a:pt x="5914" y="6756"/>
                    </a:lnTo>
                    <a:lnTo>
                      <a:pt x="4628" y="7753"/>
                    </a:lnTo>
                    <a:lnTo>
                      <a:pt x="4371" y="9083"/>
                    </a:lnTo>
                    <a:lnTo>
                      <a:pt x="1542" y="9858"/>
                    </a:lnTo>
                    <a:lnTo>
                      <a:pt x="2057" y="10190"/>
                    </a:lnTo>
                    <a:lnTo>
                      <a:pt x="2057" y="12960"/>
                    </a:lnTo>
                    <a:lnTo>
                      <a:pt x="1799" y="14400"/>
                    </a:lnTo>
                    <a:lnTo>
                      <a:pt x="1799" y="14732"/>
                    </a:lnTo>
                    <a:lnTo>
                      <a:pt x="1542" y="14953"/>
                    </a:lnTo>
                    <a:lnTo>
                      <a:pt x="1542" y="15175"/>
                    </a:lnTo>
                    <a:lnTo>
                      <a:pt x="1028" y="15396"/>
                    </a:lnTo>
                    <a:lnTo>
                      <a:pt x="514" y="15507"/>
                    </a:lnTo>
                    <a:lnTo>
                      <a:pt x="0" y="15507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459" name="AutoShape 67"/>
              <p:cNvSpPr/>
              <p:nvPr/>
            </p:nvSpPr>
            <p:spPr bwMode="auto">
              <a:xfrm>
                <a:off x="475266" y="354069"/>
                <a:ext cx="140328" cy="324738"/>
              </a:xfrm>
              <a:custGeom>
                <a:avLst/>
                <a:gdLst>
                  <a:gd name="T0" fmla="*/ 70164 w 21600"/>
                  <a:gd name="T1" fmla="*/ 162369 h 21600"/>
                  <a:gd name="T2" fmla="*/ 70164 w 21600"/>
                  <a:gd name="T3" fmla="*/ 162369 h 21600"/>
                  <a:gd name="T4" fmla="*/ 70164 w 21600"/>
                  <a:gd name="T5" fmla="*/ 162369 h 21600"/>
                  <a:gd name="T6" fmla="*/ 70164 w 21600"/>
                  <a:gd name="T7" fmla="*/ 162369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7767" y="3205"/>
                    </a:moveTo>
                    <a:lnTo>
                      <a:pt x="17767" y="4319"/>
                    </a:lnTo>
                    <a:lnTo>
                      <a:pt x="21251" y="5713"/>
                    </a:lnTo>
                    <a:lnTo>
                      <a:pt x="21251" y="7803"/>
                    </a:lnTo>
                    <a:lnTo>
                      <a:pt x="19161" y="8779"/>
                    </a:lnTo>
                    <a:lnTo>
                      <a:pt x="19509" y="8918"/>
                    </a:lnTo>
                    <a:lnTo>
                      <a:pt x="19509" y="9058"/>
                    </a:lnTo>
                    <a:lnTo>
                      <a:pt x="19858" y="9336"/>
                    </a:lnTo>
                    <a:lnTo>
                      <a:pt x="20206" y="9754"/>
                    </a:lnTo>
                    <a:lnTo>
                      <a:pt x="20554" y="10033"/>
                    </a:lnTo>
                    <a:lnTo>
                      <a:pt x="20554" y="10590"/>
                    </a:lnTo>
                    <a:lnTo>
                      <a:pt x="20206" y="11427"/>
                    </a:lnTo>
                    <a:lnTo>
                      <a:pt x="19858" y="12681"/>
                    </a:lnTo>
                    <a:lnTo>
                      <a:pt x="19858" y="14771"/>
                    </a:lnTo>
                    <a:lnTo>
                      <a:pt x="20554" y="15189"/>
                    </a:lnTo>
                    <a:lnTo>
                      <a:pt x="21251" y="15468"/>
                    </a:lnTo>
                    <a:lnTo>
                      <a:pt x="21599" y="16304"/>
                    </a:lnTo>
                    <a:lnTo>
                      <a:pt x="21599" y="18116"/>
                    </a:lnTo>
                    <a:lnTo>
                      <a:pt x="21251" y="18116"/>
                    </a:lnTo>
                    <a:lnTo>
                      <a:pt x="15677" y="20345"/>
                    </a:lnTo>
                    <a:lnTo>
                      <a:pt x="15677" y="20485"/>
                    </a:lnTo>
                    <a:lnTo>
                      <a:pt x="16025" y="20485"/>
                    </a:lnTo>
                    <a:lnTo>
                      <a:pt x="15329" y="20485"/>
                    </a:lnTo>
                    <a:lnTo>
                      <a:pt x="14632" y="20345"/>
                    </a:lnTo>
                    <a:lnTo>
                      <a:pt x="13935" y="20345"/>
                    </a:lnTo>
                    <a:lnTo>
                      <a:pt x="11845" y="20763"/>
                    </a:lnTo>
                    <a:lnTo>
                      <a:pt x="9406" y="21042"/>
                    </a:lnTo>
                    <a:lnTo>
                      <a:pt x="9058" y="21042"/>
                    </a:lnTo>
                    <a:lnTo>
                      <a:pt x="8361" y="21181"/>
                    </a:lnTo>
                    <a:lnTo>
                      <a:pt x="7664" y="21181"/>
                    </a:lnTo>
                    <a:lnTo>
                      <a:pt x="6619" y="21321"/>
                    </a:lnTo>
                    <a:lnTo>
                      <a:pt x="5922" y="21600"/>
                    </a:lnTo>
                    <a:lnTo>
                      <a:pt x="4180" y="21321"/>
                    </a:lnTo>
                    <a:lnTo>
                      <a:pt x="3832" y="21181"/>
                    </a:lnTo>
                    <a:lnTo>
                      <a:pt x="3483" y="21181"/>
                    </a:lnTo>
                    <a:lnTo>
                      <a:pt x="2787" y="20903"/>
                    </a:lnTo>
                    <a:lnTo>
                      <a:pt x="2090" y="20763"/>
                    </a:lnTo>
                    <a:lnTo>
                      <a:pt x="1045" y="20345"/>
                    </a:lnTo>
                    <a:lnTo>
                      <a:pt x="696" y="20067"/>
                    </a:lnTo>
                    <a:lnTo>
                      <a:pt x="696" y="15886"/>
                    </a:lnTo>
                    <a:lnTo>
                      <a:pt x="1045" y="15607"/>
                    </a:lnTo>
                    <a:lnTo>
                      <a:pt x="1393" y="15189"/>
                    </a:lnTo>
                    <a:lnTo>
                      <a:pt x="2090" y="14771"/>
                    </a:lnTo>
                    <a:lnTo>
                      <a:pt x="3483" y="14353"/>
                    </a:lnTo>
                    <a:lnTo>
                      <a:pt x="7316" y="12959"/>
                    </a:lnTo>
                    <a:lnTo>
                      <a:pt x="8012" y="12820"/>
                    </a:lnTo>
                    <a:lnTo>
                      <a:pt x="8709" y="12402"/>
                    </a:lnTo>
                    <a:lnTo>
                      <a:pt x="9754" y="11845"/>
                    </a:lnTo>
                    <a:lnTo>
                      <a:pt x="9754" y="11009"/>
                    </a:lnTo>
                    <a:lnTo>
                      <a:pt x="8361" y="10312"/>
                    </a:lnTo>
                    <a:lnTo>
                      <a:pt x="8709" y="10172"/>
                    </a:lnTo>
                    <a:lnTo>
                      <a:pt x="8709" y="10033"/>
                    </a:lnTo>
                    <a:lnTo>
                      <a:pt x="8361" y="9894"/>
                    </a:lnTo>
                    <a:lnTo>
                      <a:pt x="7316" y="9197"/>
                    </a:lnTo>
                    <a:lnTo>
                      <a:pt x="6619" y="8500"/>
                    </a:lnTo>
                    <a:lnTo>
                      <a:pt x="5922" y="7664"/>
                    </a:lnTo>
                    <a:lnTo>
                      <a:pt x="5922" y="6967"/>
                    </a:lnTo>
                    <a:lnTo>
                      <a:pt x="6967" y="6549"/>
                    </a:lnTo>
                    <a:lnTo>
                      <a:pt x="6967" y="6270"/>
                    </a:lnTo>
                    <a:lnTo>
                      <a:pt x="6270" y="5713"/>
                    </a:lnTo>
                    <a:lnTo>
                      <a:pt x="5574" y="5295"/>
                    </a:lnTo>
                    <a:lnTo>
                      <a:pt x="4180" y="4877"/>
                    </a:lnTo>
                    <a:lnTo>
                      <a:pt x="3832" y="4738"/>
                    </a:lnTo>
                    <a:lnTo>
                      <a:pt x="3832" y="4598"/>
                    </a:lnTo>
                    <a:lnTo>
                      <a:pt x="3135" y="4319"/>
                    </a:lnTo>
                    <a:lnTo>
                      <a:pt x="2787" y="3901"/>
                    </a:lnTo>
                    <a:lnTo>
                      <a:pt x="696" y="3344"/>
                    </a:lnTo>
                    <a:lnTo>
                      <a:pt x="0" y="1950"/>
                    </a:lnTo>
                    <a:lnTo>
                      <a:pt x="348" y="1811"/>
                    </a:lnTo>
                    <a:lnTo>
                      <a:pt x="1741" y="1393"/>
                    </a:lnTo>
                    <a:lnTo>
                      <a:pt x="3135" y="1114"/>
                    </a:lnTo>
                    <a:lnTo>
                      <a:pt x="4877" y="1114"/>
                    </a:lnTo>
                    <a:lnTo>
                      <a:pt x="6619" y="1532"/>
                    </a:lnTo>
                    <a:lnTo>
                      <a:pt x="6967" y="1672"/>
                    </a:lnTo>
                    <a:lnTo>
                      <a:pt x="8361" y="1672"/>
                    </a:lnTo>
                    <a:lnTo>
                      <a:pt x="10103" y="1532"/>
                    </a:lnTo>
                    <a:lnTo>
                      <a:pt x="11496" y="1393"/>
                    </a:lnTo>
                    <a:lnTo>
                      <a:pt x="12541" y="975"/>
                    </a:lnTo>
                    <a:lnTo>
                      <a:pt x="12541" y="836"/>
                    </a:lnTo>
                    <a:lnTo>
                      <a:pt x="12890" y="557"/>
                    </a:lnTo>
                    <a:lnTo>
                      <a:pt x="13238" y="418"/>
                    </a:lnTo>
                    <a:lnTo>
                      <a:pt x="13587" y="139"/>
                    </a:lnTo>
                    <a:lnTo>
                      <a:pt x="14283" y="139"/>
                    </a:lnTo>
                    <a:lnTo>
                      <a:pt x="14980" y="0"/>
                    </a:lnTo>
                    <a:lnTo>
                      <a:pt x="16025" y="139"/>
                    </a:lnTo>
                    <a:lnTo>
                      <a:pt x="21251" y="1254"/>
                    </a:lnTo>
                    <a:lnTo>
                      <a:pt x="20903" y="1393"/>
                    </a:lnTo>
                    <a:lnTo>
                      <a:pt x="20903" y="1532"/>
                    </a:lnTo>
                    <a:lnTo>
                      <a:pt x="20206" y="1811"/>
                    </a:lnTo>
                    <a:lnTo>
                      <a:pt x="19161" y="1950"/>
                    </a:lnTo>
                    <a:lnTo>
                      <a:pt x="17767" y="3205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460" name="AutoShape 68"/>
              <p:cNvSpPr/>
              <p:nvPr/>
            </p:nvSpPr>
            <p:spPr bwMode="auto">
              <a:xfrm>
                <a:off x="305235" y="819177"/>
                <a:ext cx="61458" cy="87994"/>
              </a:xfrm>
              <a:custGeom>
                <a:avLst/>
                <a:gdLst>
                  <a:gd name="T0" fmla="*/ 30729 w 21600"/>
                  <a:gd name="T1" fmla="*/ 43997 h 21600"/>
                  <a:gd name="T2" fmla="*/ 30729 w 21600"/>
                  <a:gd name="T3" fmla="*/ 43997 h 21600"/>
                  <a:gd name="T4" fmla="*/ 30729 w 21600"/>
                  <a:gd name="T5" fmla="*/ 43997 h 21600"/>
                  <a:gd name="T6" fmla="*/ 30729 w 21600"/>
                  <a:gd name="T7" fmla="*/ 43997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400" y="21600"/>
                    </a:moveTo>
                    <a:lnTo>
                      <a:pt x="7200" y="20571"/>
                    </a:lnTo>
                    <a:lnTo>
                      <a:pt x="4799" y="20571"/>
                    </a:lnTo>
                    <a:lnTo>
                      <a:pt x="1600" y="21085"/>
                    </a:lnTo>
                    <a:lnTo>
                      <a:pt x="0" y="20057"/>
                    </a:lnTo>
                    <a:lnTo>
                      <a:pt x="800" y="19542"/>
                    </a:lnTo>
                    <a:lnTo>
                      <a:pt x="800" y="19028"/>
                    </a:lnTo>
                    <a:lnTo>
                      <a:pt x="1600" y="18514"/>
                    </a:lnTo>
                    <a:lnTo>
                      <a:pt x="1600" y="15942"/>
                    </a:lnTo>
                    <a:lnTo>
                      <a:pt x="4799" y="13885"/>
                    </a:lnTo>
                    <a:lnTo>
                      <a:pt x="5600" y="13885"/>
                    </a:lnTo>
                    <a:lnTo>
                      <a:pt x="4000" y="13371"/>
                    </a:lnTo>
                    <a:lnTo>
                      <a:pt x="4000" y="11314"/>
                    </a:lnTo>
                    <a:lnTo>
                      <a:pt x="4799" y="11314"/>
                    </a:lnTo>
                    <a:lnTo>
                      <a:pt x="6399" y="10285"/>
                    </a:lnTo>
                    <a:lnTo>
                      <a:pt x="6399" y="9257"/>
                    </a:lnTo>
                    <a:lnTo>
                      <a:pt x="4799" y="7714"/>
                    </a:lnTo>
                    <a:lnTo>
                      <a:pt x="4799" y="7199"/>
                    </a:lnTo>
                    <a:lnTo>
                      <a:pt x="7999" y="7199"/>
                    </a:lnTo>
                    <a:lnTo>
                      <a:pt x="6399" y="6685"/>
                    </a:lnTo>
                    <a:lnTo>
                      <a:pt x="4000" y="6685"/>
                    </a:lnTo>
                    <a:lnTo>
                      <a:pt x="4000" y="3599"/>
                    </a:lnTo>
                    <a:lnTo>
                      <a:pt x="4799" y="4114"/>
                    </a:lnTo>
                    <a:lnTo>
                      <a:pt x="5600" y="3599"/>
                    </a:lnTo>
                    <a:lnTo>
                      <a:pt x="6399" y="3599"/>
                    </a:lnTo>
                    <a:lnTo>
                      <a:pt x="7999" y="2571"/>
                    </a:lnTo>
                    <a:lnTo>
                      <a:pt x="12799" y="0"/>
                    </a:lnTo>
                    <a:lnTo>
                      <a:pt x="15199" y="514"/>
                    </a:lnTo>
                    <a:lnTo>
                      <a:pt x="18399" y="3085"/>
                    </a:lnTo>
                    <a:lnTo>
                      <a:pt x="18399" y="8742"/>
                    </a:lnTo>
                    <a:lnTo>
                      <a:pt x="16799" y="8742"/>
                    </a:lnTo>
                    <a:lnTo>
                      <a:pt x="16799" y="9257"/>
                    </a:lnTo>
                    <a:lnTo>
                      <a:pt x="17599" y="9257"/>
                    </a:lnTo>
                    <a:lnTo>
                      <a:pt x="18399" y="10285"/>
                    </a:lnTo>
                    <a:lnTo>
                      <a:pt x="19199" y="10800"/>
                    </a:lnTo>
                    <a:lnTo>
                      <a:pt x="19999" y="10800"/>
                    </a:lnTo>
                    <a:lnTo>
                      <a:pt x="19999" y="11314"/>
                    </a:lnTo>
                    <a:lnTo>
                      <a:pt x="21599" y="12342"/>
                    </a:lnTo>
                    <a:lnTo>
                      <a:pt x="21599" y="12857"/>
                    </a:lnTo>
                    <a:lnTo>
                      <a:pt x="19199" y="14399"/>
                    </a:lnTo>
                    <a:lnTo>
                      <a:pt x="19199" y="14914"/>
                    </a:lnTo>
                    <a:lnTo>
                      <a:pt x="19999" y="15428"/>
                    </a:lnTo>
                    <a:lnTo>
                      <a:pt x="19999" y="16457"/>
                    </a:lnTo>
                    <a:lnTo>
                      <a:pt x="19199" y="16971"/>
                    </a:lnTo>
                    <a:lnTo>
                      <a:pt x="19199" y="17485"/>
                    </a:lnTo>
                    <a:lnTo>
                      <a:pt x="19999" y="17999"/>
                    </a:lnTo>
                    <a:lnTo>
                      <a:pt x="19199" y="17999"/>
                    </a:lnTo>
                    <a:lnTo>
                      <a:pt x="19199" y="18514"/>
                    </a:lnTo>
                    <a:lnTo>
                      <a:pt x="19999" y="19028"/>
                    </a:lnTo>
                    <a:lnTo>
                      <a:pt x="19999" y="20057"/>
                    </a:lnTo>
                    <a:lnTo>
                      <a:pt x="19199" y="20571"/>
                    </a:lnTo>
                    <a:lnTo>
                      <a:pt x="18399" y="19542"/>
                    </a:lnTo>
                    <a:lnTo>
                      <a:pt x="17599" y="19542"/>
                    </a:lnTo>
                    <a:lnTo>
                      <a:pt x="18399" y="20571"/>
                    </a:lnTo>
                    <a:lnTo>
                      <a:pt x="16799" y="20571"/>
                    </a:lnTo>
                    <a:lnTo>
                      <a:pt x="15999" y="21085"/>
                    </a:lnTo>
                    <a:lnTo>
                      <a:pt x="12799" y="21085"/>
                    </a:lnTo>
                    <a:lnTo>
                      <a:pt x="12799" y="21600"/>
                    </a:lnTo>
                    <a:lnTo>
                      <a:pt x="10400" y="21600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461" name="AutoShape 69"/>
              <p:cNvSpPr/>
              <p:nvPr/>
            </p:nvSpPr>
            <p:spPr bwMode="auto">
              <a:xfrm>
                <a:off x="533650" y="1072682"/>
                <a:ext cx="252999" cy="115231"/>
              </a:xfrm>
              <a:custGeom>
                <a:avLst/>
                <a:gdLst>
                  <a:gd name="T0" fmla="*/ 126500 w 21600"/>
                  <a:gd name="T1" fmla="*/ 57616 h 21600"/>
                  <a:gd name="T2" fmla="*/ 126500 w 21600"/>
                  <a:gd name="T3" fmla="*/ 57616 h 21600"/>
                  <a:gd name="T4" fmla="*/ 126500 w 21600"/>
                  <a:gd name="T5" fmla="*/ 57616 h 21600"/>
                  <a:gd name="T6" fmla="*/ 126500 w 21600"/>
                  <a:gd name="T7" fmla="*/ 57616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128" y="5890"/>
                    </a:moveTo>
                    <a:lnTo>
                      <a:pt x="18514" y="6283"/>
                    </a:lnTo>
                    <a:lnTo>
                      <a:pt x="18707" y="6676"/>
                    </a:lnTo>
                    <a:lnTo>
                      <a:pt x="19478" y="7461"/>
                    </a:lnTo>
                    <a:lnTo>
                      <a:pt x="20249" y="9032"/>
                    </a:lnTo>
                    <a:lnTo>
                      <a:pt x="20828" y="11389"/>
                    </a:lnTo>
                    <a:lnTo>
                      <a:pt x="21214" y="13745"/>
                    </a:lnTo>
                    <a:lnTo>
                      <a:pt x="21600" y="15316"/>
                    </a:lnTo>
                    <a:lnTo>
                      <a:pt x="21600" y="15709"/>
                    </a:lnTo>
                    <a:lnTo>
                      <a:pt x="21407" y="16101"/>
                    </a:lnTo>
                    <a:lnTo>
                      <a:pt x="21214" y="16101"/>
                    </a:lnTo>
                    <a:lnTo>
                      <a:pt x="21021" y="15316"/>
                    </a:lnTo>
                    <a:lnTo>
                      <a:pt x="20057" y="15709"/>
                    </a:lnTo>
                    <a:lnTo>
                      <a:pt x="19285" y="15709"/>
                    </a:lnTo>
                    <a:lnTo>
                      <a:pt x="18707" y="16101"/>
                    </a:lnTo>
                    <a:lnTo>
                      <a:pt x="18321" y="16494"/>
                    </a:lnTo>
                    <a:lnTo>
                      <a:pt x="17742" y="16887"/>
                    </a:lnTo>
                    <a:lnTo>
                      <a:pt x="17550" y="17279"/>
                    </a:lnTo>
                    <a:lnTo>
                      <a:pt x="17357" y="17279"/>
                    </a:lnTo>
                    <a:lnTo>
                      <a:pt x="17164" y="17672"/>
                    </a:lnTo>
                    <a:lnTo>
                      <a:pt x="16778" y="18065"/>
                    </a:lnTo>
                    <a:lnTo>
                      <a:pt x="16199" y="18065"/>
                    </a:lnTo>
                    <a:lnTo>
                      <a:pt x="15621" y="19243"/>
                    </a:lnTo>
                    <a:lnTo>
                      <a:pt x="15235" y="19636"/>
                    </a:lnTo>
                    <a:lnTo>
                      <a:pt x="14657" y="20029"/>
                    </a:lnTo>
                    <a:lnTo>
                      <a:pt x="13114" y="20029"/>
                    </a:lnTo>
                    <a:lnTo>
                      <a:pt x="12342" y="19243"/>
                    </a:lnTo>
                    <a:lnTo>
                      <a:pt x="12149" y="19243"/>
                    </a:lnTo>
                    <a:lnTo>
                      <a:pt x="11957" y="19636"/>
                    </a:lnTo>
                    <a:lnTo>
                      <a:pt x="11957" y="20029"/>
                    </a:lnTo>
                    <a:lnTo>
                      <a:pt x="11571" y="21207"/>
                    </a:lnTo>
                    <a:lnTo>
                      <a:pt x="11378" y="21599"/>
                    </a:lnTo>
                    <a:lnTo>
                      <a:pt x="10992" y="21599"/>
                    </a:lnTo>
                    <a:lnTo>
                      <a:pt x="10800" y="21207"/>
                    </a:lnTo>
                    <a:lnTo>
                      <a:pt x="11185" y="20421"/>
                    </a:lnTo>
                    <a:lnTo>
                      <a:pt x="11185" y="19636"/>
                    </a:lnTo>
                    <a:lnTo>
                      <a:pt x="10414" y="20029"/>
                    </a:lnTo>
                    <a:lnTo>
                      <a:pt x="9835" y="20814"/>
                    </a:lnTo>
                    <a:lnTo>
                      <a:pt x="9450" y="20421"/>
                    </a:lnTo>
                    <a:lnTo>
                      <a:pt x="9064" y="20421"/>
                    </a:lnTo>
                    <a:lnTo>
                      <a:pt x="8871" y="20814"/>
                    </a:lnTo>
                    <a:lnTo>
                      <a:pt x="8485" y="21207"/>
                    </a:lnTo>
                    <a:lnTo>
                      <a:pt x="7907" y="21207"/>
                    </a:lnTo>
                    <a:lnTo>
                      <a:pt x="7714" y="20814"/>
                    </a:lnTo>
                    <a:lnTo>
                      <a:pt x="7328" y="20421"/>
                    </a:lnTo>
                    <a:lnTo>
                      <a:pt x="6749" y="20421"/>
                    </a:lnTo>
                    <a:lnTo>
                      <a:pt x="6171" y="20029"/>
                    </a:lnTo>
                    <a:lnTo>
                      <a:pt x="5785" y="20029"/>
                    </a:lnTo>
                    <a:lnTo>
                      <a:pt x="5592" y="20421"/>
                    </a:lnTo>
                    <a:lnTo>
                      <a:pt x="5592" y="20814"/>
                    </a:lnTo>
                    <a:lnTo>
                      <a:pt x="5207" y="21207"/>
                    </a:lnTo>
                    <a:lnTo>
                      <a:pt x="5014" y="21599"/>
                    </a:lnTo>
                    <a:lnTo>
                      <a:pt x="4435" y="21599"/>
                    </a:lnTo>
                    <a:lnTo>
                      <a:pt x="3664" y="20814"/>
                    </a:lnTo>
                    <a:lnTo>
                      <a:pt x="3085" y="20814"/>
                    </a:lnTo>
                    <a:lnTo>
                      <a:pt x="2892" y="20421"/>
                    </a:lnTo>
                    <a:lnTo>
                      <a:pt x="2121" y="19636"/>
                    </a:lnTo>
                    <a:lnTo>
                      <a:pt x="1735" y="18850"/>
                    </a:lnTo>
                    <a:lnTo>
                      <a:pt x="1349" y="18458"/>
                    </a:lnTo>
                    <a:lnTo>
                      <a:pt x="1157" y="17672"/>
                    </a:lnTo>
                    <a:lnTo>
                      <a:pt x="1157" y="16887"/>
                    </a:lnTo>
                    <a:lnTo>
                      <a:pt x="964" y="16101"/>
                    </a:lnTo>
                    <a:lnTo>
                      <a:pt x="964" y="15316"/>
                    </a:lnTo>
                    <a:lnTo>
                      <a:pt x="192" y="13745"/>
                    </a:lnTo>
                    <a:lnTo>
                      <a:pt x="192" y="12959"/>
                    </a:lnTo>
                    <a:lnTo>
                      <a:pt x="0" y="12174"/>
                    </a:lnTo>
                    <a:lnTo>
                      <a:pt x="0" y="10603"/>
                    </a:lnTo>
                    <a:lnTo>
                      <a:pt x="192" y="10603"/>
                    </a:lnTo>
                    <a:lnTo>
                      <a:pt x="192" y="10210"/>
                    </a:lnTo>
                    <a:lnTo>
                      <a:pt x="578" y="9425"/>
                    </a:lnTo>
                    <a:lnTo>
                      <a:pt x="771" y="8639"/>
                    </a:lnTo>
                    <a:lnTo>
                      <a:pt x="1735" y="8639"/>
                    </a:lnTo>
                    <a:lnTo>
                      <a:pt x="1928" y="9032"/>
                    </a:lnTo>
                    <a:lnTo>
                      <a:pt x="2507" y="9032"/>
                    </a:lnTo>
                    <a:lnTo>
                      <a:pt x="2892" y="8639"/>
                    </a:lnTo>
                    <a:lnTo>
                      <a:pt x="3085" y="8247"/>
                    </a:lnTo>
                    <a:lnTo>
                      <a:pt x="3471" y="7854"/>
                    </a:lnTo>
                    <a:lnTo>
                      <a:pt x="4821" y="7854"/>
                    </a:lnTo>
                    <a:lnTo>
                      <a:pt x="4435" y="7461"/>
                    </a:lnTo>
                    <a:lnTo>
                      <a:pt x="4049" y="7461"/>
                    </a:lnTo>
                    <a:lnTo>
                      <a:pt x="3664" y="6676"/>
                    </a:lnTo>
                    <a:lnTo>
                      <a:pt x="3664" y="5498"/>
                    </a:lnTo>
                    <a:lnTo>
                      <a:pt x="4049" y="3927"/>
                    </a:lnTo>
                    <a:lnTo>
                      <a:pt x="4628" y="3141"/>
                    </a:lnTo>
                    <a:lnTo>
                      <a:pt x="6364" y="3141"/>
                    </a:lnTo>
                    <a:lnTo>
                      <a:pt x="6942" y="2749"/>
                    </a:lnTo>
                    <a:lnTo>
                      <a:pt x="7328" y="1963"/>
                    </a:lnTo>
                    <a:lnTo>
                      <a:pt x="7907" y="1570"/>
                    </a:lnTo>
                    <a:lnTo>
                      <a:pt x="8292" y="785"/>
                    </a:lnTo>
                    <a:lnTo>
                      <a:pt x="8485" y="785"/>
                    </a:lnTo>
                    <a:lnTo>
                      <a:pt x="8485" y="392"/>
                    </a:lnTo>
                    <a:lnTo>
                      <a:pt x="8678" y="0"/>
                    </a:lnTo>
                    <a:lnTo>
                      <a:pt x="9450" y="0"/>
                    </a:lnTo>
                    <a:lnTo>
                      <a:pt x="10028" y="392"/>
                    </a:lnTo>
                    <a:lnTo>
                      <a:pt x="10800" y="785"/>
                    </a:lnTo>
                    <a:lnTo>
                      <a:pt x="10992" y="1178"/>
                    </a:lnTo>
                    <a:lnTo>
                      <a:pt x="11378" y="1570"/>
                    </a:lnTo>
                    <a:lnTo>
                      <a:pt x="11764" y="2356"/>
                    </a:lnTo>
                    <a:lnTo>
                      <a:pt x="12342" y="3141"/>
                    </a:lnTo>
                    <a:lnTo>
                      <a:pt x="12342" y="2749"/>
                    </a:lnTo>
                    <a:lnTo>
                      <a:pt x="13114" y="2749"/>
                    </a:lnTo>
                    <a:lnTo>
                      <a:pt x="13307" y="2356"/>
                    </a:lnTo>
                    <a:lnTo>
                      <a:pt x="14657" y="2356"/>
                    </a:lnTo>
                    <a:lnTo>
                      <a:pt x="15042" y="2749"/>
                    </a:lnTo>
                    <a:lnTo>
                      <a:pt x="15235" y="3141"/>
                    </a:lnTo>
                    <a:lnTo>
                      <a:pt x="15621" y="3534"/>
                    </a:lnTo>
                    <a:lnTo>
                      <a:pt x="16007" y="4319"/>
                    </a:lnTo>
                    <a:lnTo>
                      <a:pt x="16392" y="4712"/>
                    </a:lnTo>
                    <a:lnTo>
                      <a:pt x="17357" y="5105"/>
                    </a:lnTo>
                    <a:lnTo>
                      <a:pt x="17550" y="5498"/>
                    </a:lnTo>
                    <a:lnTo>
                      <a:pt x="17935" y="5498"/>
                    </a:lnTo>
                    <a:lnTo>
                      <a:pt x="18128" y="5890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462" name="AutoShape 70"/>
              <p:cNvSpPr/>
              <p:nvPr/>
            </p:nvSpPr>
            <p:spPr bwMode="auto">
              <a:xfrm>
                <a:off x="451708" y="999354"/>
                <a:ext cx="124963" cy="94280"/>
              </a:xfrm>
              <a:custGeom>
                <a:avLst/>
                <a:gdLst>
                  <a:gd name="T0" fmla="*/ 62482 w 21600"/>
                  <a:gd name="T1" fmla="*/ 47140 h 21600"/>
                  <a:gd name="T2" fmla="*/ 62482 w 21600"/>
                  <a:gd name="T3" fmla="*/ 47140 h 21600"/>
                  <a:gd name="T4" fmla="*/ 62482 w 21600"/>
                  <a:gd name="T5" fmla="*/ 47140 h 21600"/>
                  <a:gd name="T6" fmla="*/ 62482 w 21600"/>
                  <a:gd name="T7" fmla="*/ 47140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7069" y="21600"/>
                    </a:moveTo>
                    <a:lnTo>
                      <a:pt x="4712" y="15839"/>
                    </a:lnTo>
                    <a:lnTo>
                      <a:pt x="6283" y="13920"/>
                    </a:lnTo>
                    <a:lnTo>
                      <a:pt x="6283" y="12960"/>
                    </a:lnTo>
                    <a:lnTo>
                      <a:pt x="5890" y="12000"/>
                    </a:lnTo>
                    <a:lnTo>
                      <a:pt x="5498" y="11520"/>
                    </a:lnTo>
                    <a:lnTo>
                      <a:pt x="4319" y="8639"/>
                    </a:lnTo>
                    <a:lnTo>
                      <a:pt x="4319" y="7200"/>
                    </a:lnTo>
                    <a:lnTo>
                      <a:pt x="3534" y="5760"/>
                    </a:lnTo>
                    <a:lnTo>
                      <a:pt x="3534" y="4800"/>
                    </a:lnTo>
                    <a:lnTo>
                      <a:pt x="2749" y="5280"/>
                    </a:lnTo>
                    <a:lnTo>
                      <a:pt x="785" y="3359"/>
                    </a:lnTo>
                    <a:lnTo>
                      <a:pt x="785" y="1440"/>
                    </a:lnTo>
                    <a:lnTo>
                      <a:pt x="392" y="479"/>
                    </a:lnTo>
                    <a:lnTo>
                      <a:pt x="0" y="0"/>
                    </a:lnTo>
                    <a:lnTo>
                      <a:pt x="1963" y="0"/>
                    </a:lnTo>
                    <a:lnTo>
                      <a:pt x="3534" y="479"/>
                    </a:lnTo>
                    <a:lnTo>
                      <a:pt x="3534" y="959"/>
                    </a:lnTo>
                    <a:lnTo>
                      <a:pt x="4712" y="2399"/>
                    </a:lnTo>
                    <a:lnTo>
                      <a:pt x="5498" y="2880"/>
                    </a:lnTo>
                    <a:lnTo>
                      <a:pt x="6283" y="3839"/>
                    </a:lnTo>
                    <a:lnTo>
                      <a:pt x="7461" y="4319"/>
                    </a:lnTo>
                    <a:lnTo>
                      <a:pt x="8639" y="4319"/>
                    </a:lnTo>
                    <a:lnTo>
                      <a:pt x="9425" y="3839"/>
                    </a:lnTo>
                    <a:lnTo>
                      <a:pt x="11389" y="2880"/>
                    </a:lnTo>
                    <a:lnTo>
                      <a:pt x="13745" y="2880"/>
                    </a:lnTo>
                    <a:lnTo>
                      <a:pt x="16494" y="4319"/>
                    </a:lnTo>
                    <a:lnTo>
                      <a:pt x="19243" y="5280"/>
                    </a:lnTo>
                    <a:lnTo>
                      <a:pt x="19636" y="5760"/>
                    </a:lnTo>
                    <a:lnTo>
                      <a:pt x="20029" y="5760"/>
                    </a:lnTo>
                    <a:lnTo>
                      <a:pt x="20421" y="6240"/>
                    </a:lnTo>
                    <a:lnTo>
                      <a:pt x="21207" y="6719"/>
                    </a:lnTo>
                    <a:lnTo>
                      <a:pt x="21600" y="7200"/>
                    </a:lnTo>
                    <a:lnTo>
                      <a:pt x="21600" y="8160"/>
                    </a:lnTo>
                    <a:lnTo>
                      <a:pt x="21207" y="8639"/>
                    </a:lnTo>
                    <a:lnTo>
                      <a:pt x="21207" y="10080"/>
                    </a:lnTo>
                    <a:lnTo>
                      <a:pt x="20814" y="11039"/>
                    </a:lnTo>
                    <a:lnTo>
                      <a:pt x="20421" y="11520"/>
                    </a:lnTo>
                    <a:lnTo>
                      <a:pt x="20421" y="12480"/>
                    </a:lnTo>
                    <a:lnTo>
                      <a:pt x="19636" y="13439"/>
                    </a:lnTo>
                    <a:lnTo>
                      <a:pt x="19243" y="13439"/>
                    </a:lnTo>
                    <a:lnTo>
                      <a:pt x="19243" y="13920"/>
                    </a:lnTo>
                    <a:lnTo>
                      <a:pt x="18458" y="15839"/>
                    </a:lnTo>
                    <a:lnTo>
                      <a:pt x="18850" y="16320"/>
                    </a:lnTo>
                    <a:lnTo>
                      <a:pt x="18065" y="16320"/>
                    </a:lnTo>
                    <a:lnTo>
                      <a:pt x="17672" y="16800"/>
                    </a:lnTo>
                    <a:lnTo>
                      <a:pt x="16887" y="16800"/>
                    </a:lnTo>
                    <a:lnTo>
                      <a:pt x="16101" y="17280"/>
                    </a:lnTo>
                    <a:lnTo>
                      <a:pt x="15316" y="18240"/>
                    </a:lnTo>
                    <a:lnTo>
                      <a:pt x="14530" y="19679"/>
                    </a:lnTo>
                    <a:lnTo>
                      <a:pt x="14138" y="21120"/>
                    </a:lnTo>
                    <a:lnTo>
                      <a:pt x="10996" y="21120"/>
                    </a:lnTo>
                    <a:lnTo>
                      <a:pt x="10603" y="20640"/>
                    </a:lnTo>
                    <a:lnTo>
                      <a:pt x="7069" y="21600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463" name="AutoShape 71"/>
              <p:cNvSpPr/>
              <p:nvPr/>
            </p:nvSpPr>
            <p:spPr bwMode="auto">
              <a:xfrm>
                <a:off x="438392" y="1089443"/>
                <a:ext cx="95259" cy="87994"/>
              </a:xfrm>
              <a:custGeom>
                <a:avLst/>
                <a:gdLst>
                  <a:gd name="T0" fmla="*/ 47630 w 21600"/>
                  <a:gd name="T1" fmla="*/ 43997 h 21600"/>
                  <a:gd name="T2" fmla="*/ 47630 w 21600"/>
                  <a:gd name="T3" fmla="*/ 43997 h 21600"/>
                  <a:gd name="T4" fmla="*/ 47630 w 21600"/>
                  <a:gd name="T5" fmla="*/ 43997 h 21600"/>
                  <a:gd name="T6" fmla="*/ 47630 w 21600"/>
                  <a:gd name="T7" fmla="*/ 43997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600" y="514"/>
                    </a:moveTo>
                    <a:lnTo>
                      <a:pt x="18514" y="1028"/>
                    </a:lnTo>
                    <a:lnTo>
                      <a:pt x="17999" y="1028"/>
                    </a:lnTo>
                    <a:lnTo>
                      <a:pt x="16971" y="0"/>
                    </a:lnTo>
                    <a:lnTo>
                      <a:pt x="12342" y="1028"/>
                    </a:lnTo>
                    <a:lnTo>
                      <a:pt x="5142" y="2057"/>
                    </a:lnTo>
                    <a:lnTo>
                      <a:pt x="5142" y="2571"/>
                    </a:lnTo>
                    <a:lnTo>
                      <a:pt x="4628" y="3085"/>
                    </a:lnTo>
                    <a:lnTo>
                      <a:pt x="4628" y="4114"/>
                    </a:lnTo>
                    <a:lnTo>
                      <a:pt x="4114" y="4628"/>
                    </a:lnTo>
                    <a:lnTo>
                      <a:pt x="2057" y="5657"/>
                    </a:lnTo>
                    <a:lnTo>
                      <a:pt x="1542" y="6685"/>
                    </a:lnTo>
                    <a:lnTo>
                      <a:pt x="514" y="7714"/>
                    </a:lnTo>
                    <a:lnTo>
                      <a:pt x="0" y="9257"/>
                    </a:lnTo>
                    <a:lnTo>
                      <a:pt x="0" y="10285"/>
                    </a:lnTo>
                    <a:lnTo>
                      <a:pt x="1028" y="12342"/>
                    </a:lnTo>
                    <a:lnTo>
                      <a:pt x="2571" y="14399"/>
                    </a:lnTo>
                    <a:lnTo>
                      <a:pt x="6685" y="19542"/>
                    </a:lnTo>
                    <a:lnTo>
                      <a:pt x="7714" y="21600"/>
                    </a:lnTo>
                    <a:lnTo>
                      <a:pt x="10800" y="21600"/>
                    </a:lnTo>
                    <a:lnTo>
                      <a:pt x="11314" y="16971"/>
                    </a:lnTo>
                    <a:lnTo>
                      <a:pt x="11828" y="16971"/>
                    </a:lnTo>
                    <a:lnTo>
                      <a:pt x="12857" y="15942"/>
                    </a:lnTo>
                    <a:lnTo>
                      <a:pt x="13885" y="14399"/>
                    </a:lnTo>
                    <a:lnTo>
                      <a:pt x="15428" y="12342"/>
                    </a:lnTo>
                    <a:lnTo>
                      <a:pt x="14914" y="12342"/>
                    </a:lnTo>
                    <a:lnTo>
                      <a:pt x="14914" y="9771"/>
                    </a:lnTo>
                    <a:lnTo>
                      <a:pt x="15428" y="8228"/>
                    </a:lnTo>
                    <a:lnTo>
                      <a:pt x="16457" y="6685"/>
                    </a:lnTo>
                    <a:lnTo>
                      <a:pt x="16457" y="5657"/>
                    </a:lnTo>
                    <a:lnTo>
                      <a:pt x="17485" y="5142"/>
                    </a:lnTo>
                    <a:lnTo>
                      <a:pt x="17999" y="4628"/>
                    </a:lnTo>
                    <a:lnTo>
                      <a:pt x="19028" y="4114"/>
                    </a:lnTo>
                    <a:lnTo>
                      <a:pt x="20057" y="4114"/>
                    </a:lnTo>
                    <a:lnTo>
                      <a:pt x="21600" y="4628"/>
                    </a:lnTo>
                    <a:lnTo>
                      <a:pt x="21600" y="514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464" name="AutoShape 72"/>
              <p:cNvSpPr/>
              <p:nvPr/>
            </p:nvSpPr>
            <p:spPr bwMode="auto">
              <a:xfrm>
                <a:off x="429174" y="1060112"/>
                <a:ext cx="31753" cy="62853"/>
              </a:xfrm>
              <a:custGeom>
                <a:avLst/>
                <a:gdLst>
                  <a:gd name="T0" fmla="*/ 15877 w 21600"/>
                  <a:gd name="T1" fmla="*/ 31427 h 21600"/>
                  <a:gd name="T2" fmla="*/ 15877 w 21600"/>
                  <a:gd name="T3" fmla="*/ 31427 h 21600"/>
                  <a:gd name="T4" fmla="*/ 15877 w 21600"/>
                  <a:gd name="T5" fmla="*/ 31427 h 21600"/>
                  <a:gd name="T6" fmla="*/ 15877 w 21600"/>
                  <a:gd name="T7" fmla="*/ 31427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7199"/>
                    </a:moveTo>
                    <a:lnTo>
                      <a:pt x="6171" y="10079"/>
                    </a:lnTo>
                    <a:lnTo>
                      <a:pt x="7714" y="10079"/>
                    </a:lnTo>
                    <a:lnTo>
                      <a:pt x="7714" y="11519"/>
                    </a:lnTo>
                    <a:lnTo>
                      <a:pt x="9257" y="12959"/>
                    </a:lnTo>
                    <a:lnTo>
                      <a:pt x="9257" y="14399"/>
                    </a:lnTo>
                    <a:lnTo>
                      <a:pt x="7714" y="14399"/>
                    </a:lnTo>
                    <a:lnTo>
                      <a:pt x="7714" y="15839"/>
                    </a:lnTo>
                    <a:lnTo>
                      <a:pt x="6171" y="17280"/>
                    </a:lnTo>
                    <a:lnTo>
                      <a:pt x="6171" y="21600"/>
                    </a:lnTo>
                    <a:lnTo>
                      <a:pt x="13885" y="18000"/>
                    </a:lnTo>
                    <a:lnTo>
                      <a:pt x="20057" y="15839"/>
                    </a:lnTo>
                    <a:lnTo>
                      <a:pt x="20057" y="14399"/>
                    </a:lnTo>
                    <a:lnTo>
                      <a:pt x="21599" y="13680"/>
                    </a:lnTo>
                    <a:lnTo>
                      <a:pt x="21599" y="12959"/>
                    </a:lnTo>
                    <a:lnTo>
                      <a:pt x="20057" y="12240"/>
                    </a:lnTo>
                    <a:lnTo>
                      <a:pt x="20057" y="6479"/>
                    </a:lnTo>
                    <a:lnTo>
                      <a:pt x="18514" y="5039"/>
                    </a:lnTo>
                    <a:lnTo>
                      <a:pt x="16971" y="2879"/>
                    </a:lnTo>
                    <a:lnTo>
                      <a:pt x="15428" y="1439"/>
                    </a:lnTo>
                    <a:lnTo>
                      <a:pt x="12342" y="0"/>
                    </a:lnTo>
                    <a:lnTo>
                      <a:pt x="6171" y="0"/>
                    </a:lnTo>
                    <a:lnTo>
                      <a:pt x="4628" y="719"/>
                    </a:lnTo>
                    <a:lnTo>
                      <a:pt x="0" y="7199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465" name="AutoShape 73"/>
              <p:cNvSpPr/>
              <p:nvPr/>
            </p:nvSpPr>
            <p:spPr bwMode="auto">
              <a:xfrm>
                <a:off x="331867" y="978403"/>
                <a:ext cx="160813" cy="119421"/>
              </a:xfrm>
              <a:custGeom>
                <a:avLst/>
                <a:gdLst>
                  <a:gd name="T0" fmla="*/ 80407 w 21600"/>
                  <a:gd name="T1" fmla="*/ 59710 h 21600"/>
                  <a:gd name="T2" fmla="*/ 80407 w 21600"/>
                  <a:gd name="T3" fmla="*/ 59710 h 21600"/>
                  <a:gd name="T4" fmla="*/ 80407 w 21600"/>
                  <a:gd name="T5" fmla="*/ 59710 h 21600"/>
                  <a:gd name="T6" fmla="*/ 80407 w 21600"/>
                  <a:gd name="T7" fmla="*/ 59710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3954" y="9852"/>
                    </a:moveTo>
                    <a:lnTo>
                      <a:pt x="3042" y="7957"/>
                    </a:lnTo>
                    <a:lnTo>
                      <a:pt x="3042" y="7578"/>
                    </a:lnTo>
                    <a:lnTo>
                      <a:pt x="2738" y="7199"/>
                    </a:lnTo>
                    <a:lnTo>
                      <a:pt x="3042" y="6821"/>
                    </a:lnTo>
                    <a:lnTo>
                      <a:pt x="2738" y="6442"/>
                    </a:lnTo>
                    <a:lnTo>
                      <a:pt x="2129" y="6442"/>
                    </a:lnTo>
                    <a:lnTo>
                      <a:pt x="304" y="5305"/>
                    </a:lnTo>
                    <a:lnTo>
                      <a:pt x="0" y="4926"/>
                    </a:lnTo>
                    <a:lnTo>
                      <a:pt x="304" y="4547"/>
                    </a:lnTo>
                    <a:lnTo>
                      <a:pt x="1521" y="3789"/>
                    </a:lnTo>
                    <a:lnTo>
                      <a:pt x="3042" y="3031"/>
                    </a:lnTo>
                    <a:lnTo>
                      <a:pt x="4259" y="2652"/>
                    </a:lnTo>
                    <a:lnTo>
                      <a:pt x="4867" y="2273"/>
                    </a:lnTo>
                    <a:lnTo>
                      <a:pt x="8518" y="1894"/>
                    </a:lnTo>
                    <a:lnTo>
                      <a:pt x="8214" y="1136"/>
                    </a:lnTo>
                    <a:lnTo>
                      <a:pt x="8822" y="378"/>
                    </a:lnTo>
                    <a:lnTo>
                      <a:pt x="8822" y="0"/>
                    </a:lnTo>
                    <a:lnTo>
                      <a:pt x="9126" y="0"/>
                    </a:lnTo>
                    <a:lnTo>
                      <a:pt x="9430" y="1894"/>
                    </a:lnTo>
                    <a:lnTo>
                      <a:pt x="10343" y="4547"/>
                    </a:lnTo>
                    <a:lnTo>
                      <a:pt x="13081" y="4547"/>
                    </a:lnTo>
                    <a:lnTo>
                      <a:pt x="13385" y="4168"/>
                    </a:lnTo>
                    <a:lnTo>
                      <a:pt x="13994" y="4168"/>
                    </a:lnTo>
                    <a:lnTo>
                      <a:pt x="14602" y="3789"/>
                    </a:lnTo>
                    <a:lnTo>
                      <a:pt x="15515" y="3410"/>
                    </a:lnTo>
                    <a:lnTo>
                      <a:pt x="16123" y="3410"/>
                    </a:lnTo>
                    <a:lnTo>
                      <a:pt x="16428" y="3789"/>
                    </a:lnTo>
                    <a:lnTo>
                      <a:pt x="16732" y="4547"/>
                    </a:lnTo>
                    <a:lnTo>
                      <a:pt x="16732" y="6442"/>
                    </a:lnTo>
                    <a:lnTo>
                      <a:pt x="18253" y="7957"/>
                    </a:lnTo>
                    <a:lnTo>
                      <a:pt x="18861" y="7578"/>
                    </a:lnTo>
                    <a:lnTo>
                      <a:pt x="18861" y="8336"/>
                    </a:lnTo>
                    <a:lnTo>
                      <a:pt x="19470" y="9473"/>
                    </a:lnTo>
                    <a:lnTo>
                      <a:pt x="19470" y="10610"/>
                    </a:lnTo>
                    <a:lnTo>
                      <a:pt x="20383" y="12884"/>
                    </a:lnTo>
                    <a:lnTo>
                      <a:pt x="20687" y="13263"/>
                    </a:lnTo>
                    <a:lnTo>
                      <a:pt x="20991" y="14021"/>
                    </a:lnTo>
                    <a:lnTo>
                      <a:pt x="20991" y="14778"/>
                    </a:lnTo>
                    <a:lnTo>
                      <a:pt x="19774" y="16294"/>
                    </a:lnTo>
                    <a:lnTo>
                      <a:pt x="21600" y="20842"/>
                    </a:lnTo>
                    <a:lnTo>
                      <a:pt x="17340" y="21600"/>
                    </a:lnTo>
                    <a:lnTo>
                      <a:pt x="17036" y="20842"/>
                    </a:lnTo>
                    <a:lnTo>
                      <a:pt x="17036" y="18568"/>
                    </a:lnTo>
                    <a:lnTo>
                      <a:pt x="16732" y="17431"/>
                    </a:lnTo>
                    <a:lnTo>
                      <a:pt x="16732" y="16673"/>
                    </a:lnTo>
                    <a:lnTo>
                      <a:pt x="16428" y="16294"/>
                    </a:lnTo>
                    <a:lnTo>
                      <a:pt x="16123" y="15536"/>
                    </a:lnTo>
                    <a:lnTo>
                      <a:pt x="15515" y="14778"/>
                    </a:lnTo>
                    <a:lnTo>
                      <a:pt x="14602" y="14778"/>
                    </a:lnTo>
                    <a:lnTo>
                      <a:pt x="14298" y="15157"/>
                    </a:lnTo>
                    <a:lnTo>
                      <a:pt x="13994" y="15157"/>
                    </a:lnTo>
                    <a:lnTo>
                      <a:pt x="13081" y="18568"/>
                    </a:lnTo>
                    <a:lnTo>
                      <a:pt x="9735" y="14400"/>
                    </a:lnTo>
                    <a:lnTo>
                      <a:pt x="8822" y="14400"/>
                    </a:lnTo>
                    <a:lnTo>
                      <a:pt x="8822" y="14021"/>
                    </a:lnTo>
                    <a:lnTo>
                      <a:pt x="8214" y="13642"/>
                    </a:lnTo>
                    <a:lnTo>
                      <a:pt x="7301" y="12505"/>
                    </a:lnTo>
                    <a:lnTo>
                      <a:pt x="6997" y="11368"/>
                    </a:lnTo>
                    <a:lnTo>
                      <a:pt x="6692" y="10610"/>
                    </a:lnTo>
                    <a:lnTo>
                      <a:pt x="5780" y="11368"/>
                    </a:lnTo>
                    <a:lnTo>
                      <a:pt x="3954" y="9852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466" name="AutoShape 74"/>
              <p:cNvSpPr/>
              <p:nvPr/>
            </p:nvSpPr>
            <p:spPr bwMode="auto">
              <a:xfrm>
                <a:off x="400494" y="942787"/>
                <a:ext cx="86040" cy="60758"/>
              </a:xfrm>
              <a:custGeom>
                <a:avLst/>
                <a:gdLst>
                  <a:gd name="T0" fmla="*/ 43020 w 21600"/>
                  <a:gd name="T1" fmla="*/ 30379 h 21600"/>
                  <a:gd name="T2" fmla="*/ 43020 w 21600"/>
                  <a:gd name="T3" fmla="*/ 30379 h 21600"/>
                  <a:gd name="T4" fmla="*/ 43020 w 21600"/>
                  <a:gd name="T5" fmla="*/ 30379 h 21600"/>
                  <a:gd name="T6" fmla="*/ 43020 w 21600"/>
                  <a:gd name="T7" fmla="*/ 30379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1936" y="6703"/>
                    </a:moveTo>
                    <a:lnTo>
                      <a:pt x="10231" y="6703"/>
                    </a:lnTo>
                    <a:lnTo>
                      <a:pt x="9663" y="7448"/>
                    </a:lnTo>
                    <a:lnTo>
                      <a:pt x="8526" y="8193"/>
                    </a:lnTo>
                    <a:lnTo>
                      <a:pt x="7389" y="8193"/>
                    </a:lnTo>
                    <a:lnTo>
                      <a:pt x="5684" y="8937"/>
                    </a:lnTo>
                    <a:lnTo>
                      <a:pt x="3410" y="8193"/>
                    </a:lnTo>
                    <a:lnTo>
                      <a:pt x="1705" y="5958"/>
                    </a:lnTo>
                    <a:lnTo>
                      <a:pt x="1705" y="6703"/>
                    </a:lnTo>
                    <a:lnTo>
                      <a:pt x="1136" y="6703"/>
                    </a:lnTo>
                    <a:lnTo>
                      <a:pt x="568" y="7448"/>
                    </a:lnTo>
                    <a:lnTo>
                      <a:pt x="0" y="8937"/>
                    </a:lnTo>
                    <a:lnTo>
                      <a:pt x="0" y="14151"/>
                    </a:lnTo>
                    <a:lnTo>
                      <a:pt x="568" y="15641"/>
                    </a:lnTo>
                    <a:lnTo>
                      <a:pt x="1136" y="17875"/>
                    </a:lnTo>
                    <a:lnTo>
                      <a:pt x="1136" y="19365"/>
                    </a:lnTo>
                    <a:lnTo>
                      <a:pt x="1705" y="20855"/>
                    </a:lnTo>
                    <a:lnTo>
                      <a:pt x="2273" y="21600"/>
                    </a:lnTo>
                    <a:lnTo>
                      <a:pt x="7957" y="21600"/>
                    </a:lnTo>
                    <a:lnTo>
                      <a:pt x="10231" y="20110"/>
                    </a:lnTo>
                    <a:lnTo>
                      <a:pt x="10800" y="20110"/>
                    </a:lnTo>
                    <a:lnTo>
                      <a:pt x="13073" y="19365"/>
                    </a:lnTo>
                    <a:lnTo>
                      <a:pt x="13642" y="20110"/>
                    </a:lnTo>
                    <a:lnTo>
                      <a:pt x="15915" y="20110"/>
                    </a:lnTo>
                    <a:lnTo>
                      <a:pt x="15915" y="19365"/>
                    </a:lnTo>
                    <a:lnTo>
                      <a:pt x="17052" y="19365"/>
                    </a:lnTo>
                    <a:lnTo>
                      <a:pt x="17621" y="17875"/>
                    </a:lnTo>
                    <a:lnTo>
                      <a:pt x="18757" y="17131"/>
                    </a:lnTo>
                    <a:lnTo>
                      <a:pt x="19326" y="15641"/>
                    </a:lnTo>
                    <a:lnTo>
                      <a:pt x="20463" y="11172"/>
                    </a:lnTo>
                    <a:lnTo>
                      <a:pt x="20463" y="7448"/>
                    </a:lnTo>
                    <a:lnTo>
                      <a:pt x="21031" y="5958"/>
                    </a:lnTo>
                    <a:lnTo>
                      <a:pt x="21031" y="4468"/>
                    </a:lnTo>
                    <a:lnTo>
                      <a:pt x="21599" y="3724"/>
                    </a:lnTo>
                    <a:lnTo>
                      <a:pt x="19894" y="0"/>
                    </a:lnTo>
                    <a:lnTo>
                      <a:pt x="19326" y="744"/>
                    </a:lnTo>
                    <a:lnTo>
                      <a:pt x="15915" y="744"/>
                    </a:lnTo>
                    <a:lnTo>
                      <a:pt x="15347" y="1489"/>
                    </a:lnTo>
                    <a:lnTo>
                      <a:pt x="14778" y="1489"/>
                    </a:lnTo>
                    <a:lnTo>
                      <a:pt x="13073" y="2979"/>
                    </a:lnTo>
                    <a:lnTo>
                      <a:pt x="13073" y="5213"/>
                    </a:lnTo>
                    <a:lnTo>
                      <a:pt x="12505" y="5958"/>
                    </a:lnTo>
                    <a:lnTo>
                      <a:pt x="12505" y="6703"/>
                    </a:lnTo>
                    <a:lnTo>
                      <a:pt x="11936" y="6703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467" name="AutoShape 75"/>
              <p:cNvSpPr/>
              <p:nvPr/>
            </p:nvSpPr>
            <p:spPr bwMode="auto">
              <a:xfrm>
                <a:off x="334940" y="898790"/>
                <a:ext cx="155692" cy="69139"/>
              </a:xfrm>
              <a:custGeom>
                <a:avLst/>
                <a:gdLst>
                  <a:gd name="T0" fmla="*/ 77846 w 21600"/>
                  <a:gd name="T1" fmla="*/ 34570 h 21600"/>
                  <a:gd name="T2" fmla="*/ 77846 w 21600"/>
                  <a:gd name="T3" fmla="*/ 34570 h 21600"/>
                  <a:gd name="T4" fmla="*/ 77846 w 21600"/>
                  <a:gd name="T5" fmla="*/ 34570 h 21600"/>
                  <a:gd name="T6" fmla="*/ 77846 w 21600"/>
                  <a:gd name="T7" fmla="*/ 34570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599" y="7854"/>
                    </a:moveTo>
                    <a:lnTo>
                      <a:pt x="20973" y="7200"/>
                    </a:lnTo>
                    <a:lnTo>
                      <a:pt x="20034" y="5236"/>
                    </a:lnTo>
                    <a:lnTo>
                      <a:pt x="19721" y="5236"/>
                    </a:lnTo>
                    <a:lnTo>
                      <a:pt x="19095" y="3927"/>
                    </a:lnTo>
                    <a:lnTo>
                      <a:pt x="18469" y="3927"/>
                    </a:lnTo>
                    <a:lnTo>
                      <a:pt x="17843" y="4581"/>
                    </a:lnTo>
                    <a:lnTo>
                      <a:pt x="17217" y="4581"/>
                    </a:lnTo>
                    <a:lnTo>
                      <a:pt x="16591" y="5890"/>
                    </a:lnTo>
                    <a:lnTo>
                      <a:pt x="16278" y="5890"/>
                    </a:lnTo>
                    <a:lnTo>
                      <a:pt x="16278" y="7854"/>
                    </a:lnTo>
                    <a:lnTo>
                      <a:pt x="15965" y="7854"/>
                    </a:lnTo>
                    <a:lnTo>
                      <a:pt x="15652" y="7200"/>
                    </a:lnTo>
                    <a:lnTo>
                      <a:pt x="15026" y="7200"/>
                    </a:lnTo>
                    <a:lnTo>
                      <a:pt x="14713" y="7854"/>
                    </a:lnTo>
                    <a:lnTo>
                      <a:pt x="14086" y="7854"/>
                    </a:lnTo>
                    <a:lnTo>
                      <a:pt x="13147" y="8509"/>
                    </a:lnTo>
                    <a:lnTo>
                      <a:pt x="13147" y="7200"/>
                    </a:lnTo>
                    <a:lnTo>
                      <a:pt x="12521" y="7200"/>
                    </a:lnTo>
                    <a:lnTo>
                      <a:pt x="11895" y="6545"/>
                    </a:lnTo>
                    <a:lnTo>
                      <a:pt x="10643" y="4581"/>
                    </a:lnTo>
                    <a:lnTo>
                      <a:pt x="9391" y="4581"/>
                    </a:lnTo>
                    <a:lnTo>
                      <a:pt x="9078" y="2618"/>
                    </a:lnTo>
                    <a:lnTo>
                      <a:pt x="7200" y="2618"/>
                    </a:lnTo>
                    <a:lnTo>
                      <a:pt x="6573" y="1309"/>
                    </a:lnTo>
                    <a:lnTo>
                      <a:pt x="5634" y="1309"/>
                    </a:lnTo>
                    <a:lnTo>
                      <a:pt x="5321" y="0"/>
                    </a:lnTo>
                    <a:lnTo>
                      <a:pt x="4695" y="0"/>
                    </a:lnTo>
                    <a:lnTo>
                      <a:pt x="4695" y="654"/>
                    </a:lnTo>
                    <a:lnTo>
                      <a:pt x="4382" y="654"/>
                    </a:lnTo>
                    <a:lnTo>
                      <a:pt x="4382" y="1963"/>
                    </a:lnTo>
                    <a:lnTo>
                      <a:pt x="3756" y="1963"/>
                    </a:lnTo>
                    <a:lnTo>
                      <a:pt x="3756" y="1309"/>
                    </a:lnTo>
                    <a:lnTo>
                      <a:pt x="3443" y="1309"/>
                    </a:lnTo>
                    <a:lnTo>
                      <a:pt x="3443" y="654"/>
                    </a:lnTo>
                    <a:lnTo>
                      <a:pt x="3130" y="0"/>
                    </a:lnTo>
                    <a:lnTo>
                      <a:pt x="2817" y="0"/>
                    </a:lnTo>
                    <a:lnTo>
                      <a:pt x="3130" y="1309"/>
                    </a:lnTo>
                    <a:lnTo>
                      <a:pt x="2504" y="1309"/>
                    </a:lnTo>
                    <a:lnTo>
                      <a:pt x="2191" y="1963"/>
                    </a:lnTo>
                    <a:lnTo>
                      <a:pt x="939" y="1963"/>
                    </a:lnTo>
                    <a:lnTo>
                      <a:pt x="939" y="2618"/>
                    </a:lnTo>
                    <a:lnTo>
                      <a:pt x="0" y="2618"/>
                    </a:lnTo>
                    <a:lnTo>
                      <a:pt x="0" y="5890"/>
                    </a:lnTo>
                    <a:lnTo>
                      <a:pt x="1252" y="6545"/>
                    </a:lnTo>
                    <a:lnTo>
                      <a:pt x="1878" y="8509"/>
                    </a:lnTo>
                    <a:lnTo>
                      <a:pt x="2504" y="13745"/>
                    </a:lnTo>
                    <a:lnTo>
                      <a:pt x="2817" y="13745"/>
                    </a:lnTo>
                    <a:lnTo>
                      <a:pt x="2817" y="15054"/>
                    </a:lnTo>
                    <a:lnTo>
                      <a:pt x="3756" y="15054"/>
                    </a:lnTo>
                    <a:lnTo>
                      <a:pt x="4069" y="15709"/>
                    </a:lnTo>
                    <a:lnTo>
                      <a:pt x="4695" y="15054"/>
                    </a:lnTo>
                    <a:lnTo>
                      <a:pt x="5008" y="15054"/>
                    </a:lnTo>
                    <a:lnTo>
                      <a:pt x="5321" y="13745"/>
                    </a:lnTo>
                    <a:lnTo>
                      <a:pt x="6573" y="13745"/>
                    </a:lnTo>
                    <a:lnTo>
                      <a:pt x="6573" y="15709"/>
                    </a:lnTo>
                    <a:lnTo>
                      <a:pt x="6886" y="15709"/>
                    </a:lnTo>
                    <a:lnTo>
                      <a:pt x="7200" y="16363"/>
                    </a:lnTo>
                    <a:lnTo>
                      <a:pt x="9078" y="16363"/>
                    </a:lnTo>
                    <a:lnTo>
                      <a:pt x="9391" y="17018"/>
                    </a:lnTo>
                    <a:lnTo>
                      <a:pt x="9391" y="17672"/>
                    </a:lnTo>
                    <a:lnTo>
                      <a:pt x="9704" y="18981"/>
                    </a:lnTo>
                    <a:lnTo>
                      <a:pt x="10330" y="19636"/>
                    </a:lnTo>
                    <a:lnTo>
                      <a:pt x="10643" y="20945"/>
                    </a:lnTo>
                    <a:lnTo>
                      <a:pt x="11269" y="20945"/>
                    </a:lnTo>
                    <a:lnTo>
                      <a:pt x="11582" y="21600"/>
                    </a:lnTo>
                    <a:lnTo>
                      <a:pt x="12834" y="21600"/>
                    </a:lnTo>
                    <a:lnTo>
                      <a:pt x="14713" y="19636"/>
                    </a:lnTo>
                    <a:lnTo>
                      <a:pt x="15965" y="19636"/>
                    </a:lnTo>
                    <a:lnTo>
                      <a:pt x="15965" y="18981"/>
                    </a:lnTo>
                    <a:lnTo>
                      <a:pt x="16278" y="18327"/>
                    </a:lnTo>
                    <a:lnTo>
                      <a:pt x="16278" y="16363"/>
                    </a:lnTo>
                    <a:lnTo>
                      <a:pt x="16591" y="16363"/>
                    </a:lnTo>
                    <a:lnTo>
                      <a:pt x="17530" y="14400"/>
                    </a:lnTo>
                    <a:lnTo>
                      <a:pt x="17843" y="14400"/>
                    </a:lnTo>
                    <a:lnTo>
                      <a:pt x="18469" y="15054"/>
                    </a:lnTo>
                    <a:lnTo>
                      <a:pt x="19095" y="14400"/>
                    </a:lnTo>
                    <a:lnTo>
                      <a:pt x="19721" y="14400"/>
                    </a:lnTo>
                    <a:lnTo>
                      <a:pt x="20660" y="12436"/>
                    </a:lnTo>
                    <a:lnTo>
                      <a:pt x="21599" y="12436"/>
                    </a:lnTo>
                    <a:lnTo>
                      <a:pt x="21286" y="11781"/>
                    </a:lnTo>
                    <a:lnTo>
                      <a:pt x="21286" y="9818"/>
                    </a:lnTo>
                    <a:lnTo>
                      <a:pt x="21599" y="8509"/>
                    </a:lnTo>
                    <a:lnTo>
                      <a:pt x="21599" y="7854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468" name="AutoShape 76"/>
              <p:cNvSpPr/>
              <p:nvPr/>
            </p:nvSpPr>
            <p:spPr bwMode="auto">
              <a:xfrm>
                <a:off x="352352" y="798226"/>
                <a:ext cx="172081" cy="127801"/>
              </a:xfrm>
              <a:custGeom>
                <a:avLst/>
                <a:gdLst>
                  <a:gd name="T0" fmla="*/ 86041 w 21600"/>
                  <a:gd name="T1" fmla="*/ 63901 h 21600"/>
                  <a:gd name="T2" fmla="*/ 86041 w 21600"/>
                  <a:gd name="T3" fmla="*/ 63901 h 21600"/>
                  <a:gd name="T4" fmla="*/ 86041 w 21600"/>
                  <a:gd name="T5" fmla="*/ 63901 h 21600"/>
                  <a:gd name="T6" fmla="*/ 86041 w 21600"/>
                  <a:gd name="T7" fmla="*/ 63901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2789" y="708"/>
                    </a:moveTo>
                    <a:lnTo>
                      <a:pt x="11936" y="0"/>
                    </a:lnTo>
                    <a:lnTo>
                      <a:pt x="11936" y="354"/>
                    </a:lnTo>
                    <a:lnTo>
                      <a:pt x="11652" y="708"/>
                    </a:lnTo>
                    <a:lnTo>
                      <a:pt x="11652" y="1416"/>
                    </a:lnTo>
                    <a:lnTo>
                      <a:pt x="11084" y="2124"/>
                    </a:lnTo>
                    <a:lnTo>
                      <a:pt x="8526" y="3186"/>
                    </a:lnTo>
                    <a:lnTo>
                      <a:pt x="7389" y="3186"/>
                    </a:lnTo>
                    <a:lnTo>
                      <a:pt x="7389" y="2832"/>
                    </a:lnTo>
                    <a:lnTo>
                      <a:pt x="5968" y="2832"/>
                    </a:lnTo>
                    <a:lnTo>
                      <a:pt x="5115" y="3895"/>
                    </a:lnTo>
                    <a:lnTo>
                      <a:pt x="4547" y="4249"/>
                    </a:lnTo>
                    <a:lnTo>
                      <a:pt x="4263" y="4603"/>
                    </a:lnTo>
                    <a:lnTo>
                      <a:pt x="4263" y="4957"/>
                    </a:lnTo>
                    <a:lnTo>
                      <a:pt x="568" y="5665"/>
                    </a:lnTo>
                    <a:lnTo>
                      <a:pt x="568" y="9560"/>
                    </a:lnTo>
                    <a:lnTo>
                      <a:pt x="0" y="9560"/>
                    </a:lnTo>
                    <a:lnTo>
                      <a:pt x="0" y="9914"/>
                    </a:lnTo>
                    <a:lnTo>
                      <a:pt x="284" y="9914"/>
                    </a:lnTo>
                    <a:lnTo>
                      <a:pt x="568" y="10622"/>
                    </a:lnTo>
                    <a:lnTo>
                      <a:pt x="852" y="10977"/>
                    </a:lnTo>
                    <a:lnTo>
                      <a:pt x="1136" y="10977"/>
                    </a:lnTo>
                    <a:lnTo>
                      <a:pt x="1136" y="11331"/>
                    </a:lnTo>
                    <a:lnTo>
                      <a:pt x="1705" y="12039"/>
                    </a:lnTo>
                    <a:lnTo>
                      <a:pt x="1705" y="12393"/>
                    </a:lnTo>
                    <a:lnTo>
                      <a:pt x="852" y="13455"/>
                    </a:lnTo>
                    <a:lnTo>
                      <a:pt x="852" y="13809"/>
                    </a:lnTo>
                    <a:lnTo>
                      <a:pt x="1136" y="14163"/>
                    </a:lnTo>
                    <a:lnTo>
                      <a:pt x="1136" y="14872"/>
                    </a:lnTo>
                    <a:lnTo>
                      <a:pt x="852" y="15226"/>
                    </a:lnTo>
                    <a:lnTo>
                      <a:pt x="852" y="15580"/>
                    </a:lnTo>
                    <a:lnTo>
                      <a:pt x="1136" y="15934"/>
                    </a:lnTo>
                    <a:lnTo>
                      <a:pt x="852" y="15934"/>
                    </a:lnTo>
                    <a:lnTo>
                      <a:pt x="852" y="16288"/>
                    </a:lnTo>
                    <a:lnTo>
                      <a:pt x="1136" y="16642"/>
                    </a:lnTo>
                    <a:lnTo>
                      <a:pt x="1136" y="17350"/>
                    </a:lnTo>
                    <a:lnTo>
                      <a:pt x="852" y="17704"/>
                    </a:lnTo>
                    <a:lnTo>
                      <a:pt x="1136" y="17704"/>
                    </a:lnTo>
                    <a:lnTo>
                      <a:pt x="1136" y="18059"/>
                    </a:lnTo>
                    <a:lnTo>
                      <a:pt x="1705" y="18059"/>
                    </a:lnTo>
                    <a:lnTo>
                      <a:pt x="1705" y="17350"/>
                    </a:lnTo>
                    <a:lnTo>
                      <a:pt x="1989" y="17350"/>
                    </a:lnTo>
                    <a:lnTo>
                      <a:pt x="1989" y="16996"/>
                    </a:lnTo>
                    <a:lnTo>
                      <a:pt x="2557" y="16996"/>
                    </a:lnTo>
                    <a:lnTo>
                      <a:pt x="2842" y="17704"/>
                    </a:lnTo>
                    <a:lnTo>
                      <a:pt x="3694" y="17704"/>
                    </a:lnTo>
                    <a:lnTo>
                      <a:pt x="4263" y="18413"/>
                    </a:lnTo>
                    <a:lnTo>
                      <a:pt x="5968" y="18413"/>
                    </a:lnTo>
                    <a:lnTo>
                      <a:pt x="6252" y="19475"/>
                    </a:lnTo>
                    <a:lnTo>
                      <a:pt x="7389" y="19475"/>
                    </a:lnTo>
                    <a:lnTo>
                      <a:pt x="8526" y="20537"/>
                    </a:lnTo>
                    <a:lnTo>
                      <a:pt x="9094" y="20891"/>
                    </a:lnTo>
                    <a:lnTo>
                      <a:pt x="9663" y="20891"/>
                    </a:lnTo>
                    <a:lnTo>
                      <a:pt x="9663" y="21599"/>
                    </a:lnTo>
                    <a:lnTo>
                      <a:pt x="10515" y="21245"/>
                    </a:lnTo>
                    <a:lnTo>
                      <a:pt x="11084" y="21245"/>
                    </a:lnTo>
                    <a:lnTo>
                      <a:pt x="11368" y="20891"/>
                    </a:lnTo>
                    <a:lnTo>
                      <a:pt x="11936" y="20891"/>
                    </a:lnTo>
                    <a:lnTo>
                      <a:pt x="12221" y="21245"/>
                    </a:lnTo>
                    <a:lnTo>
                      <a:pt x="12505" y="21245"/>
                    </a:lnTo>
                    <a:lnTo>
                      <a:pt x="12505" y="20183"/>
                    </a:lnTo>
                    <a:lnTo>
                      <a:pt x="12789" y="20183"/>
                    </a:lnTo>
                    <a:lnTo>
                      <a:pt x="13357" y="19475"/>
                    </a:lnTo>
                    <a:lnTo>
                      <a:pt x="13926" y="19475"/>
                    </a:lnTo>
                    <a:lnTo>
                      <a:pt x="14494" y="19121"/>
                    </a:lnTo>
                    <a:lnTo>
                      <a:pt x="15063" y="19121"/>
                    </a:lnTo>
                    <a:lnTo>
                      <a:pt x="15631" y="19829"/>
                    </a:lnTo>
                    <a:lnTo>
                      <a:pt x="15915" y="19829"/>
                    </a:lnTo>
                    <a:lnTo>
                      <a:pt x="16768" y="20891"/>
                    </a:lnTo>
                    <a:lnTo>
                      <a:pt x="17336" y="21245"/>
                    </a:lnTo>
                    <a:lnTo>
                      <a:pt x="18189" y="21245"/>
                    </a:lnTo>
                    <a:lnTo>
                      <a:pt x="18189" y="20891"/>
                    </a:lnTo>
                    <a:lnTo>
                      <a:pt x="21315" y="18413"/>
                    </a:lnTo>
                    <a:lnTo>
                      <a:pt x="21599" y="18059"/>
                    </a:lnTo>
                    <a:lnTo>
                      <a:pt x="21599" y="17704"/>
                    </a:lnTo>
                    <a:lnTo>
                      <a:pt x="21315" y="17350"/>
                    </a:lnTo>
                    <a:lnTo>
                      <a:pt x="20747" y="15226"/>
                    </a:lnTo>
                    <a:lnTo>
                      <a:pt x="20747" y="14872"/>
                    </a:lnTo>
                    <a:lnTo>
                      <a:pt x="20463" y="14518"/>
                    </a:lnTo>
                    <a:lnTo>
                      <a:pt x="20178" y="13809"/>
                    </a:lnTo>
                    <a:lnTo>
                      <a:pt x="19894" y="12747"/>
                    </a:lnTo>
                    <a:lnTo>
                      <a:pt x="18757" y="11331"/>
                    </a:lnTo>
                    <a:lnTo>
                      <a:pt x="18473" y="10622"/>
                    </a:lnTo>
                    <a:lnTo>
                      <a:pt x="17905" y="10268"/>
                    </a:lnTo>
                    <a:lnTo>
                      <a:pt x="18189" y="10268"/>
                    </a:lnTo>
                    <a:lnTo>
                      <a:pt x="18757" y="9560"/>
                    </a:lnTo>
                    <a:lnTo>
                      <a:pt x="19326" y="8144"/>
                    </a:lnTo>
                    <a:lnTo>
                      <a:pt x="19042" y="7081"/>
                    </a:lnTo>
                    <a:lnTo>
                      <a:pt x="18189" y="4957"/>
                    </a:lnTo>
                    <a:lnTo>
                      <a:pt x="17905" y="3895"/>
                    </a:lnTo>
                    <a:lnTo>
                      <a:pt x="17621" y="3186"/>
                    </a:lnTo>
                    <a:lnTo>
                      <a:pt x="17052" y="2478"/>
                    </a:lnTo>
                    <a:lnTo>
                      <a:pt x="16484" y="2124"/>
                    </a:lnTo>
                    <a:lnTo>
                      <a:pt x="15915" y="1416"/>
                    </a:lnTo>
                    <a:lnTo>
                      <a:pt x="15915" y="1062"/>
                    </a:lnTo>
                    <a:lnTo>
                      <a:pt x="15631" y="1062"/>
                    </a:lnTo>
                    <a:lnTo>
                      <a:pt x="15347" y="1416"/>
                    </a:lnTo>
                    <a:lnTo>
                      <a:pt x="13357" y="1416"/>
                    </a:lnTo>
                    <a:lnTo>
                      <a:pt x="12789" y="708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469" name="AutoShape 77"/>
              <p:cNvSpPr/>
              <p:nvPr/>
            </p:nvSpPr>
            <p:spPr bwMode="auto">
              <a:xfrm>
                <a:off x="462975" y="942787"/>
                <a:ext cx="115745" cy="87994"/>
              </a:xfrm>
              <a:custGeom>
                <a:avLst/>
                <a:gdLst>
                  <a:gd name="T0" fmla="*/ 57873 w 21600"/>
                  <a:gd name="T1" fmla="*/ 43997 h 21600"/>
                  <a:gd name="T2" fmla="*/ 57873 w 21600"/>
                  <a:gd name="T3" fmla="*/ 43997 h 21600"/>
                  <a:gd name="T4" fmla="*/ 57873 w 21600"/>
                  <a:gd name="T5" fmla="*/ 43997 h 21600"/>
                  <a:gd name="T6" fmla="*/ 57873 w 21600"/>
                  <a:gd name="T7" fmla="*/ 43997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4235" y="1542"/>
                    </a:moveTo>
                    <a:lnTo>
                      <a:pt x="4658" y="1028"/>
                    </a:lnTo>
                    <a:lnTo>
                      <a:pt x="5505" y="514"/>
                    </a:lnTo>
                    <a:lnTo>
                      <a:pt x="8894" y="514"/>
                    </a:lnTo>
                    <a:lnTo>
                      <a:pt x="10164" y="1028"/>
                    </a:lnTo>
                    <a:lnTo>
                      <a:pt x="10588" y="1028"/>
                    </a:lnTo>
                    <a:lnTo>
                      <a:pt x="11011" y="1542"/>
                    </a:lnTo>
                    <a:lnTo>
                      <a:pt x="13976" y="1542"/>
                    </a:lnTo>
                    <a:lnTo>
                      <a:pt x="14400" y="1028"/>
                    </a:lnTo>
                    <a:lnTo>
                      <a:pt x="14823" y="1028"/>
                    </a:lnTo>
                    <a:lnTo>
                      <a:pt x="15247" y="0"/>
                    </a:lnTo>
                    <a:lnTo>
                      <a:pt x="17788" y="1542"/>
                    </a:lnTo>
                    <a:lnTo>
                      <a:pt x="19482" y="3599"/>
                    </a:lnTo>
                    <a:lnTo>
                      <a:pt x="19482" y="4114"/>
                    </a:lnTo>
                    <a:lnTo>
                      <a:pt x="20329" y="6171"/>
                    </a:lnTo>
                    <a:lnTo>
                      <a:pt x="20329" y="7714"/>
                    </a:lnTo>
                    <a:lnTo>
                      <a:pt x="20752" y="8742"/>
                    </a:lnTo>
                    <a:lnTo>
                      <a:pt x="20752" y="10285"/>
                    </a:lnTo>
                    <a:lnTo>
                      <a:pt x="20329" y="12342"/>
                    </a:lnTo>
                    <a:lnTo>
                      <a:pt x="20329" y="14914"/>
                    </a:lnTo>
                    <a:lnTo>
                      <a:pt x="21600" y="16457"/>
                    </a:lnTo>
                    <a:lnTo>
                      <a:pt x="21176" y="16971"/>
                    </a:lnTo>
                    <a:lnTo>
                      <a:pt x="21176" y="21600"/>
                    </a:lnTo>
                    <a:lnTo>
                      <a:pt x="20752" y="21085"/>
                    </a:lnTo>
                    <a:lnTo>
                      <a:pt x="19905" y="20571"/>
                    </a:lnTo>
                    <a:lnTo>
                      <a:pt x="19482" y="20057"/>
                    </a:lnTo>
                    <a:lnTo>
                      <a:pt x="18635" y="19542"/>
                    </a:lnTo>
                    <a:lnTo>
                      <a:pt x="17788" y="19542"/>
                    </a:lnTo>
                    <a:lnTo>
                      <a:pt x="15670" y="18514"/>
                    </a:lnTo>
                    <a:lnTo>
                      <a:pt x="15670" y="17999"/>
                    </a:lnTo>
                    <a:lnTo>
                      <a:pt x="15247" y="17999"/>
                    </a:lnTo>
                    <a:lnTo>
                      <a:pt x="13552" y="16971"/>
                    </a:lnTo>
                    <a:lnTo>
                      <a:pt x="10164" y="16971"/>
                    </a:lnTo>
                    <a:lnTo>
                      <a:pt x="8894" y="17485"/>
                    </a:lnTo>
                    <a:lnTo>
                      <a:pt x="7199" y="18514"/>
                    </a:lnTo>
                    <a:lnTo>
                      <a:pt x="5505" y="18514"/>
                    </a:lnTo>
                    <a:lnTo>
                      <a:pt x="4658" y="17485"/>
                    </a:lnTo>
                    <a:lnTo>
                      <a:pt x="3388" y="16457"/>
                    </a:lnTo>
                    <a:lnTo>
                      <a:pt x="1694" y="14914"/>
                    </a:lnTo>
                    <a:lnTo>
                      <a:pt x="0" y="13885"/>
                    </a:lnTo>
                    <a:lnTo>
                      <a:pt x="423" y="13885"/>
                    </a:lnTo>
                    <a:lnTo>
                      <a:pt x="1694" y="12342"/>
                    </a:lnTo>
                    <a:lnTo>
                      <a:pt x="2117" y="11314"/>
                    </a:lnTo>
                    <a:lnTo>
                      <a:pt x="2964" y="10285"/>
                    </a:lnTo>
                    <a:lnTo>
                      <a:pt x="3388" y="9257"/>
                    </a:lnTo>
                    <a:lnTo>
                      <a:pt x="3388" y="6685"/>
                    </a:lnTo>
                    <a:lnTo>
                      <a:pt x="3811" y="5142"/>
                    </a:lnTo>
                    <a:lnTo>
                      <a:pt x="3811" y="3085"/>
                    </a:lnTo>
                    <a:lnTo>
                      <a:pt x="4235" y="2571"/>
                    </a:lnTo>
                    <a:lnTo>
                      <a:pt x="4235" y="1542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470" name="AutoShape 78"/>
              <p:cNvSpPr/>
              <p:nvPr/>
            </p:nvSpPr>
            <p:spPr bwMode="auto">
              <a:xfrm>
                <a:off x="531602" y="1070587"/>
                <a:ext cx="47118" cy="46093"/>
              </a:xfrm>
              <a:custGeom>
                <a:avLst/>
                <a:gdLst>
                  <a:gd name="T0" fmla="*/ 23559 w 21600"/>
                  <a:gd name="T1" fmla="*/ 23047 h 21600"/>
                  <a:gd name="T2" fmla="*/ 23559 w 21600"/>
                  <a:gd name="T3" fmla="*/ 23047 h 21600"/>
                  <a:gd name="T4" fmla="*/ 23559 w 21600"/>
                  <a:gd name="T5" fmla="*/ 23047 h 21600"/>
                  <a:gd name="T6" fmla="*/ 23559 w 21600"/>
                  <a:gd name="T7" fmla="*/ 23047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3371" y="0"/>
                    </a:moveTo>
                    <a:lnTo>
                      <a:pt x="13371" y="1963"/>
                    </a:lnTo>
                    <a:lnTo>
                      <a:pt x="18514" y="6872"/>
                    </a:lnTo>
                    <a:lnTo>
                      <a:pt x="21599" y="10800"/>
                    </a:lnTo>
                    <a:lnTo>
                      <a:pt x="20571" y="10800"/>
                    </a:lnTo>
                    <a:lnTo>
                      <a:pt x="20571" y="11781"/>
                    </a:lnTo>
                    <a:lnTo>
                      <a:pt x="19542" y="13745"/>
                    </a:lnTo>
                    <a:lnTo>
                      <a:pt x="18514" y="14727"/>
                    </a:lnTo>
                    <a:lnTo>
                      <a:pt x="15428" y="14727"/>
                    </a:lnTo>
                    <a:lnTo>
                      <a:pt x="14400" y="15709"/>
                    </a:lnTo>
                    <a:lnTo>
                      <a:pt x="11314" y="15709"/>
                    </a:lnTo>
                    <a:lnTo>
                      <a:pt x="6171" y="20618"/>
                    </a:lnTo>
                    <a:lnTo>
                      <a:pt x="5142" y="20618"/>
                    </a:lnTo>
                    <a:lnTo>
                      <a:pt x="4114" y="21600"/>
                    </a:lnTo>
                    <a:lnTo>
                      <a:pt x="0" y="21600"/>
                    </a:lnTo>
                    <a:lnTo>
                      <a:pt x="1028" y="17672"/>
                    </a:lnTo>
                    <a:lnTo>
                      <a:pt x="1028" y="9818"/>
                    </a:lnTo>
                    <a:lnTo>
                      <a:pt x="2057" y="7854"/>
                    </a:lnTo>
                    <a:lnTo>
                      <a:pt x="2057" y="5890"/>
                    </a:lnTo>
                    <a:lnTo>
                      <a:pt x="6171" y="1963"/>
                    </a:lnTo>
                    <a:lnTo>
                      <a:pt x="7200" y="1963"/>
                    </a:lnTo>
                    <a:lnTo>
                      <a:pt x="8228" y="981"/>
                    </a:lnTo>
                    <a:lnTo>
                      <a:pt x="10285" y="0"/>
                    </a:lnTo>
                    <a:lnTo>
                      <a:pt x="13371" y="0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471" name="AutoShape 79"/>
              <p:cNvSpPr/>
              <p:nvPr/>
            </p:nvSpPr>
            <p:spPr bwMode="auto">
              <a:xfrm>
                <a:off x="453756" y="591"/>
                <a:ext cx="2414234" cy="1149610"/>
              </a:xfrm>
              <a:custGeom>
                <a:avLst/>
                <a:gdLst>
                  <a:gd name="T0" fmla="*/ 1207117 w 21600"/>
                  <a:gd name="T1" fmla="*/ 575364 h 21589"/>
                  <a:gd name="T2" fmla="*/ 1207117 w 21600"/>
                  <a:gd name="T3" fmla="*/ 575364 h 21589"/>
                  <a:gd name="T4" fmla="*/ 1207117 w 21600"/>
                  <a:gd name="T5" fmla="*/ 575364 h 21589"/>
                  <a:gd name="T6" fmla="*/ 1207117 w 21600"/>
                  <a:gd name="T7" fmla="*/ 575364 h 2158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589">
                    <a:moveTo>
                      <a:pt x="8737" y="17643"/>
                    </a:moveTo>
                    <a:lnTo>
                      <a:pt x="8854" y="17643"/>
                    </a:lnTo>
                    <a:lnTo>
                      <a:pt x="8947" y="17461"/>
                    </a:lnTo>
                    <a:lnTo>
                      <a:pt x="9180" y="17597"/>
                    </a:lnTo>
                    <a:lnTo>
                      <a:pt x="9320" y="17507"/>
                    </a:lnTo>
                    <a:lnTo>
                      <a:pt x="9576" y="17960"/>
                    </a:lnTo>
                    <a:lnTo>
                      <a:pt x="9693" y="18232"/>
                    </a:lnTo>
                    <a:lnTo>
                      <a:pt x="9833" y="17824"/>
                    </a:lnTo>
                    <a:lnTo>
                      <a:pt x="9833" y="17597"/>
                    </a:lnTo>
                    <a:lnTo>
                      <a:pt x="9949" y="17688"/>
                    </a:lnTo>
                    <a:lnTo>
                      <a:pt x="10182" y="17234"/>
                    </a:lnTo>
                    <a:lnTo>
                      <a:pt x="10368" y="17416"/>
                    </a:lnTo>
                    <a:lnTo>
                      <a:pt x="10578" y="17325"/>
                    </a:lnTo>
                    <a:lnTo>
                      <a:pt x="10765" y="17325"/>
                    </a:lnTo>
                    <a:lnTo>
                      <a:pt x="11114" y="17779"/>
                    </a:lnTo>
                    <a:lnTo>
                      <a:pt x="11417" y="17824"/>
                    </a:lnTo>
                    <a:lnTo>
                      <a:pt x="11720" y="17643"/>
                    </a:lnTo>
                    <a:lnTo>
                      <a:pt x="11860" y="17280"/>
                    </a:lnTo>
                    <a:lnTo>
                      <a:pt x="11976" y="17280"/>
                    </a:lnTo>
                    <a:lnTo>
                      <a:pt x="12442" y="17733"/>
                    </a:lnTo>
                    <a:lnTo>
                      <a:pt x="12629" y="17461"/>
                    </a:lnTo>
                    <a:lnTo>
                      <a:pt x="12652" y="17053"/>
                    </a:lnTo>
                    <a:lnTo>
                      <a:pt x="12768" y="16327"/>
                    </a:lnTo>
                    <a:lnTo>
                      <a:pt x="13025" y="16237"/>
                    </a:lnTo>
                    <a:lnTo>
                      <a:pt x="13234" y="16282"/>
                    </a:lnTo>
                    <a:cubicBezTo>
                      <a:pt x="13379" y="16657"/>
                      <a:pt x="13297" y="16645"/>
                      <a:pt x="13398" y="16645"/>
                    </a:cubicBezTo>
                    <a:lnTo>
                      <a:pt x="13444" y="17053"/>
                    </a:lnTo>
                    <a:lnTo>
                      <a:pt x="13677" y="17733"/>
                    </a:lnTo>
                    <a:lnTo>
                      <a:pt x="13747" y="18096"/>
                    </a:lnTo>
                    <a:lnTo>
                      <a:pt x="13957" y="18051"/>
                    </a:lnTo>
                    <a:lnTo>
                      <a:pt x="14050" y="18278"/>
                    </a:lnTo>
                    <a:lnTo>
                      <a:pt x="14190" y="18504"/>
                    </a:lnTo>
                    <a:lnTo>
                      <a:pt x="14330" y="18414"/>
                    </a:lnTo>
                    <a:lnTo>
                      <a:pt x="14446" y="18005"/>
                    </a:lnTo>
                    <a:lnTo>
                      <a:pt x="14656" y="17779"/>
                    </a:lnTo>
                    <a:lnTo>
                      <a:pt x="14633" y="18187"/>
                    </a:lnTo>
                    <a:lnTo>
                      <a:pt x="14376" y="19049"/>
                    </a:lnTo>
                    <a:lnTo>
                      <a:pt x="14143" y="19593"/>
                    </a:lnTo>
                    <a:lnTo>
                      <a:pt x="14120" y="19956"/>
                    </a:lnTo>
                    <a:lnTo>
                      <a:pt x="14166" y="20183"/>
                    </a:lnTo>
                    <a:lnTo>
                      <a:pt x="14376" y="20409"/>
                    </a:lnTo>
                    <a:lnTo>
                      <a:pt x="14772" y="19457"/>
                    </a:lnTo>
                    <a:lnTo>
                      <a:pt x="15075" y="18323"/>
                    </a:lnTo>
                    <a:lnTo>
                      <a:pt x="15192" y="17733"/>
                    </a:lnTo>
                    <a:cubicBezTo>
                      <a:pt x="15216" y="17446"/>
                      <a:pt x="15168" y="17461"/>
                      <a:pt x="15238" y="17461"/>
                    </a:cubicBezTo>
                    <a:lnTo>
                      <a:pt x="15355" y="17053"/>
                    </a:lnTo>
                    <a:lnTo>
                      <a:pt x="15355" y="16327"/>
                    </a:lnTo>
                    <a:cubicBezTo>
                      <a:pt x="15331" y="15813"/>
                      <a:pt x="15417" y="15828"/>
                      <a:pt x="15308" y="15828"/>
                    </a:cubicBezTo>
                    <a:lnTo>
                      <a:pt x="15192" y="15828"/>
                    </a:lnTo>
                    <a:lnTo>
                      <a:pt x="14959" y="15919"/>
                    </a:lnTo>
                    <a:lnTo>
                      <a:pt x="14702" y="15738"/>
                    </a:lnTo>
                    <a:lnTo>
                      <a:pt x="14679" y="15511"/>
                    </a:lnTo>
                    <a:lnTo>
                      <a:pt x="14935" y="15194"/>
                    </a:lnTo>
                    <a:lnTo>
                      <a:pt x="14959" y="14921"/>
                    </a:lnTo>
                    <a:lnTo>
                      <a:pt x="15611" y="13470"/>
                    </a:lnTo>
                    <a:lnTo>
                      <a:pt x="16380" y="13742"/>
                    </a:lnTo>
                    <a:lnTo>
                      <a:pt x="16357" y="13515"/>
                    </a:lnTo>
                    <a:cubicBezTo>
                      <a:pt x="16504" y="13373"/>
                      <a:pt x="16444" y="13379"/>
                      <a:pt x="16520" y="13379"/>
                    </a:cubicBezTo>
                    <a:lnTo>
                      <a:pt x="16683" y="13379"/>
                    </a:lnTo>
                    <a:lnTo>
                      <a:pt x="16753" y="13788"/>
                    </a:lnTo>
                    <a:lnTo>
                      <a:pt x="17196" y="13561"/>
                    </a:lnTo>
                    <a:lnTo>
                      <a:pt x="17172" y="13243"/>
                    </a:lnTo>
                    <a:lnTo>
                      <a:pt x="17615" y="12563"/>
                    </a:lnTo>
                    <a:lnTo>
                      <a:pt x="17895" y="12291"/>
                    </a:lnTo>
                    <a:lnTo>
                      <a:pt x="17895" y="12472"/>
                    </a:lnTo>
                    <a:lnTo>
                      <a:pt x="17778" y="12835"/>
                    </a:lnTo>
                    <a:lnTo>
                      <a:pt x="17895" y="12880"/>
                    </a:lnTo>
                    <a:lnTo>
                      <a:pt x="18174" y="12291"/>
                    </a:lnTo>
                    <a:lnTo>
                      <a:pt x="18221" y="12880"/>
                    </a:lnTo>
                    <a:lnTo>
                      <a:pt x="17895" y="13243"/>
                    </a:lnTo>
                    <a:lnTo>
                      <a:pt x="17778" y="13561"/>
                    </a:lnTo>
                    <a:lnTo>
                      <a:pt x="17638" y="13969"/>
                    </a:lnTo>
                    <a:lnTo>
                      <a:pt x="17382" y="14422"/>
                    </a:lnTo>
                    <a:lnTo>
                      <a:pt x="17149" y="15420"/>
                    </a:lnTo>
                    <a:lnTo>
                      <a:pt x="17335" y="16826"/>
                    </a:lnTo>
                    <a:lnTo>
                      <a:pt x="17452" y="17144"/>
                    </a:lnTo>
                    <a:lnTo>
                      <a:pt x="17778" y="16237"/>
                    </a:lnTo>
                    <a:lnTo>
                      <a:pt x="17965" y="15692"/>
                    </a:lnTo>
                    <a:lnTo>
                      <a:pt x="18104" y="15692"/>
                    </a:lnTo>
                    <a:lnTo>
                      <a:pt x="18081" y="15057"/>
                    </a:lnTo>
                    <a:lnTo>
                      <a:pt x="18221" y="14422"/>
                    </a:lnTo>
                    <a:lnTo>
                      <a:pt x="18104" y="14014"/>
                    </a:lnTo>
                    <a:lnTo>
                      <a:pt x="18151" y="13742"/>
                    </a:lnTo>
                    <a:lnTo>
                      <a:pt x="18407" y="13742"/>
                    </a:lnTo>
                    <a:lnTo>
                      <a:pt x="18454" y="13515"/>
                    </a:lnTo>
                    <a:lnTo>
                      <a:pt x="18454" y="13334"/>
                    </a:lnTo>
                    <a:lnTo>
                      <a:pt x="18594" y="13243"/>
                    </a:lnTo>
                    <a:lnTo>
                      <a:pt x="18920" y="12880"/>
                    </a:lnTo>
                    <a:lnTo>
                      <a:pt x="19060" y="12835"/>
                    </a:lnTo>
                    <a:lnTo>
                      <a:pt x="19339" y="13016"/>
                    </a:lnTo>
                    <a:lnTo>
                      <a:pt x="19479" y="12472"/>
                    </a:lnTo>
                    <a:cubicBezTo>
                      <a:pt x="19696" y="12238"/>
                      <a:pt x="19609" y="12245"/>
                      <a:pt x="19712" y="12245"/>
                    </a:cubicBezTo>
                    <a:lnTo>
                      <a:pt x="19782" y="11973"/>
                    </a:lnTo>
                    <a:lnTo>
                      <a:pt x="20085" y="12064"/>
                    </a:lnTo>
                    <a:lnTo>
                      <a:pt x="20341" y="11747"/>
                    </a:lnTo>
                    <a:cubicBezTo>
                      <a:pt x="20151" y="11190"/>
                      <a:pt x="20267" y="11202"/>
                      <a:pt x="20132" y="11202"/>
                    </a:cubicBezTo>
                    <a:lnTo>
                      <a:pt x="19968" y="10885"/>
                    </a:lnTo>
                    <a:lnTo>
                      <a:pt x="19968" y="10658"/>
                    </a:lnTo>
                    <a:lnTo>
                      <a:pt x="20132" y="10658"/>
                    </a:lnTo>
                    <a:lnTo>
                      <a:pt x="20434" y="10159"/>
                    </a:lnTo>
                    <a:lnTo>
                      <a:pt x="20411" y="9796"/>
                    </a:lnTo>
                    <a:lnTo>
                      <a:pt x="20528" y="9706"/>
                    </a:lnTo>
                    <a:lnTo>
                      <a:pt x="20574" y="10023"/>
                    </a:lnTo>
                    <a:lnTo>
                      <a:pt x="20877" y="10341"/>
                    </a:lnTo>
                    <a:lnTo>
                      <a:pt x="21133" y="10885"/>
                    </a:lnTo>
                    <a:lnTo>
                      <a:pt x="21250" y="10885"/>
                    </a:lnTo>
                    <a:lnTo>
                      <a:pt x="21320" y="10159"/>
                    </a:lnTo>
                    <a:lnTo>
                      <a:pt x="21460" y="10159"/>
                    </a:lnTo>
                    <a:lnTo>
                      <a:pt x="21599" y="9842"/>
                    </a:lnTo>
                    <a:lnTo>
                      <a:pt x="21180" y="9297"/>
                    </a:lnTo>
                    <a:lnTo>
                      <a:pt x="20970" y="9479"/>
                    </a:lnTo>
                    <a:lnTo>
                      <a:pt x="20854" y="8889"/>
                    </a:lnTo>
                    <a:lnTo>
                      <a:pt x="20551" y="8345"/>
                    </a:lnTo>
                    <a:lnTo>
                      <a:pt x="20225" y="8027"/>
                    </a:lnTo>
                    <a:lnTo>
                      <a:pt x="19992" y="7574"/>
                    </a:lnTo>
                    <a:lnTo>
                      <a:pt x="19712" y="7347"/>
                    </a:lnTo>
                    <a:lnTo>
                      <a:pt x="19363" y="7256"/>
                    </a:lnTo>
                    <a:lnTo>
                      <a:pt x="19223" y="7166"/>
                    </a:lnTo>
                    <a:lnTo>
                      <a:pt x="19269" y="7710"/>
                    </a:lnTo>
                    <a:lnTo>
                      <a:pt x="19246" y="8118"/>
                    </a:lnTo>
                    <a:lnTo>
                      <a:pt x="19083" y="8209"/>
                    </a:lnTo>
                    <a:lnTo>
                      <a:pt x="19013" y="7846"/>
                    </a:lnTo>
                    <a:lnTo>
                      <a:pt x="18897" y="7574"/>
                    </a:lnTo>
                    <a:lnTo>
                      <a:pt x="19036" y="7347"/>
                    </a:lnTo>
                    <a:lnTo>
                      <a:pt x="18990" y="7211"/>
                    </a:lnTo>
                    <a:lnTo>
                      <a:pt x="18710" y="7393"/>
                    </a:lnTo>
                    <a:lnTo>
                      <a:pt x="18594" y="7483"/>
                    </a:lnTo>
                    <a:lnTo>
                      <a:pt x="18128" y="7483"/>
                    </a:lnTo>
                    <a:lnTo>
                      <a:pt x="17941" y="7755"/>
                    </a:lnTo>
                    <a:lnTo>
                      <a:pt x="17871" y="7529"/>
                    </a:lnTo>
                    <a:lnTo>
                      <a:pt x="17871" y="6939"/>
                    </a:lnTo>
                    <a:lnTo>
                      <a:pt x="17685" y="6531"/>
                    </a:lnTo>
                    <a:lnTo>
                      <a:pt x="17382" y="6395"/>
                    </a:lnTo>
                    <a:lnTo>
                      <a:pt x="16916" y="6531"/>
                    </a:lnTo>
                    <a:lnTo>
                      <a:pt x="16730" y="6259"/>
                    </a:lnTo>
                    <a:lnTo>
                      <a:pt x="16683" y="6395"/>
                    </a:lnTo>
                    <a:lnTo>
                      <a:pt x="16660" y="6077"/>
                    </a:lnTo>
                    <a:lnTo>
                      <a:pt x="16497" y="5352"/>
                    </a:lnTo>
                    <a:lnTo>
                      <a:pt x="16333" y="5397"/>
                    </a:lnTo>
                    <a:lnTo>
                      <a:pt x="16170" y="5714"/>
                    </a:lnTo>
                    <a:lnTo>
                      <a:pt x="16124" y="5352"/>
                    </a:lnTo>
                    <a:lnTo>
                      <a:pt x="15984" y="5261"/>
                    </a:lnTo>
                    <a:lnTo>
                      <a:pt x="15541" y="5079"/>
                    </a:lnTo>
                    <a:lnTo>
                      <a:pt x="15425" y="5170"/>
                    </a:lnTo>
                    <a:lnTo>
                      <a:pt x="15308" y="5352"/>
                    </a:lnTo>
                    <a:lnTo>
                      <a:pt x="15238" y="5578"/>
                    </a:lnTo>
                    <a:lnTo>
                      <a:pt x="15238" y="6077"/>
                    </a:lnTo>
                    <a:lnTo>
                      <a:pt x="15029" y="6259"/>
                    </a:lnTo>
                    <a:lnTo>
                      <a:pt x="14842" y="5987"/>
                    </a:lnTo>
                    <a:lnTo>
                      <a:pt x="14679" y="6077"/>
                    </a:lnTo>
                    <a:lnTo>
                      <a:pt x="14446" y="6077"/>
                    </a:lnTo>
                    <a:lnTo>
                      <a:pt x="14423" y="5760"/>
                    </a:lnTo>
                    <a:lnTo>
                      <a:pt x="14260" y="6123"/>
                    </a:lnTo>
                    <a:lnTo>
                      <a:pt x="14166" y="6531"/>
                    </a:lnTo>
                    <a:lnTo>
                      <a:pt x="14050" y="5987"/>
                    </a:lnTo>
                    <a:lnTo>
                      <a:pt x="14050" y="5079"/>
                    </a:lnTo>
                    <a:lnTo>
                      <a:pt x="14003" y="4626"/>
                    </a:lnTo>
                    <a:lnTo>
                      <a:pt x="13817" y="4626"/>
                    </a:lnTo>
                    <a:lnTo>
                      <a:pt x="13631" y="4535"/>
                    </a:lnTo>
                    <a:lnTo>
                      <a:pt x="13281" y="4535"/>
                    </a:lnTo>
                    <a:lnTo>
                      <a:pt x="13071" y="4853"/>
                    </a:lnTo>
                    <a:lnTo>
                      <a:pt x="12559" y="4490"/>
                    </a:lnTo>
                    <a:lnTo>
                      <a:pt x="12442" y="4218"/>
                    </a:lnTo>
                    <a:lnTo>
                      <a:pt x="11953" y="4036"/>
                    </a:lnTo>
                    <a:lnTo>
                      <a:pt x="11836" y="3764"/>
                    </a:lnTo>
                    <a:lnTo>
                      <a:pt x="11836" y="3447"/>
                    </a:lnTo>
                    <a:lnTo>
                      <a:pt x="11720" y="3220"/>
                    </a:lnTo>
                    <a:lnTo>
                      <a:pt x="11557" y="3537"/>
                    </a:lnTo>
                    <a:lnTo>
                      <a:pt x="11440" y="3946"/>
                    </a:lnTo>
                    <a:lnTo>
                      <a:pt x="11184" y="4354"/>
                    </a:lnTo>
                    <a:lnTo>
                      <a:pt x="11184" y="4490"/>
                    </a:lnTo>
                    <a:lnTo>
                      <a:pt x="11067" y="3991"/>
                    </a:lnTo>
                    <a:lnTo>
                      <a:pt x="10998" y="3810"/>
                    </a:lnTo>
                    <a:lnTo>
                      <a:pt x="11254" y="3719"/>
                    </a:lnTo>
                    <a:lnTo>
                      <a:pt x="11580" y="2993"/>
                    </a:lnTo>
                    <a:lnTo>
                      <a:pt x="11860" y="2449"/>
                    </a:lnTo>
                    <a:lnTo>
                      <a:pt x="11860" y="1814"/>
                    </a:lnTo>
                    <a:lnTo>
                      <a:pt x="11790" y="1224"/>
                    </a:lnTo>
                    <a:lnTo>
                      <a:pt x="11487" y="1043"/>
                    </a:lnTo>
                    <a:lnTo>
                      <a:pt x="11091" y="1451"/>
                    </a:lnTo>
                    <a:lnTo>
                      <a:pt x="10951" y="1360"/>
                    </a:lnTo>
                    <a:lnTo>
                      <a:pt x="10904" y="952"/>
                    </a:lnTo>
                    <a:lnTo>
                      <a:pt x="10904" y="499"/>
                    </a:lnTo>
                    <a:lnTo>
                      <a:pt x="11114" y="181"/>
                    </a:lnTo>
                    <a:cubicBezTo>
                      <a:pt x="10867" y="-11"/>
                      <a:pt x="10965" y="0"/>
                      <a:pt x="10834" y="0"/>
                    </a:cubicBezTo>
                    <a:lnTo>
                      <a:pt x="10485" y="272"/>
                    </a:lnTo>
                    <a:lnTo>
                      <a:pt x="10299" y="952"/>
                    </a:lnTo>
                    <a:lnTo>
                      <a:pt x="10275" y="1224"/>
                    </a:lnTo>
                    <a:lnTo>
                      <a:pt x="10042" y="1315"/>
                    </a:lnTo>
                    <a:lnTo>
                      <a:pt x="10066" y="1496"/>
                    </a:lnTo>
                    <a:lnTo>
                      <a:pt x="10345" y="1905"/>
                    </a:lnTo>
                    <a:lnTo>
                      <a:pt x="10368" y="2267"/>
                    </a:lnTo>
                    <a:lnTo>
                      <a:pt x="10299" y="2585"/>
                    </a:lnTo>
                    <a:lnTo>
                      <a:pt x="10089" y="2177"/>
                    </a:lnTo>
                    <a:lnTo>
                      <a:pt x="9926" y="1814"/>
                    </a:lnTo>
                    <a:lnTo>
                      <a:pt x="9623" y="1769"/>
                    </a:lnTo>
                    <a:lnTo>
                      <a:pt x="9390" y="1632"/>
                    </a:lnTo>
                    <a:lnTo>
                      <a:pt x="9017" y="2041"/>
                    </a:lnTo>
                    <a:lnTo>
                      <a:pt x="8714" y="2222"/>
                    </a:lnTo>
                    <a:lnTo>
                      <a:pt x="8598" y="2902"/>
                    </a:lnTo>
                    <a:lnTo>
                      <a:pt x="8434" y="3356"/>
                    </a:lnTo>
                    <a:cubicBezTo>
                      <a:pt x="8241" y="3591"/>
                      <a:pt x="8248" y="3440"/>
                      <a:pt x="8248" y="3628"/>
                    </a:cubicBezTo>
                    <a:lnTo>
                      <a:pt x="8271" y="3764"/>
                    </a:lnTo>
                    <a:lnTo>
                      <a:pt x="8015" y="4127"/>
                    </a:lnTo>
                    <a:lnTo>
                      <a:pt x="7875" y="4444"/>
                    </a:lnTo>
                    <a:lnTo>
                      <a:pt x="7759" y="4943"/>
                    </a:lnTo>
                    <a:lnTo>
                      <a:pt x="7829" y="5442"/>
                    </a:lnTo>
                    <a:lnTo>
                      <a:pt x="8085" y="5714"/>
                    </a:lnTo>
                    <a:lnTo>
                      <a:pt x="8155" y="5987"/>
                    </a:lnTo>
                    <a:lnTo>
                      <a:pt x="8132" y="6848"/>
                    </a:lnTo>
                    <a:lnTo>
                      <a:pt x="8248" y="7574"/>
                    </a:lnTo>
                    <a:lnTo>
                      <a:pt x="7922" y="7030"/>
                    </a:lnTo>
                    <a:lnTo>
                      <a:pt x="7922" y="6667"/>
                    </a:lnTo>
                    <a:lnTo>
                      <a:pt x="7852" y="6621"/>
                    </a:lnTo>
                    <a:cubicBezTo>
                      <a:pt x="8019" y="6019"/>
                      <a:pt x="8130" y="6032"/>
                      <a:pt x="7992" y="6032"/>
                    </a:cubicBezTo>
                    <a:lnTo>
                      <a:pt x="7945" y="5850"/>
                    </a:lnTo>
                    <a:lnTo>
                      <a:pt x="7666" y="5760"/>
                    </a:lnTo>
                    <a:lnTo>
                      <a:pt x="7316" y="5352"/>
                    </a:lnTo>
                    <a:lnTo>
                      <a:pt x="7223" y="5488"/>
                    </a:lnTo>
                    <a:lnTo>
                      <a:pt x="7199" y="4989"/>
                    </a:lnTo>
                    <a:lnTo>
                      <a:pt x="7130" y="4762"/>
                    </a:lnTo>
                    <a:lnTo>
                      <a:pt x="6943" y="4807"/>
                    </a:lnTo>
                    <a:lnTo>
                      <a:pt x="6943" y="4989"/>
                    </a:lnTo>
                    <a:lnTo>
                      <a:pt x="7013" y="5442"/>
                    </a:lnTo>
                    <a:lnTo>
                      <a:pt x="6943" y="5624"/>
                    </a:lnTo>
                    <a:lnTo>
                      <a:pt x="6757" y="5941"/>
                    </a:lnTo>
                    <a:lnTo>
                      <a:pt x="6803" y="6304"/>
                    </a:lnTo>
                    <a:lnTo>
                      <a:pt x="6920" y="6485"/>
                    </a:lnTo>
                    <a:lnTo>
                      <a:pt x="6873" y="6848"/>
                    </a:lnTo>
                    <a:lnTo>
                      <a:pt x="6827" y="7166"/>
                    </a:lnTo>
                    <a:lnTo>
                      <a:pt x="6780" y="7710"/>
                    </a:lnTo>
                    <a:lnTo>
                      <a:pt x="6920" y="7846"/>
                    </a:lnTo>
                    <a:lnTo>
                      <a:pt x="7083" y="7665"/>
                    </a:lnTo>
                    <a:lnTo>
                      <a:pt x="7176" y="7619"/>
                    </a:lnTo>
                    <a:lnTo>
                      <a:pt x="7339" y="7801"/>
                    </a:lnTo>
                    <a:lnTo>
                      <a:pt x="7456" y="8481"/>
                    </a:lnTo>
                    <a:lnTo>
                      <a:pt x="7456" y="8844"/>
                    </a:lnTo>
                    <a:lnTo>
                      <a:pt x="7642" y="8844"/>
                    </a:lnTo>
                    <a:lnTo>
                      <a:pt x="7875" y="8980"/>
                    </a:lnTo>
                    <a:lnTo>
                      <a:pt x="7666" y="9297"/>
                    </a:lnTo>
                    <a:lnTo>
                      <a:pt x="7572" y="9343"/>
                    </a:lnTo>
                    <a:lnTo>
                      <a:pt x="7642" y="9796"/>
                    </a:lnTo>
                    <a:lnTo>
                      <a:pt x="7642" y="10341"/>
                    </a:lnTo>
                    <a:lnTo>
                      <a:pt x="7526" y="10341"/>
                    </a:lnTo>
                    <a:lnTo>
                      <a:pt x="7433" y="9842"/>
                    </a:lnTo>
                    <a:lnTo>
                      <a:pt x="7409" y="9297"/>
                    </a:lnTo>
                    <a:lnTo>
                      <a:pt x="7269" y="9297"/>
                    </a:lnTo>
                    <a:lnTo>
                      <a:pt x="7223" y="9706"/>
                    </a:lnTo>
                    <a:lnTo>
                      <a:pt x="7060" y="9706"/>
                    </a:lnTo>
                    <a:lnTo>
                      <a:pt x="7176" y="9207"/>
                    </a:lnTo>
                    <a:lnTo>
                      <a:pt x="7176" y="8526"/>
                    </a:lnTo>
                    <a:lnTo>
                      <a:pt x="7130" y="7891"/>
                    </a:lnTo>
                    <a:lnTo>
                      <a:pt x="7013" y="8027"/>
                    </a:lnTo>
                    <a:lnTo>
                      <a:pt x="6873" y="8164"/>
                    </a:lnTo>
                    <a:lnTo>
                      <a:pt x="6873" y="9071"/>
                    </a:lnTo>
                    <a:lnTo>
                      <a:pt x="6827" y="9570"/>
                    </a:lnTo>
                    <a:lnTo>
                      <a:pt x="6547" y="9706"/>
                    </a:lnTo>
                    <a:lnTo>
                      <a:pt x="6314" y="9751"/>
                    </a:lnTo>
                    <a:lnTo>
                      <a:pt x="6034" y="9479"/>
                    </a:lnTo>
                    <a:lnTo>
                      <a:pt x="6128" y="9388"/>
                    </a:lnTo>
                    <a:lnTo>
                      <a:pt x="6361" y="9207"/>
                    </a:lnTo>
                    <a:lnTo>
                      <a:pt x="6570" y="9207"/>
                    </a:lnTo>
                    <a:lnTo>
                      <a:pt x="6547" y="8889"/>
                    </a:lnTo>
                    <a:lnTo>
                      <a:pt x="6687" y="8436"/>
                    </a:lnTo>
                    <a:lnTo>
                      <a:pt x="6617" y="8164"/>
                    </a:lnTo>
                    <a:lnTo>
                      <a:pt x="6617" y="7256"/>
                    </a:lnTo>
                    <a:lnTo>
                      <a:pt x="6640" y="6667"/>
                    </a:lnTo>
                    <a:lnTo>
                      <a:pt x="6547" y="6259"/>
                    </a:lnTo>
                    <a:lnTo>
                      <a:pt x="6547" y="5669"/>
                    </a:lnTo>
                    <a:lnTo>
                      <a:pt x="6710" y="5170"/>
                    </a:lnTo>
                    <a:lnTo>
                      <a:pt x="6733" y="4989"/>
                    </a:lnTo>
                    <a:lnTo>
                      <a:pt x="6640" y="4898"/>
                    </a:lnTo>
                    <a:lnTo>
                      <a:pt x="6407" y="5034"/>
                    </a:lnTo>
                    <a:cubicBezTo>
                      <a:pt x="6333" y="4841"/>
                      <a:pt x="6376" y="4853"/>
                      <a:pt x="6314" y="4853"/>
                    </a:cubicBezTo>
                    <a:lnTo>
                      <a:pt x="6151" y="5216"/>
                    </a:lnTo>
                    <a:lnTo>
                      <a:pt x="6151" y="5624"/>
                    </a:lnTo>
                    <a:lnTo>
                      <a:pt x="5918" y="6077"/>
                    </a:lnTo>
                    <a:lnTo>
                      <a:pt x="5895" y="6667"/>
                    </a:lnTo>
                    <a:lnTo>
                      <a:pt x="5941" y="7347"/>
                    </a:lnTo>
                    <a:lnTo>
                      <a:pt x="6034" y="7846"/>
                    </a:lnTo>
                    <a:lnTo>
                      <a:pt x="5965" y="7982"/>
                    </a:lnTo>
                    <a:lnTo>
                      <a:pt x="5685" y="7665"/>
                    </a:lnTo>
                    <a:lnTo>
                      <a:pt x="5475" y="7393"/>
                    </a:lnTo>
                    <a:lnTo>
                      <a:pt x="5172" y="7347"/>
                    </a:lnTo>
                    <a:lnTo>
                      <a:pt x="5242" y="7755"/>
                    </a:lnTo>
                    <a:lnTo>
                      <a:pt x="5242" y="8027"/>
                    </a:lnTo>
                    <a:lnTo>
                      <a:pt x="5033" y="8345"/>
                    </a:lnTo>
                    <a:lnTo>
                      <a:pt x="5056" y="7801"/>
                    </a:lnTo>
                    <a:lnTo>
                      <a:pt x="4916" y="7755"/>
                    </a:lnTo>
                    <a:lnTo>
                      <a:pt x="4846" y="8164"/>
                    </a:lnTo>
                    <a:lnTo>
                      <a:pt x="4590" y="8164"/>
                    </a:lnTo>
                    <a:lnTo>
                      <a:pt x="4380" y="8345"/>
                    </a:lnTo>
                    <a:lnTo>
                      <a:pt x="4427" y="7846"/>
                    </a:lnTo>
                    <a:cubicBezTo>
                      <a:pt x="4303" y="7798"/>
                      <a:pt x="4350" y="7801"/>
                      <a:pt x="4287" y="7801"/>
                    </a:cubicBezTo>
                    <a:lnTo>
                      <a:pt x="4077" y="8209"/>
                    </a:lnTo>
                    <a:lnTo>
                      <a:pt x="3867" y="8345"/>
                    </a:lnTo>
                    <a:lnTo>
                      <a:pt x="3634" y="8662"/>
                    </a:lnTo>
                    <a:lnTo>
                      <a:pt x="3541" y="9071"/>
                    </a:lnTo>
                    <a:lnTo>
                      <a:pt x="3518" y="9297"/>
                    </a:lnTo>
                    <a:lnTo>
                      <a:pt x="3355" y="9161"/>
                    </a:lnTo>
                    <a:lnTo>
                      <a:pt x="3262" y="9025"/>
                    </a:lnTo>
                    <a:lnTo>
                      <a:pt x="3308" y="8753"/>
                    </a:lnTo>
                    <a:lnTo>
                      <a:pt x="3425" y="8481"/>
                    </a:lnTo>
                    <a:lnTo>
                      <a:pt x="3308" y="7937"/>
                    </a:lnTo>
                    <a:lnTo>
                      <a:pt x="3052" y="7982"/>
                    </a:lnTo>
                    <a:lnTo>
                      <a:pt x="2935" y="8027"/>
                    </a:lnTo>
                    <a:lnTo>
                      <a:pt x="3029" y="8209"/>
                    </a:lnTo>
                    <a:lnTo>
                      <a:pt x="3029" y="8481"/>
                    </a:lnTo>
                    <a:lnTo>
                      <a:pt x="3052" y="8889"/>
                    </a:lnTo>
                    <a:lnTo>
                      <a:pt x="3122" y="9207"/>
                    </a:lnTo>
                    <a:lnTo>
                      <a:pt x="3122" y="9524"/>
                    </a:lnTo>
                    <a:lnTo>
                      <a:pt x="3029" y="9706"/>
                    </a:lnTo>
                    <a:lnTo>
                      <a:pt x="2889" y="9433"/>
                    </a:lnTo>
                    <a:lnTo>
                      <a:pt x="2633" y="9932"/>
                    </a:lnTo>
                    <a:lnTo>
                      <a:pt x="2493" y="10114"/>
                    </a:lnTo>
                    <a:lnTo>
                      <a:pt x="2493" y="10295"/>
                    </a:lnTo>
                    <a:lnTo>
                      <a:pt x="2656" y="10567"/>
                    </a:lnTo>
                    <a:lnTo>
                      <a:pt x="2446" y="10658"/>
                    </a:lnTo>
                    <a:lnTo>
                      <a:pt x="2236" y="10431"/>
                    </a:lnTo>
                    <a:lnTo>
                      <a:pt x="2166" y="10023"/>
                    </a:lnTo>
                    <a:lnTo>
                      <a:pt x="2050" y="10114"/>
                    </a:lnTo>
                    <a:lnTo>
                      <a:pt x="2143" y="10567"/>
                    </a:lnTo>
                    <a:lnTo>
                      <a:pt x="2260" y="11157"/>
                    </a:lnTo>
                    <a:lnTo>
                      <a:pt x="2120" y="11112"/>
                    </a:lnTo>
                    <a:lnTo>
                      <a:pt x="1980" y="10703"/>
                    </a:lnTo>
                    <a:lnTo>
                      <a:pt x="1840" y="10658"/>
                    </a:lnTo>
                    <a:lnTo>
                      <a:pt x="1840" y="9842"/>
                    </a:lnTo>
                    <a:lnTo>
                      <a:pt x="1584" y="9524"/>
                    </a:lnTo>
                    <a:lnTo>
                      <a:pt x="1561" y="9116"/>
                    </a:lnTo>
                    <a:lnTo>
                      <a:pt x="1770" y="9297"/>
                    </a:lnTo>
                    <a:lnTo>
                      <a:pt x="2003" y="9570"/>
                    </a:lnTo>
                    <a:lnTo>
                      <a:pt x="2283" y="9887"/>
                    </a:lnTo>
                    <a:lnTo>
                      <a:pt x="2423" y="9751"/>
                    </a:lnTo>
                    <a:lnTo>
                      <a:pt x="2633" y="9433"/>
                    </a:lnTo>
                    <a:lnTo>
                      <a:pt x="2702" y="8889"/>
                    </a:lnTo>
                    <a:cubicBezTo>
                      <a:pt x="2629" y="8558"/>
                      <a:pt x="2692" y="8572"/>
                      <a:pt x="2609" y="8572"/>
                    </a:cubicBezTo>
                    <a:lnTo>
                      <a:pt x="2376" y="8345"/>
                    </a:lnTo>
                    <a:lnTo>
                      <a:pt x="2236" y="7846"/>
                    </a:lnTo>
                    <a:lnTo>
                      <a:pt x="1980" y="7619"/>
                    </a:lnTo>
                    <a:lnTo>
                      <a:pt x="1700" y="7529"/>
                    </a:lnTo>
                    <a:lnTo>
                      <a:pt x="1561" y="7256"/>
                    </a:lnTo>
                    <a:lnTo>
                      <a:pt x="1421" y="7120"/>
                    </a:lnTo>
                    <a:lnTo>
                      <a:pt x="1234" y="7574"/>
                    </a:lnTo>
                    <a:lnTo>
                      <a:pt x="1141" y="8073"/>
                    </a:lnTo>
                    <a:lnTo>
                      <a:pt x="1165" y="8345"/>
                    </a:lnTo>
                    <a:lnTo>
                      <a:pt x="1304" y="8572"/>
                    </a:lnTo>
                    <a:lnTo>
                      <a:pt x="1351" y="9161"/>
                    </a:lnTo>
                    <a:lnTo>
                      <a:pt x="1234" y="9479"/>
                    </a:lnTo>
                    <a:lnTo>
                      <a:pt x="1188" y="9615"/>
                    </a:lnTo>
                    <a:lnTo>
                      <a:pt x="1258" y="9932"/>
                    </a:lnTo>
                    <a:lnTo>
                      <a:pt x="1234" y="10976"/>
                    </a:lnTo>
                    <a:cubicBezTo>
                      <a:pt x="1307" y="11307"/>
                      <a:pt x="1364" y="11293"/>
                      <a:pt x="1281" y="11293"/>
                    </a:cubicBezTo>
                    <a:lnTo>
                      <a:pt x="1421" y="12019"/>
                    </a:lnTo>
                    <a:lnTo>
                      <a:pt x="1304" y="12200"/>
                    </a:lnTo>
                    <a:lnTo>
                      <a:pt x="1048" y="12654"/>
                    </a:lnTo>
                    <a:lnTo>
                      <a:pt x="1001" y="12744"/>
                    </a:lnTo>
                    <a:lnTo>
                      <a:pt x="1118" y="12971"/>
                    </a:lnTo>
                    <a:lnTo>
                      <a:pt x="1188" y="13107"/>
                    </a:lnTo>
                    <a:lnTo>
                      <a:pt x="1001" y="13243"/>
                    </a:lnTo>
                    <a:lnTo>
                      <a:pt x="838" y="13334"/>
                    </a:lnTo>
                    <a:lnTo>
                      <a:pt x="652" y="13289"/>
                    </a:lnTo>
                    <a:lnTo>
                      <a:pt x="442" y="13425"/>
                    </a:lnTo>
                    <a:lnTo>
                      <a:pt x="442" y="13878"/>
                    </a:lnTo>
                    <a:lnTo>
                      <a:pt x="512" y="14014"/>
                    </a:lnTo>
                    <a:lnTo>
                      <a:pt x="559" y="14468"/>
                    </a:lnTo>
                    <a:lnTo>
                      <a:pt x="372" y="14559"/>
                    </a:lnTo>
                    <a:lnTo>
                      <a:pt x="279" y="14241"/>
                    </a:lnTo>
                    <a:lnTo>
                      <a:pt x="93" y="14196"/>
                    </a:lnTo>
                    <a:lnTo>
                      <a:pt x="0" y="14785"/>
                    </a:lnTo>
                    <a:lnTo>
                      <a:pt x="23" y="15330"/>
                    </a:lnTo>
                    <a:lnTo>
                      <a:pt x="233" y="15375"/>
                    </a:lnTo>
                    <a:lnTo>
                      <a:pt x="349" y="15511"/>
                    </a:lnTo>
                    <a:lnTo>
                      <a:pt x="466" y="16101"/>
                    </a:lnTo>
                    <a:lnTo>
                      <a:pt x="419" y="16373"/>
                    </a:lnTo>
                    <a:lnTo>
                      <a:pt x="559" y="16736"/>
                    </a:lnTo>
                    <a:lnTo>
                      <a:pt x="652" y="17144"/>
                    </a:lnTo>
                    <a:lnTo>
                      <a:pt x="349" y="17643"/>
                    </a:lnTo>
                    <a:lnTo>
                      <a:pt x="302" y="17824"/>
                    </a:lnTo>
                    <a:lnTo>
                      <a:pt x="186" y="18005"/>
                    </a:lnTo>
                    <a:lnTo>
                      <a:pt x="302" y="18096"/>
                    </a:lnTo>
                    <a:lnTo>
                      <a:pt x="419" y="18005"/>
                    </a:lnTo>
                    <a:lnTo>
                      <a:pt x="745" y="17960"/>
                    </a:lnTo>
                    <a:lnTo>
                      <a:pt x="862" y="17869"/>
                    </a:lnTo>
                    <a:lnTo>
                      <a:pt x="1095" y="18323"/>
                    </a:lnTo>
                    <a:lnTo>
                      <a:pt x="1095" y="19139"/>
                    </a:lnTo>
                    <a:lnTo>
                      <a:pt x="1374" y="19003"/>
                    </a:lnTo>
                    <a:lnTo>
                      <a:pt x="1514" y="19003"/>
                    </a:lnTo>
                    <a:lnTo>
                      <a:pt x="1840" y="19230"/>
                    </a:lnTo>
                    <a:lnTo>
                      <a:pt x="2073" y="18777"/>
                    </a:lnTo>
                    <a:lnTo>
                      <a:pt x="2190" y="18867"/>
                    </a:lnTo>
                    <a:lnTo>
                      <a:pt x="2027" y="19230"/>
                    </a:lnTo>
                    <a:lnTo>
                      <a:pt x="2050" y="19411"/>
                    </a:lnTo>
                    <a:lnTo>
                      <a:pt x="2260" y="19774"/>
                    </a:lnTo>
                    <a:lnTo>
                      <a:pt x="2586" y="20319"/>
                    </a:lnTo>
                    <a:lnTo>
                      <a:pt x="2586" y="20636"/>
                    </a:lnTo>
                    <a:cubicBezTo>
                      <a:pt x="2464" y="20874"/>
                      <a:pt x="2414" y="20863"/>
                      <a:pt x="2493" y="20863"/>
                    </a:cubicBezTo>
                    <a:lnTo>
                      <a:pt x="2772" y="21135"/>
                    </a:lnTo>
                    <a:lnTo>
                      <a:pt x="2866" y="21452"/>
                    </a:lnTo>
                    <a:lnTo>
                      <a:pt x="3005" y="21452"/>
                    </a:lnTo>
                    <a:lnTo>
                      <a:pt x="3192" y="21588"/>
                    </a:lnTo>
                    <a:lnTo>
                      <a:pt x="3378" y="21316"/>
                    </a:lnTo>
                    <a:lnTo>
                      <a:pt x="3541" y="21498"/>
                    </a:lnTo>
                    <a:lnTo>
                      <a:pt x="3518" y="21044"/>
                    </a:lnTo>
                    <a:lnTo>
                      <a:pt x="3611" y="20817"/>
                    </a:lnTo>
                    <a:lnTo>
                      <a:pt x="3495" y="20500"/>
                    </a:lnTo>
                    <a:lnTo>
                      <a:pt x="3541" y="20228"/>
                    </a:lnTo>
                    <a:lnTo>
                      <a:pt x="3332" y="20001"/>
                    </a:lnTo>
                    <a:lnTo>
                      <a:pt x="3332" y="19366"/>
                    </a:lnTo>
                    <a:lnTo>
                      <a:pt x="3401" y="19049"/>
                    </a:lnTo>
                    <a:lnTo>
                      <a:pt x="3611" y="18822"/>
                    </a:lnTo>
                    <a:lnTo>
                      <a:pt x="3867" y="18731"/>
                    </a:lnTo>
                    <a:cubicBezTo>
                      <a:pt x="3953" y="18777"/>
                      <a:pt x="3627" y="18376"/>
                      <a:pt x="3627" y="18376"/>
                    </a:cubicBezTo>
                    <a:lnTo>
                      <a:pt x="3677" y="18063"/>
                    </a:lnTo>
                    <a:lnTo>
                      <a:pt x="3449" y="17756"/>
                    </a:lnTo>
                    <a:lnTo>
                      <a:pt x="3680" y="17756"/>
                    </a:lnTo>
                    <a:lnTo>
                      <a:pt x="3853" y="17107"/>
                    </a:lnTo>
                    <a:lnTo>
                      <a:pt x="3958" y="17517"/>
                    </a:lnTo>
                    <a:lnTo>
                      <a:pt x="4520" y="17346"/>
                    </a:lnTo>
                    <a:lnTo>
                      <a:pt x="5046" y="17244"/>
                    </a:lnTo>
                    <a:lnTo>
                      <a:pt x="5607" y="16697"/>
                    </a:lnTo>
                    <a:lnTo>
                      <a:pt x="5871" y="16219"/>
                    </a:lnTo>
                    <a:lnTo>
                      <a:pt x="6502" y="16527"/>
                    </a:lnTo>
                    <a:lnTo>
                      <a:pt x="6941" y="16663"/>
                    </a:lnTo>
                    <a:cubicBezTo>
                      <a:pt x="7091" y="15674"/>
                      <a:pt x="7170" y="16665"/>
                      <a:pt x="7285" y="16666"/>
                    </a:cubicBezTo>
                    <a:lnTo>
                      <a:pt x="7747" y="17300"/>
                    </a:lnTo>
                    <a:lnTo>
                      <a:pt x="8737" y="17643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miter lim="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472" name="AutoShape 80"/>
              <p:cNvSpPr/>
              <p:nvPr/>
            </p:nvSpPr>
            <p:spPr bwMode="auto">
              <a:xfrm>
                <a:off x="384105" y="814987"/>
                <a:ext cx="35638" cy="19904"/>
              </a:xfrm>
              <a:custGeom>
                <a:avLst/>
                <a:gdLst>
                  <a:gd name="T0" fmla="*/ 17818 w 21471"/>
                  <a:gd name="T1" fmla="*/ 9952 h 21600"/>
                  <a:gd name="T2" fmla="*/ 17818 w 21471"/>
                  <a:gd name="T3" fmla="*/ 9952 h 21600"/>
                  <a:gd name="T4" fmla="*/ 17818 w 21471"/>
                  <a:gd name="T5" fmla="*/ 9952 h 21600"/>
                  <a:gd name="T6" fmla="*/ 17818 w 21471"/>
                  <a:gd name="T7" fmla="*/ 9952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471" h="21600">
                    <a:moveTo>
                      <a:pt x="0" y="14987"/>
                    </a:moveTo>
                    <a:lnTo>
                      <a:pt x="0" y="11020"/>
                    </a:lnTo>
                    <a:cubicBezTo>
                      <a:pt x="2961" y="7412"/>
                      <a:pt x="2894" y="9613"/>
                      <a:pt x="2894" y="7053"/>
                    </a:cubicBezTo>
                    <a:lnTo>
                      <a:pt x="4582" y="7053"/>
                    </a:lnTo>
                    <a:lnTo>
                      <a:pt x="7959" y="0"/>
                    </a:lnTo>
                    <a:lnTo>
                      <a:pt x="14712" y="0"/>
                    </a:lnTo>
                    <a:lnTo>
                      <a:pt x="14954" y="2644"/>
                    </a:lnTo>
                    <a:lnTo>
                      <a:pt x="20501" y="2644"/>
                    </a:lnTo>
                    <a:cubicBezTo>
                      <a:pt x="21599" y="5656"/>
                      <a:pt x="21466" y="4230"/>
                      <a:pt x="21466" y="6612"/>
                    </a:cubicBezTo>
                    <a:lnTo>
                      <a:pt x="19295" y="10579"/>
                    </a:lnTo>
                    <a:lnTo>
                      <a:pt x="19295" y="14546"/>
                    </a:lnTo>
                    <a:cubicBezTo>
                      <a:pt x="18732" y="14693"/>
                      <a:pt x="18151" y="14689"/>
                      <a:pt x="17607" y="14987"/>
                    </a:cubicBezTo>
                    <a:cubicBezTo>
                      <a:pt x="15850" y="15950"/>
                      <a:pt x="17441" y="15869"/>
                      <a:pt x="16642" y="15869"/>
                    </a:cubicBezTo>
                    <a:cubicBezTo>
                      <a:pt x="16084" y="17230"/>
                      <a:pt x="15844" y="17425"/>
                      <a:pt x="15677" y="18955"/>
                    </a:cubicBezTo>
                    <a:cubicBezTo>
                      <a:pt x="15646" y="19243"/>
                      <a:pt x="15677" y="19542"/>
                      <a:pt x="15677" y="19836"/>
                    </a:cubicBezTo>
                    <a:cubicBezTo>
                      <a:pt x="15275" y="20277"/>
                      <a:pt x="14890" y="20776"/>
                      <a:pt x="14471" y="21159"/>
                    </a:cubicBezTo>
                    <a:cubicBezTo>
                      <a:pt x="14244" y="21367"/>
                      <a:pt x="13748" y="21600"/>
                      <a:pt x="13748" y="21600"/>
                    </a:cubicBezTo>
                    <a:cubicBezTo>
                      <a:pt x="9814" y="20162"/>
                      <a:pt x="11360" y="20277"/>
                      <a:pt x="9165" y="20277"/>
                    </a:cubicBezTo>
                    <a:lnTo>
                      <a:pt x="0" y="14987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473" name="AutoShape 81"/>
              <p:cNvSpPr/>
              <p:nvPr/>
            </p:nvSpPr>
            <p:spPr bwMode="auto">
              <a:xfrm>
                <a:off x="406639" y="800321"/>
                <a:ext cx="47118" cy="51331"/>
              </a:xfrm>
              <a:custGeom>
                <a:avLst/>
                <a:gdLst>
                  <a:gd name="T0" fmla="*/ 23559 w 21600"/>
                  <a:gd name="T1" fmla="*/ 25666 h 21600"/>
                  <a:gd name="T2" fmla="*/ 23559 w 21600"/>
                  <a:gd name="T3" fmla="*/ 25666 h 21600"/>
                  <a:gd name="T4" fmla="*/ 23559 w 21600"/>
                  <a:gd name="T5" fmla="*/ 25666 h 21600"/>
                  <a:gd name="T6" fmla="*/ 23559 w 21600"/>
                  <a:gd name="T7" fmla="*/ 25666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15096"/>
                    </a:moveTo>
                    <a:cubicBezTo>
                      <a:pt x="3540" y="17699"/>
                      <a:pt x="3475" y="16273"/>
                      <a:pt x="3475" y="17883"/>
                    </a:cubicBezTo>
                    <a:lnTo>
                      <a:pt x="3475" y="20206"/>
                    </a:lnTo>
                    <a:lnTo>
                      <a:pt x="5462" y="21135"/>
                    </a:lnTo>
                    <a:lnTo>
                      <a:pt x="8441" y="21599"/>
                    </a:lnTo>
                    <a:lnTo>
                      <a:pt x="7944" y="17419"/>
                    </a:lnTo>
                    <a:cubicBezTo>
                      <a:pt x="13889" y="19353"/>
                      <a:pt x="13655" y="21162"/>
                      <a:pt x="13655" y="18580"/>
                    </a:cubicBezTo>
                    <a:lnTo>
                      <a:pt x="13655" y="13935"/>
                    </a:lnTo>
                    <a:lnTo>
                      <a:pt x="21599" y="9754"/>
                    </a:lnTo>
                    <a:lnTo>
                      <a:pt x="21103" y="1858"/>
                    </a:lnTo>
                    <a:lnTo>
                      <a:pt x="17875" y="0"/>
                    </a:lnTo>
                    <a:cubicBezTo>
                      <a:pt x="16029" y="1974"/>
                      <a:pt x="16137" y="1035"/>
                      <a:pt x="16137" y="2322"/>
                    </a:cubicBezTo>
                    <a:lnTo>
                      <a:pt x="16634" y="3948"/>
                    </a:lnTo>
                    <a:lnTo>
                      <a:pt x="4965" y="7432"/>
                    </a:lnTo>
                    <a:lnTo>
                      <a:pt x="5958" y="8825"/>
                    </a:lnTo>
                    <a:lnTo>
                      <a:pt x="3972" y="11148"/>
                    </a:lnTo>
                    <a:cubicBezTo>
                      <a:pt x="3641" y="11883"/>
                      <a:pt x="2399" y="11883"/>
                      <a:pt x="1737" y="12541"/>
                    </a:cubicBezTo>
                    <a:cubicBezTo>
                      <a:pt x="1075" y="13200"/>
                      <a:pt x="82" y="14322"/>
                      <a:pt x="0" y="15096"/>
                    </a:cubicBez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474" name="AutoShape 82"/>
              <p:cNvSpPr/>
              <p:nvPr/>
            </p:nvSpPr>
            <p:spPr bwMode="auto">
              <a:xfrm>
                <a:off x="397421" y="775180"/>
                <a:ext cx="58385" cy="42950"/>
              </a:xfrm>
              <a:custGeom>
                <a:avLst/>
                <a:gdLst>
                  <a:gd name="T0" fmla="*/ 29193 w 21600"/>
                  <a:gd name="T1" fmla="*/ 21475 h 21600"/>
                  <a:gd name="T2" fmla="*/ 29193 w 21600"/>
                  <a:gd name="T3" fmla="*/ 21475 h 21600"/>
                  <a:gd name="T4" fmla="*/ 29193 w 21600"/>
                  <a:gd name="T5" fmla="*/ 21475 h 21600"/>
                  <a:gd name="T6" fmla="*/ 29193 w 21600"/>
                  <a:gd name="T7" fmla="*/ 21475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20232"/>
                    </a:moveTo>
                    <a:cubicBezTo>
                      <a:pt x="4029" y="19954"/>
                      <a:pt x="5286" y="19959"/>
                      <a:pt x="3765" y="19959"/>
                    </a:cubicBezTo>
                    <a:lnTo>
                      <a:pt x="4359" y="21599"/>
                    </a:lnTo>
                    <a:lnTo>
                      <a:pt x="7133" y="21599"/>
                    </a:lnTo>
                    <a:lnTo>
                      <a:pt x="16844" y="16678"/>
                    </a:lnTo>
                    <a:lnTo>
                      <a:pt x="16249" y="14491"/>
                    </a:lnTo>
                    <a:lnTo>
                      <a:pt x="17834" y="12030"/>
                    </a:lnTo>
                    <a:lnTo>
                      <a:pt x="20411" y="13944"/>
                    </a:lnTo>
                    <a:lnTo>
                      <a:pt x="20411" y="8749"/>
                    </a:lnTo>
                    <a:lnTo>
                      <a:pt x="21600" y="1640"/>
                    </a:lnTo>
                    <a:lnTo>
                      <a:pt x="16844" y="0"/>
                    </a:lnTo>
                    <a:lnTo>
                      <a:pt x="9908" y="5468"/>
                    </a:lnTo>
                    <a:lnTo>
                      <a:pt x="11691" y="11483"/>
                    </a:lnTo>
                    <a:lnTo>
                      <a:pt x="10700" y="12030"/>
                    </a:lnTo>
                    <a:lnTo>
                      <a:pt x="8124" y="11756"/>
                    </a:lnTo>
                    <a:lnTo>
                      <a:pt x="6539" y="7108"/>
                    </a:lnTo>
                    <a:lnTo>
                      <a:pt x="3963" y="11210"/>
                    </a:lnTo>
                    <a:lnTo>
                      <a:pt x="3765" y="14491"/>
                    </a:lnTo>
                    <a:lnTo>
                      <a:pt x="0" y="20232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475" name="AutoShape 83"/>
              <p:cNvSpPr/>
              <p:nvPr/>
            </p:nvSpPr>
            <p:spPr bwMode="auto">
              <a:xfrm>
                <a:off x="433320" y="755277"/>
                <a:ext cx="28632" cy="25142"/>
              </a:xfrm>
              <a:custGeom>
                <a:avLst/>
                <a:gdLst>
                  <a:gd name="T0" fmla="*/ 14315 w 21563"/>
                  <a:gd name="T1" fmla="*/ 12571 h 21600"/>
                  <a:gd name="T2" fmla="*/ 14315 w 21563"/>
                  <a:gd name="T3" fmla="*/ 12571 h 21600"/>
                  <a:gd name="T4" fmla="*/ 14315 w 21563"/>
                  <a:gd name="T5" fmla="*/ 12571 h 21600"/>
                  <a:gd name="T6" fmla="*/ 14315 w 21563"/>
                  <a:gd name="T7" fmla="*/ 12571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563" h="21600">
                    <a:moveTo>
                      <a:pt x="11799" y="18654"/>
                    </a:moveTo>
                    <a:cubicBezTo>
                      <a:pt x="7193" y="17138"/>
                      <a:pt x="5777" y="17181"/>
                      <a:pt x="7730" y="17181"/>
                    </a:cubicBezTo>
                    <a:lnTo>
                      <a:pt x="1221" y="21599"/>
                    </a:lnTo>
                    <a:cubicBezTo>
                      <a:pt x="787" y="15835"/>
                      <a:pt x="1484" y="17816"/>
                      <a:pt x="408" y="15218"/>
                    </a:cubicBezTo>
                    <a:cubicBezTo>
                      <a:pt x="-37" y="11457"/>
                      <a:pt x="1" y="12938"/>
                      <a:pt x="1" y="10800"/>
                    </a:cubicBezTo>
                    <a:cubicBezTo>
                      <a:pt x="543" y="9818"/>
                      <a:pt x="984" y="8742"/>
                      <a:pt x="1628" y="7854"/>
                    </a:cubicBezTo>
                    <a:cubicBezTo>
                      <a:pt x="1950" y="7410"/>
                      <a:pt x="2848" y="6872"/>
                      <a:pt x="2848" y="6872"/>
                    </a:cubicBezTo>
                    <a:lnTo>
                      <a:pt x="3662" y="3436"/>
                    </a:lnTo>
                    <a:lnTo>
                      <a:pt x="8137" y="0"/>
                    </a:lnTo>
                    <a:lnTo>
                      <a:pt x="21563" y="5890"/>
                    </a:lnTo>
                    <a:cubicBezTo>
                      <a:pt x="19449" y="11501"/>
                      <a:pt x="20687" y="12688"/>
                      <a:pt x="19121" y="10800"/>
                    </a:cubicBezTo>
                    <a:lnTo>
                      <a:pt x="12612" y="7854"/>
                    </a:lnTo>
                    <a:lnTo>
                      <a:pt x="11799" y="18654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476" name="AutoShape 84"/>
              <p:cNvSpPr/>
              <p:nvPr/>
            </p:nvSpPr>
            <p:spPr bwMode="auto">
              <a:xfrm>
                <a:off x="236609" y="1066397"/>
                <a:ext cx="22535" cy="31427"/>
              </a:xfrm>
              <a:custGeom>
                <a:avLst/>
                <a:gdLst>
                  <a:gd name="T0" fmla="*/ 11268 w 21600"/>
                  <a:gd name="T1" fmla="*/ 15714 h 21600"/>
                  <a:gd name="T2" fmla="*/ 11268 w 21600"/>
                  <a:gd name="T3" fmla="*/ 15714 h 21600"/>
                  <a:gd name="T4" fmla="*/ 11268 w 21600"/>
                  <a:gd name="T5" fmla="*/ 15714 h 21600"/>
                  <a:gd name="T6" fmla="*/ 11268 w 21600"/>
                  <a:gd name="T7" fmla="*/ 15714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11544"/>
                    </a:moveTo>
                    <a:lnTo>
                      <a:pt x="9257" y="6330"/>
                    </a:lnTo>
                    <a:lnTo>
                      <a:pt x="10799" y="372"/>
                    </a:lnTo>
                    <a:lnTo>
                      <a:pt x="14914" y="0"/>
                    </a:lnTo>
                    <a:lnTo>
                      <a:pt x="21599" y="7075"/>
                    </a:lnTo>
                    <a:lnTo>
                      <a:pt x="19028" y="9682"/>
                    </a:lnTo>
                    <a:lnTo>
                      <a:pt x="13885" y="21600"/>
                    </a:lnTo>
                    <a:lnTo>
                      <a:pt x="0" y="11544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477" name="AutoShape 85"/>
              <p:cNvSpPr/>
              <p:nvPr/>
            </p:nvSpPr>
            <p:spPr bwMode="auto">
              <a:xfrm>
                <a:off x="450684" y="1014020"/>
                <a:ext cx="123939" cy="94279"/>
              </a:xfrm>
              <a:custGeom>
                <a:avLst/>
                <a:gdLst>
                  <a:gd name="T0" fmla="*/ 61970 w 21600"/>
                  <a:gd name="T1" fmla="*/ 47140 h 21600"/>
                  <a:gd name="T2" fmla="*/ 61970 w 21600"/>
                  <a:gd name="T3" fmla="*/ 47140 h 21600"/>
                  <a:gd name="T4" fmla="*/ 61970 w 21600"/>
                  <a:gd name="T5" fmla="*/ 47140 h 21600"/>
                  <a:gd name="T6" fmla="*/ 61970 w 21600"/>
                  <a:gd name="T7" fmla="*/ 47140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7069" y="21600"/>
                    </a:moveTo>
                    <a:lnTo>
                      <a:pt x="4712" y="15839"/>
                    </a:lnTo>
                    <a:lnTo>
                      <a:pt x="6283" y="13920"/>
                    </a:lnTo>
                    <a:lnTo>
                      <a:pt x="6283" y="12960"/>
                    </a:lnTo>
                    <a:lnTo>
                      <a:pt x="5890" y="12000"/>
                    </a:lnTo>
                    <a:lnTo>
                      <a:pt x="5498" y="11520"/>
                    </a:lnTo>
                    <a:lnTo>
                      <a:pt x="4319" y="8639"/>
                    </a:lnTo>
                    <a:lnTo>
                      <a:pt x="4319" y="7200"/>
                    </a:lnTo>
                    <a:lnTo>
                      <a:pt x="3534" y="5760"/>
                    </a:lnTo>
                    <a:lnTo>
                      <a:pt x="3534" y="4800"/>
                    </a:lnTo>
                    <a:lnTo>
                      <a:pt x="2749" y="5280"/>
                    </a:lnTo>
                    <a:lnTo>
                      <a:pt x="785" y="3359"/>
                    </a:lnTo>
                    <a:lnTo>
                      <a:pt x="785" y="1440"/>
                    </a:lnTo>
                    <a:lnTo>
                      <a:pt x="392" y="479"/>
                    </a:lnTo>
                    <a:lnTo>
                      <a:pt x="0" y="0"/>
                    </a:lnTo>
                    <a:lnTo>
                      <a:pt x="1963" y="0"/>
                    </a:lnTo>
                    <a:lnTo>
                      <a:pt x="3534" y="479"/>
                    </a:lnTo>
                    <a:lnTo>
                      <a:pt x="3534" y="959"/>
                    </a:lnTo>
                    <a:lnTo>
                      <a:pt x="4712" y="2399"/>
                    </a:lnTo>
                    <a:lnTo>
                      <a:pt x="5498" y="2880"/>
                    </a:lnTo>
                    <a:lnTo>
                      <a:pt x="6283" y="3839"/>
                    </a:lnTo>
                    <a:lnTo>
                      <a:pt x="7461" y="4319"/>
                    </a:lnTo>
                    <a:lnTo>
                      <a:pt x="8639" y="4319"/>
                    </a:lnTo>
                    <a:lnTo>
                      <a:pt x="9425" y="3839"/>
                    </a:lnTo>
                    <a:lnTo>
                      <a:pt x="11389" y="2880"/>
                    </a:lnTo>
                    <a:lnTo>
                      <a:pt x="13745" y="2880"/>
                    </a:lnTo>
                    <a:lnTo>
                      <a:pt x="16494" y="4319"/>
                    </a:lnTo>
                    <a:lnTo>
                      <a:pt x="19243" y="5280"/>
                    </a:lnTo>
                    <a:lnTo>
                      <a:pt x="19636" y="5760"/>
                    </a:lnTo>
                    <a:lnTo>
                      <a:pt x="20029" y="5760"/>
                    </a:lnTo>
                    <a:lnTo>
                      <a:pt x="20421" y="6240"/>
                    </a:lnTo>
                    <a:lnTo>
                      <a:pt x="21207" y="6719"/>
                    </a:lnTo>
                    <a:lnTo>
                      <a:pt x="21600" y="7200"/>
                    </a:lnTo>
                    <a:lnTo>
                      <a:pt x="21600" y="8160"/>
                    </a:lnTo>
                    <a:lnTo>
                      <a:pt x="21207" y="8639"/>
                    </a:lnTo>
                    <a:lnTo>
                      <a:pt x="21207" y="10080"/>
                    </a:lnTo>
                    <a:lnTo>
                      <a:pt x="20814" y="11039"/>
                    </a:lnTo>
                    <a:lnTo>
                      <a:pt x="20421" y="11520"/>
                    </a:lnTo>
                    <a:lnTo>
                      <a:pt x="20421" y="12480"/>
                    </a:lnTo>
                    <a:lnTo>
                      <a:pt x="19636" y="13439"/>
                    </a:lnTo>
                    <a:lnTo>
                      <a:pt x="19243" y="13439"/>
                    </a:lnTo>
                    <a:lnTo>
                      <a:pt x="19243" y="13920"/>
                    </a:lnTo>
                    <a:lnTo>
                      <a:pt x="18458" y="15839"/>
                    </a:lnTo>
                    <a:lnTo>
                      <a:pt x="18850" y="16320"/>
                    </a:lnTo>
                    <a:lnTo>
                      <a:pt x="18065" y="16320"/>
                    </a:lnTo>
                    <a:lnTo>
                      <a:pt x="17672" y="16800"/>
                    </a:lnTo>
                    <a:lnTo>
                      <a:pt x="16887" y="16800"/>
                    </a:lnTo>
                    <a:lnTo>
                      <a:pt x="16101" y="17280"/>
                    </a:lnTo>
                    <a:lnTo>
                      <a:pt x="15316" y="18240"/>
                    </a:lnTo>
                    <a:lnTo>
                      <a:pt x="14530" y="19679"/>
                    </a:lnTo>
                    <a:lnTo>
                      <a:pt x="14138" y="21120"/>
                    </a:lnTo>
                    <a:lnTo>
                      <a:pt x="10996" y="21120"/>
                    </a:lnTo>
                    <a:lnTo>
                      <a:pt x="10603" y="20640"/>
                    </a:lnTo>
                    <a:lnTo>
                      <a:pt x="7069" y="21600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miter lim="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478" name="AutoShape 86"/>
              <p:cNvSpPr/>
              <p:nvPr/>
            </p:nvSpPr>
            <p:spPr bwMode="auto">
              <a:xfrm>
                <a:off x="398445" y="957452"/>
                <a:ext cx="86041" cy="60759"/>
              </a:xfrm>
              <a:custGeom>
                <a:avLst/>
                <a:gdLst>
                  <a:gd name="T0" fmla="*/ 43021 w 21600"/>
                  <a:gd name="T1" fmla="*/ 30380 h 21600"/>
                  <a:gd name="T2" fmla="*/ 43021 w 21600"/>
                  <a:gd name="T3" fmla="*/ 30380 h 21600"/>
                  <a:gd name="T4" fmla="*/ 43021 w 21600"/>
                  <a:gd name="T5" fmla="*/ 30380 h 21600"/>
                  <a:gd name="T6" fmla="*/ 43021 w 21600"/>
                  <a:gd name="T7" fmla="*/ 30380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1936" y="6703"/>
                    </a:moveTo>
                    <a:lnTo>
                      <a:pt x="10231" y="6703"/>
                    </a:lnTo>
                    <a:lnTo>
                      <a:pt x="9663" y="7448"/>
                    </a:lnTo>
                    <a:lnTo>
                      <a:pt x="8526" y="8193"/>
                    </a:lnTo>
                    <a:lnTo>
                      <a:pt x="7389" y="8193"/>
                    </a:lnTo>
                    <a:lnTo>
                      <a:pt x="5684" y="8937"/>
                    </a:lnTo>
                    <a:lnTo>
                      <a:pt x="3410" y="8193"/>
                    </a:lnTo>
                    <a:lnTo>
                      <a:pt x="1705" y="5958"/>
                    </a:lnTo>
                    <a:lnTo>
                      <a:pt x="1705" y="6703"/>
                    </a:lnTo>
                    <a:lnTo>
                      <a:pt x="1136" y="6703"/>
                    </a:lnTo>
                    <a:lnTo>
                      <a:pt x="568" y="7448"/>
                    </a:lnTo>
                    <a:lnTo>
                      <a:pt x="0" y="8937"/>
                    </a:lnTo>
                    <a:lnTo>
                      <a:pt x="0" y="14151"/>
                    </a:lnTo>
                    <a:lnTo>
                      <a:pt x="568" y="15641"/>
                    </a:lnTo>
                    <a:lnTo>
                      <a:pt x="1136" y="17875"/>
                    </a:lnTo>
                    <a:lnTo>
                      <a:pt x="1136" y="19365"/>
                    </a:lnTo>
                    <a:lnTo>
                      <a:pt x="1705" y="20855"/>
                    </a:lnTo>
                    <a:lnTo>
                      <a:pt x="2273" y="21600"/>
                    </a:lnTo>
                    <a:lnTo>
                      <a:pt x="7957" y="21600"/>
                    </a:lnTo>
                    <a:lnTo>
                      <a:pt x="10231" y="20110"/>
                    </a:lnTo>
                    <a:lnTo>
                      <a:pt x="10800" y="20110"/>
                    </a:lnTo>
                    <a:lnTo>
                      <a:pt x="13073" y="19365"/>
                    </a:lnTo>
                    <a:lnTo>
                      <a:pt x="13642" y="20110"/>
                    </a:lnTo>
                    <a:lnTo>
                      <a:pt x="15915" y="20110"/>
                    </a:lnTo>
                    <a:lnTo>
                      <a:pt x="15915" y="19365"/>
                    </a:lnTo>
                    <a:lnTo>
                      <a:pt x="17052" y="19365"/>
                    </a:lnTo>
                    <a:lnTo>
                      <a:pt x="17621" y="17875"/>
                    </a:lnTo>
                    <a:lnTo>
                      <a:pt x="18757" y="17131"/>
                    </a:lnTo>
                    <a:lnTo>
                      <a:pt x="19326" y="15641"/>
                    </a:lnTo>
                    <a:lnTo>
                      <a:pt x="20463" y="11172"/>
                    </a:lnTo>
                    <a:lnTo>
                      <a:pt x="20463" y="7448"/>
                    </a:lnTo>
                    <a:lnTo>
                      <a:pt x="21031" y="5958"/>
                    </a:lnTo>
                    <a:lnTo>
                      <a:pt x="21031" y="4468"/>
                    </a:lnTo>
                    <a:lnTo>
                      <a:pt x="21599" y="3724"/>
                    </a:lnTo>
                    <a:lnTo>
                      <a:pt x="19894" y="0"/>
                    </a:lnTo>
                    <a:lnTo>
                      <a:pt x="19326" y="744"/>
                    </a:lnTo>
                    <a:lnTo>
                      <a:pt x="15915" y="744"/>
                    </a:lnTo>
                    <a:lnTo>
                      <a:pt x="15347" y="1489"/>
                    </a:lnTo>
                    <a:lnTo>
                      <a:pt x="14778" y="1489"/>
                    </a:lnTo>
                    <a:lnTo>
                      <a:pt x="13073" y="2979"/>
                    </a:lnTo>
                    <a:lnTo>
                      <a:pt x="13073" y="5213"/>
                    </a:lnTo>
                    <a:lnTo>
                      <a:pt x="12505" y="5958"/>
                    </a:lnTo>
                    <a:lnTo>
                      <a:pt x="12505" y="6703"/>
                    </a:lnTo>
                    <a:lnTo>
                      <a:pt x="11936" y="6703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miter lim="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479" name="AutoShape 87"/>
              <p:cNvSpPr/>
              <p:nvPr/>
            </p:nvSpPr>
            <p:spPr bwMode="auto">
              <a:xfrm>
                <a:off x="461951" y="957452"/>
                <a:ext cx="114720" cy="87995"/>
              </a:xfrm>
              <a:custGeom>
                <a:avLst/>
                <a:gdLst>
                  <a:gd name="T0" fmla="*/ 57360 w 21600"/>
                  <a:gd name="T1" fmla="*/ 43998 h 21600"/>
                  <a:gd name="T2" fmla="*/ 57360 w 21600"/>
                  <a:gd name="T3" fmla="*/ 43998 h 21600"/>
                  <a:gd name="T4" fmla="*/ 57360 w 21600"/>
                  <a:gd name="T5" fmla="*/ 43998 h 21600"/>
                  <a:gd name="T6" fmla="*/ 57360 w 21600"/>
                  <a:gd name="T7" fmla="*/ 43998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4235" y="1542"/>
                    </a:moveTo>
                    <a:lnTo>
                      <a:pt x="4658" y="1028"/>
                    </a:lnTo>
                    <a:cubicBezTo>
                      <a:pt x="4870" y="771"/>
                      <a:pt x="5294" y="771"/>
                      <a:pt x="5505" y="514"/>
                    </a:cubicBezTo>
                    <a:lnTo>
                      <a:pt x="8894" y="514"/>
                    </a:lnTo>
                    <a:cubicBezTo>
                      <a:pt x="9317" y="771"/>
                      <a:pt x="9741" y="771"/>
                      <a:pt x="10164" y="1028"/>
                    </a:cubicBezTo>
                    <a:lnTo>
                      <a:pt x="10588" y="1028"/>
                    </a:lnTo>
                    <a:lnTo>
                      <a:pt x="11011" y="1542"/>
                    </a:lnTo>
                    <a:lnTo>
                      <a:pt x="13976" y="1542"/>
                    </a:lnTo>
                    <a:lnTo>
                      <a:pt x="14400" y="1028"/>
                    </a:lnTo>
                    <a:lnTo>
                      <a:pt x="14823" y="1028"/>
                    </a:lnTo>
                    <a:cubicBezTo>
                      <a:pt x="15035" y="771"/>
                      <a:pt x="15035" y="257"/>
                      <a:pt x="15247" y="0"/>
                    </a:cubicBezTo>
                    <a:cubicBezTo>
                      <a:pt x="15458" y="257"/>
                      <a:pt x="15882" y="514"/>
                      <a:pt x="16094" y="514"/>
                    </a:cubicBezTo>
                    <a:lnTo>
                      <a:pt x="17152" y="514"/>
                    </a:lnTo>
                    <a:cubicBezTo>
                      <a:pt x="17576" y="514"/>
                      <a:pt x="18211" y="1028"/>
                      <a:pt x="18423" y="1285"/>
                    </a:cubicBezTo>
                    <a:cubicBezTo>
                      <a:pt x="18423" y="1799"/>
                      <a:pt x="19058" y="2314"/>
                      <a:pt x="19270" y="2571"/>
                    </a:cubicBezTo>
                    <a:cubicBezTo>
                      <a:pt x="19270" y="2828"/>
                      <a:pt x="19482" y="3342"/>
                      <a:pt x="19482" y="3599"/>
                    </a:cubicBezTo>
                    <a:lnTo>
                      <a:pt x="19482" y="4114"/>
                    </a:lnTo>
                    <a:cubicBezTo>
                      <a:pt x="19694" y="4371"/>
                      <a:pt x="19694" y="4885"/>
                      <a:pt x="19905" y="5142"/>
                    </a:cubicBezTo>
                    <a:cubicBezTo>
                      <a:pt x="20117" y="5399"/>
                      <a:pt x="20117" y="5914"/>
                      <a:pt x="20329" y="6171"/>
                    </a:cubicBezTo>
                    <a:lnTo>
                      <a:pt x="20329" y="7714"/>
                    </a:lnTo>
                    <a:cubicBezTo>
                      <a:pt x="20541" y="7971"/>
                      <a:pt x="20541" y="8485"/>
                      <a:pt x="20752" y="8742"/>
                    </a:cubicBezTo>
                    <a:lnTo>
                      <a:pt x="20752" y="10285"/>
                    </a:lnTo>
                    <a:cubicBezTo>
                      <a:pt x="20541" y="11057"/>
                      <a:pt x="20541" y="11571"/>
                      <a:pt x="20329" y="12342"/>
                    </a:cubicBezTo>
                    <a:lnTo>
                      <a:pt x="20329" y="14914"/>
                    </a:lnTo>
                    <a:lnTo>
                      <a:pt x="21600" y="16457"/>
                    </a:lnTo>
                    <a:lnTo>
                      <a:pt x="21176" y="16971"/>
                    </a:lnTo>
                    <a:lnTo>
                      <a:pt x="21176" y="21600"/>
                    </a:lnTo>
                    <a:lnTo>
                      <a:pt x="20752" y="21085"/>
                    </a:lnTo>
                    <a:cubicBezTo>
                      <a:pt x="20541" y="20828"/>
                      <a:pt x="20117" y="20828"/>
                      <a:pt x="19905" y="20571"/>
                    </a:cubicBezTo>
                    <a:lnTo>
                      <a:pt x="19482" y="20057"/>
                    </a:lnTo>
                    <a:cubicBezTo>
                      <a:pt x="19270" y="19799"/>
                      <a:pt x="18847" y="19799"/>
                      <a:pt x="18635" y="19542"/>
                    </a:cubicBezTo>
                    <a:lnTo>
                      <a:pt x="17788" y="19542"/>
                    </a:lnTo>
                    <a:cubicBezTo>
                      <a:pt x="17152" y="19285"/>
                      <a:pt x="16305" y="18771"/>
                      <a:pt x="15670" y="18514"/>
                    </a:cubicBezTo>
                    <a:lnTo>
                      <a:pt x="15670" y="17999"/>
                    </a:lnTo>
                    <a:lnTo>
                      <a:pt x="15247" y="17999"/>
                    </a:lnTo>
                    <a:cubicBezTo>
                      <a:pt x="15035" y="17742"/>
                      <a:pt x="14611" y="17742"/>
                      <a:pt x="14400" y="17485"/>
                    </a:cubicBezTo>
                    <a:cubicBezTo>
                      <a:pt x="14188" y="17228"/>
                      <a:pt x="13764" y="17228"/>
                      <a:pt x="13552" y="16971"/>
                    </a:cubicBezTo>
                    <a:lnTo>
                      <a:pt x="10164" y="16971"/>
                    </a:lnTo>
                    <a:cubicBezTo>
                      <a:pt x="9741" y="17228"/>
                      <a:pt x="9317" y="17228"/>
                      <a:pt x="8894" y="17485"/>
                    </a:cubicBezTo>
                    <a:cubicBezTo>
                      <a:pt x="8258" y="17742"/>
                      <a:pt x="7835" y="18257"/>
                      <a:pt x="7199" y="18514"/>
                    </a:cubicBezTo>
                    <a:lnTo>
                      <a:pt x="5505" y="18514"/>
                    </a:lnTo>
                    <a:lnTo>
                      <a:pt x="4658" y="17485"/>
                    </a:lnTo>
                    <a:cubicBezTo>
                      <a:pt x="4235" y="17228"/>
                      <a:pt x="3811" y="16714"/>
                      <a:pt x="3388" y="16457"/>
                    </a:cubicBezTo>
                    <a:cubicBezTo>
                      <a:pt x="2752" y="15942"/>
                      <a:pt x="2329" y="15428"/>
                      <a:pt x="1694" y="14914"/>
                    </a:cubicBezTo>
                    <a:cubicBezTo>
                      <a:pt x="1482" y="14657"/>
                      <a:pt x="1058" y="14657"/>
                      <a:pt x="847" y="14399"/>
                    </a:cubicBezTo>
                    <a:cubicBezTo>
                      <a:pt x="635" y="14142"/>
                      <a:pt x="211" y="14142"/>
                      <a:pt x="0" y="13885"/>
                    </a:cubicBezTo>
                    <a:lnTo>
                      <a:pt x="423" y="13885"/>
                    </a:lnTo>
                    <a:lnTo>
                      <a:pt x="1694" y="12342"/>
                    </a:lnTo>
                    <a:cubicBezTo>
                      <a:pt x="1905" y="12085"/>
                      <a:pt x="1905" y="11571"/>
                      <a:pt x="2117" y="11314"/>
                    </a:cubicBezTo>
                    <a:lnTo>
                      <a:pt x="2964" y="10285"/>
                    </a:lnTo>
                    <a:cubicBezTo>
                      <a:pt x="3176" y="10028"/>
                      <a:pt x="3176" y="9514"/>
                      <a:pt x="3388" y="9257"/>
                    </a:cubicBezTo>
                    <a:lnTo>
                      <a:pt x="3388" y="6685"/>
                    </a:lnTo>
                    <a:cubicBezTo>
                      <a:pt x="3599" y="6171"/>
                      <a:pt x="3599" y="5657"/>
                      <a:pt x="3811" y="5142"/>
                    </a:cubicBezTo>
                    <a:lnTo>
                      <a:pt x="3811" y="3085"/>
                    </a:lnTo>
                    <a:lnTo>
                      <a:pt x="4235" y="2571"/>
                    </a:lnTo>
                    <a:lnTo>
                      <a:pt x="4235" y="1542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miter lim="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480" name="AutoShape 88"/>
              <p:cNvSpPr/>
              <p:nvPr/>
            </p:nvSpPr>
            <p:spPr bwMode="auto">
              <a:xfrm>
                <a:off x="529553" y="1085253"/>
                <a:ext cx="47118" cy="45045"/>
              </a:xfrm>
              <a:custGeom>
                <a:avLst/>
                <a:gdLst>
                  <a:gd name="T0" fmla="*/ 23559 w 21600"/>
                  <a:gd name="T1" fmla="*/ 22523 h 21600"/>
                  <a:gd name="T2" fmla="*/ 23559 w 21600"/>
                  <a:gd name="T3" fmla="*/ 22523 h 21600"/>
                  <a:gd name="T4" fmla="*/ 23559 w 21600"/>
                  <a:gd name="T5" fmla="*/ 22523 h 21600"/>
                  <a:gd name="T6" fmla="*/ 23559 w 21600"/>
                  <a:gd name="T7" fmla="*/ 22523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3371" y="0"/>
                    </a:moveTo>
                    <a:lnTo>
                      <a:pt x="13371" y="1963"/>
                    </a:lnTo>
                    <a:lnTo>
                      <a:pt x="18514" y="6872"/>
                    </a:lnTo>
                    <a:lnTo>
                      <a:pt x="21599" y="10800"/>
                    </a:lnTo>
                    <a:lnTo>
                      <a:pt x="20571" y="10800"/>
                    </a:lnTo>
                    <a:lnTo>
                      <a:pt x="20571" y="11781"/>
                    </a:lnTo>
                    <a:lnTo>
                      <a:pt x="19542" y="13745"/>
                    </a:lnTo>
                    <a:lnTo>
                      <a:pt x="18514" y="14727"/>
                    </a:lnTo>
                    <a:lnTo>
                      <a:pt x="15428" y="14727"/>
                    </a:lnTo>
                    <a:lnTo>
                      <a:pt x="14400" y="15709"/>
                    </a:lnTo>
                    <a:lnTo>
                      <a:pt x="11314" y="15709"/>
                    </a:lnTo>
                    <a:lnTo>
                      <a:pt x="6171" y="20618"/>
                    </a:lnTo>
                    <a:lnTo>
                      <a:pt x="5142" y="20618"/>
                    </a:lnTo>
                    <a:lnTo>
                      <a:pt x="4114" y="21599"/>
                    </a:lnTo>
                    <a:lnTo>
                      <a:pt x="0" y="21599"/>
                    </a:lnTo>
                    <a:lnTo>
                      <a:pt x="1028" y="17672"/>
                    </a:lnTo>
                    <a:lnTo>
                      <a:pt x="1028" y="9818"/>
                    </a:lnTo>
                    <a:lnTo>
                      <a:pt x="2057" y="7854"/>
                    </a:lnTo>
                    <a:lnTo>
                      <a:pt x="2057" y="5890"/>
                    </a:lnTo>
                    <a:lnTo>
                      <a:pt x="6171" y="1963"/>
                    </a:lnTo>
                    <a:lnTo>
                      <a:pt x="7200" y="1963"/>
                    </a:lnTo>
                    <a:lnTo>
                      <a:pt x="8228" y="981"/>
                    </a:lnTo>
                    <a:lnTo>
                      <a:pt x="10285" y="0"/>
                    </a:lnTo>
                    <a:lnTo>
                      <a:pt x="13371" y="0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miter lim="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481" name="AutoShape 89"/>
              <p:cNvSpPr/>
              <p:nvPr/>
            </p:nvSpPr>
            <p:spPr bwMode="auto">
              <a:xfrm>
                <a:off x="477315" y="912408"/>
                <a:ext cx="206879" cy="130944"/>
              </a:xfrm>
              <a:custGeom>
                <a:avLst/>
                <a:gdLst>
                  <a:gd name="T0" fmla="*/ 103435 w 21597"/>
                  <a:gd name="T1" fmla="*/ 65472 h 21600"/>
                  <a:gd name="T2" fmla="*/ 103435 w 21597"/>
                  <a:gd name="T3" fmla="*/ 65472 h 21600"/>
                  <a:gd name="T4" fmla="*/ 103435 w 21597"/>
                  <a:gd name="T5" fmla="*/ 65472 h 21600"/>
                  <a:gd name="T6" fmla="*/ 103435 w 21597"/>
                  <a:gd name="T7" fmla="*/ 65472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597" h="21600">
                    <a:moveTo>
                      <a:pt x="674" y="8877"/>
                    </a:moveTo>
                    <a:lnTo>
                      <a:pt x="0" y="7047"/>
                    </a:lnTo>
                    <a:lnTo>
                      <a:pt x="449" y="6498"/>
                    </a:lnTo>
                    <a:lnTo>
                      <a:pt x="1237" y="6589"/>
                    </a:lnTo>
                    <a:lnTo>
                      <a:pt x="843" y="6132"/>
                    </a:lnTo>
                    <a:lnTo>
                      <a:pt x="843" y="5033"/>
                    </a:lnTo>
                    <a:lnTo>
                      <a:pt x="1124" y="4027"/>
                    </a:lnTo>
                    <a:lnTo>
                      <a:pt x="787" y="3844"/>
                    </a:lnTo>
                    <a:lnTo>
                      <a:pt x="4724" y="1647"/>
                    </a:lnTo>
                    <a:lnTo>
                      <a:pt x="5905" y="0"/>
                    </a:lnTo>
                    <a:lnTo>
                      <a:pt x="7817" y="0"/>
                    </a:lnTo>
                    <a:lnTo>
                      <a:pt x="8492" y="1189"/>
                    </a:lnTo>
                    <a:lnTo>
                      <a:pt x="9448" y="823"/>
                    </a:lnTo>
                    <a:lnTo>
                      <a:pt x="10123" y="1830"/>
                    </a:lnTo>
                    <a:lnTo>
                      <a:pt x="10179" y="3477"/>
                    </a:lnTo>
                    <a:lnTo>
                      <a:pt x="10573" y="3752"/>
                    </a:lnTo>
                    <a:lnTo>
                      <a:pt x="12260" y="2928"/>
                    </a:lnTo>
                    <a:lnTo>
                      <a:pt x="13779" y="4210"/>
                    </a:lnTo>
                    <a:cubicBezTo>
                      <a:pt x="14585" y="4397"/>
                      <a:pt x="14831" y="4393"/>
                      <a:pt x="14510" y="4393"/>
                    </a:cubicBezTo>
                    <a:lnTo>
                      <a:pt x="15073" y="4942"/>
                    </a:lnTo>
                    <a:lnTo>
                      <a:pt x="18110" y="5400"/>
                    </a:lnTo>
                    <a:lnTo>
                      <a:pt x="20191" y="4027"/>
                    </a:lnTo>
                    <a:lnTo>
                      <a:pt x="21428" y="5125"/>
                    </a:lnTo>
                    <a:cubicBezTo>
                      <a:pt x="21600" y="6986"/>
                      <a:pt x="21597" y="6338"/>
                      <a:pt x="21597" y="7047"/>
                    </a:cubicBezTo>
                    <a:cubicBezTo>
                      <a:pt x="20220" y="7140"/>
                      <a:pt x="20565" y="6620"/>
                      <a:pt x="20191" y="7230"/>
                    </a:cubicBezTo>
                    <a:lnTo>
                      <a:pt x="19684" y="8054"/>
                    </a:lnTo>
                    <a:lnTo>
                      <a:pt x="19684" y="8786"/>
                    </a:lnTo>
                    <a:cubicBezTo>
                      <a:pt x="20262" y="9444"/>
                      <a:pt x="20476" y="9427"/>
                      <a:pt x="20191" y="9427"/>
                    </a:cubicBezTo>
                    <a:lnTo>
                      <a:pt x="20359" y="12447"/>
                    </a:lnTo>
                    <a:cubicBezTo>
                      <a:pt x="19843" y="13662"/>
                      <a:pt x="19557" y="13637"/>
                      <a:pt x="19909" y="13637"/>
                    </a:cubicBezTo>
                    <a:lnTo>
                      <a:pt x="19178" y="13637"/>
                    </a:lnTo>
                    <a:lnTo>
                      <a:pt x="17941" y="16200"/>
                    </a:lnTo>
                    <a:cubicBezTo>
                      <a:pt x="17248" y="16481"/>
                      <a:pt x="17266" y="16851"/>
                      <a:pt x="17266" y="16383"/>
                    </a:cubicBezTo>
                    <a:lnTo>
                      <a:pt x="16760" y="18305"/>
                    </a:lnTo>
                    <a:lnTo>
                      <a:pt x="17491" y="19494"/>
                    </a:lnTo>
                    <a:lnTo>
                      <a:pt x="20191" y="20867"/>
                    </a:lnTo>
                    <a:lnTo>
                      <a:pt x="20191" y="21233"/>
                    </a:lnTo>
                    <a:lnTo>
                      <a:pt x="17997" y="21600"/>
                    </a:lnTo>
                    <a:lnTo>
                      <a:pt x="16591" y="21050"/>
                    </a:lnTo>
                    <a:cubicBezTo>
                      <a:pt x="15954" y="20410"/>
                      <a:pt x="15323" y="19751"/>
                      <a:pt x="14679" y="19128"/>
                    </a:cubicBezTo>
                    <a:cubicBezTo>
                      <a:pt x="14628" y="19079"/>
                      <a:pt x="15269" y="19113"/>
                      <a:pt x="14510" y="19037"/>
                    </a:cubicBezTo>
                    <a:lnTo>
                      <a:pt x="10067" y="20135"/>
                    </a:lnTo>
                    <a:lnTo>
                      <a:pt x="10123" y="18579"/>
                    </a:lnTo>
                    <a:lnTo>
                      <a:pt x="10517" y="18213"/>
                    </a:lnTo>
                    <a:lnTo>
                      <a:pt x="9617" y="17206"/>
                    </a:lnTo>
                    <a:lnTo>
                      <a:pt x="9617" y="15467"/>
                    </a:lnTo>
                    <a:cubicBezTo>
                      <a:pt x="9904" y="14065"/>
                      <a:pt x="9898" y="14577"/>
                      <a:pt x="9898" y="14003"/>
                    </a:cubicBezTo>
                    <a:lnTo>
                      <a:pt x="9898" y="12813"/>
                    </a:lnTo>
                    <a:lnTo>
                      <a:pt x="9617" y="12355"/>
                    </a:lnTo>
                    <a:cubicBezTo>
                      <a:pt x="9675" y="11410"/>
                      <a:pt x="9673" y="11747"/>
                      <a:pt x="9673" y="11349"/>
                    </a:cubicBezTo>
                    <a:lnTo>
                      <a:pt x="9223" y="9976"/>
                    </a:lnTo>
                    <a:lnTo>
                      <a:pt x="9223" y="9427"/>
                    </a:lnTo>
                    <a:lnTo>
                      <a:pt x="8436" y="8054"/>
                    </a:lnTo>
                    <a:lnTo>
                      <a:pt x="6861" y="7139"/>
                    </a:lnTo>
                    <a:lnTo>
                      <a:pt x="6524" y="7871"/>
                    </a:lnTo>
                    <a:lnTo>
                      <a:pt x="6186" y="7779"/>
                    </a:lnTo>
                    <a:lnTo>
                      <a:pt x="6130" y="8328"/>
                    </a:lnTo>
                    <a:lnTo>
                      <a:pt x="4443" y="8237"/>
                    </a:lnTo>
                    <a:lnTo>
                      <a:pt x="4218" y="7779"/>
                    </a:lnTo>
                    <a:lnTo>
                      <a:pt x="3430" y="7505"/>
                    </a:lnTo>
                    <a:lnTo>
                      <a:pt x="674" y="8877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miter lim="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482" name="AutoShape 90"/>
              <p:cNvSpPr/>
              <p:nvPr/>
            </p:nvSpPr>
            <p:spPr bwMode="auto">
              <a:xfrm>
                <a:off x="538850" y="957452"/>
                <a:ext cx="34741" cy="51331"/>
              </a:xfrm>
              <a:custGeom>
                <a:avLst/>
                <a:gdLst>
                  <a:gd name="T0" fmla="*/ 17370 w 20931"/>
                  <a:gd name="T1" fmla="*/ 25666 h 21600"/>
                  <a:gd name="T2" fmla="*/ 17370 w 20931"/>
                  <a:gd name="T3" fmla="*/ 25666 h 21600"/>
                  <a:gd name="T4" fmla="*/ 17370 w 20931"/>
                  <a:gd name="T5" fmla="*/ 25666 h 21600"/>
                  <a:gd name="T6" fmla="*/ 17370 w 20931"/>
                  <a:gd name="T7" fmla="*/ 25666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0931" h="21600">
                    <a:moveTo>
                      <a:pt x="1315" y="8129"/>
                    </a:moveTo>
                    <a:cubicBezTo>
                      <a:pt x="-32" y="5035"/>
                      <a:pt x="0" y="6162"/>
                      <a:pt x="0" y="4877"/>
                    </a:cubicBezTo>
                    <a:cubicBezTo>
                      <a:pt x="1021" y="1751"/>
                      <a:pt x="-47" y="2588"/>
                      <a:pt x="1315" y="1625"/>
                    </a:cubicBezTo>
                    <a:lnTo>
                      <a:pt x="2631" y="0"/>
                    </a:lnTo>
                    <a:lnTo>
                      <a:pt x="11510" y="2090"/>
                    </a:lnTo>
                    <a:lnTo>
                      <a:pt x="16443" y="5806"/>
                    </a:lnTo>
                    <a:lnTo>
                      <a:pt x="16443" y="7664"/>
                    </a:lnTo>
                    <a:lnTo>
                      <a:pt x="19402" y="10916"/>
                    </a:lnTo>
                    <a:lnTo>
                      <a:pt x="18416" y="13470"/>
                    </a:lnTo>
                    <a:cubicBezTo>
                      <a:pt x="20818" y="14198"/>
                      <a:pt x="21553" y="14167"/>
                      <a:pt x="20389" y="14167"/>
                    </a:cubicBezTo>
                    <a:lnTo>
                      <a:pt x="20060" y="18812"/>
                    </a:lnTo>
                    <a:lnTo>
                      <a:pt x="13483" y="21599"/>
                    </a:lnTo>
                    <a:lnTo>
                      <a:pt x="8221" y="21135"/>
                    </a:lnTo>
                    <a:cubicBezTo>
                      <a:pt x="8335" y="18890"/>
                      <a:pt x="8550" y="16646"/>
                      <a:pt x="8550" y="14399"/>
                    </a:cubicBezTo>
                    <a:cubicBezTo>
                      <a:pt x="6493" y="13189"/>
                      <a:pt x="7433" y="13238"/>
                      <a:pt x="6248" y="13238"/>
                    </a:cubicBezTo>
                    <a:lnTo>
                      <a:pt x="1315" y="8129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miter lim="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483" name="AutoShape 91"/>
              <p:cNvSpPr/>
              <p:nvPr/>
            </p:nvSpPr>
            <p:spPr bwMode="auto">
              <a:xfrm>
                <a:off x="387178" y="1040208"/>
                <a:ext cx="41455" cy="40574"/>
              </a:xfrm>
              <a:custGeom>
                <a:avLst/>
                <a:gdLst>
                  <a:gd name="T0" fmla="*/ 20728 w 19426"/>
                  <a:gd name="T1" fmla="*/ 20286 h 21451"/>
                  <a:gd name="T2" fmla="*/ 20728 w 19426"/>
                  <a:gd name="T3" fmla="*/ 20286 h 21451"/>
                  <a:gd name="T4" fmla="*/ 20728 w 19426"/>
                  <a:gd name="T5" fmla="*/ 20286 h 21451"/>
                  <a:gd name="T6" fmla="*/ 20728 w 19426"/>
                  <a:gd name="T7" fmla="*/ 20286 h 21451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426" h="21451">
                    <a:moveTo>
                      <a:pt x="16164" y="0"/>
                    </a:moveTo>
                    <a:cubicBezTo>
                      <a:pt x="17945" y="12716"/>
                      <a:pt x="21600" y="12620"/>
                      <a:pt x="17679" y="12620"/>
                    </a:cubicBezTo>
                    <a:lnTo>
                      <a:pt x="16416" y="17316"/>
                    </a:lnTo>
                    <a:cubicBezTo>
                      <a:pt x="14901" y="18685"/>
                      <a:pt x="13537" y="20318"/>
                      <a:pt x="11870" y="21424"/>
                    </a:cubicBezTo>
                    <a:cubicBezTo>
                      <a:pt x="11607" y="21599"/>
                      <a:pt x="11112" y="20837"/>
                      <a:pt x="11112" y="20837"/>
                    </a:cubicBezTo>
                    <a:lnTo>
                      <a:pt x="7829" y="17609"/>
                    </a:lnTo>
                    <a:lnTo>
                      <a:pt x="4546" y="17316"/>
                    </a:lnTo>
                    <a:lnTo>
                      <a:pt x="4546" y="15848"/>
                    </a:lnTo>
                    <a:lnTo>
                      <a:pt x="5303" y="16435"/>
                    </a:lnTo>
                    <a:lnTo>
                      <a:pt x="0" y="3521"/>
                    </a:lnTo>
                    <a:cubicBezTo>
                      <a:pt x="1328" y="2286"/>
                      <a:pt x="723" y="2347"/>
                      <a:pt x="1515" y="2347"/>
                    </a:cubicBezTo>
                    <a:cubicBezTo>
                      <a:pt x="4863" y="5639"/>
                      <a:pt x="4798" y="3910"/>
                      <a:pt x="4798" y="5869"/>
                    </a:cubicBezTo>
                    <a:lnTo>
                      <a:pt x="16164" y="0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miter lim="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484" name="AutoShape 92"/>
              <p:cNvSpPr/>
              <p:nvPr/>
            </p:nvSpPr>
            <p:spPr bwMode="auto">
              <a:xfrm>
                <a:off x="773332" y="1129419"/>
                <a:ext cx="45070" cy="40685"/>
              </a:xfrm>
              <a:custGeom>
                <a:avLst/>
                <a:gdLst>
                  <a:gd name="T0" fmla="*/ 22535 w 21600"/>
                  <a:gd name="T1" fmla="*/ 20513 h 21510"/>
                  <a:gd name="T2" fmla="*/ 22535 w 21600"/>
                  <a:gd name="T3" fmla="*/ 20513 h 21510"/>
                  <a:gd name="T4" fmla="*/ 22535 w 21600"/>
                  <a:gd name="T5" fmla="*/ 20513 h 21510"/>
                  <a:gd name="T6" fmla="*/ 22535 w 21600"/>
                  <a:gd name="T7" fmla="*/ 20513 h 2151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510">
                    <a:moveTo>
                      <a:pt x="0" y="5522"/>
                    </a:moveTo>
                    <a:lnTo>
                      <a:pt x="3085" y="11627"/>
                    </a:lnTo>
                    <a:lnTo>
                      <a:pt x="4628" y="17731"/>
                    </a:lnTo>
                    <a:cubicBezTo>
                      <a:pt x="10401" y="15654"/>
                      <a:pt x="8886" y="14114"/>
                      <a:pt x="10542" y="15987"/>
                    </a:cubicBezTo>
                    <a:lnTo>
                      <a:pt x="21599" y="21510"/>
                    </a:lnTo>
                    <a:cubicBezTo>
                      <a:pt x="16674" y="10959"/>
                      <a:pt x="20203" y="11045"/>
                      <a:pt x="16457" y="11045"/>
                    </a:cubicBezTo>
                    <a:lnTo>
                      <a:pt x="9514" y="2906"/>
                    </a:lnTo>
                    <a:cubicBezTo>
                      <a:pt x="8453" y="-90"/>
                      <a:pt x="9408" y="-1"/>
                      <a:pt x="8228" y="-1"/>
                    </a:cubicBezTo>
                    <a:lnTo>
                      <a:pt x="0" y="5522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miter lim="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485" name="AutoShape 93"/>
              <p:cNvSpPr/>
              <p:nvPr/>
            </p:nvSpPr>
            <p:spPr bwMode="auto">
              <a:xfrm>
                <a:off x="790745" y="1090490"/>
                <a:ext cx="76181" cy="78567"/>
              </a:xfrm>
              <a:custGeom>
                <a:avLst/>
                <a:gdLst>
                  <a:gd name="T0" fmla="*/ 38091 w 21138"/>
                  <a:gd name="T1" fmla="*/ 39284 h 21600"/>
                  <a:gd name="T2" fmla="*/ 38091 w 21138"/>
                  <a:gd name="T3" fmla="*/ 39284 h 21600"/>
                  <a:gd name="T4" fmla="*/ 38091 w 21138"/>
                  <a:gd name="T5" fmla="*/ 39284 h 21600"/>
                  <a:gd name="T6" fmla="*/ 38091 w 21138"/>
                  <a:gd name="T7" fmla="*/ 39284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138" h="21600">
                    <a:moveTo>
                      <a:pt x="0" y="11026"/>
                    </a:moveTo>
                    <a:lnTo>
                      <a:pt x="4590" y="16615"/>
                    </a:lnTo>
                    <a:lnTo>
                      <a:pt x="6071" y="16615"/>
                    </a:lnTo>
                    <a:lnTo>
                      <a:pt x="6219" y="18276"/>
                    </a:lnTo>
                    <a:lnTo>
                      <a:pt x="7700" y="21599"/>
                    </a:lnTo>
                    <a:lnTo>
                      <a:pt x="11403" y="17974"/>
                    </a:lnTo>
                    <a:lnTo>
                      <a:pt x="14957" y="20391"/>
                    </a:lnTo>
                    <a:lnTo>
                      <a:pt x="15697" y="11479"/>
                    </a:lnTo>
                    <a:lnTo>
                      <a:pt x="20288" y="12083"/>
                    </a:lnTo>
                    <a:cubicBezTo>
                      <a:pt x="20894" y="9920"/>
                      <a:pt x="21599" y="9969"/>
                      <a:pt x="20733" y="9969"/>
                    </a:cubicBezTo>
                    <a:lnTo>
                      <a:pt x="15549" y="6646"/>
                    </a:lnTo>
                    <a:lnTo>
                      <a:pt x="16882" y="906"/>
                    </a:lnTo>
                    <a:lnTo>
                      <a:pt x="13180" y="0"/>
                    </a:lnTo>
                    <a:cubicBezTo>
                      <a:pt x="13130" y="1258"/>
                      <a:pt x="13081" y="2517"/>
                      <a:pt x="13032" y="3776"/>
                    </a:cubicBezTo>
                    <a:lnTo>
                      <a:pt x="11699" y="4682"/>
                    </a:lnTo>
                    <a:lnTo>
                      <a:pt x="11551" y="6646"/>
                    </a:lnTo>
                    <a:lnTo>
                      <a:pt x="8293" y="4380"/>
                    </a:lnTo>
                    <a:lnTo>
                      <a:pt x="5183" y="4380"/>
                    </a:lnTo>
                    <a:lnTo>
                      <a:pt x="5923" y="8458"/>
                    </a:lnTo>
                    <a:lnTo>
                      <a:pt x="0" y="11026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miter lim="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486" name="AutoShape 94"/>
              <p:cNvSpPr/>
              <p:nvPr/>
            </p:nvSpPr>
            <p:spPr bwMode="auto">
              <a:xfrm>
                <a:off x="740555" y="1083157"/>
                <a:ext cx="72725" cy="56569"/>
              </a:xfrm>
              <a:custGeom>
                <a:avLst/>
                <a:gdLst>
                  <a:gd name="T0" fmla="*/ 36363 w 21600"/>
                  <a:gd name="T1" fmla="*/ 28284 h 21600"/>
                  <a:gd name="T2" fmla="*/ 36363 w 21600"/>
                  <a:gd name="T3" fmla="*/ 28284 h 21600"/>
                  <a:gd name="T4" fmla="*/ 36363 w 21600"/>
                  <a:gd name="T5" fmla="*/ 28284 h 21600"/>
                  <a:gd name="T6" fmla="*/ 36363 w 21600"/>
                  <a:gd name="T7" fmla="*/ 28284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9920" y="21599"/>
                    </a:moveTo>
                    <a:lnTo>
                      <a:pt x="7520" y="18454"/>
                    </a:lnTo>
                    <a:cubicBezTo>
                      <a:pt x="4111" y="16539"/>
                      <a:pt x="5378" y="16566"/>
                      <a:pt x="4000" y="16566"/>
                    </a:cubicBezTo>
                    <a:cubicBezTo>
                      <a:pt x="3946" y="16287"/>
                      <a:pt x="3961" y="15967"/>
                      <a:pt x="3839" y="15728"/>
                    </a:cubicBezTo>
                    <a:cubicBezTo>
                      <a:pt x="3733" y="15518"/>
                      <a:pt x="3360" y="15308"/>
                      <a:pt x="3360" y="15308"/>
                    </a:cubicBezTo>
                    <a:cubicBezTo>
                      <a:pt x="2028" y="15745"/>
                      <a:pt x="2080" y="16304"/>
                      <a:pt x="2080" y="15518"/>
                    </a:cubicBezTo>
                    <a:lnTo>
                      <a:pt x="1760" y="14260"/>
                    </a:lnTo>
                    <a:lnTo>
                      <a:pt x="0" y="14260"/>
                    </a:lnTo>
                    <a:lnTo>
                      <a:pt x="2400" y="11533"/>
                    </a:lnTo>
                    <a:lnTo>
                      <a:pt x="2080" y="5871"/>
                    </a:lnTo>
                    <a:lnTo>
                      <a:pt x="6240" y="5662"/>
                    </a:lnTo>
                    <a:lnTo>
                      <a:pt x="8319" y="7968"/>
                    </a:lnTo>
                    <a:cubicBezTo>
                      <a:pt x="8997" y="7080"/>
                      <a:pt x="8658" y="7130"/>
                      <a:pt x="9120" y="7130"/>
                    </a:cubicBezTo>
                    <a:lnTo>
                      <a:pt x="9120" y="5871"/>
                    </a:lnTo>
                    <a:lnTo>
                      <a:pt x="10879" y="5452"/>
                    </a:lnTo>
                    <a:lnTo>
                      <a:pt x="12000" y="3145"/>
                    </a:lnTo>
                    <a:lnTo>
                      <a:pt x="12000" y="0"/>
                    </a:lnTo>
                    <a:lnTo>
                      <a:pt x="16800" y="0"/>
                    </a:lnTo>
                    <a:lnTo>
                      <a:pt x="15359" y="5662"/>
                    </a:lnTo>
                    <a:lnTo>
                      <a:pt x="20479" y="9017"/>
                    </a:lnTo>
                    <a:lnTo>
                      <a:pt x="21599" y="14469"/>
                    </a:lnTo>
                    <a:lnTo>
                      <a:pt x="14719" y="18244"/>
                    </a:lnTo>
                    <a:lnTo>
                      <a:pt x="9920" y="21599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miter lim="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487" name="AutoShape 95"/>
              <p:cNvSpPr/>
              <p:nvPr/>
            </p:nvSpPr>
            <p:spPr bwMode="auto">
              <a:xfrm>
                <a:off x="352352" y="1008782"/>
                <a:ext cx="75798" cy="60687"/>
              </a:xfrm>
              <a:custGeom>
                <a:avLst/>
                <a:gdLst>
                  <a:gd name="T0" fmla="*/ 37899 w 21600"/>
                  <a:gd name="T1" fmla="*/ 30342 h 20513"/>
                  <a:gd name="T2" fmla="*/ 37899 w 21600"/>
                  <a:gd name="T3" fmla="*/ 30342 h 20513"/>
                  <a:gd name="T4" fmla="*/ 37899 w 21600"/>
                  <a:gd name="T5" fmla="*/ 30342 h 20513"/>
                  <a:gd name="T6" fmla="*/ 37899 w 21600"/>
                  <a:gd name="T7" fmla="*/ 30342 h 20513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0513">
                    <a:moveTo>
                      <a:pt x="19455" y="11704"/>
                    </a:moveTo>
                    <a:lnTo>
                      <a:pt x="21599" y="3511"/>
                    </a:lnTo>
                    <a:lnTo>
                      <a:pt x="15472" y="3511"/>
                    </a:lnTo>
                    <a:lnTo>
                      <a:pt x="14400" y="1560"/>
                    </a:lnTo>
                    <a:lnTo>
                      <a:pt x="14706" y="0"/>
                    </a:lnTo>
                    <a:lnTo>
                      <a:pt x="10723" y="2731"/>
                    </a:lnTo>
                    <a:lnTo>
                      <a:pt x="10723" y="5462"/>
                    </a:lnTo>
                    <a:lnTo>
                      <a:pt x="9497" y="8193"/>
                    </a:lnTo>
                    <a:lnTo>
                      <a:pt x="1378" y="7022"/>
                    </a:lnTo>
                    <a:lnTo>
                      <a:pt x="0" y="7998"/>
                    </a:lnTo>
                    <a:lnTo>
                      <a:pt x="459" y="9753"/>
                    </a:lnTo>
                    <a:cubicBezTo>
                      <a:pt x="1409" y="11366"/>
                      <a:pt x="1889" y="11314"/>
                      <a:pt x="1225" y="11314"/>
                    </a:cubicBezTo>
                    <a:cubicBezTo>
                      <a:pt x="6166" y="16819"/>
                      <a:pt x="6127" y="14011"/>
                      <a:pt x="6127" y="16971"/>
                    </a:cubicBezTo>
                    <a:lnTo>
                      <a:pt x="6893" y="15605"/>
                    </a:lnTo>
                    <a:cubicBezTo>
                      <a:pt x="9237" y="16999"/>
                      <a:pt x="9191" y="15895"/>
                      <a:pt x="9191" y="17166"/>
                    </a:cubicBezTo>
                    <a:cubicBezTo>
                      <a:pt x="11027" y="16741"/>
                      <a:pt x="13190" y="21599"/>
                      <a:pt x="13190" y="20287"/>
                    </a:cubicBezTo>
                    <a:cubicBezTo>
                      <a:pt x="12253" y="17105"/>
                      <a:pt x="9957" y="14181"/>
                      <a:pt x="9957" y="12874"/>
                    </a:cubicBezTo>
                    <a:lnTo>
                      <a:pt x="10876" y="12094"/>
                    </a:lnTo>
                    <a:cubicBezTo>
                      <a:pt x="12615" y="14107"/>
                      <a:pt x="12024" y="13361"/>
                      <a:pt x="12714" y="14240"/>
                    </a:cubicBezTo>
                    <a:lnTo>
                      <a:pt x="19455" y="11704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miter lim="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488" name="AutoShape 96"/>
              <p:cNvSpPr/>
              <p:nvPr/>
            </p:nvSpPr>
            <p:spPr bwMode="auto">
              <a:xfrm>
                <a:off x="419955" y="1011925"/>
                <a:ext cx="67604" cy="82892"/>
              </a:xfrm>
              <a:custGeom>
                <a:avLst/>
                <a:gdLst>
                  <a:gd name="T0" fmla="*/ 33802 w 21600"/>
                  <a:gd name="T1" fmla="*/ 41444 h 21365"/>
                  <a:gd name="T2" fmla="*/ 33802 w 21600"/>
                  <a:gd name="T3" fmla="*/ 41444 h 21365"/>
                  <a:gd name="T4" fmla="*/ 33802 w 21600"/>
                  <a:gd name="T5" fmla="*/ 41444 h 21365"/>
                  <a:gd name="T6" fmla="*/ 33802 w 21600"/>
                  <a:gd name="T7" fmla="*/ 41444 h 2136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365">
                    <a:moveTo>
                      <a:pt x="0" y="8374"/>
                    </a:moveTo>
                    <a:lnTo>
                      <a:pt x="2592" y="1845"/>
                    </a:lnTo>
                    <a:lnTo>
                      <a:pt x="6048" y="567"/>
                    </a:lnTo>
                    <a:lnTo>
                      <a:pt x="10195" y="0"/>
                    </a:lnTo>
                    <a:lnTo>
                      <a:pt x="11404" y="2271"/>
                    </a:lnTo>
                    <a:lnTo>
                      <a:pt x="11231" y="4400"/>
                    </a:lnTo>
                    <a:cubicBezTo>
                      <a:pt x="14386" y="6559"/>
                      <a:pt x="12992" y="6529"/>
                      <a:pt x="14515" y="6529"/>
                    </a:cubicBezTo>
                    <a:cubicBezTo>
                      <a:pt x="16175" y="5923"/>
                      <a:pt x="15503" y="5961"/>
                      <a:pt x="16416" y="5961"/>
                    </a:cubicBezTo>
                    <a:lnTo>
                      <a:pt x="16416" y="7097"/>
                    </a:lnTo>
                    <a:lnTo>
                      <a:pt x="17798" y="8800"/>
                    </a:lnTo>
                    <a:lnTo>
                      <a:pt x="17798" y="10361"/>
                    </a:lnTo>
                    <a:lnTo>
                      <a:pt x="20217" y="13910"/>
                    </a:lnTo>
                    <a:lnTo>
                      <a:pt x="21599" y="14904"/>
                    </a:lnTo>
                    <a:lnTo>
                      <a:pt x="21599" y="16465"/>
                    </a:lnTo>
                    <a:cubicBezTo>
                      <a:pt x="18617" y="18482"/>
                      <a:pt x="19930" y="18452"/>
                      <a:pt x="18489" y="18452"/>
                    </a:cubicBezTo>
                    <a:lnTo>
                      <a:pt x="19007" y="19588"/>
                    </a:lnTo>
                    <a:cubicBezTo>
                      <a:pt x="17919" y="20035"/>
                      <a:pt x="17971" y="19696"/>
                      <a:pt x="17971" y="20155"/>
                    </a:cubicBezTo>
                    <a:lnTo>
                      <a:pt x="17971" y="20723"/>
                    </a:lnTo>
                    <a:cubicBezTo>
                      <a:pt x="14386" y="20576"/>
                      <a:pt x="15546" y="21005"/>
                      <a:pt x="14169" y="20439"/>
                    </a:cubicBezTo>
                    <a:lnTo>
                      <a:pt x="13305" y="20439"/>
                    </a:lnTo>
                    <a:cubicBezTo>
                      <a:pt x="12034" y="21335"/>
                      <a:pt x="12471" y="21600"/>
                      <a:pt x="11923" y="21149"/>
                    </a:cubicBezTo>
                    <a:lnTo>
                      <a:pt x="8812" y="16181"/>
                    </a:lnTo>
                    <a:lnTo>
                      <a:pt x="5183" y="16181"/>
                    </a:lnTo>
                    <a:lnTo>
                      <a:pt x="3283" y="13484"/>
                    </a:lnTo>
                    <a:lnTo>
                      <a:pt x="0" y="8374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miter lim="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489" name="AutoShape 97"/>
              <p:cNvSpPr/>
              <p:nvPr/>
            </p:nvSpPr>
            <p:spPr bwMode="auto">
              <a:xfrm>
                <a:off x="331867" y="994116"/>
                <a:ext cx="72725" cy="39808"/>
              </a:xfrm>
              <a:custGeom>
                <a:avLst/>
                <a:gdLst>
                  <a:gd name="T0" fmla="*/ 36363 w 21600"/>
                  <a:gd name="T1" fmla="*/ 19904 h 21600"/>
                  <a:gd name="T2" fmla="*/ 36363 w 21600"/>
                  <a:gd name="T3" fmla="*/ 19904 h 21600"/>
                  <a:gd name="T4" fmla="*/ 36363 w 21600"/>
                  <a:gd name="T5" fmla="*/ 19904 h 21600"/>
                  <a:gd name="T6" fmla="*/ 36363 w 21600"/>
                  <a:gd name="T7" fmla="*/ 19904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14602"/>
                    </a:moveTo>
                    <a:lnTo>
                      <a:pt x="4159" y="18253"/>
                    </a:lnTo>
                    <a:cubicBezTo>
                      <a:pt x="6154" y="18885"/>
                      <a:pt x="5621" y="17989"/>
                      <a:pt x="6240" y="19166"/>
                    </a:cubicBezTo>
                    <a:lnTo>
                      <a:pt x="6559" y="20383"/>
                    </a:lnTo>
                    <a:lnTo>
                      <a:pt x="7679" y="19166"/>
                    </a:lnTo>
                    <a:lnTo>
                      <a:pt x="15999" y="21600"/>
                    </a:lnTo>
                    <a:lnTo>
                      <a:pt x="17439" y="17036"/>
                    </a:lnTo>
                    <a:lnTo>
                      <a:pt x="17439" y="12169"/>
                    </a:lnTo>
                    <a:lnTo>
                      <a:pt x="21599" y="9430"/>
                    </a:lnTo>
                    <a:lnTo>
                      <a:pt x="21599" y="7605"/>
                    </a:lnTo>
                    <a:lnTo>
                      <a:pt x="19519" y="0"/>
                    </a:lnTo>
                    <a:lnTo>
                      <a:pt x="17919" y="2738"/>
                    </a:lnTo>
                    <a:lnTo>
                      <a:pt x="18559" y="5171"/>
                    </a:lnTo>
                    <a:lnTo>
                      <a:pt x="10399" y="6388"/>
                    </a:lnTo>
                    <a:lnTo>
                      <a:pt x="0" y="14602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miter lim="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490" name="AutoShape 98"/>
              <p:cNvSpPr/>
              <p:nvPr/>
            </p:nvSpPr>
            <p:spPr bwMode="auto">
              <a:xfrm>
                <a:off x="401518" y="928121"/>
                <a:ext cx="88089" cy="55521"/>
              </a:xfrm>
              <a:custGeom>
                <a:avLst/>
                <a:gdLst>
                  <a:gd name="T0" fmla="*/ 44045 w 21600"/>
                  <a:gd name="T1" fmla="*/ 27761 h 21600"/>
                  <a:gd name="T2" fmla="*/ 44045 w 21600"/>
                  <a:gd name="T3" fmla="*/ 27761 h 21600"/>
                  <a:gd name="T4" fmla="*/ 44045 w 21600"/>
                  <a:gd name="T5" fmla="*/ 27761 h 21600"/>
                  <a:gd name="T6" fmla="*/ 44045 w 21600"/>
                  <a:gd name="T7" fmla="*/ 27761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15611"/>
                    </a:moveTo>
                    <a:lnTo>
                      <a:pt x="4058" y="2780"/>
                    </a:lnTo>
                    <a:lnTo>
                      <a:pt x="5236" y="3849"/>
                    </a:lnTo>
                    <a:lnTo>
                      <a:pt x="6545" y="3635"/>
                    </a:lnTo>
                    <a:lnTo>
                      <a:pt x="6545" y="6415"/>
                    </a:lnTo>
                    <a:cubicBezTo>
                      <a:pt x="10513" y="3823"/>
                      <a:pt x="9062" y="3849"/>
                      <a:pt x="10603" y="3849"/>
                    </a:cubicBezTo>
                    <a:cubicBezTo>
                      <a:pt x="12214" y="4946"/>
                      <a:pt x="12174" y="5845"/>
                      <a:pt x="12174" y="4704"/>
                    </a:cubicBezTo>
                    <a:cubicBezTo>
                      <a:pt x="12087" y="3706"/>
                      <a:pt x="11912" y="2719"/>
                      <a:pt x="11912" y="1710"/>
                    </a:cubicBezTo>
                    <a:cubicBezTo>
                      <a:pt x="11912" y="1453"/>
                      <a:pt x="12174" y="2352"/>
                      <a:pt x="12174" y="2352"/>
                    </a:cubicBezTo>
                    <a:lnTo>
                      <a:pt x="12698" y="2352"/>
                    </a:lnTo>
                    <a:cubicBezTo>
                      <a:pt x="13507" y="368"/>
                      <a:pt x="13011" y="427"/>
                      <a:pt x="13614" y="427"/>
                    </a:cubicBezTo>
                    <a:lnTo>
                      <a:pt x="14661" y="1283"/>
                    </a:lnTo>
                    <a:lnTo>
                      <a:pt x="15578" y="0"/>
                    </a:lnTo>
                    <a:lnTo>
                      <a:pt x="17018" y="0"/>
                    </a:lnTo>
                    <a:lnTo>
                      <a:pt x="17672" y="1497"/>
                    </a:lnTo>
                    <a:lnTo>
                      <a:pt x="18589" y="1710"/>
                    </a:lnTo>
                    <a:lnTo>
                      <a:pt x="21207" y="4063"/>
                    </a:lnTo>
                    <a:lnTo>
                      <a:pt x="20552" y="6415"/>
                    </a:lnTo>
                    <a:lnTo>
                      <a:pt x="20552" y="9196"/>
                    </a:lnTo>
                    <a:lnTo>
                      <a:pt x="21600" y="10479"/>
                    </a:lnTo>
                    <a:lnTo>
                      <a:pt x="19636" y="10051"/>
                    </a:lnTo>
                    <a:lnTo>
                      <a:pt x="18196" y="12190"/>
                    </a:lnTo>
                    <a:lnTo>
                      <a:pt x="16887" y="12403"/>
                    </a:lnTo>
                    <a:lnTo>
                      <a:pt x="15709" y="13687"/>
                    </a:lnTo>
                    <a:lnTo>
                      <a:pt x="14400" y="12403"/>
                    </a:lnTo>
                    <a:lnTo>
                      <a:pt x="12698" y="14970"/>
                    </a:lnTo>
                    <a:lnTo>
                      <a:pt x="11912" y="14970"/>
                    </a:lnTo>
                    <a:lnTo>
                      <a:pt x="11912" y="17536"/>
                    </a:lnTo>
                    <a:cubicBezTo>
                      <a:pt x="11775" y="19104"/>
                      <a:pt x="12090" y="19033"/>
                      <a:pt x="11650" y="19033"/>
                    </a:cubicBezTo>
                    <a:lnTo>
                      <a:pt x="9425" y="19033"/>
                    </a:lnTo>
                    <a:lnTo>
                      <a:pt x="6283" y="21600"/>
                    </a:lnTo>
                    <a:lnTo>
                      <a:pt x="3665" y="21600"/>
                    </a:lnTo>
                    <a:lnTo>
                      <a:pt x="3141" y="20102"/>
                    </a:lnTo>
                    <a:cubicBezTo>
                      <a:pt x="1984" y="21048"/>
                      <a:pt x="2370" y="21409"/>
                      <a:pt x="1832" y="20530"/>
                    </a:cubicBezTo>
                    <a:lnTo>
                      <a:pt x="0" y="15611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miter lim="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</p:grpSp>
        <p:grpSp>
          <p:nvGrpSpPr>
            <p:cNvPr id="59429" name="Group 99"/>
            <p:cNvGrpSpPr/>
            <p:nvPr/>
          </p:nvGrpSpPr>
          <p:grpSpPr bwMode="auto">
            <a:xfrm>
              <a:off x="1050915" y="1588076"/>
              <a:ext cx="867565" cy="1288478"/>
              <a:chOff x="-1" y="-1"/>
              <a:chExt cx="867565" cy="1288479"/>
            </a:xfrm>
          </p:grpSpPr>
          <p:sp>
            <p:nvSpPr>
              <p:cNvPr id="59492" name="AutoShape 100"/>
              <p:cNvSpPr/>
              <p:nvPr/>
            </p:nvSpPr>
            <p:spPr bwMode="auto">
              <a:xfrm>
                <a:off x="311380" y="395971"/>
                <a:ext cx="199735" cy="213699"/>
              </a:xfrm>
              <a:custGeom>
                <a:avLst/>
                <a:gdLst>
                  <a:gd name="T0" fmla="*/ 99868 w 21600"/>
                  <a:gd name="T1" fmla="*/ 106850 h 21600"/>
                  <a:gd name="T2" fmla="*/ 99868 w 21600"/>
                  <a:gd name="T3" fmla="*/ 106850 h 21600"/>
                  <a:gd name="T4" fmla="*/ 99868 w 21600"/>
                  <a:gd name="T5" fmla="*/ 106850 h 21600"/>
                  <a:gd name="T6" fmla="*/ 99868 w 21600"/>
                  <a:gd name="T7" fmla="*/ 106850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10164"/>
                    </a:moveTo>
                    <a:lnTo>
                      <a:pt x="245" y="9952"/>
                    </a:lnTo>
                    <a:lnTo>
                      <a:pt x="490" y="9952"/>
                    </a:lnTo>
                    <a:lnTo>
                      <a:pt x="981" y="9529"/>
                    </a:lnTo>
                    <a:lnTo>
                      <a:pt x="1472" y="9317"/>
                    </a:lnTo>
                    <a:lnTo>
                      <a:pt x="2209" y="9105"/>
                    </a:lnTo>
                    <a:lnTo>
                      <a:pt x="2700" y="8894"/>
                    </a:lnTo>
                    <a:lnTo>
                      <a:pt x="2945" y="8894"/>
                    </a:lnTo>
                    <a:lnTo>
                      <a:pt x="3436" y="8470"/>
                    </a:lnTo>
                    <a:lnTo>
                      <a:pt x="3436" y="7835"/>
                    </a:lnTo>
                    <a:lnTo>
                      <a:pt x="3190" y="7411"/>
                    </a:lnTo>
                    <a:lnTo>
                      <a:pt x="3190" y="7199"/>
                    </a:lnTo>
                    <a:lnTo>
                      <a:pt x="2945" y="7199"/>
                    </a:lnTo>
                    <a:lnTo>
                      <a:pt x="2945" y="5505"/>
                    </a:lnTo>
                    <a:lnTo>
                      <a:pt x="3190" y="5082"/>
                    </a:lnTo>
                    <a:lnTo>
                      <a:pt x="3190" y="4870"/>
                    </a:lnTo>
                    <a:lnTo>
                      <a:pt x="3436" y="4658"/>
                    </a:lnTo>
                    <a:lnTo>
                      <a:pt x="3436" y="4235"/>
                    </a:lnTo>
                    <a:lnTo>
                      <a:pt x="3190" y="4023"/>
                    </a:lnTo>
                    <a:lnTo>
                      <a:pt x="3190" y="3811"/>
                    </a:lnTo>
                    <a:lnTo>
                      <a:pt x="1963" y="2117"/>
                    </a:lnTo>
                    <a:lnTo>
                      <a:pt x="4172" y="1905"/>
                    </a:lnTo>
                    <a:lnTo>
                      <a:pt x="4663" y="1905"/>
                    </a:lnTo>
                    <a:lnTo>
                      <a:pt x="5154" y="1694"/>
                    </a:lnTo>
                    <a:lnTo>
                      <a:pt x="5400" y="1270"/>
                    </a:lnTo>
                    <a:lnTo>
                      <a:pt x="5890" y="847"/>
                    </a:lnTo>
                    <a:lnTo>
                      <a:pt x="6381" y="635"/>
                    </a:lnTo>
                    <a:lnTo>
                      <a:pt x="6627" y="423"/>
                    </a:lnTo>
                    <a:lnTo>
                      <a:pt x="7118" y="423"/>
                    </a:lnTo>
                    <a:lnTo>
                      <a:pt x="7363" y="635"/>
                    </a:lnTo>
                    <a:lnTo>
                      <a:pt x="7854" y="635"/>
                    </a:lnTo>
                    <a:lnTo>
                      <a:pt x="8100" y="423"/>
                    </a:lnTo>
                    <a:lnTo>
                      <a:pt x="8100" y="211"/>
                    </a:lnTo>
                    <a:lnTo>
                      <a:pt x="8345" y="0"/>
                    </a:lnTo>
                    <a:lnTo>
                      <a:pt x="8836" y="0"/>
                    </a:lnTo>
                    <a:lnTo>
                      <a:pt x="9081" y="211"/>
                    </a:lnTo>
                    <a:lnTo>
                      <a:pt x="9081" y="635"/>
                    </a:lnTo>
                    <a:lnTo>
                      <a:pt x="8836" y="1058"/>
                    </a:lnTo>
                    <a:lnTo>
                      <a:pt x="8836" y="2117"/>
                    </a:lnTo>
                    <a:lnTo>
                      <a:pt x="9327" y="3388"/>
                    </a:lnTo>
                    <a:lnTo>
                      <a:pt x="10554" y="4447"/>
                    </a:lnTo>
                    <a:lnTo>
                      <a:pt x="12027" y="4870"/>
                    </a:lnTo>
                    <a:lnTo>
                      <a:pt x="13254" y="4658"/>
                    </a:lnTo>
                    <a:lnTo>
                      <a:pt x="13254" y="4870"/>
                    </a:lnTo>
                    <a:lnTo>
                      <a:pt x="13499" y="5082"/>
                    </a:lnTo>
                    <a:lnTo>
                      <a:pt x="13990" y="5929"/>
                    </a:lnTo>
                    <a:lnTo>
                      <a:pt x="14481" y="6352"/>
                    </a:lnTo>
                    <a:lnTo>
                      <a:pt x="15218" y="6564"/>
                    </a:lnTo>
                    <a:lnTo>
                      <a:pt x="15709" y="6988"/>
                    </a:lnTo>
                    <a:lnTo>
                      <a:pt x="16200" y="7199"/>
                    </a:lnTo>
                    <a:lnTo>
                      <a:pt x="16690" y="7623"/>
                    </a:lnTo>
                    <a:lnTo>
                      <a:pt x="17181" y="8258"/>
                    </a:lnTo>
                    <a:lnTo>
                      <a:pt x="17427" y="8682"/>
                    </a:lnTo>
                    <a:lnTo>
                      <a:pt x="17672" y="9317"/>
                    </a:lnTo>
                    <a:lnTo>
                      <a:pt x="20372" y="9529"/>
                    </a:lnTo>
                    <a:lnTo>
                      <a:pt x="20372" y="10800"/>
                    </a:lnTo>
                    <a:lnTo>
                      <a:pt x="20863" y="11223"/>
                    </a:lnTo>
                    <a:lnTo>
                      <a:pt x="21109" y="11223"/>
                    </a:lnTo>
                    <a:lnTo>
                      <a:pt x="21354" y="11435"/>
                    </a:lnTo>
                    <a:lnTo>
                      <a:pt x="21599" y="11858"/>
                    </a:lnTo>
                    <a:lnTo>
                      <a:pt x="21599" y="15247"/>
                    </a:lnTo>
                    <a:lnTo>
                      <a:pt x="21354" y="16517"/>
                    </a:lnTo>
                    <a:lnTo>
                      <a:pt x="21109" y="17152"/>
                    </a:lnTo>
                    <a:lnTo>
                      <a:pt x="19881" y="16094"/>
                    </a:lnTo>
                    <a:lnTo>
                      <a:pt x="18409" y="15670"/>
                    </a:lnTo>
                    <a:lnTo>
                      <a:pt x="16690" y="15670"/>
                    </a:lnTo>
                    <a:lnTo>
                      <a:pt x="16200" y="15882"/>
                    </a:lnTo>
                    <a:lnTo>
                      <a:pt x="15463" y="16729"/>
                    </a:lnTo>
                    <a:lnTo>
                      <a:pt x="14236" y="17788"/>
                    </a:lnTo>
                    <a:lnTo>
                      <a:pt x="13254" y="20329"/>
                    </a:lnTo>
                    <a:lnTo>
                      <a:pt x="13254" y="20117"/>
                    </a:lnTo>
                    <a:lnTo>
                      <a:pt x="13009" y="20117"/>
                    </a:lnTo>
                    <a:lnTo>
                      <a:pt x="12518" y="19694"/>
                    </a:lnTo>
                    <a:lnTo>
                      <a:pt x="12027" y="19694"/>
                    </a:lnTo>
                    <a:lnTo>
                      <a:pt x="11536" y="19905"/>
                    </a:lnTo>
                    <a:lnTo>
                      <a:pt x="10800" y="20329"/>
                    </a:lnTo>
                    <a:lnTo>
                      <a:pt x="10309" y="21176"/>
                    </a:lnTo>
                    <a:lnTo>
                      <a:pt x="10063" y="20752"/>
                    </a:lnTo>
                    <a:lnTo>
                      <a:pt x="10063" y="20541"/>
                    </a:lnTo>
                    <a:lnTo>
                      <a:pt x="9818" y="20329"/>
                    </a:lnTo>
                    <a:lnTo>
                      <a:pt x="9572" y="19905"/>
                    </a:lnTo>
                    <a:lnTo>
                      <a:pt x="9327" y="19905"/>
                    </a:lnTo>
                    <a:lnTo>
                      <a:pt x="7118" y="19482"/>
                    </a:lnTo>
                    <a:lnTo>
                      <a:pt x="7118" y="19694"/>
                    </a:lnTo>
                    <a:lnTo>
                      <a:pt x="6872" y="19905"/>
                    </a:lnTo>
                    <a:lnTo>
                      <a:pt x="6627" y="20329"/>
                    </a:lnTo>
                    <a:lnTo>
                      <a:pt x="6381" y="20541"/>
                    </a:lnTo>
                    <a:lnTo>
                      <a:pt x="6136" y="20964"/>
                    </a:lnTo>
                    <a:lnTo>
                      <a:pt x="5890" y="20964"/>
                    </a:lnTo>
                    <a:lnTo>
                      <a:pt x="5645" y="21176"/>
                    </a:lnTo>
                    <a:lnTo>
                      <a:pt x="5645" y="21388"/>
                    </a:lnTo>
                    <a:lnTo>
                      <a:pt x="5400" y="21388"/>
                    </a:lnTo>
                    <a:lnTo>
                      <a:pt x="5154" y="21599"/>
                    </a:lnTo>
                    <a:lnTo>
                      <a:pt x="4909" y="21599"/>
                    </a:lnTo>
                    <a:lnTo>
                      <a:pt x="4663" y="21388"/>
                    </a:lnTo>
                    <a:lnTo>
                      <a:pt x="4172" y="19058"/>
                    </a:lnTo>
                    <a:lnTo>
                      <a:pt x="3681" y="16941"/>
                    </a:lnTo>
                    <a:lnTo>
                      <a:pt x="3681" y="15882"/>
                    </a:lnTo>
                    <a:lnTo>
                      <a:pt x="3436" y="15247"/>
                    </a:lnTo>
                    <a:lnTo>
                      <a:pt x="3190" y="14823"/>
                    </a:lnTo>
                    <a:lnTo>
                      <a:pt x="2945" y="14611"/>
                    </a:lnTo>
                    <a:lnTo>
                      <a:pt x="1472" y="12917"/>
                    </a:lnTo>
                    <a:lnTo>
                      <a:pt x="1472" y="12705"/>
                    </a:lnTo>
                    <a:lnTo>
                      <a:pt x="736" y="12070"/>
                    </a:lnTo>
                    <a:lnTo>
                      <a:pt x="0" y="10164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493" name="AutoShape 101"/>
              <p:cNvSpPr/>
              <p:nvPr/>
            </p:nvSpPr>
            <p:spPr bwMode="auto">
              <a:xfrm>
                <a:off x="142374" y="249315"/>
                <a:ext cx="200760" cy="255601"/>
              </a:xfrm>
              <a:custGeom>
                <a:avLst/>
                <a:gdLst>
                  <a:gd name="T0" fmla="*/ 100380 w 21600"/>
                  <a:gd name="T1" fmla="*/ 127801 h 21600"/>
                  <a:gd name="T2" fmla="*/ 100380 w 21600"/>
                  <a:gd name="T3" fmla="*/ 127801 h 21600"/>
                  <a:gd name="T4" fmla="*/ 100380 w 21600"/>
                  <a:gd name="T5" fmla="*/ 127801 h 21600"/>
                  <a:gd name="T6" fmla="*/ 100380 w 21600"/>
                  <a:gd name="T7" fmla="*/ 127801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9950" y="20006"/>
                    </a:moveTo>
                    <a:lnTo>
                      <a:pt x="9222" y="19652"/>
                    </a:lnTo>
                    <a:lnTo>
                      <a:pt x="8737" y="19121"/>
                    </a:lnTo>
                    <a:lnTo>
                      <a:pt x="8251" y="18059"/>
                    </a:lnTo>
                    <a:lnTo>
                      <a:pt x="8251" y="17704"/>
                    </a:lnTo>
                    <a:lnTo>
                      <a:pt x="8008" y="17350"/>
                    </a:lnTo>
                    <a:lnTo>
                      <a:pt x="7766" y="16819"/>
                    </a:lnTo>
                    <a:lnTo>
                      <a:pt x="7038" y="15580"/>
                    </a:lnTo>
                    <a:lnTo>
                      <a:pt x="6310" y="14518"/>
                    </a:lnTo>
                    <a:lnTo>
                      <a:pt x="5824" y="13455"/>
                    </a:lnTo>
                    <a:lnTo>
                      <a:pt x="4853" y="12039"/>
                    </a:lnTo>
                    <a:lnTo>
                      <a:pt x="3640" y="10800"/>
                    </a:lnTo>
                    <a:lnTo>
                      <a:pt x="2184" y="9560"/>
                    </a:lnTo>
                    <a:lnTo>
                      <a:pt x="1213" y="8675"/>
                    </a:lnTo>
                    <a:lnTo>
                      <a:pt x="728" y="8321"/>
                    </a:lnTo>
                    <a:lnTo>
                      <a:pt x="485" y="7967"/>
                    </a:lnTo>
                    <a:lnTo>
                      <a:pt x="485" y="7436"/>
                    </a:lnTo>
                    <a:lnTo>
                      <a:pt x="728" y="7436"/>
                    </a:lnTo>
                    <a:lnTo>
                      <a:pt x="728" y="7081"/>
                    </a:lnTo>
                    <a:lnTo>
                      <a:pt x="485" y="6904"/>
                    </a:lnTo>
                    <a:lnTo>
                      <a:pt x="485" y="6727"/>
                    </a:lnTo>
                    <a:lnTo>
                      <a:pt x="242" y="6550"/>
                    </a:lnTo>
                    <a:lnTo>
                      <a:pt x="0" y="6550"/>
                    </a:lnTo>
                    <a:lnTo>
                      <a:pt x="242" y="6019"/>
                    </a:lnTo>
                    <a:lnTo>
                      <a:pt x="970" y="5488"/>
                    </a:lnTo>
                    <a:lnTo>
                      <a:pt x="1213" y="5488"/>
                    </a:lnTo>
                    <a:lnTo>
                      <a:pt x="1698" y="5665"/>
                    </a:lnTo>
                    <a:lnTo>
                      <a:pt x="1941" y="5842"/>
                    </a:lnTo>
                    <a:lnTo>
                      <a:pt x="3155" y="5842"/>
                    </a:lnTo>
                    <a:lnTo>
                      <a:pt x="3397" y="6019"/>
                    </a:lnTo>
                    <a:lnTo>
                      <a:pt x="4125" y="6019"/>
                    </a:lnTo>
                    <a:lnTo>
                      <a:pt x="4368" y="5842"/>
                    </a:lnTo>
                    <a:lnTo>
                      <a:pt x="4368" y="5665"/>
                    </a:lnTo>
                    <a:lnTo>
                      <a:pt x="4853" y="5311"/>
                    </a:lnTo>
                    <a:lnTo>
                      <a:pt x="4853" y="4957"/>
                    </a:lnTo>
                    <a:lnTo>
                      <a:pt x="5096" y="4780"/>
                    </a:lnTo>
                    <a:lnTo>
                      <a:pt x="5339" y="4426"/>
                    </a:lnTo>
                    <a:lnTo>
                      <a:pt x="5582" y="4249"/>
                    </a:lnTo>
                    <a:lnTo>
                      <a:pt x="5824" y="4249"/>
                    </a:lnTo>
                    <a:lnTo>
                      <a:pt x="7280" y="3895"/>
                    </a:lnTo>
                    <a:lnTo>
                      <a:pt x="8494" y="3186"/>
                    </a:lnTo>
                    <a:lnTo>
                      <a:pt x="9465" y="2478"/>
                    </a:lnTo>
                    <a:lnTo>
                      <a:pt x="9950" y="1593"/>
                    </a:lnTo>
                    <a:lnTo>
                      <a:pt x="10193" y="1239"/>
                    </a:lnTo>
                    <a:lnTo>
                      <a:pt x="10193" y="885"/>
                    </a:lnTo>
                    <a:lnTo>
                      <a:pt x="9950" y="708"/>
                    </a:lnTo>
                    <a:lnTo>
                      <a:pt x="9950" y="0"/>
                    </a:lnTo>
                    <a:lnTo>
                      <a:pt x="10678" y="354"/>
                    </a:lnTo>
                    <a:lnTo>
                      <a:pt x="11406" y="531"/>
                    </a:lnTo>
                    <a:lnTo>
                      <a:pt x="11649" y="531"/>
                    </a:lnTo>
                    <a:lnTo>
                      <a:pt x="12620" y="885"/>
                    </a:lnTo>
                    <a:lnTo>
                      <a:pt x="14076" y="1239"/>
                    </a:lnTo>
                    <a:lnTo>
                      <a:pt x="14804" y="1593"/>
                    </a:lnTo>
                    <a:lnTo>
                      <a:pt x="15047" y="1947"/>
                    </a:lnTo>
                    <a:lnTo>
                      <a:pt x="15047" y="2301"/>
                    </a:lnTo>
                    <a:lnTo>
                      <a:pt x="15289" y="2478"/>
                    </a:lnTo>
                    <a:lnTo>
                      <a:pt x="15289" y="2832"/>
                    </a:lnTo>
                    <a:lnTo>
                      <a:pt x="16260" y="3186"/>
                    </a:lnTo>
                    <a:lnTo>
                      <a:pt x="18202" y="3186"/>
                    </a:lnTo>
                    <a:lnTo>
                      <a:pt x="18687" y="3363"/>
                    </a:lnTo>
                    <a:lnTo>
                      <a:pt x="19173" y="3363"/>
                    </a:lnTo>
                    <a:lnTo>
                      <a:pt x="19658" y="3718"/>
                    </a:lnTo>
                    <a:lnTo>
                      <a:pt x="19658" y="3895"/>
                    </a:lnTo>
                    <a:lnTo>
                      <a:pt x="18930" y="5311"/>
                    </a:lnTo>
                    <a:lnTo>
                      <a:pt x="19658" y="5311"/>
                    </a:lnTo>
                    <a:lnTo>
                      <a:pt x="19658" y="5842"/>
                    </a:lnTo>
                    <a:lnTo>
                      <a:pt x="18930" y="5842"/>
                    </a:lnTo>
                    <a:lnTo>
                      <a:pt x="18687" y="5665"/>
                    </a:lnTo>
                    <a:lnTo>
                      <a:pt x="17959" y="5665"/>
                    </a:lnTo>
                    <a:lnTo>
                      <a:pt x="17716" y="5842"/>
                    </a:lnTo>
                    <a:lnTo>
                      <a:pt x="17231" y="5842"/>
                    </a:lnTo>
                    <a:lnTo>
                      <a:pt x="16746" y="6019"/>
                    </a:lnTo>
                    <a:lnTo>
                      <a:pt x="16260" y="6019"/>
                    </a:lnTo>
                    <a:lnTo>
                      <a:pt x="15532" y="6373"/>
                    </a:lnTo>
                    <a:lnTo>
                      <a:pt x="15047" y="6727"/>
                    </a:lnTo>
                    <a:lnTo>
                      <a:pt x="14804" y="7081"/>
                    </a:lnTo>
                    <a:lnTo>
                      <a:pt x="14804" y="7613"/>
                    </a:lnTo>
                    <a:lnTo>
                      <a:pt x="14561" y="7967"/>
                    </a:lnTo>
                    <a:lnTo>
                      <a:pt x="14319" y="8144"/>
                    </a:lnTo>
                    <a:lnTo>
                      <a:pt x="14319" y="8321"/>
                    </a:lnTo>
                    <a:lnTo>
                      <a:pt x="13833" y="8675"/>
                    </a:lnTo>
                    <a:lnTo>
                      <a:pt x="13591" y="9029"/>
                    </a:lnTo>
                    <a:lnTo>
                      <a:pt x="13348" y="9560"/>
                    </a:lnTo>
                    <a:lnTo>
                      <a:pt x="13348" y="10268"/>
                    </a:lnTo>
                    <a:lnTo>
                      <a:pt x="13833" y="10800"/>
                    </a:lnTo>
                    <a:lnTo>
                      <a:pt x="13833" y="11154"/>
                    </a:lnTo>
                    <a:lnTo>
                      <a:pt x="14076" y="11331"/>
                    </a:lnTo>
                    <a:lnTo>
                      <a:pt x="14076" y="11862"/>
                    </a:lnTo>
                    <a:lnTo>
                      <a:pt x="14319" y="11862"/>
                    </a:lnTo>
                    <a:lnTo>
                      <a:pt x="14561" y="11685"/>
                    </a:lnTo>
                    <a:lnTo>
                      <a:pt x="14804" y="11685"/>
                    </a:lnTo>
                    <a:lnTo>
                      <a:pt x="15289" y="11862"/>
                    </a:lnTo>
                    <a:lnTo>
                      <a:pt x="15289" y="12039"/>
                    </a:lnTo>
                    <a:lnTo>
                      <a:pt x="15532" y="12216"/>
                    </a:lnTo>
                    <a:lnTo>
                      <a:pt x="16017" y="12216"/>
                    </a:lnTo>
                    <a:lnTo>
                      <a:pt x="16746" y="12393"/>
                    </a:lnTo>
                    <a:lnTo>
                      <a:pt x="17231" y="12393"/>
                    </a:lnTo>
                    <a:lnTo>
                      <a:pt x="17474" y="12216"/>
                    </a:lnTo>
                    <a:lnTo>
                      <a:pt x="17959" y="12039"/>
                    </a:lnTo>
                    <a:lnTo>
                      <a:pt x="18687" y="11508"/>
                    </a:lnTo>
                    <a:lnTo>
                      <a:pt x="18444" y="13809"/>
                    </a:lnTo>
                    <a:lnTo>
                      <a:pt x="18687" y="13986"/>
                    </a:lnTo>
                    <a:lnTo>
                      <a:pt x="18930" y="13986"/>
                    </a:lnTo>
                    <a:lnTo>
                      <a:pt x="19415" y="14163"/>
                    </a:lnTo>
                    <a:lnTo>
                      <a:pt x="20143" y="14163"/>
                    </a:lnTo>
                    <a:lnTo>
                      <a:pt x="21357" y="15580"/>
                    </a:lnTo>
                    <a:lnTo>
                      <a:pt x="21357" y="15757"/>
                    </a:lnTo>
                    <a:lnTo>
                      <a:pt x="21600" y="15934"/>
                    </a:lnTo>
                    <a:lnTo>
                      <a:pt x="21600" y="16288"/>
                    </a:lnTo>
                    <a:lnTo>
                      <a:pt x="21357" y="16465"/>
                    </a:lnTo>
                    <a:lnTo>
                      <a:pt x="21357" y="16642"/>
                    </a:lnTo>
                    <a:lnTo>
                      <a:pt x="21114" y="16996"/>
                    </a:lnTo>
                    <a:lnTo>
                      <a:pt x="21114" y="18413"/>
                    </a:lnTo>
                    <a:lnTo>
                      <a:pt x="21357" y="18413"/>
                    </a:lnTo>
                    <a:lnTo>
                      <a:pt x="21357" y="18590"/>
                    </a:lnTo>
                    <a:lnTo>
                      <a:pt x="21600" y="18944"/>
                    </a:lnTo>
                    <a:lnTo>
                      <a:pt x="21600" y="19475"/>
                    </a:lnTo>
                    <a:lnTo>
                      <a:pt x="21114" y="19829"/>
                    </a:lnTo>
                    <a:lnTo>
                      <a:pt x="20629" y="19829"/>
                    </a:lnTo>
                    <a:lnTo>
                      <a:pt x="20143" y="20006"/>
                    </a:lnTo>
                    <a:lnTo>
                      <a:pt x="19415" y="20183"/>
                    </a:lnTo>
                    <a:lnTo>
                      <a:pt x="18930" y="20360"/>
                    </a:lnTo>
                    <a:lnTo>
                      <a:pt x="18687" y="20714"/>
                    </a:lnTo>
                    <a:lnTo>
                      <a:pt x="18444" y="20891"/>
                    </a:lnTo>
                    <a:lnTo>
                      <a:pt x="17959" y="21068"/>
                    </a:lnTo>
                    <a:lnTo>
                      <a:pt x="17231" y="21245"/>
                    </a:lnTo>
                    <a:lnTo>
                      <a:pt x="16746" y="21422"/>
                    </a:lnTo>
                    <a:lnTo>
                      <a:pt x="16017" y="21600"/>
                    </a:lnTo>
                    <a:lnTo>
                      <a:pt x="14319" y="21600"/>
                    </a:lnTo>
                    <a:lnTo>
                      <a:pt x="14076" y="21422"/>
                    </a:lnTo>
                    <a:lnTo>
                      <a:pt x="12620" y="20891"/>
                    </a:lnTo>
                    <a:lnTo>
                      <a:pt x="11892" y="20714"/>
                    </a:lnTo>
                    <a:lnTo>
                      <a:pt x="11406" y="20360"/>
                    </a:lnTo>
                    <a:lnTo>
                      <a:pt x="9950" y="20006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494" name="AutoShape 102"/>
              <p:cNvSpPr/>
              <p:nvPr/>
            </p:nvSpPr>
            <p:spPr bwMode="auto">
              <a:xfrm>
                <a:off x="282700" y="60757"/>
                <a:ext cx="198711" cy="180178"/>
              </a:xfrm>
              <a:custGeom>
                <a:avLst/>
                <a:gdLst>
                  <a:gd name="T0" fmla="*/ 99356 w 21600"/>
                  <a:gd name="T1" fmla="*/ 90089 h 21600"/>
                  <a:gd name="T2" fmla="*/ 99356 w 21600"/>
                  <a:gd name="T3" fmla="*/ 90089 h 21600"/>
                  <a:gd name="T4" fmla="*/ 99356 w 21600"/>
                  <a:gd name="T5" fmla="*/ 90089 h 21600"/>
                  <a:gd name="T6" fmla="*/ 99356 w 21600"/>
                  <a:gd name="T7" fmla="*/ 90089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599" y="7283"/>
                    </a:moveTo>
                    <a:lnTo>
                      <a:pt x="20863" y="6781"/>
                    </a:lnTo>
                    <a:lnTo>
                      <a:pt x="19145" y="5023"/>
                    </a:lnTo>
                    <a:lnTo>
                      <a:pt x="18654" y="4772"/>
                    </a:lnTo>
                    <a:lnTo>
                      <a:pt x="17918" y="4520"/>
                    </a:lnTo>
                    <a:lnTo>
                      <a:pt x="17672" y="4269"/>
                    </a:lnTo>
                    <a:lnTo>
                      <a:pt x="17427" y="4269"/>
                    </a:lnTo>
                    <a:lnTo>
                      <a:pt x="16936" y="4018"/>
                    </a:lnTo>
                    <a:lnTo>
                      <a:pt x="16690" y="3516"/>
                    </a:lnTo>
                    <a:lnTo>
                      <a:pt x="16199" y="3013"/>
                    </a:lnTo>
                    <a:lnTo>
                      <a:pt x="15463" y="2762"/>
                    </a:lnTo>
                    <a:lnTo>
                      <a:pt x="14727" y="3013"/>
                    </a:lnTo>
                    <a:lnTo>
                      <a:pt x="14236" y="3013"/>
                    </a:lnTo>
                    <a:lnTo>
                      <a:pt x="13499" y="3265"/>
                    </a:lnTo>
                    <a:lnTo>
                      <a:pt x="13254" y="3265"/>
                    </a:lnTo>
                    <a:lnTo>
                      <a:pt x="13009" y="3516"/>
                    </a:lnTo>
                    <a:lnTo>
                      <a:pt x="11536" y="4018"/>
                    </a:lnTo>
                    <a:lnTo>
                      <a:pt x="9572" y="4018"/>
                    </a:lnTo>
                    <a:lnTo>
                      <a:pt x="8836" y="3767"/>
                    </a:lnTo>
                    <a:lnTo>
                      <a:pt x="8345" y="3516"/>
                    </a:lnTo>
                    <a:lnTo>
                      <a:pt x="7609" y="2762"/>
                    </a:lnTo>
                    <a:lnTo>
                      <a:pt x="6872" y="2260"/>
                    </a:lnTo>
                    <a:lnTo>
                      <a:pt x="6627" y="1758"/>
                    </a:lnTo>
                    <a:lnTo>
                      <a:pt x="6136" y="1255"/>
                    </a:lnTo>
                    <a:lnTo>
                      <a:pt x="6136" y="1004"/>
                    </a:lnTo>
                    <a:lnTo>
                      <a:pt x="5645" y="502"/>
                    </a:lnTo>
                    <a:lnTo>
                      <a:pt x="5154" y="502"/>
                    </a:lnTo>
                    <a:lnTo>
                      <a:pt x="5154" y="0"/>
                    </a:lnTo>
                    <a:lnTo>
                      <a:pt x="4909" y="0"/>
                    </a:lnTo>
                    <a:lnTo>
                      <a:pt x="4909" y="251"/>
                    </a:lnTo>
                    <a:lnTo>
                      <a:pt x="5154" y="502"/>
                    </a:lnTo>
                    <a:lnTo>
                      <a:pt x="4909" y="502"/>
                    </a:lnTo>
                    <a:lnTo>
                      <a:pt x="4909" y="1004"/>
                    </a:lnTo>
                    <a:lnTo>
                      <a:pt x="4663" y="1004"/>
                    </a:lnTo>
                    <a:lnTo>
                      <a:pt x="4663" y="1255"/>
                    </a:lnTo>
                    <a:lnTo>
                      <a:pt x="4418" y="1506"/>
                    </a:lnTo>
                    <a:lnTo>
                      <a:pt x="4418" y="2511"/>
                    </a:lnTo>
                    <a:lnTo>
                      <a:pt x="4172" y="2511"/>
                    </a:lnTo>
                    <a:lnTo>
                      <a:pt x="3927" y="2260"/>
                    </a:lnTo>
                    <a:lnTo>
                      <a:pt x="3927" y="1758"/>
                    </a:lnTo>
                    <a:lnTo>
                      <a:pt x="4172" y="1758"/>
                    </a:lnTo>
                    <a:lnTo>
                      <a:pt x="4172" y="1255"/>
                    </a:lnTo>
                    <a:lnTo>
                      <a:pt x="3927" y="1004"/>
                    </a:lnTo>
                    <a:lnTo>
                      <a:pt x="3927" y="502"/>
                    </a:lnTo>
                    <a:lnTo>
                      <a:pt x="3436" y="753"/>
                    </a:lnTo>
                    <a:lnTo>
                      <a:pt x="2945" y="1255"/>
                    </a:lnTo>
                    <a:lnTo>
                      <a:pt x="2700" y="1758"/>
                    </a:lnTo>
                    <a:lnTo>
                      <a:pt x="2454" y="2009"/>
                    </a:lnTo>
                    <a:lnTo>
                      <a:pt x="2209" y="2009"/>
                    </a:lnTo>
                    <a:lnTo>
                      <a:pt x="2209" y="2260"/>
                    </a:lnTo>
                    <a:lnTo>
                      <a:pt x="1718" y="2260"/>
                    </a:lnTo>
                    <a:lnTo>
                      <a:pt x="1227" y="2511"/>
                    </a:lnTo>
                    <a:lnTo>
                      <a:pt x="736" y="3013"/>
                    </a:lnTo>
                    <a:lnTo>
                      <a:pt x="245" y="3265"/>
                    </a:lnTo>
                    <a:lnTo>
                      <a:pt x="0" y="3767"/>
                    </a:lnTo>
                    <a:lnTo>
                      <a:pt x="0" y="5776"/>
                    </a:lnTo>
                    <a:lnTo>
                      <a:pt x="245" y="6027"/>
                    </a:lnTo>
                    <a:lnTo>
                      <a:pt x="245" y="6279"/>
                    </a:lnTo>
                    <a:lnTo>
                      <a:pt x="490" y="6781"/>
                    </a:lnTo>
                    <a:lnTo>
                      <a:pt x="490" y="7283"/>
                    </a:lnTo>
                    <a:lnTo>
                      <a:pt x="245" y="7534"/>
                    </a:lnTo>
                    <a:lnTo>
                      <a:pt x="245" y="8037"/>
                    </a:lnTo>
                    <a:lnTo>
                      <a:pt x="0" y="8539"/>
                    </a:lnTo>
                    <a:lnTo>
                      <a:pt x="0" y="9041"/>
                    </a:lnTo>
                    <a:lnTo>
                      <a:pt x="245" y="9544"/>
                    </a:lnTo>
                    <a:lnTo>
                      <a:pt x="245" y="10046"/>
                    </a:lnTo>
                    <a:lnTo>
                      <a:pt x="736" y="10548"/>
                    </a:lnTo>
                    <a:lnTo>
                      <a:pt x="1472" y="10800"/>
                    </a:lnTo>
                    <a:lnTo>
                      <a:pt x="5400" y="11302"/>
                    </a:lnTo>
                    <a:lnTo>
                      <a:pt x="5890" y="12306"/>
                    </a:lnTo>
                    <a:lnTo>
                      <a:pt x="7363" y="12306"/>
                    </a:lnTo>
                    <a:lnTo>
                      <a:pt x="7609" y="12055"/>
                    </a:lnTo>
                    <a:lnTo>
                      <a:pt x="8100" y="12055"/>
                    </a:lnTo>
                    <a:lnTo>
                      <a:pt x="8100" y="12809"/>
                    </a:lnTo>
                    <a:lnTo>
                      <a:pt x="7363" y="13562"/>
                    </a:lnTo>
                    <a:lnTo>
                      <a:pt x="7363" y="14065"/>
                    </a:lnTo>
                    <a:lnTo>
                      <a:pt x="7118" y="14567"/>
                    </a:lnTo>
                    <a:lnTo>
                      <a:pt x="7609" y="16074"/>
                    </a:lnTo>
                    <a:lnTo>
                      <a:pt x="8345" y="16576"/>
                    </a:lnTo>
                    <a:lnTo>
                      <a:pt x="7363" y="17581"/>
                    </a:lnTo>
                    <a:lnTo>
                      <a:pt x="7609" y="17581"/>
                    </a:lnTo>
                    <a:lnTo>
                      <a:pt x="7609" y="18083"/>
                    </a:lnTo>
                    <a:lnTo>
                      <a:pt x="7854" y="18586"/>
                    </a:lnTo>
                    <a:lnTo>
                      <a:pt x="8345" y="20093"/>
                    </a:lnTo>
                    <a:lnTo>
                      <a:pt x="8345" y="20595"/>
                    </a:lnTo>
                    <a:lnTo>
                      <a:pt x="9818" y="20846"/>
                    </a:lnTo>
                    <a:lnTo>
                      <a:pt x="12027" y="21599"/>
                    </a:lnTo>
                    <a:lnTo>
                      <a:pt x="14236" y="19088"/>
                    </a:lnTo>
                    <a:lnTo>
                      <a:pt x="15218" y="18586"/>
                    </a:lnTo>
                    <a:lnTo>
                      <a:pt x="15218" y="17581"/>
                    </a:lnTo>
                    <a:lnTo>
                      <a:pt x="13990" y="17581"/>
                    </a:lnTo>
                    <a:lnTo>
                      <a:pt x="13745" y="17330"/>
                    </a:lnTo>
                    <a:lnTo>
                      <a:pt x="13745" y="16325"/>
                    </a:lnTo>
                    <a:lnTo>
                      <a:pt x="13009" y="15572"/>
                    </a:lnTo>
                    <a:lnTo>
                      <a:pt x="12763" y="15572"/>
                    </a:lnTo>
                    <a:lnTo>
                      <a:pt x="12763" y="14818"/>
                    </a:lnTo>
                    <a:lnTo>
                      <a:pt x="13009" y="14818"/>
                    </a:lnTo>
                    <a:lnTo>
                      <a:pt x="13254" y="15069"/>
                    </a:lnTo>
                    <a:lnTo>
                      <a:pt x="13990" y="15320"/>
                    </a:lnTo>
                    <a:lnTo>
                      <a:pt x="15463" y="15572"/>
                    </a:lnTo>
                    <a:lnTo>
                      <a:pt x="15709" y="16325"/>
                    </a:lnTo>
                    <a:lnTo>
                      <a:pt x="17672" y="16074"/>
                    </a:lnTo>
                    <a:lnTo>
                      <a:pt x="17672" y="15572"/>
                    </a:lnTo>
                    <a:lnTo>
                      <a:pt x="18654" y="15069"/>
                    </a:lnTo>
                    <a:lnTo>
                      <a:pt x="18899" y="15069"/>
                    </a:lnTo>
                    <a:lnTo>
                      <a:pt x="19145" y="15320"/>
                    </a:lnTo>
                    <a:lnTo>
                      <a:pt x="19390" y="15320"/>
                    </a:lnTo>
                    <a:lnTo>
                      <a:pt x="19636" y="15069"/>
                    </a:lnTo>
                    <a:lnTo>
                      <a:pt x="19881" y="15069"/>
                    </a:lnTo>
                    <a:lnTo>
                      <a:pt x="20127" y="14818"/>
                    </a:lnTo>
                    <a:lnTo>
                      <a:pt x="20127" y="14567"/>
                    </a:lnTo>
                    <a:lnTo>
                      <a:pt x="19145" y="12558"/>
                    </a:lnTo>
                    <a:lnTo>
                      <a:pt x="19145" y="12306"/>
                    </a:lnTo>
                    <a:lnTo>
                      <a:pt x="18899" y="12055"/>
                    </a:lnTo>
                    <a:lnTo>
                      <a:pt x="18899" y="10548"/>
                    </a:lnTo>
                    <a:lnTo>
                      <a:pt x="19145" y="9795"/>
                    </a:lnTo>
                    <a:lnTo>
                      <a:pt x="20372" y="9544"/>
                    </a:lnTo>
                    <a:lnTo>
                      <a:pt x="20127" y="8037"/>
                    </a:lnTo>
                    <a:lnTo>
                      <a:pt x="20618" y="7786"/>
                    </a:lnTo>
                    <a:lnTo>
                      <a:pt x="20863" y="7786"/>
                    </a:lnTo>
                    <a:lnTo>
                      <a:pt x="21354" y="7534"/>
                    </a:lnTo>
                    <a:lnTo>
                      <a:pt x="21599" y="7283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495" name="AutoShape 103"/>
              <p:cNvSpPr/>
              <p:nvPr/>
            </p:nvSpPr>
            <p:spPr bwMode="auto">
              <a:xfrm>
                <a:off x="456827" y="121514"/>
                <a:ext cx="58385" cy="90090"/>
              </a:xfrm>
              <a:custGeom>
                <a:avLst/>
                <a:gdLst>
                  <a:gd name="T0" fmla="*/ 29193 w 21600"/>
                  <a:gd name="T1" fmla="*/ 45045 h 21600"/>
                  <a:gd name="T2" fmla="*/ 29193 w 21600"/>
                  <a:gd name="T3" fmla="*/ 45045 h 21600"/>
                  <a:gd name="T4" fmla="*/ 29193 w 21600"/>
                  <a:gd name="T5" fmla="*/ 45045 h 21600"/>
                  <a:gd name="T6" fmla="*/ 29193 w 21600"/>
                  <a:gd name="T7" fmla="*/ 45045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600" y="7032"/>
                    </a:moveTo>
                    <a:lnTo>
                      <a:pt x="19938" y="6530"/>
                    </a:lnTo>
                    <a:lnTo>
                      <a:pt x="19107" y="5525"/>
                    </a:lnTo>
                    <a:lnTo>
                      <a:pt x="16615" y="4018"/>
                    </a:lnTo>
                    <a:lnTo>
                      <a:pt x="14123" y="3013"/>
                    </a:lnTo>
                    <a:lnTo>
                      <a:pt x="9138" y="0"/>
                    </a:lnTo>
                    <a:lnTo>
                      <a:pt x="8307" y="502"/>
                    </a:lnTo>
                    <a:lnTo>
                      <a:pt x="6646" y="1004"/>
                    </a:lnTo>
                    <a:lnTo>
                      <a:pt x="5815" y="1004"/>
                    </a:lnTo>
                    <a:lnTo>
                      <a:pt x="4153" y="1506"/>
                    </a:lnTo>
                    <a:lnTo>
                      <a:pt x="4984" y="4520"/>
                    </a:lnTo>
                    <a:lnTo>
                      <a:pt x="830" y="5023"/>
                    </a:lnTo>
                    <a:lnTo>
                      <a:pt x="0" y="6530"/>
                    </a:lnTo>
                    <a:lnTo>
                      <a:pt x="0" y="9544"/>
                    </a:lnTo>
                    <a:lnTo>
                      <a:pt x="830" y="10046"/>
                    </a:lnTo>
                    <a:lnTo>
                      <a:pt x="830" y="10548"/>
                    </a:lnTo>
                    <a:lnTo>
                      <a:pt x="4153" y="14567"/>
                    </a:lnTo>
                    <a:lnTo>
                      <a:pt x="5815" y="14567"/>
                    </a:lnTo>
                    <a:lnTo>
                      <a:pt x="6646" y="15069"/>
                    </a:lnTo>
                    <a:lnTo>
                      <a:pt x="6646" y="15572"/>
                    </a:lnTo>
                    <a:lnTo>
                      <a:pt x="7476" y="16576"/>
                    </a:lnTo>
                    <a:lnTo>
                      <a:pt x="7476" y="18083"/>
                    </a:lnTo>
                    <a:lnTo>
                      <a:pt x="6646" y="18586"/>
                    </a:lnTo>
                    <a:lnTo>
                      <a:pt x="6646" y="21097"/>
                    </a:lnTo>
                    <a:lnTo>
                      <a:pt x="7476" y="21599"/>
                    </a:lnTo>
                    <a:lnTo>
                      <a:pt x="9969" y="21097"/>
                    </a:lnTo>
                    <a:lnTo>
                      <a:pt x="10800" y="21097"/>
                    </a:lnTo>
                    <a:lnTo>
                      <a:pt x="14953" y="20595"/>
                    </a:lnTo>
                    <a:lnTo>
                      <a:pt x="19107" y="20595"/>
                    </a:lnTo>
                    <a:lnTo>
                      <a:pt x="17446" y="19590"/>
                    </a:lnTo>
                    <a:lnTo>
                      <a:pt x="17446" y="18586"/>
                    </a:lnTo>
                    <a:lnTo>
                      <a:pt x="16615" y="16074"/>
                    </a:lnTo>
                    <a:lnTo>
                      <a:pt x="14953" y="15572"/>
                    </a:lnTo>
                    <a:lnTo>
                      <a:pt x="13292" y="13562"/>
                    </a:lnTo>
                    <a:lnTo>
                      <a:pt x="13292" y="11051"/>
                    </a:lnTo>
                    <a:lnTo>
                      <a:pt x="14123" y="10046"/>
                    </a:lnTo>
                    <a:lnTo>
                      <a:pt x="16615" y="10046"/>
                    </a:lnTo>
                    <a:lnTo>
                      <a:pt x="17446" y="10548"/>
                    </a:lnTo>
                    <a:lnTo>
                      <a:pt x="18276" y="10548"/>
                    </a:lnTo>
                    <a:lnTo>
                      <a:pt x="18276" y="10046"/>
                    </a:lnTo>
                    <a:lnTo>
                      <a:pt x="19107" y="9544"/>
                    </a:lnTo>
                    <a:lnTo>
                      <a:pt x="19107" y="9041"/>
                    </a:lnTo>
                    <a:lnTo>
                      <a:pt x="19938" y="8539"/>
                    </a:lnTo>
                    <a:lnTo>
                      <a:pt x="19938" y="8037"/>
                    </a:lnTo>
                    <a:lnTo>
                      <a:pt x="21600" y="7032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496" name="AutoShape 104"/>
              <p:cNvSpPr/>
              <p:nvPr/>
            </p:nvSpPr>
            <p:spPr bwMode="auto">
              <a:xfrm>
                <a:off x="492677" y="150846"/>
                <a:ext cx="52239" cy="58663"/>
              </a:xfrm>
              <a:custGeom>
                <a:avLst/>
                <a:gdLst>
                  <a:gd name="T0" fmla="*/ 26120 w 21600"/>
                  <a:gd name="T1" fmla="*/ 29332 h 21600"/>
                  <a:gd name="T2" fmla="*/ 26120 w 21600"/>
                  <a:gd name="T3" fmla="*/ 29332 h 21600"/>
                  <a:gd name="T4" fmla="*/ 26120 w 21600"/>
                  <a:gd name="T5" fmla="*/ 29332 h 21600"/>
                  <a:gd name="T6" fmla="*/ 26120 w 21600"/>
                  <a:gd name="T7" fmla="*/ 29332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9391" y="0"/>
                    </a:moveTo>
                    <a:lnTo>
                      <a:pt x="16904" y="3085"/>
                    </a:lnTo>
                    <a:lnTo>
                      <a:pt x="21600" y="3857"/>
                    </a:lnTo>
                    <a:lnTo>
                      <a:pt x="20660" y="6171"/>
                    </a:lnTo>
                    <a:lnTo>
                      <a:pt x="17843" y="8485"/>
                    </a:lnTo>
                    <a:lnTo>
                      <a:pt x="17843" y="9257"/>
                    </a:lnTo>
                    <a:lnTo>
                      <a:pt x="16904" y="10028"/>
                    </a:lnTo>
                    <a:lnTo>
                      <a:pt x="16904" y="10800"/>
                    </a:lnTo>
                    <a:lnTo>
                      <a:pt x="18782" y="12342"/>
                    </a:lnTo>
                    <a:lnTo>
                      <a:pt x="19721" y="13885"/>
                    </a:lnTo>
                    <a:lnTo>
                      <a:pt x="19721" y="14657"/>
                    </a:lnTo>
                    <a:lnTo>
                      <a:pt x="18782" y="16199"/>
                    </a:lnTo>
                    <a:lnTo>
                      <a:pt x="18782" y="19285"/>
                    </a:lnTo>
                    <a:lnTo>
                      <a:pt x="17843" y="20057"/>
                    </a:lnTo>
                    <a:lnTo>
                      <a:pt x="15965" y="20057"/>
                    </a:lnTo>
                    <a:lnTo>
                      <a:pt x="15026" y="19285"/>
                    </a:lnTo>
                    <a:lnTo>
                      <a:pt x="13147" y="19285"/>
                    </a:lnTo>
                    <a:lnTo>
                      <a:pt x="12208" y="20057"/>
                    </a:lnTo>
                    <a:lnTo>
                      <a:pt x="11269" y="20057"/>
                    </a:lnTo>
                    <a:lnTo>
                      <a:pt x="9391" y="19285"/>
                    </a:lnTo>
                    <a:lnTo>
                      <a:pt x="8452" y="20828"/>
                    </a:lnTo>
                    <a:lnTo>
                      <a:pt x="9391" y="21599"/>
                    </a:lnTo>
                    <a:lnTo>
                      <a:pt x="6573" y="20828"/>
                    </a:lnTo>
                    <a:lnTo>
                      <a:pt x="4695" y="19285"/>
                    </a:lnTo>
                    <a:lnTo>
                      <a:pt x="4695" y="17742"/>
                    </a:lnTo>
                    <a:lnTo>
                      <a:pt x="3756" y="13885"/>
                    </a:lnTo>
                    <a:lnTo>
                      <a:pt x="1878" y="13114"/>
                    </a:lnTo>
                    <a:lnTo>
                      <a:pt x="0" y="10028"/>
                    </a:lnTo>
                    <a:lnTo>
                      <a:pt x="0" y="6171"/>
                    </a:lnTo>
                    <a:lnTo>
                      <a:pt x="939" y="4628"/>
                    </a:lnTo>
                    <a:lnTo>
                      <a:pt x="3756" y="4628"/>
                    </a:lnTo>
                    <a:lnTo>
                      <a:pt x="4695" y="5400"/>
                    </a:lnTo>
                    <a:lnTo>
                      <a:pt x="5634" y="5400"/>
                    </a:lnTo>
                    <a:lnTo>
                      <a:pt x="5634" y="4628"/>
                    </a:lnTo>
                    <a:lnTo>
                      <a:pt x="6573" y="3857"/>
                    </a:lnTo>
                    <a:lnTo>
                      <a:pt x="6573" y="3085"/>
                    </a:lnTo>
                    <a:lnTo>
                      <a:pt x="7513" y="2314"/>
                    </a:lnTo>
                    <a:lnTo>
                      <a:pt x="7513" y="1542"/>
                    </a:lnTo>
                    <a:lnTo>
                      <a:pt x="9391" y="0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497" name="AutoShape 105"/>
              <p:cNvSpPr/>
              <p:nvPr/>
            </p:nvSpPr>
            <p:spPr bwMode="auto">
              <a:xfrm>
                <a:off x="533648" y="161321"/>
                <a:ext cx="51215" cy="43998"/>
              </a:xfrm>
              <a:custGeom>
                <a:avLst/>
                <a:gdLst>
                  <a:gd name="T0" fmla="*/ 25608 w 21600"/>
                  <a:gd name="T1" fmla="*/ 21999 h 21600"/>
                  <a:gd name="T2" fmla="*/ 25608 w 21600"/>
                  <a:gd name="T3" fmla="*/ 21999 h 21600"/>
                  <a:gd name="T4" fmla="*/ 25608 w 21600"/>
                  <a:gd name="T5" fmla="*/ 21999 h 21600"/>
                  <a:gd name="T6" fmla="*/ 25608 w 21600"/>
                  <a:gd name="T7" fmla="*/ 21999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599" y="9257"/>
                    </a:moveTo>
                    <a:lnTo>
                      <a:pt x="17843" y="6171"/>
                    </a:lnTo>
                    <a:lnTo>
                      <a:pt x="15026" y="4114"/>
                    </a:lnTo>
                    <a:lnTo>
                      <a:pt x="9391" y="2057"/>
                    </a:lnTo>
                    <a:lnTo>
                      <a:pt x="4695" y="0"/>
                    </a:lnTo>
                    <a:lnTo>
                      <a:pt x="3756" y="1028"/>
                    </a:lnTo>
                    <a:lnTo>
                      <a:pt x="3756" y="3085"/>
                    </a:lnTo>
                    <a:lnTo>
                      <a:pt x="939" y="6171"/>
                    </a:lnTo>
                    <a:lnTo>
                      <a:pt x="939" y="7200"/>
                    </a:lnTo>
                    <a:lnTo>
                      <a:pt x="0" y="8228"/>
                    </a:lnTo>
                    <a:lnTo>
                      <a:pt x="0" y="9257"/>
                    </a:lnTo>
                    <a:lnTo>
                      <a:pt x="1878" y="11314"/>
                    </a:lnTo>
                    <a:lnTo>
                      <a:pt x="2817" y="13371"/>
                    </a:lnTo>
                    <a:lnTo>
                      <a:pt x="2817" y="14399"/>
                    </a:lnTo>
                    <a:lnTo>
                      <a:pt x="1878" y="16457"/>
                    </a:lnTo>
                    <a:lnTo>
                      <a:pt x="1878" y="20571"/>
                    </a:lnTo>
                    <a:lnTo>
                      <a:pt x="939" y="20571"/>
                    </a:lnTo>
                    <a:lnTo>
                      <a:pt x="939" y="21599"/>
                    </a:lnTo>
                    <a:lnTo>
                      <a:pt x="3756" y="21599"/>
                    </a:lnTo>
                    <a:lnTo>
                      <a:pt x="4695" y="20571"/>
                    </a:lnTo>
                    <a:lnTo>
                      <a:pt x="9391" y="20571"/>
                    </a:lnTo>
                    <a:lnTo>
                      <a:pt x="10330" y="21599"/>
                    </a:lnTo>
                    <a:lnTo>
                      <a:pt x="13147" y="21599"/>
                    </a:lnTo>
                    <a:lnTo>
                      <a:pt x="13147" y="20571"/>
                    </a:lnTo>
                    <a:lnTo>
                      <a:pt x="14086" y="19542"/>
                    </a:lnTo>
                    <a:lnTo>
                      <a:pt x="14086" y="18514"/>
                    </a:lnTo>
                    <a:lnTo>
                      <a:pt x="15965" y="14399"/>
                    </a:lnTo>
                    <a:lnTo>
                      <a:pt x="16904" y="13371"/>
                    </a:lnTo>
                    <a:lnTo>
                      <a:pt x="18782" y="13371"/>
                    </a:lnTo>
                    <a:lnTo>
                      <a:pt x="19721" y="11314"/>
                    </a:lnTo>
                    <a:lnTo>
                      <a:pt x="21599" y="9257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498" name="AutoShape 106"/>
              <p:cNvSpPr/>
              <p:nvPr/>
            </p:nvSpPr>
            <p:spPr bwMode="auto">
              <a:xfrm>
                <a:off x="191539" y="58662"/>
                <a:ext cx="167983" cy="253506"/>
              </a:xfrm>
              <a:custGeom>
                <a:avLst/>
                <a:gdLst>
                  <a:gd name="T0" fmla="*/ 83992 w 21600"/>
                  <a:gd name="T1" fmla="*/ 126753 h 21600"/>
                  <a:gd name="T2" fmla="*/ 83992 w 21600"/>
                  <a:gd name="T3" fmla="*/ 126753 h 21600"/>
                  <a:gd name="T4" fmla="*/ 83992 w 21600"/>
                  <a:gd name="T5" fmla="*/ 126753 h 21600"/>
                  <a:gd name="T6" fmla="*/ 83992 w 21600"/>
                  <a:gd name="T7" fmla="*/ 126753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097" y="17315"/>
                    </a:moveTo>
                    <a:lnTo>
                      <a:pt x="18389" y="17851"/>
                    </a:lnTo>
                    <a:lnTo>
                      <a:pt x="18681" y="18208"/>
                    </a:lnTo>
                    <a:lnTo>
                      <a:pt x="18681" y="18565"/>
                    </a:lnTo>
                    <a:lnTo>
                      <a:pt x="18389" y="18922"/>
                    </a:lnTo>
                    <a:lnTo>
                      <a:pt x="17221" y="21599"/>
                    </a:lnTo>
                    <a:lnTo>
                      <a:pt x="16929" y="21421"/>
                    </a:lnTo>
                    <a:lnTo>
                      <a:pt x="16637" y="21421"/>
                    </a:lnTo>
                    <a:lnTo>
                      <a:pt x="16345" y="21599"/>
                    </a:lnTo>
                    <a:lnTo>
                      <a:pt x="17221" y="20171"/>
                    </a:lnTo>
                    <a:lnTo>
                      <a:pt x="17221" y="19993"/>
                    </a:lnTo>
                    <a:lnTo>
                      <a:pt x="16637" y="19636"/>
                    </a:lnTo>
                    <a:lnTo>
                      <a:pt x="16054" y="19636"/>
                    </a:lnTo>
                    <a:lnTo>
                      <a:pt x="15470" y="19457"/>
                    </a:lnTo>
                    <a:lnTo>
                      <a:pt x="13135" y="19457"/>
                    </a:lnTo>
                    <a:lnTo>
                      <a:pt x="11967" y="19100"/>
                    </a:lnTo>
                    <a:lnTo>
                      <a:pt x="11967" y="18743"/>
                    </a:lnTo>
                    <a:lnTo>
                      <a:pt x="11675" y="18565"/>
                    </a:lnTo>
                    <a:lnTo>
                      <a:pt x="11675" y="18208"/>
                    </a:lnTo>
                    <a:lnTo>
                      <a:pt x="11383" y="17851"/>
                    </a:lnTo>
                    <a:lnTo>
                      <a:pt x="10508" y="17494"/>
                    </a:lnTo>
                    <a:lnTo>
                      <a:pt x="8756" y="17137"/>
                    </a:lnTo>
                    <a:lnTo>
                      <a:pt x="7589" y="16780"/>
                    </a:lnTo>
                    <a:lnTo>
                      <a:pt x="7297" y="16780"/>
                    </a:lnTo>
                    <a:lnTo>
                      <a:pt x="6713" y="16601"/>
                    </a:lnTo>
                    <a:lnTo>
                      <a:pt x="5837" y="16423"/>
                    </a:lnTo>
                    <a:lnTo>
                      <a:pt x="5254" y="16066"/>
                    </a:lnTo>
                    <a:lnTo>
                      <a:pt x="4670" y="15887"/>
                    </a:lnTo>
                    <a:lnTo>
                      <a:pt x="3794" y="15352"/>
                    </a:lnTo>
                    <a:lnTo>
                      <a:pt x="2043" y="14995"/>
                    </a:lnTo>
                    <a:lnTo>
                      <a:pt x="1459" y="14995"/>
                    </a:lnTo>
                    <a:lnTo>
                      <a:pt x="583" y="14816"/>
                    </a:lnTo>
                    <a:lnTo>
                      <a:pt x="0" y="14816"/>
                    </a:lnTo>
                    <a:lnTo>
                      <a:pt x="291" y="14459"/>
                    </a:lnTo>
                    <a:lnTo>
                      <a:pt x="1459" y="13745"/>
                    </a:lnTo>
                    <a:lnTo>
                      <a:pt x="2627" y="11603"/>
                    </a:lnTo>
                    <a:lnTo>
                      <a:pt x="2627" y="7140"/>
                    </a:lnTo>
                    <a:lnTo>
                      <a:pt x="2918" y="6604"/>
                    </a:lnTo>
                    <a:lnTo>
                      <a:pt x="2918" y="6247"/>
                    </a:lnTo>
                    <a:lnTo>
                      <a:pt x="2627" y="6069"/>
                    </a:lnTo>
                    <a:lnTo>
                      <a:pt x="2627" y="5890"/>
                    </a:lnTo>
                    <a:lnTo>
                      <a:pt x="2918" y="5533"/>
                    </a:lnTo>
                    <a:lnTo>
                      <a:pt x="2627" y="5176"/>
                    </a:lnTo>
                    <a:lnTo>
                      <a:pt x="2627" y="4998"/>
                    </a:lnTo>
                    <a:lnTo>
                      <a:pt x="2918" y="4998"/>
                    </a:lnTo>
                    <a:lnTo>
                      <a:pt x="2918" y="4819"/>
                    </a:lnTo>
                    <a:lnTo>
                      <a:pt x="4962" y="4462"/>
                    </a:lnTo>
                    <a:lnTo>
                      <a:pt x="6421" y="3034"/>
                    </a:lnTo>
                    <a:lnTo>
                      <a:pt x="7297" y="2142"/>
                    </a:lnTo>
                    <a:lnTo>
                      <a:pt x="9924" y="1963"/>
                    </a:lnTo>
                    <a:lnTo>
                      <a:pt x="11675" y="892"/>
                    </a:lnTo>
                    <a:lnTo>
                      <a:pt x="12259" y="714"/>
                    </a:lnTo>
                    <a:lnTo>
                      <a:pt x="13427" y="714"/>
                    </a:lnTo>
                    <a:lnTo>
                      <a:pt x="13718" y="535"/>
                    </a:lnTo>
                    <a:lnTo>
                      <a:pt x="14010" y="535"/>
                    </a:lnTo>
                    <a:lnTo>
                      <a:pt x="14302" y="357"/>
                    </a:lnTo>
                    <a:lnTo>
                      <a:pt x="14886" y="178"/>
                    </a:lnTo>
                    <a:lnTo>
                      <a:pt x="15470" y="178"/>
                    </a:lnTo>
                    <a:lnTo>
                      <a:pt x="16054" y="0"/>
                    </a:lnTo>
                    <a:lnTo>
                      <a:pt x="16637" y="0"/>
                    </a:lnTo>
                    <a:lnTo>
                      <a:pt x="16637" y="178"/>
                    </a:lnTo>
                    <a:lnTo>
                      <a:pt x="16929" y="178"/>
                    </a:lnTo>
                    <a:lnTo>
                      <a:pt x="16929" y="357"/>
                    </a:lnTo>
                    <a:lnTo>
                      <a:pt x="16637" y="357"/>
                    </a:lnTo>
                    <a:lnTo>
                      <a:pt x="16637" y="535"/>
                    </a:lnTo>
                    <a:lnTo>
                      <a:pt x="16345" y="535"/>
                    </a:lnTo>
                    <a:lnTo>
                      <a:pt x="16054" y="714"/>
                    </a:lnTo>
                    <a:lnTo>
                      <a:pt x="15470" y="892"/>
                    </a:lnTo>
                    <a:lnTo>
                      <a:pt x="14302" y="1606"/>
                    </a:lnTo>
                    <a:lnTo>
                      <a:pt x="14302" y="1785"/>
                    </a:lnTo>
                    <a:lnTo>
                      <a:pt x="13718" y="1785"/>
                    </a:lnTo>
                    <a:lnTo>
                      <a:pt x="13135" y="1963"/>
                    </a:lnTo>
                    <a:lnTo>
                      <a:pt x="12551" y="2320"/>
                    </a:lnTo>
                    <a:lnTo>
                      <a:pt x="11967" y="2499"/>
                    </a:lnTo>
                    <a:lnTo>
                      <a:pt x="11675" y="2856"/>
                    </a:lnTo>
                    <a:lnTo>
                      <a:pt x="11675" y="4284"/>
                    </a:lnTo>
                    <a:lnTo>
                      <a:pt x="11967" y="4462"/>
                    </a:lnTo>
                    <a:lnTo>
                      <a:pt x="11967" y="4641"/>
                    </a:lnTo>
                    <a:lnTo>
                      <a:pt x="12259" y="4998"/>
                    </a:lnTo>
                    <a:lnTo>
                      <a:pt x="12259" y="5355"/>
                    </a:lnTo>
                    <a:lnTo>
                      <a:pt x="11967" y="5533"/>
                    </a:lnTo>
                    <a:lnTo>
                      <a:pt x="11967" y="5890"/>
                    </a:lnTo>
                    <a:lnTo>
                      <a:pt x="11675" y="6247"/>
                    </a:lnTo>
                    <a:lnTo>
                      <a:pt x="11675" y="6604"/>
                    </a:lnTo>
                    <a:lnTo>
                      <a:pt x="11967" y="6961"/>
                    </a:lnTo>
                    <a:lnTo>
                      <a:pt x="11967" y="7319"/>
                    </a:lnTo>
                    <a:lnTo>
                      <a:pt x="12551" y="7676"/>
                    </a:lnTo>
                    <a:lnTo>
                      <a:pt x="13427" y="7854"/>
                    </a:lnTo>
                    <a:lnTo>
                      <a:pt x="18097" y="8211"/>
                    </a:lnTo>
                    <a:lnTo>
                      <a:pt x="18681" y="8925"/>
                    </a:lnTo>
                    <a:lnTo>
                      <a:pt x="20432" y="8925"/>
                    </a:lnTo>
                    <a:lnTo>
                      <a:pt x="20724" y="8747"/>
                    </a:lnTo>
                    <a:lnTo>
                      <a:pt x="21308" y="8747"/>
                    </a:lnTo>
                    <a:lnTo>
                      <a:pt x="21308" y="9282"/>
                    </a:lnTo>
                    <a:lnTo>
                      <a:pt x="20432" y="9818"/>
                    </a:lnTo>
                    <a:lnTo>
                      <a:pt x="20432" y="10175"/>
                    </a:lnTo>
                    <a:lnTo>
                      <a:pt x="20140" y="10532"/>
                    </a:lnTo>
                    <a:lnTo>
                      <a:pt x="20724" y="11603"/>
                    </a:lnTo>
                    <a:lnTo>
                      <a:pt x="21599" y="11960"/>
                    </a:lnTo>
                    <a:lnTo>
                      <a:pt x="20432" y="12674"/>
                    </a:lnTo>
                    <a:lnTo>
                      <a:pt x="20724" y="12674"/>
                    </a:lnTo>
                    <a:lnTo>
                      <a:pt x="20724" y="13031"/>
                    </a:lnTo>
                    <a:lnTo>
                      <a:pt x="21016" y="13388"/>
                    </a:lnTo>
                    <a:lnTo>
                      <a:pt x="21599" y="14459"/>
                    </a:lnTo>
                    <a:lnTo>
                      <a:pt x="21599" y="14816"/>
                    </a:lnTo>
                    <a:lnTo>
                      <a:pt x="21308" y="14816"/>
                    </a:lnTo>
                    <a:lnTo>
                      <a:pt x="21308" y="14638"/>
                    </a:lnTo>
                    <a:lnTo>
                      <a:pt x="20724" y="13923"/>
                    </a:lnTo>
                    <a:lnTo>
                      <a:pt x="17221" y="14280"/>
                    </a:lnTo>
                    <a:lnTo>
                      <a:pt x="17513" y="14995"/>
                    </a:lnTo>
                    <a:lnTo>
                      <a:pt x="18389" y="14995"/>
                    </a:lnTo>
                    <a:lnTo>
                      <a:pt x="18972" y="15887"/>
                    </a:lnTo>
                    <a:lnTo>
                      <a:pt x="18681" y="15887"/>
                    </a:lnTo>
                    <a:lnTo>
                      <a:pt x="18389" y="15709"/>
                    </a:lnTo>
                    <a:lnTo>
                      <a:pt x="18097" y="15709"/>
                    </a:lnTo>
                    <a:lnTo>
                      <a:pt x="17805" y="15530"/>
                    </a:lnTo>
                    <a:lnTo>
                      <a:pt x="17513" y="15530"/>
                    </a:lnTo>
                    <a:lnTo>
                      <a:pt x="17513" y="16601"/>
                    </a:lnTo>
                    <a:lnTo>
                      <a:pt x="17805" y="16780"/>
                    </a:lnTo>
                    <a:lnTo>
                      <a:pt x="18097" y="17315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499" name="AutoShape 107"/>
              <p:cNvSpPr/>
              <p:nvPr/>
            </p:nvSpPr>
            <p:spPr bwMode="auto">
              <a:xfrm>
                <a:off x="146471" y="232554"/>
                <a:ext cx="91162" cy="87994"/>
              </a:xfrm>
              <a:custGeom>
                <a:avLst/>
                <a:gdLst>
                  <a:gd name="T0" fmla="*/ 45581 w 21600"/>
                  <a:gd name="T1" fmla="*/ 43997 h 21600"/>
                  <a:gd name="T2" fmla="*/ 45581 w 21600"/>
                  <a:gd name="T3" fmla="*/ 43997 h 21600"/>
                  <a:gd name="T4" fmla="*/ 45581 w 21600"/>
                  <a:gd name="T5" fmla="*/ 43997 h 21600"/>
                  <a:gd name="T6" fmla="*/ 45581 w 21600"/>
                  <a:gd name="T7" fmla="*/ 43997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700" y="20571"/>
                    </a:moveTo>
                    <a:lnTo>
                      <a:pt x="2700" y="19028"/>
                    </a:lnTo>
                    <a:lnTo>
                      <a:pt x="1620" y="19028"/>
                    </a:lnTo>
                    <a:lnTo>
                      <a:pt x="0" y="17485"/>
                    </a:lnTo>
                    <a:lnTo>
                      <a:pt x="0" y="16971"/>
                    </a:lnTo>
                    <a:lnTo>
                      <a:pt x="1620" y="13885"/>
                    </a:lnTo>
                    <a:lnTo>
                      <a:pt x="3780" y="11314"/>
                    </a:lnTo>
                    <a:lnTo>
                      <a:pt x="6480" y="9257"/>
                    </a:lnTo>
                    <a:lnTo>
                      <a:pt x="7559" y="8742"/>
                    </a:lnTo>
                    <a:lnTo>
                      <a:pt x="8100" y="5657"/>
                    </a:lnTo>
                    <a:lnTo>
                      <a:pt x="9180" y="4628"/>
                    </a:lnTo>
                    <a:lnTo>
                      <a:pt x="9719" y="4628"/>
                    </a:lnTo>
                    <a:lnTo>
                      <a:pt x="10259" y="4114"/>
                    </a:lnTo>
                    <a:lnTo>
                      <a:pt x="10259" y="1542"/>
                    </a:lnTo>
                    <a:lnTo>
                      <a:pt x="10800" y="514"/>
                    </a:lnTo>
                    <a:lnTo>
                      <a:pt x="10800" y="0"/>
                    </a:lnTo>
                    <a:lnTo>
                      <a:pt x="11880" y="0"/>
                    </a:lnTo>
                    <a:lnTo>
                      <a:pt x="13499" y="514"/>
                    </a:lnTo>
                    <a:lnTo>
                      <a:pt x="14580" y="514"/>
                    </a:lnTo>
                    <a:lnTo>
                      <a:pt x="17819" y="1542"/>
                    </a:lnTo>
                    <a:lnTo>
                      <a:pt x="18360" y="1542"/>
                    </a:lnTo>
                    <a:lnTo>
                      <a:pt x="18899" y="2571"/>
                    </a:lnTo>
                    <a:lnTo>
                      <a:pt x="19980" y="3085"/>
                    </a:lnTo>
                    <a:lnTo>
                      <a:pt x="21060" y="4114"/>
                    </a:lnTo>
                    <a:lnTo>
                      <a:pt x="21060" y="6171"/>
                    </a:lnTo>
                    <a:lnTo>
                      <a:pt x="21599" y="6685"/>
                    </a:lnTo>
                    <a:lnTo>
                      <a:pt x="21599" y="7714"/>
                    </a:lnTo>
                    <a:lnTo>
                      <a:pt x="21060" y="8742"/>
                    </a:lnTo>
                    <a:lnTo>
                      <a:pt x="19980" y="11314"/>
                    </a:lnTo>
                    <a:lnTo>
                      <a:pt x="17819" y="13371"/>
                    </a:lnTo>
                    <a:lnTo>
                      <a:pt x="15119" y="15428"/>
                    </a:lnTo>
                    <a:lnTo>
                      <a:pt x="11880" y="16457"/>
                    </a:lnTo>
                    <a:lnTo>
                      <a:pt x="11340" y="16457"/>
                    </a:lnTo>
                    <a:lnTo>
                      <a:pt x="10800" y="16971"/>
                    </a:lnTo>
                    <a:lnTo>
                      <a:pt x="10259" y="18000"/>
                    </a:lnTo>
                    <a:lnTo>
                      <a:pt x="9719" y="18514"/>
                    </a:lnTo>
                    <a:lnTo>
                      <a:pt x="9719" y="19542"/>
                    </a:lnTo>
                    <a:lnTo>
                      <a:pt x="8640" y="20571"/>
                    </a:lnTo>
                    <a:lnTo>
                      <a:pt x="8640" y="21085"/>
                    </a:lnTo>
                    <a:lnTo>
                      <a:pt x="8100" y="21599"/>
                    </a:lnTo>
                    <a:lnTo>
                      <a:pt x="6480" y="21599"/>
                    </a:lnTo>
                    <a:lnTo>
                      <a:pt x="5940" y="21085"/>
                    </a:lnTo>
                    <a:lnTo>
                      <a:pt x="3240" y="21085"/>
                    </a:lnTo>
                    <a:lnTo>
                      <a:pt x="2700" y="20571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500" name="AutoShape 108"/>
              <p:cNvSpPr/>
              <p:nvPr/>
            </p:nvSpPr>
            <p:spPr bwMode="auto">
              <a:xfrm>
                <a:off x="271433" y="588718"/>
                <a:ext cx="302163" cy="691379"/>
              </a:xfrm>
              <a:custGeom>
                <a:avLst/>
                <a:gdLst>
                  <a:gd name="T0" fmla="*/ 151082 w 21600"/>
                  <a:gd name="T1" fmla="*/ 345690 h 21600"/>
                  <a:gd name="T2" fmla="*/ 151082 w 21600"/>
                  <a:gd name="T3" fmla="*/ 345690 h 21600"/>
                  <a:gd name="T4" fmla="*/ 151082 w 21600"/>
                  <a:gd name="T5" fmla="*/ 345690 h 21600"/>
                  <a:gd name="T6" fmla="*/ 151082 w 21600"/>
                  <a:gd name="T7" fmla="*/ 345690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6608" y="589"/>
                    </a:moveTo>
                    <a:lnTo>
                      <a:pt x="6608" y="1178"/>
                    </a:lnTo>
                    <a:lnTo>
                      <a:pt x="6447" y="1178"/>
                    </a:lnTo>
                    <a:lnTo>
                      <a:pt x="5802" y="1439"/>
                    </a:lnTo>
                    <a:lnTo>
                      <a:pt x="5641" y="1636"/>
                    </a:lnTo>
                    <a:lnTo>
                      <a:pt x="5480" y="1898"/>
                    </a:lnTo>
                    <a:lnTo>
                      <a:pt x="4997" y="2290"/>
                    </a:lnTo>
                    <a:lnTo>
                      <a:pt x="4513" y="2618"/>
                    </a:lnTo>
                    <a:lnTo>
                      <a:pt x="4191" y="2945"/>
                    </a:lnTo>
                    <a:lnTo>
                      <a:pt x="4029" y="3207"/>
                    </a:lnTo>
                    <a:lnTo>
                      <a:pt x="3868" y="3403"/>
                    </a:lnTo>
                    <a:lnTo>
                      <a:pt x="3868" y="3665"/>
                    </a:lnTo>
                    <a:lnTo>
                      <a:pt x="3707" y="4123"/>
                    </a:lnTo>
                    <a:lnTo>
                      <a:pt x="3868" y="4712"/>
                    </a:lnTo>
                    <a:lnTo>
                      <a:pt x="3707" y="7658"/>
                    </a:lnTo>
                    <a:lnTo>
                      <a:pt x="3707" y="7723"/>
                    </a:lnTo>
                    <a:lnTo>
                      <a:pt x="3223" y="7920"/>
                    </a:lnTo>
                    <a:lnTo>
                      <a:pt x="3062" y="8050"/>
                    </a:lnTo>
                    <a:lnTo>
                      <a:pt x="2740" y="8181"/>
                    </a:lnTo>
                    <a:lnTo>
                      <a:pt x="2579" y="8378"/>
                    </a:lnTo>
                    <a:lnTo>
                      <a:pt x="2417" y="8509"/>
                    </a:lnTo>
                    <a:lnTo>
                      <a:pt x="2256" y="8574"/>
                    </a:lnTo>
                    <a:lnTo>
                      <a:pt x="1934" y="9163"/>
                    </a:lnTo>
                    <a:lnTo>
                      <a:pt x="1773" y="9229"/>
                    </a:lnTo>
                    <a:lnTo>
                      <a:pt x="1773" y="9294"/>
                    </a:lnTo>
                    <a:lnTo>
                      <a:pt x="1934" y="9556"/>
                    </a:lnTo>
                    <a:lnTo>
                      <a:pt x="1773" y="9883"/>
                    </a:lnTo>
                    <a:lnTo>
                      <a:pt x="1934" y="10145"/>
                    </a:lnTo>
                    <a:lnTo>
                      <a:pt x="1773" y="10538"/>
                    </a:lnTo>
                    <a:lnTo>
                      <a:pt x="1450" y="10603"/>
                    </a:lnTo>
                    <a:lnTo>
                      <a:pt x="1450" y="10865"/>
                    </a:lnTo>
                    <a:lnTo>
                      <a:pt x="1611" y="10865"/>
                    </a:lnTo>
                    <a:lnTo>
                      <a:pt x="1611" y="12240"/>
                    </a:lnTo>
                    <a:lnTo>
                      <a:pt x="1450" y="12370"/>
                    </a:lnTo>
                    <a:lnTo>
                      <a:pt x="1450" y="12567"/>
                    </a:lnTo>
                    <a:lnTo>
                      <a:pt x="1611" y="12632"/>
                    </a:lnTo>
                    <a:lnTo>
                      <a:pt x="1611" y="12698"/>
                    </a:lnTo>
                    <a:lnTo>
                      <a:pt x="1773" y="12763"/>
                    </a:lnTo>
                    <a:lnTo>
                      <a:pt x="1773" y="13745"/>
                    </a:lnTo>
                    <a:lnTo>
                      <a:pt x="1611" y="14007"/>
                    </a:lnTo>
                    <a:lnTo>
                      <a:pt x="1611" y="14072"/>
                    </a:lnTo>
                    <a:lnTo>
                      <a:pt x="1289" y="14138"/>
                    </a:lnTo>
                    <a:lnTo>
                      <a:pt x="483" y="14465"/>
                    </a:lnTo>
                    <a:lnTo>
                      <a:pt x="322" y="14596"/>
                    </a:lnTo>
                    <a:lnTo>
                      <a:pt x="161" y="14792"/>
                    </a:lnTo>
                    <a:lnTo>
                      <a:pt x="161" y="17345"/>
                    </a:lnTo>
                    <a:lnTo>
                      <a:pt x="0" y="17410"/>
                    </a:lnTo>
                    <a:lnTo>
                      <a:pt x="0" y="17541"/>
                    </a:lnTo>
                    <a:lnTo>
                      <a:pt x="161" y="17738"/>
                    </a:lnTo>
                    <a:lnTo>
                      <a:pt x="161" y="18130"/>
                    </a:lnTo>
                    <a:lnTo>
                      <a:pt x="1128" y="18589"/>
                    </a:lnTo>
                    <a:lnTo>
                      <a:pt x="4352" y="18589"/>
                    </a:lnTo>
                    <a:lnTo>
                      <a:pt x="4352" y="18981"/>
                    </a:lnTo>
                    <a:lnTo>
                      <a:pt x="4513" y="19243"/>
                    </a:lnTo>
                    <a:lnTo>
                      <a:pt x="4513" y="20029"/>
                    </a:lnTo>
                    <a:lnTo>
                      <a:pt x="4835" y="20880"/>
                    </a:lnTo>
                    <a:lnTo>
                      <a:pt x="8059" y="20945"/>
                    </a:lnTo>
                    <a:lnTo>
                      <a:pt x="9188" y="21600"/>
                    </a:lnTo>
                    <a:lnTo>
                      <a:pt x="9510" y="21207"/>
                    </a:lnTo>
                    <a:lnTo>
                      <a:pt x="9510" y="20880"/>
                    </a:lnTo>
                    <a:lnTo>
                      <a:pt x="8543" y="20421"/>
                    </a:lnTo>
                    <a:lnTo>
                      <a:pt x="7576" y="20094"/>
                    </a:lnTo>
                    <a:lnTo>
                      <a:pt x="7414" y="20160"/>
                    </a:lnTo>
                    <a:lnTo>
                      <a:pt x="6608" y="20160"/>
                    </a:lnTo>
                    <a:lnTo>
                      <a:pt x="5964" y="20029"/>
                    </a:lnTo>
                    <a:lnTo>
                      <a:pt x="5319" y="19767"/>
                    </a:lnTo>
                    <a:lnTo>
                      <a:pt x="4835" y="19309"/>
                    </a:lnTo>
                    <a:lnTo>
                      <a:pt x="4513" y="18589"/>
                    </a:lnTo>
                    <a:lnTo>
                      <a:pt x="4513" y="18458"/>
                    </a:lnTo>
                    <a:lnTo>
                      <a:pt x="4191" y="17803"/>
                    </a:lnTo>
                    <a:lnTo>
                      <a:pt x="4352" y="17476"/>
                    </a:lnTo>
                    <a:lnTo>
                      <a:pt x="4997" y="17214"/>
                    </a:lnTo>
                    <a:lnTo>
                      <a:pt x="5964" y="16625"/>
                    </a:lnTo>
                    <a:lnTo>
                      <a:pt x="6286" y="16560"/>
                    </a:lnTo>
                    <a:lnTo>
                      <a:pt x="6447" y="16429"/>
                    </a:lnTo>
                    <a:lnTo>
                      <a:pt x="6770" y="16363"/>
                    </a:lnTo>
                    <a:lnTo>
                      <a:pt x="7576" y="16036"/>
                    </a:lnTo>
                    <a:lnTo>
                      <a:pt x="7576" y="15840"/>
                    </a:lnTo>
                    <a:lnTo>
                      <a:pt x="7737" y="15774"/>
                    </a:lnTo>
                    <a:lnTo>
                      <a:pt x="7737" y="15250"/>
                    </a:lnTo>
                    <a:lnTo>
                      <a:pt x="7576" y="15120"/>
                    </a:lnTo>
                    <a:lnTo>
                      <a:pt x="6608" y="14923"/>
                    </a:lnTo>
                    <a:lnTo>
                      <a:pt x="6286" y="14792"/>
                    </a:lnTo>
                    <a:lnTo>
                      <a:pt x="5964" y="14530"/>
                    </a:lnTo>
                    <a:lnTo>
                      <a:pt x="5964" y="14138"/>
                    </a:lnTo>
                    <a:lnTo>
                      <a:pt x="6125" y="14007"/>
                    </a:lnTo>
                    <a:lnTo>
                      <a:pt x="6286" y="13941"/>
                    </a:lnTo>
                    <a:lnTo>
                      <a:pt x="6608" y="13876"/>
                    </a:lnTo>
                    <a:lnTo>
                      <a:pt x="7092" y="13876"/>
                    </a:lnTo>
                    <a:lnTo>
                      <a:pt x="8382" y="13156"/>
                    </a:lnTo>
                    <a:lnTo>
                      <a:pt x="9026" y="12501"/>
                    </a:lnTo>
                    <a:lnTo>
                      <a:pt x="9026" y="12109"/>
                    </a:lnTo>
                    <a:lnTo>
                      <a:pt x="9994" y="12043"/>
                    </a:lnTo>
                    <a:lnTo>
                      <a:pt x="9994" y="11585"/>
                    </a:lnTo>
                    <a:lnTo>
                      <a:pt x="9026" y="11389"/>
                    </a:lnTo>
                    <a:lnTo>
                      <a:pt x="9026" y="11323"/>
                    </a:lnTo>
                    <a:lnTo>
                      <a:pt x="8865" y="11258"/>
                    </a:lnTo>
                    <a:lnTo>
                      <a:pt x="8865" y="10996"/>
                    </a:lnTo>
                    <a:lnTo>
                      <a:pt x="9188" y="10865"/>
                    </a:lnTo>
                    <a:lnTo>
                      <a:pt x="9510" y="10865"/>
                    </a:lnTo>
                    <a:lnTo>
                      <a:pt x="11122" y="10930"/>
                    </a:lnTo>
                    <a:lnTo>
                      <a:pt x="11444" y="10276"/>
                    </a:lnTo>
                    <a:lnTo>
                      <a:pt x="11444" y="10210"/>
                    </a:lnTo>
                    <a:lnTo>
                      <a:pt x="11605" y="10145"/>
                    </a:lnTo>
                    <a:lnTo>
                      <a:pt x="11605" y="10014"/>
                    </a:lnTo>
                    <a:lnTo>
                      <a:pt x="11928" y="9818"/>
                    </a:lnTo>
                    <a:lnTo>
                      <a:pt x="12089" y="9687"/>
                    </a:lnTo>
                    <a:lnTo>
                      <a:pt x="12411" y="9621"/>
                    </a:lnTo>
                    <a:lnTo>
                      <a:pt x="12895" y="9556"/>
                    </a:lnTo>
                    <a:lnTo>
                      <a:pt x="13217" y="9621"/>
                    </a:lnTo>
                    <a:lnTo>
                      <a:pt x="14829" y="9621"/>
                    </a:lnTo>
                    <a:lnTo>
                      <a:pt x="15958" y="9490"/>
                    </a:lnTo>
                    <a:lnTo>
                      <a:pt x="16925" y="9229"/>
                    </a:lnTo>
                    <a:lnTo>
                      <a:pt x="17731" y="8574"/>
                    </a:lnTo>
                    <a:lnTo>
                      <a:pt x="17731" y="8378"/>
                    </a:lnTo>
                    <a:lnTo>
                      <a:pt x="17570" y="8181"/>
                    </a:lnTo>
                    <a:lnTo>
                      <a:pt x="17247" y="7658"/>
                    </a:lnTo>
                    <a:lnTo>
                      <a:pt x="16764" y="7134"/>
                    </a:lnTo>
                    <a:lnTo>
                      <a:pt x="16602" y="7069"/>
                    </a:lnTo>
                    <a:lnTo>
                      <a:pt x="16602" y="7003"/>
                    </a:lnTo>
                    <a:lnTo>
                      <a:pt x="16119" y="6610"/>
                    </a:lnTo>
                    <a:lnTo>
                      <a:pt x="16119" y="6414"/>
                    </a:lnTo>
                    <a:lnTo>
                      <a:pt x="16280" y="6349"/>
                    </a:lnTo>
                    <a:lnTo>
                      <a:pt x="16280" y="6218"/>
                    </a:lnTo>
                    <a:lnTo>
                      <a:pt x="16119" y="5890"/>
                    </a:lnTo>
                    <a:lnTo>
                      <a:pt x="16119" y="5170"/>
                    </a:lnTo>
                    <a:lnTo>
                      <a:pt x="16280" y="4974"/>
                    </a:lnTo>
                    <a:lnTo>
                      <a:pt x="17247" y="4385"/>
                    </a:lnTo>
                    <a:lnTo>
                      <a:pt x="17247" y="4189"/>
                    </a:lnTo>
                    <a:lnTo>
                      <a:pt x="17570" y="4058"/>
                    </a:lnTo>
                    <a:lnTo>
                      <a:pt x="17731" y="3927"/>
                    </a:lnTo>
                    <a:lnTo>
                      <a:pt x="18537" y="3600"/>
                    </a:lnTo>
                    <a:lnTo>
                      <a:pt x="19826" y="3207"/>
                    </a:lnTo>
                    <a:lnTo>
                      <a:pt x="20471" y="2945"/>
                    </a:lnTo>
                    <a:lnTo>
                      <a:pt x="21116" y="2749"/>
                    </a:lnTo>
                    <a:lnTo>
                      <a:pt x="21277" y="2683"/>
                    </a:lnTo>
                    <a:lnTo>
                      <a:pt x="21438" y="2487"/>
                    </a:lnTo>
                    <a:lnTo>
                      <a:pt x="21599" y="2356"/>
                    </a:lnTo>
                    <a:lnTo>
                      <a:pt x="21599" y="2094"/>
                    </a:lnTo>
                    <a:lnTo>
                      <a:pt x="21438" y="2029"/>
                    </a:lnTo>
                    <a:lnTo>
                      <a:pt x="21116" y="2029"/>
                    </a:lnTo>
                    <a:lnTo>
                      <a:pt x="21116" y="1963"/>
                    </a:lnTo>
                    <a:lnTo>
                      <a:pt x="20794" y="1963"/>
                    </a:lnTo>
                    <a:lnTo>
                      <a:pt x="20794" y="1832"/>
                    </a:lnTo>
                    <a:lnTo>
                      <a:pt x="20955" y="1832"/>
                    </a:lnTo>
                    <a:lnTo>
                      <a:pt x="20310" y="1898"/>
                    </a:lnTo>
                    <a:lnTo>
                      <a:pt x="20310" y="1963"/>
                    </a:lnTo>
                    <a:lnTo>
                      <a:pt x="20149" y="2159"/>
                    </a:lnTo>
                    <a:lnTo>
                      <a:pt x="20149" y="2421"/>
                    </a:lnTo>
                    <a:lnTo>
                      <a:pt x="19826" y="2683"/>
                    </a:lnTo>
                    <a:lnTo>
                      <a:pt x="19826" y="2879"/>
                    </a:lnTo>
                    <a:lnTo>
                      <a:pt x="15635" y="2879"/>
                    </a:lnTo>
                    <a:lnTo>
                      <a:pt x="16925" y="1701"/>
                    </a:lnTo>
                    <a:lnTo>
                      <a:pt x="14185" y="1112"/>
                    </a:lnTo>
                    <a:lnTo>
                      <a:pt x="13701" y="916"/>
                    </a:lnTo>
                    <a:lnTo>
                      <a:pt x="12411" y="719"/>
                    </a:lnTo>
                    <a:lnTo>
                      <a:pt x="11767" y="589"/>
                    </a:lnTo>
                    <a:lnTo>
                      <a:pt x="11605" y="523"/>
                    </a:lnTo>
                    <a:lnTo>
                      <a:pt x="11605" y="196"/>
                    </a:lnTo>
                    <a:lnTo>
                      <a:pt x="11283" y="65"/>
                    </a:lnTo>
                    <a:lnTo>
                      <a:pt x="11122" y="65"/>
                    </a:lnTo>
                    <a:lnTo>
                      <a:pt x="10800" y="0"/>
                    </a:lnTo>
                    <a:lnTo>
                      <a:pt x="10477" y="130"/>
                    </a:lnTo>
                    <a:lnTo>
                      <a:pt x="9671" y="523"/>
                    </a:lnTo>
                    <a:lnTo>
                      <a:pt x="9671" y="392"/>
                    </a:lnTo>
                    <a:lnTo>
                      <a:pt x="9510" y="261"/>
                    </a:lnTo>
                    <a:lnTo>
                      <a:pt x="9188" y="130"/>
                    </a:lnTo>
                    <a:lnTo>
                      <a:pt x="8704" y="130"/>
                    </a:lnTo>
                    <a:lnTo>
                      <a:pt x="7576" y="0"/>
                    </a:lnTo>
                    <a:lnTo>
                      <a:pt x="7576" y="65"/>
                    </a:lnTo>
                    <a:lnTo>
                      <a:pt x="7253" y="327"/>
                    </a:lnTo>
                    <a:lnTo>
                      <a:pt x="6608" y="589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501" name="AutoShape 109"/>
              <p:cNvSpPr/>
              <p:nvPr/>
            </p:nvSpPr>
            <p:spPr bwMode="auto">
              <a:xfrm>
                <a:off x="266312" y="180177"/>
                <a:ext cx="601252" cy="599195"/>
              </a:xfrm>
              <a:custGeom>
                <a:avLst/>
                <a:gdLst>
                  <a:gd name="T0" fmla="*/ 300626 w 21600"/>
                  <a:gd name="T1" fmla="*/ 299598 h 21600"/>
                  <a:gd name="T2" fmla="*/ 300626 w 21600"/>
                  <a:gd name="T3" fmla="*/ 299598 h 21600"/>
                  <a:gd name="T4" fmla="*/ 300626 w 21600"/>
                  <a:gd name="T5" fmla="*/ 299598 h 21600"/>
                  <a:gd name="T6" fmla="*/ 300626 w 21600"/>
                  <a:gd name="T7" fmla="*/ 299598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1774" y="21222"/>
                    </a:moveTo>
                    <a:lnTo>
                      <a:pt x="11855" y="20995"/>
                    </a:lnTo>
                    <a:lnTo>
                      <a:pt x="12018" y="20693"/>
                    </a:lnTo>
                    <a:lnTo>
                      <a:pt x="12342" y="20240"/>
                    </a:lnTo>
                    <a:lnTo>
                      <a:pt x="12748" y="19560"/>
                    </a:lnTo>
                    <a:lnTo>
                      <a:pt x="13154" y="18579"/>
                    </a:lnTo>
                    <a:lnTo>
                      <a:pt x="13642" y="17295"/>
                    </a:lnTo>
                    <a:lnTo>
                      <a:pt x="14372" y="16615"/>
                    </a:lnTo>
                    <a:lnTo>
                      <a:pt x="15022" y="16086"/>
                    </a:lnTo>
                    <a:lnTo>
                      <a:pt x="15915" y="15633"/>
                    </a:lnTo>
                    <a:lnTo>
                      <a:pt x="16890" y="15331"/>
                    </a:lnTo>
                    <a:lnTo>
                      <a:pt x="16971" y="15255"/>
                    </a:lnTo>
                    <a:lnTo>
                      <a:pt x="17296" y="15104"/>
                    </a:lnTo>
                    <a:lnTo>
                      <a:pt x="17621" y="14878"/>
                    </a:lnTo>
                    <a:lnTo>
                      <a:pt x="18108" y="14425"/>
                    </a:lnTo>
                    <a:lnTo>
                      <a:pt x="18514" y="13820"/>
                    </a:lnTo>
                    <a:lnTo>
                      <a:pt x="18920" y="12990"/>
                    </a:lnTo>
                    <a:lnTo>
                      <a:pt x="19163" y="12008"/>
                    </a:lnTo>
                    <a:lnTo>
                      <a:pt x="19245" y="10724"/>
                    </a:lnTo>
                    <a:lnTo>
                      <a:pt x="20869" y="8156"/>
                    </a:lnTo>
                    <a:lnTo>
                      <a:pt x="20950" y="8081"/>
                    </a:lnTo>
                    <a:lnTo>
                      <a:pt x="21275" y="7703"/>
                    </a:lnTo>
                    <a:lnTo>
                      <a:pt x="21518" y="7174"/>
                    </a:lnTo>
                    <a:lnTo>
                      <a:pt x="21599" y="6419"/>
                    </a:lnTo>
                    <a:lnTo>
                      <a:pt x="21599" y="5815"/>
                    </a:lnTo>
                    <a:lnTo>
                      <a:pt x="21437" y="5513"/>
                    </a:lnTo>
                    <a:lnTo>
                      <a:pt x="21031" y="5211"/>
                    </a:lnTo>
                    <a:lnTo>
                      <a:pt x="20381" y="4984"/>
                    </a:lnTo>
                    <a:lnTo>
                      <a:pt x="20219" y="4909"/>
                    </a:lnTo>
                    <a:lnTo>
                      <a:pt x="19894" y="4682"/>
                    </a:lnTo>
                    <a:lnTo>
                      <a:pt x="19407" y="4380"/>
                    </a:lnTo>
                    <a:lnTo>
                      <a:pt x="18839" y="4153"/>
                    </a:lnTo>
                    <a:lnTo>
                      <a:pt x="18189" y="4153"/>
                    </a:lnTo>
                    <a:lnTo>
                      <a:pt x="16159" y="3549"/>
                    </a:lnTo>
                    <a:lnTo>
                      <a:pt x="15996" y="3474"/>
                    </a:lnTo>
                    <a:lnTo>
                      <a:pt x="15834" y="3549"/>
                    </a:lnTo>
                    <a:lnTo>
                      <a:pt x="15672" y="3549"/>
                    </a:lnTo>
                    <a:lnTo>
                      <a:pt x="15509" y="3625"/>
                    </a:lnTo>
                    <a:lnTo>
                      <a:pt x="15428" y="3700"/>
                    </a:lnTo>
                    <a:lnTo>
                      <a:pt x="15347" y="3700"/>
                    </a:lnTo>
                    <a:lnTo>
                      <a:pt x="15509" y="3398"/>
                    </a:lnTo>
                    <a:lnTo>
                      <a:pt x="15509" y="3247"/>
                    </a:lnTo>
                    <a:lnTo>
                      <a:pt x="15590" y="3096"/>
                    </a:lnTo>
                    <a:lnTo>
                      <a:pt x="15590" y="3020"/>
                    </a:lnTo>
                    <a:lnTo>
                      <a:pt x="15428" y="2869"/>
                    </a:lnTo>
                    <a:lnTo>
                      <a:pt x="14697" y="2869"/>
                    </a:lnTo>
                    <a:lnTo>
                      <a:pt x="14535" y="2794"/>
                    </a:lnTo>
                    <a:lnTo>
                      <a:pt x="14291" y="2794"/>
                    </a:lnTo>
                    <a:lnTo>
                      <a:pt x="14048" y="2718"/>
                    </a:lnTo>
                    <a:lnTo>
                      <a:pt x="13398" y="2718"/>
                    </a:lnTo>
                    <a:lnTo>
                      <a:pt x="13154" y="2869"/>
                    </a:lnTo>
                    <a:lnTo>
                      <a:pt x="12911" y="2945"/>
                    </a:lnTo>
                    <a:lnTo>
                      <a:pt x="12424" y="3172"/>
                    </a:lnTo>
                    <a:lnTo>
                      <a:pt x="12099" y="3398"/>
                    </a:lnTo>
                    <a:lnTo>
                      <a:pt x="11612" y="3700"/>
                    </a:lnTo>
                    <a:lnTo>
                      <a:pt x="11287" y="3700"/>
                    </a:lnTo>
                    <a:lnTo>
                      <a:pt x="11612" y="3549"/>
                    </a:lnTo>
                    <a:lnTo>
                      <a:pt x="11774" y="3398"/>
                    </a:lnTo>
                    <a:lnTo>
                      <a:pt x="11855" y="3247"/>
                    </a:lnTo>
                    <a:lnTo>
                      <a:pt x="12099" y="3020"/>
                    </a:lnTo>
                    <a:lnTo>
                      <a:pt x="12180" y="2869"/>
                    </a:lnTo>
                    <a:lnTo>
                      <a:pt x="12505" y="2567"/>
                    </a:lnTo>
                    <a:lnTo>
                      <a:pt x="12667" y="2492"/>
                    </a:lnTo>
                    <a:lnTo>
                      <a:pt x="12830" y="2341"/>
                    </a:lnTo>
                    <a:lnTo>
                      <a:pt x="12992" y="2114"/>
                    </a:lnTo>
                    <a:lnTo>
                      <a:pt x="13073" y="1888"/>
                    </a:lnTo>
                    <a:lnTo>
                      <a:pt x="13073" y="1737"/>
                    </a:lnTo>
                    <a:lnTo>
                      <a:pt x="12667" y="981"/>
                    </a:lnTo>
                    <a:lnTo>
                      <a:pt x="12018" y="302"/>
                    </a:lnTo>
                    <a:lnTo>
                      <a:pt x="11774" y="151"/>
                    </a:lnTo>
                    <a:lnTo>
                      <a:pt x="11449" y="0"/>
                    </a:lnTo>
                    <a:lnTo>
                      <a:pt x="11206" y="151"/>
                    </a:lnTo>
                    <a:lnTo>
                      <a:pt x="11124" y="302"/>
                    </a:lnTo>
                    <a:lnTo>
                      <a:pt x="10962" y="302"/>
                    </a:lnTo>
                    <a:lnTo>
                      <a:pt x="10962" y="377"/>
                    </a:lnTo>
                    <a:lnTo>
                      <a:pt x="10800" y="679"/>
                    </a:lnTo>
                    <a:lnTo>
                      <a:pt x="10718" y="755"/>
                    </a:lnTo>
                    <a:lnTo>
                      <a:pt x="10718" y="830"/>
                    </a:lnTo>
                    <a:lnTo>
                      <a:pt x="10637" y="906"/>
                    </a:lnTo>
                    <a:lnTo>
                      <a:pt x="10393" y="906"/>
                    </a:lnTo>
                    <a:lnTo>
                      <a:pt x="10312" y="830"/>
                    </a:lnTo>
                    <a:lnTo>
                      <a:pt x="9906" y="830"/>
                    </a:lnTo>
                    <a:lnTo>
                      <a:pt x="9825" y="906"/>
                    </a:lnTo>
                    <a:lnTo>
                      <a:pt x="9500" y="906"/>
                    </a:lnTo>
                    <a:lnTo>
                      <a:pt x="9419" y="830"/>
                    </a:lnTo>
                    <a:lnTo>
                      <a:pt x="9257" y="830"/>
                    </a:lnTo>
                    <a:lnTo>
                      <a:pt x="9175" y="906"/>
                    </a:lnTo>
                    <a:lnTo>
                      <a:pt x="9094" y="906"/>
                    </a:lnTo>
                    <a:lnTo>
                      <a:pt x="8851" y="830"/>
                    </a:lnTo>
                    <a:lnTo>
                      <a:pt x="8851" y="1057"/>
                    </a:lnTo>
                    <a:lnTo>
                      <a:pt x="8688" y="1057"/>
                    </a:lnTo>
                    <a:lnTo>
                      <a:pt x="8607" y="981"/>
                    </a:lnTo>
                    <a:lnTo>
                      <a:pt x="8201" y="981"/>
                    </a:lnTo>
                    <a:lnTo>
                      <a:pt x="7876" y="1057"/>
                    </a:lnTo>
                    <a:lnTo>
                      <a:pt x="7795" y="1057"/>
                    </a:lnTo>
                    <a:lnTo>
                      <a:pt x="7470" y="1132"/>
                    </a:lnTo>
                    <a:lnTo>
                      <a:pt x="7470" y="226"/>
                    </a:lnTo>
                    <a:lnTo>
                      <a:pt x="7389" y="75"/>
                    </a:lnTo>
                    <a:lnTo>
                      <a:pt x="7145" y="75"/>
                    </a:lnTo>
                    <a:lnTo>
                      <a:pt x="7145" y="151"/>
                    </a:lnTo>
                    <a:lnTo>
                      <a:pt x="6983" y="302"/>
                    </a:lnTo>
                    <a:lnTo>
                      <a:pt x="6739" y="226"/>
                    </a:lnTo>
                    <a:lnTo>
                      <a:pt x="6333" y="377"/>
                    </a:lnTo>
                    <a:lnTo>
                      <a:pt x="6333" y="528"/>
                    </a:lnTo>
                    <a:lnTo>
                      <a:pt x="5765" y="604"/>
                    </a:lnTo>
                    <a:lnTo>
                      <a:pt x="5603" y="377"/>
                    </a:lnTo>
                    <a:lnTo>
                      <a:pt x="5440" y="377"/>
                    </a:lnTo>
                    <a:lnTo>
                      <a:pt x="5196" y="302"/>
                    </a:lnTo>
                    <a:lnTo>
                      <a:pt x="5034" y="302"/>
                    </a:lnTo>
                    <a:lnTo>
                      <a:pt x="4709" y="151"/>
                    </a:lnTo>
                    <a:lnTo>
                      <a:pt x="4709" y="377"/>
                    </a:lnTo>
                    <a:lnTo>
                      <a:pt x="4872" y="377"/>
                    </a:lnTo>
                    <a:lnTo>
                      <a:pt x="5034" y="528"/>
                    </a:lnTo>
                    <a:lnTo>
                      <a:pt x="5034" y="830"/>
                    </a:lnTo>
                    <a:lnTo>
                      <a:pt x="5196" y="981"/>
                    </a:lnTo>
                    <a:lnTo>
                      <a:pt x="5521" y="981"/>
                    </a:lnTo>
                    <a:lnTo>
                      <a:pt x="5521" y="1283"/>
                    </a:lnTo>
                    <a:lnTo>
                      <a:pt x="5196" y="1434"/>
                    </a:lnTo>
                    <a:lnTo>
                      <a:pt x="4466" y="2190"/>
                    </a:lnTo>
                    <a:lnTo>
                      <a:pt x="3735" y="1963"/>
                    </a:lnTo>
                    <a:lnTo>
                      <a:pt x="3572" y="1963"/>
                    </a:lnTo>
                    <a:lnTo>
                      <a:pt x="3410" y="1888"/>
                    </a:lnTo>
                    <a:lnTo>
                      <a:pt x="3166" y="1888"/>
                    </a:lnTo>
                    <a:lnTo>
                      <a:pt x="3166" y="1737"/>
                    </a:lnTo>
                    <a:lnTo>
                      <a:pt x="3085" y="1661"/>
                    </a:lnTo>
                    <a:lnTo>
                      <a:pt x="3085" y="1586"/>
                    </a:lnTo>
                    <a:lnTo>
                      <a:pt x="3004" y="1510"/>
                    </a:lnTo>
                    <a:lnTo>
                      <a:pt x="2111" y="1661"/>
                    </a:lnTo>
                    <a:lnTo>
                      <a:pt x="2111" y="1963"/>
                    </a:lnTo>
                    <a:lnTo>
                      <a:pt x="2436" y="1963"/>
                    </a:lnTo>
                    <a:lnTo>
                      <a:pt x="2517" y="2341"/>
                    </a:lnTo>
                    <a:lnTo>
                      <a:pt x="2436" y="2265"/>
                    </a:lnTo>
                    <a:lnTo>
                      <a:pt x="2354" y="2265"/>
                    </a:lnTo>
                    <a:lnTo>
                      <a:pt x="2273" y="2190"/>
                    </a:lnTo>
                    <a:lnTo>
                      <a:pt x="2192" y="2190"/>
                    </a:lnTo>
                    <a:lnTo>
                      <a:pt x="2111" y="2265"/>
                    </a:lnTo>
                    <a:lnTo>
                      <a:pt x="2111" y="2643"/>
                    </a:lnTo>
                    <a:lnTo>
                      <a:pt x="2192" y="2643"/>
                    </a:lnTo>
                    <a:lnTo>
                      <a:pt x="2192" y="2718"/>
                    </a:lnTo>
                    <a:lnTo>
                      <a:pt x="2354" y="3020"/>
                    </a:lnTo>
                    <a:lnTo>
                      <a:pt x="2436" y="3247"/>
                    </a:lnTo>
                    <a:lnTo>
                      <a:pt x="2436" y="3625"/>
                    </a:lnTo>
                    <a:lnTo>
                      <a:pt x="2111" y="4758"/>
                    </a:lnTo>
                    <a:lnTo>
                      <a:pt x="2030" y="4984"/>
                    </a:lnTo>
                    <a:lnTo>
                      <a:pt x="1786" y="4984"/>
                    </a:lnTo>
                    <a:lnTo>
                      <a:pt x="1705" y="4909"/>
                    </a:lnTo>
                    <a:lnTo>
                      <a:pt x="1542" y="4909"/>
                    </a:lnTo>
                    <a:lnTo>
                      <a:pt x="1461" y="4984"/>
                    </a:lnTo>
                    <a:lnTo>
                      <a:pt x="1299" y="4984"/>
                    </a:lnTo>
                    <a:lnTo>
                      <a:pt x="1136" y="5060"/>
                    </a:lnTo>
                    <a:lnTo>
                      <a:pt x="893" y="5060"/>
                    </a:lnTo>
                    <a:lnTo>
                      <a:pt x="406" y="5513"/>
                    </a:lnTo>
                    <a:lnTo>
                      <a:pt x="406" y="5739"/>
                    </a:lnTo>
                    <a:lnTo>
                      <a:pt x="324" y="5890"/>
                    </a:lnTo>
                    <a:lnTo>
                      <a:pt x="243" y="5966"/>
                    </a:lnTo>
                    <a:lnTo>
                      <a:pt x="243" y="6041"/>
                    </a:lnTo>
                    <a:lnTo>
                      <a:pt x="81" y="6193"/>
                    </a:lnTo>
                    <a:lnTo>
                      <a:pt x="0" y="6344"/>
                    </a:lnTo>
                    <a:lnTo>
                      <a:pt x="0" y="6872"/>
                    </a:lnTo>
                    <a:lnTo>
                      <a:pt x="81" y="7099"/>
                    </a:lnTo>
                    <a:lnTo>
                      <a:pt x="81" y="7174"/>
                    </a:lnTo>
                    <a:lnTo>
                      <a:pt x="162" y="7250"/>
                    </a:lnTo>
                    <a:lnTo>
                      <a:pt x="162" y="7325"/>
                    </a:lnTo>
                    <a:lnTo>
                      <a:pt x="243" y="7476"/>
                    </a:lnTo>
                    <a:lnTo>
                      <a:pt x="243" y="7552"/>
                    </a:lnTo>
                    <a:lnTo>
                      <a:pt x="162" y="7552"/>
                    </a:lnTo>
                    <a:lnTo>
                      <a:pt x="243" y="7552"/>
                    </a:lnTo>
                    <a:lnTo>
                      <a:pt x="406" y="7476"/>
                    </a:lnTo>
                    <a:lnTo>
                      <a:pt x="487" y="7476"/>
                    </a:lnTo>
                    <a:lnTo>
                      <a:pt x="730" y="7703"/>
                    </a:lnTo>
                    <a:lnTo>
                      <a:pt x="893" y="7703"/>
                    </a:lnTo>
                    <a:lnTo>
                      <a:pt x="1055" y="7779"/>
                    </a:lnTo>
                    <a:lnTo>
                      <a:pt x="1218" y="7779"/>
                    </a:lnTo>
                    <a:lnTo>
                      <a:pt x="1380" y="7703"/>
                    </a:lnTo>
                    <a:lnTo>
                      <a:pt x="1542" y="7552"/>
                    </a:lnTo>
                    <a:lnTo>
                      <a:pt x="1705" y="7476"/>
                    </a:lnTo>
                    <a:lnTo>
                      <a:pt x="1705" y="7401"/>
                    </a:lnTo>
                    <a:lnTo>
                      <a:pt x="1705" y="8458"/>
                    </a:lnTo>
                    <a:lnTo>
                      <a:pt x="1786" y="8458"/>
                    </a:lnTo>
                    <a:lnTo>
                      <a:pt x="1948" y="8534"/>
                    </a:lnTo>
                    <a:lnTo>
                      <a:pt x="2842" y="8534"/>
                    </a:lnTo>
                    <a:lnTo>
                      <a:pt x="3004" y="8458"/>
                    </a:lnTo>
                    <a:lnTo>
                      <a:pt x="3166" y="8458"/>
                    </a:lnTo>
                    <a:lnTo>
                      <a:pt x="3491" y="8156"/>
                    </a:lnTo>
                    <a:lnTo>
                      <a:pt x="3491" y="8081"/>
                    </a:lnTo>
                    <a:lnTo>
                      <a:pt x="3816" y="7930"/>
                    </a:lnTo>
                    <a:lnTo>
                      <a:pt x="3897" y="7930"/>
                    </a:lnTo>
                    <a:lnTo>
                      <a:pt x="4060" y="8005"/>
                    </a:lnTo>
                    <a:lnTo>
                      <a:pt x="4141" y="8005"/>
                    </a:lnTo>
                    <a:lnTo>
                      <a:pt x="4384" y="7779"/>
                    </a:lnTo>
                    <a:lnTo>
                      <a:pt x="4547" y="7779"/>
                    </a:lnTo>
                    <a:lnTo>
                      <a:pt x="4547" y="8534"/>
                    </a:lnTo>
                    <a:lnTo>
                      <a:pt x="4628" y="8987"/>
                    </a:lnTo>
                    <a:lnTo>
                      <a:pt x="5034" y="9365"/>
                    </a:lnTo>
                    <a:lnTo>
                      <a:pt x="5521" y="9516"/>
                    </a:lnTo>
                    <a:lnTo>
                      <a:pt x="5927" y="9440"/>
                    </a:lnTo>
                    <a:lnTo>
                      <a:pt x="6009" y="9516"/>
                    </a:lnTo>
                    <a:lnTo>
                      <a:pt x="6009" y="9591"/>
                    </a:lnTo>
                    <a:lnTo>
                      <a:pt x="6171" y="9893"/>
                    </a:lnTo>
                    <a:lnTo>
                      <a:pt x="6333" y="10044"/>
                    </a:lnTo>
                    <a:lnTo>
                      <a:pt x="6577" y="10120"/>
                    </a:lnTo>
                    <a:lnTo>
                      <a:pt x="6658" y="10120"/>
                    </a:lnTo>
                    <a:lnTo>
                      <a:pt x="6739" y="10271"/>
                    </a:lnTo>
                    <a:lnTo>
                      <a:pt x="6902" y="10346"/>
                    </a:lnTo>
                    <a:lnTo>
                      <a:pt x="7064" y="10497"/>
                    </a:lnTo>
                    <a:lnTo>
                      <a:pt x="7227" y="10724"/>
                    </a:lnTo>
                    <a:lnTo>
                      <a:pt x="7389" y="10875"/>
                    </a:lnTo>
                    <a:lnTo>
                      <a:pt x="7389" y="11102"/>
                    </a:lnTo>
                    <a:lnTo>
                      <a:pt x="8363" y="11177"/>
                    </a:lnTo>
                    <a:lnTo>
                      <a:pt x="8363" y="11253"/>
                    </a:lnTo>
                    <a:lnTo>
                      <a:pt x="8282" y="11328"/>
                    </a:lnTo>
                    <a:lnTo>
                      <a:pt x="8282" y="11630"/>
                    </a:lnTo>
                    <a:lnTo>
                      <a:pt x="8445" y="11781"/>
                    </a:lnTo>
                    <a:lnTo>
                      <a:pt x="8526" y="11781"/>
                    </a:lnTo>
                    <a:lnTo>
                      <a:pt x="8607" y="11857"/>
                    </a:lnTo>
                    <a:lnTo>
                      <a:pt x="8688" y="12008"/>
                    </a:lnTo>
                    <a:lnTo>
                      <a:pt x="8688" y="13669"/>
                    </a:lnTo>
                    <a:lnTo>
                      <a:pt x="8526" y="13896"/>
                    </a:lnTo>
                    <a:lnTo>
                      <a:pt x="8607" y="13896"/>
                    </a:lnTo>
                    <a:lnTo>
                      <a:pt x="8607" y="13972"/>
                    </a:lnTo>
                    <a:lnTo>
                      <a:pt x="8688" y="14047"/>
                    </a:lnTo>
                    <a:lnTo>
                      <a:pt x="8688" y="14349"/>
                    </a:lnTo>
                    <a:lnTo>
                      <a:pt x="8769" y="14500"/>
                    </a:lnTo>
                    <a:lnTo>
                      <a:pt x="8769" y="14953"/>
                    </a:lnTo>
                    <a:lnTo>
                      <a:pt x="8851" y="15406"/>
                    </a:lnTo>
                    <a:lnTo>
                      <a:pt x="8851" y="15709"/>
                    </a:lnTo>
                    <a:lnTo>
                      <a:pt x="8932" y="15709"/>
                    </a:lnTo>
                    <a:lnTo>
                      <a:pt x="8932" y="15784"/>
                    </a:lnTo>
                    <a:lnTo>
                      <a:pt x="9013" y="15860"/>
                    </a:lnTo>
                    <a:lnTo>
                      <a:pt x="9175" y="15860"/>
                    </a:lnTo>
                    <a:lnTo>
                      <a:pt x="9581" y="16011"/>
                    </a:lnTo>
                    <a:lnTo>
                      <a:pt x="9663" y="15935"/>
                    </a:lnTo>
                    <a:lnTo>
                      <a:pt x="9987" y="15935"/>
                    </a:lnTo>
                    <a:lnTo>
                      <a:pt x="10069" y="16011"/>
                    </a:lnTo>
                    <a:lnTo>
                      <a:pt x="10312" y="16464"/>
                    </a:lnTo>
                    <a:lnTo>
                      <a:pt x="10393" y="16690"/>
                    </a:lnTo>
                    <a:lnTo>
                      <a:pt x="10393" y="16917"/>
                    </a:lnTo>
                    <a:lnTo>
                      <a:pt x="10556" y="16993"/>
                    </a:lnTo>
                    <a:lnTo>
                      <a:pt x="10718" y="16993"/>
                    </a:lnTo>
                    <a:lnTo>
                      <a:pt x="10800" y="17068"/>
                    </a:lnTo>
                    <a:lnTo>
                      <a:pt x="10881" y="17068"/>
                    </a:lnTo>
                    <a:lnTo>
                      <a:pt x="10962" y="17144"/>
                    </a:lnTo>
                    <a:lnTo>
                      <a:pt x="10962" y="17597"/>
                    </a:lnTo>
                    <a:lnTo>
                      <a:pt x="10800" y="17823"/>
                    </a:lnTo>
                    <a:lnTo>
                      <a:pt x="10475" y="18125"/>
                    </a:lnTo>
                    <a:lnTo>
                      <a:pt x="10069" y="18427"/>
                    </a:lnTo>
                    <a:lnTo>
                      <a:pt x="9744" y="18654"/>
                    </a:lnTo>
                    <a:lnTo>
                      <a:pt x="9500" y="18881"/>
                    </a:lnTo>
                    <a:lnTo>
                      <a:pt x="9419" y="18881"/>
                    </a:lnTo>
                    <a:lnTo>
                      <a:pt x="9338" y="18956"/>
                    </a:lnTo>
                    <a:lnTo>
                      <a:pt x="9257" y="19107"/>
                    </a:lnTo>
                    <a:lnTo>
                      <a:pt x="8932" y="19409"/>
                    </a:lnTo>
                    <a:lnTo>
                      <a:pt x="8769" y="19711"/>
                    </a:lnTo>
                    <a:lnTo>
                      <a:pt x="8769" y="19787"/>
                    </a:lnTo>
                    <a:lnTo>
                      <a:pt x="8851" y="19787"/>
                    </a:lnTo>
                    <a:lnTo>
                      <a:pt x="8932" y="19711"/>
                    </a:lnTo>
                    <a:lnTo>
                      <a:pt x="9094" y="19787"/>
                    </a:lnTo>
                    <a:lnTo>
                      <a:pt x="9338" y="20013"/>
                    </a:lnTo>
                    <a:lnTo>
                      <a:pt x="9744" y="20316"/>
                    </a:lnTo>
                    <a:lnTo>
                      <a:pt x="9744" y="20391"/>
                    </a:lnTo>
                    <a:lnTo>
                      <a:pt x="9906" y="20391"/>
                    </a:lnTo>
                    <a:lnTo>
                      <a:pt x="10069" y="20467"/>
                    </a:lnTo>
                    <a:lnTo>
                      <a:pt x="10312" y="20542"/>
                    </a:lnTo>
                    <a:lnTo>
                      <a:pt x="10637" y="20693"/>
                    </a:lnTo>
                    <a:lnTo>
                      <a:pt x="10718" y="20844"/>
                    </a:lnTo>
                    <a:lnTo>
                      <a:pt x="11287" y="21448"/>
                    </a:lnTo>
                    <a:lnTo>
                      <a:pt x="11449" y="21600"/>
                    </a:lnTo>
                    <a:lnTo>
                      <a:pt x="11774" y="21222"/>
                    </a:lnTo>
                    <a:close/>
                  </a:path>
                </a:pathLst>
              </a:custGeom>
              <a:solidFill>
                <a:srgbClr val="404040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502" name="AutoShape 110"/>
              <p:cNvSpPr/>
              <p:nvPr/>
            </p:nvSpPr>
            <p:spPr bwMode="auto">
              <a:xfrm>
                <a:off x="230462" y="496535"/>
                <a:ext cx="169007" cy="791943"/>
              </a:xfrm>
              <a:custGeom>
                <a:avLst/>
                <a:gdLst>
                  <a:gd name="T0" fmla="*/ 84504 w 21600"/>
                  <a:gd name="T1" fmla="*/ 395972 h 21600"/>
                  <a:gd name="T2" fmla="*/ 84504 w 21600"/>
                  <a:gd name="T3" fmla="*/ 395972 h 21600"/>
                  <a:gd name="T4" fmla="*/ 84504 w 21600"/>
                  <a:gd name="T5" fmla="*/ 395972 h 21600"/>
                  <a:gd name="T6" fmla="*/ 84504 w 21600"/>
                  <a:gd name="T7" fmla="*/ 395972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600" y="21371"/>
                    </a:moveTo>
                    <a:lnTo>
                      <a:pt x="20736" y="21485"/>
                    </a:lnTo>
                    <a:lnTo>
                      <a:pt x="19584" y="21371"/>
                    </a:lnTo>
                    <a:lnTo>
                      <a:pt x="18720" y="21200"/>
                    </a:lnTo>
                    <a:lnTo>
                      <a:pt x="17567" y="21257"/>
                    </a:lnTo>
                    <a:lnTo>
                      <a:pt x="16128" y="21428"/>
                    </a:lnTo>
                    <a:lnTo>
                      <a:pt x="15264" y="21600"/>
                    </a:lnTo>
                    <a:lnTo>
                      <a:pt x="14688" y="21371"/>
                    </a:lnTo>
                    <a:lnTo>
                      <a:pt x="14976" y="21085"/>
                    </a:lnTo>
                    <a:lnTo>
                      <a:pt x="14688" y="20914"/>
                    </a:lnTo>
                    <a:lnTo>
                      <a:pt x="13248" y="21028"/>
                    </a:lnTo>
                    <a:lnTo>
                      <a:pt x="13248" y="21371"/>
                    </a:lnTo>
                    <a:lnTo>
                      <a:pt x="10944" y="21371"/>
                    </a:lnTo>
                    <a:lnTo>
                      <a:pt x="10080" y="20800"/>
                    </a:lnTo>
                    <a:lnTo>
                      <a:pt x="7776" y="20857"/>
                    </a:lnTo>
                    <a:lnTo>
                      <a:pt x="7776" y="20457"/>
                    </a:lnTo>
                    <a:lnTo>
                      <a:pt x="9504" y="20342"/>
                    </a:lnTo>
                    <a:lnTo>
                      <a:pt x="10368" y="19828"/>
                    </a:lnTo>
                    <a:lnTo>
                      <a:pt x="10368" y="19714"/>
                    </a:lnTo>
                    <a:lnTo>
                      <a:pt x="9504" y="19542"/>
                    </a:lnTo>
                    <a:lnTo>
                      <a:pt x="8927" y="19485"/>
                    </a:lnTo>
                    <a:lnTo>
                      <a:pt x="8064" y="19314"/>
                    </a:lnTo>
                    <a:lnTo>
                      <a:pt x="6624" y="19314"/>
                    </a:lnTo>
                    <a:lnTo>
                      <a:pt x="5471" y="19428"/>
                    </a:lnTo>
                    <a:lnTo>
                      <a:pt x="4896" y="19542"/>
                    </a:lnTo>
                    <a:lnTo>
                      <a:pt x="4896" y="19600"/>
                    </a:lnTo>
                    <a:lnTo>
                      <a:pt x="287" y="18685"/>
                    </a:lnTo>
                    <a:lnTo>
                      <a:pt x="0" y="18342"/>
                    </a:lnTo>
                    <a:lnTo>
                      <a:pt x="0" y="17142"/>
                    </a:lnTo>
                    <a:lnTo>
                      <a:pt x="575" y="16457"/>
                    </a:lnTo>
                    <a:lnTo>
                      <a:pt x="863" y="15828"/>
                    </a:lnTo>
                    <a:lnTo>
                      <a:pt x="1151" y="15428"/>
                    </a:lnTo>
                    <a:lnTo>
                      <a:pt x="1151" y="15257"/>
                    </a:lnTo>
                    <a:lnTo>
                      <a:pt x="3743" y="14571"/>
                    </a:lnTo>
                    <a:lnTo>
                      <a:pt x="4319" y="13828"/>
                    </a:lnTo>
                    <a:lnTo>
                      <a:pt x="4319" y="12914"/>
                    </a:lnTo>
                    <a:lnTo>
                      <a:pt x="2303" y="12342"/>
                    </a:lnTo>
                    <a:lnTo>
                      <a:pt x="4896" y="11828"/>
                    </a:lnTo>
                    <a:lnTo>
                      <a:pt x="5184" y="11371"/>
                    </a:lnTo>
                    <a:lnTo>
                      <a:pt x="4032" y="11371"/>
                    </a:lnTo>
                    <a:lnTo>
                      <a:pt x="4607" y="11085"/>
                    </a:lnTo>
                    <a:lnTo>
                      <a:pt x="5471" y="11085"/>
                    </a:lnTo>
                    <a:lnTo>
                      <a:pt x="6624" y="10971"/>
                    </a:lnTo>
                    <a:lnTo>
                      <a:pt x="6911" y="10514"/>
                    </a:lnTo>
                    <a:lnTo>
                      <a:pt x="6911" y="10228"/>
                    </a:lnTo>
                    <a:lnTo>
                      <a:pt x="7199" y="9942"/>
                    </a:lnTo>
                    <a:lnTo>
                      <a:pt x="7776" y="9485"/>
                    </a:lnTo>
                    <a:lnTo>
                      <a:pt x="6624" y="9599"/>
                    </a:lnTo>
                    <a:lnTo>
                      <a:pt x="6048" y="9828"/>
                    </a:lnTo>
                    <a:lnTo>
                      <a:pt x="5760" y="9885"/>
                    </a:lnTo>
                    <a:lnTo>
                      <a:pt x="5760" y="9942"/>
                    </a:lnTo>
                    <a:lnTo>
                      <a:pt x="5471" y="10057"/>
                    </a:lnTo>
                    <a:lnTo>
                      <a:pt x="5471" y="10514"/>
                    </a:lnTo>
                    <a:lnTo>
                      <a:pt x="4896" y="10742"/>
                    </a:lnTo>
                    <a:lnTo>
                      <a:pt x="4607" y="10800"/>
                    </a:lnTo>
                    <a:lnTo>
                      <a:pt x="4319" y="10800"/>
                    </a:lnTo>
                    <a:lnTo>
                      <a:pt x="4319" y="10857"/>
                    </a:lnTo>
                    <a:lnTo>
                      <a:pt x="4032" y="10057"/>
                    </a:lnTo>
                    <a:lnTo>
                      <a:pt x="5760" y="8971"/>
                    </a:lnTo>
                    <a:lnTo>
                      <a:pt x="6624" y="8057"/>
                    </a:lnTo>
                    <a:lnTo>
                      <a:pt x="7199" y="7428"/>
                    </a:lnTo>
                    <a:lnTo>
                      <a:pt x="7199" y="6514"/>
                    </a:lnTo>
                    <a:lnTo>
                      <a:pt x="8064" y="6114"/>
                    </a:lnTo>
                    <a:lnTo>
                      <a:pt x="8639" y="5714"/>
                    </a:lnTo>
                    <a:lnTo>
                      <a:pt x="9216" y="5428"/>
                    </a:lnTo>
                    <a:lnTo>
                      <a:pt x="9504" y="5314"/>
                    </a:lnTo>
                    <a:lnTo>
                      <a:pt x="9504" y="4685"/>
                    </a:lnTo>
                    <a:lnTo>
                      <a:pt x="9792" y="4571"/>
                    </a:lnTo>
                    <a:lnTo>
                      <a:pt x="9792" y="4285"/>
                    </a:lnTo>
                    <a:lnTo>
                      <a:pt x="10080" y="4171"/>
                    </a:lnTo>
                    <a:lnTo>
                      <a:pt x="10080" y="3314"/>
                    </a:lnTo>
                    <a:lnTo>
                      <a:pt x="9792" y="3142"/>
                    </a:lnTo>
                    <a:lnTo>
                      <a:pt x="10080" y="3028"/>
                    </a:lnTo>
                    <a:lnTo>
                      <a:pt x="10080" y="2857"/>
                    </a:lnTo>
                    <a:lnTo>
                      <a:pt x="10368" y="2742"/>
                    </a:lnTo>
                    <a:lnTo>
                      <a:pt x="10368" y="2514"/>
                    </a:lnTo>
                    <a:lnTo>
                      <a:pt x="10655" y="2114"/>
                    </a:lnTo>
                    <a:lnTo>
                      <a:pt x="10368" y="1599"/>
                    </a:lnTo>
                    <a:lnTo>
                      <a:pt x="9792" y="1028"/>
                    </a:lnTo>
                    <a:lnTo>
                      <a:pt x="9216" y="857"/>
                    </a:lnTo>
                    <a:lnTo>
                      <a:pt x="8639" y="628"/>
                    </a:lnTo>
                    <a:lnTo>
                      <a:pt x="7776" y="457"/>
                    </a:lnTo>
                    <a:lnTo>
                      <a:pt x="6911" y="342"/>
                    </a:lnTo>
                    <a:lnTo>
                      <a:pt x="6624" y="285"/>
                    </a:lnTo>
                    <a:lnTo>
                      <a:pt x="7199" y="228"/>
                    </a:lnTo>
                    <a:lnTo>
                      <a:pt x="7776" y="228"/>
                    </a:lnTo>
                    <a:lnTo>
                      <a:pt x="8639" y="171"/>
                    </a:lnTo>
                    <a:lnTo>
                      <a:pt x="9504" y="57"/>
                    </a:lnTo>
                    <a:lnTo>
                      <a:pt x="10368" y="0"/>
                    </a:lnTo>
                    <a:lnTo>
                      <a:pt x="10368" y="57"/>
                    </a:lnTo>
                    <a:lnTo>
                      <a:pt x="10655" y="228"/>
                    </a:lnTo>
                    <a:lnTo>
                      <a:pt x="11520" y="514"/>
                    </a:lnTo>
                    <a:lnTo>
                      <a:pt x="12960" y="971"/>
                    </a:lnTo>
                    <a:lnTo>
                      <a:pt x="14111" y="1314"/>
                    </a:lnTo>
                    <a:lnTo>
                      <a:pt x="14400" y="1314"/>
                    </a:lnTo>
                    <a:lnTo>
                      <a:pt x="14400" y="1371"/>
                    </a:lnTo>
                    <a:lnTo>
                      <a:pt x="14688" y="1485"/>
                    </a:lnTo>
                    <a:lnTo>
                      <a:pt x="14688" y="1714"/>
                    </a:lnTo>
                    <a:lnTo>
                      <a:pt x="15840" y="3028"/>
                    </a:lnTo>
                    <a:lnTo>
                      <a:pt x="16128" y="3028"/>
                    </a:lnTo>
                    <a:lnTo>
                      <a:pt x="16416" y="3085"/>
                    </a:lnTo>
                    <a:lnTo>
                      <a:pt x="16704" y="3085"/>
                    </a:lnTo>
                    <a:lnTo>
                      <a:pt x="16992" y="3028"/>
                    </a:lnTo>
                    <a:lnTo>
                      <a:pt x="16992" y="3542"/>
                    </a:lnTo>
                    <a:lnTo>
                      <a:pt x="16704" y="3542"/>
                    </a:lnTo>
                    <a:lnTo>
                      <a:pt x="15552" y="3771"/>
                    </a:lnTo>
                    <a:lnTo>
                      <a:pt x="15264" y="3942"/>
                    </a:lnTo>
                    <a:lnTo>
                      <a:pt x="14976" y="4171"/>
                    </a:lnTo>
                    <a:lnTo>
                      <a:pt x="14111" y="4514"/>
                    </a:lnTo>
                    <a:lnTo>
                      <a:pt x="13248" y="4799"/>
                    </a:lnTo>
                    <a:lnTo>
                      <a:pt x="12672" y="5085"/>
                    </a:lnTo>
                    <a:lnTo>
                      <a:pt x="12383" y="5314"/>
                    </a:lnTo>
                    <a:lnTo>
                      <a:pt x="12096" y="5485"/>
                    </a:lnTo>
                    <a:lnTo>
                      <a:pt x="12096" y="5714"/>
                    </a:lnTo>
                    <a:lnTo>
                      <a:pt x="11808" y="6114"/>
                    </a:lnTo>
                    <a:lnTo>
                      <a:pt x="12096" y="6628"/>
                    </a:lnTo>
                    <a:lnTo>
                      <a:pt x="11808" y="9200"/>
                    </a:lnTo>
                    <a:lnTo>
                      <a:pt x="11808" y="9257"/>
                    </a:lnTo>
                    <a:lnTo>
                      <a:pt x="10944" y="9428"/>
                    </a:lnTo>
                    <a:lnTo>
                      <a:pt x="10655" y="9542"/>
                    </a:lnTo>
                    <a:lnTo>
                      <a:pt x="10080" y="9657"/>
                    </a:lnTo>
                    <a:lnTo>
                      <a:pt x="9792" y="9828"/>
                    </a:lnTo>
                    <a:lnTo>
                      <a:pt x="9504" y="9942"/>
                    </a:lnTo>
                    <a:lnTo>
                      <a:pt x="9216" y="10000"/>
                    </a:lnTo>
                    <a:lnTo>
                      <a:pt x="8639" y="10514"/>
                    </a:lnTo>
                    <a:lnTo>
                      <a:pt x="8352" y="10571"/>
                    </a:lnTo>
                    <a:lnTo>
                      <a:pt x="8352" y="10628"/>
                    </a:lnTo>
                    <a:lnTo>
                      <a:pt x="8639" y="10857"/>
                    </a:lnTo>
                    <a:lnTo>
                      <a:pt x="8352" y="11142"/>
                    </a:lnTo>
                    <a:lnTo>
                      <a:pt x="8639" y="11371"/>
                    </a:lnTo>
                    <a:lnTo>
                      <a:pt x="8352" y="11714"/>
                    </a:lnTo>
                    <a:lnTo>
                      <a:pt x="7776" y="11771"/>
                    </a:lnTo>
                    <a:lnTo>
                      <a:pt x="7776" y="12000"/>
                    </a:lnTo>
                    <a:lnTo>
                      <a:pt x="8064" y="12000"/>
                    </a:lnTo>
                    <a:lnTo>
                      <a:pt x="8064" y="13200"/>
                    </a:lnTo>
                    <a:lnTo>
                      <a:pt x="7776" y="13314"/>
                    </a:lnTo>
                    <a:lnTo>
                      <a:pt x="7776" y="13485"/>
                    </a:lnTo>
                    <a:lnTo>
                      <a:pt x="8064" y="13542"/>
                    </a:lnTo>
                    <a:lnTo>
                      <a:pt x="8064" y="13600"/>
                    </a:lnTo>
                    <a:lnTo>
                      <a:pt x="8352" y="13657"/>
                    </a:lnTo>
                    <a:lnTo>
                      <a:pt x="8352" y="14514"/>
                    </a:lnTo>
                    <a:lnTo>
                      <a:pt x="8064" y="14742"/>
                    </a:lnTo>
                    <a:lnTo>
                      <a:pt x="8064" y="14800"/>
                    </a:lnTo>
                    <a:lnTo>
                      <a:pt x="7488" y="14857"/>
                    </a:lnTo>
                    <a:lnTo>
                      <a:pt x="6048" y="15142"/>
                    </a:lnTo>
                    <a:lnTo>
                      <a:pt x="5760" y="15257"/>
                    </a:lnTo>
                    <a:lnTo>
                      <a:pt x="5471" y="15428"/>
                    </a:lnTo>
                    <a:lnTo>
                      <a:pt x="5471" y="17657"/>
                    </a:lnTo>
                    <a:lnTo>
                      <a:pt x="5184" y="17714"/>
                    </a:lnTo>
                    <a:lnTo>
                      <a:pt x="5184" y="17828"/>
                    </a:lnTo>
                    <a:lnTo>
                      <a:pt x="5471" y="18000"/>
                    </a:lnTo>
                    <a:lnTo>
                      <a:pt x="5471" y="18342"/>
                    </a:lnTo>
                    <a:lnTo>
                      <a:pt x="7199" y="18742"/>
                    </a:lnTo>
                    <a:lnTo>
                      <a:pt x="12960" y="18742"/>
                    </a:lnTo>
                    <a:lnTo>
                      <a:pt x="12960" y="19085"/>
                    </a:lnTo>
                    <a:lnTo>
                      <a:pt x="13248" y="19314"/>
                    </a:lnTo>
                    <a:lnTo>
                      <a:pt x="13248" y="20000"/>
                    </a:lnTo>
                    <a:lnTo>
                      <a:pt x="13823" y="20742"/>
                    </a:lnTo>
                    <a:lnTo>
                      <a:pt x="19584" y="20800"/>
                    </a:lnTo>
                    <a:lnTo>
                      <a:pt x="21600" y="21371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503" name="AutoShape 111"/>
              <p:cNvSpPr/>
              <p:nvPr/>
            </p:nvSpPr>
            <p:spPr bwMode="auto">
              <a:xfrm>
                <a:off x="434293" y="548912"/>
                <a:ext cx="123939" cy="131991"/>
              </a:xfrm>
              <a:custGeom>
                <a:avLst/>
                <a:gdLst>
                  <a:gd name="T0" fmla="*/ 61970 w 21600"/>
                  <a:gd name="T1" fmla="*/ 65996 h 21600"/>
                  <a:gd name="T2" fmla="*/ 61970 w 21600"/>
                  <a:gd name="T3" fmla="*/ 65996 h 21600"/>
                  <a:gd name="T4" fmla="*/ 61970 w 21600"/>
                  <a:gd name="T5" fmla="*/ 65996 h 21600"/>
                  <a:gd name="T6" fmla="*/ 61970 w 21600"/>
                  <a:gd name="T7" fmla="*/ 65996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207" y="16457"/>
                    </a:moveTo>
                    <a:lnTo>
                      <a:pt x="21600" y="16114"/>
                    </a:lnTo>
                    <a:lnTo>
                      <a:pt x="21207" y="15428"/>
                    </a:lnTo>
                    <a:lnTo>
                      <a:pt x="21207" y="14399"/>
                    </a:lnTo>
                    <a:lnTo>
                      <a:pt x="20029" y="12342"/>
                    </a:lnTo>
                    <a:lnTo>
                      <a:pt x="19636" y="11999"/>
                    </a:lnTo>
                    <a:lnTo>
                      <a:pt x="17672" y="11999"/>
                    </a:lnTo>
                    <a:lnTo>
                      <a:pt x="17672" y="12342"/>
                    </a:lnTo>
                    <a:lnTo>
                      <a:pt x="15316" y="11657"/>
                    </a:lnTo>
                    <a:lnTo>
                      <a:pt x="14923" y="11657"/>
                    </a:lnTo>
                    <a:lnTo>
                      <a:pt x="14138" y="10971"/>
                    </a:lnTo>
                    <a:lnTo>
                      <a:pt x="14138" y="9257"/>
                    </a:lnTo>
                    <a:lnTo>
                      <a:pt x="13745" y="7199"/>
                    </a:lnTo>
                    <a:lnTo>
                      <a:pt x="13352" y="5485"/>
                    </a:lnTo>
                    <a:lnTo>
                      <a:pt x="13352" y="3085"/>
                    </a:lnTo>
                    <a:lnTo>
                      <a:pt x="12959" y="3085"/>
                    </a:lnTo>
                    <a:lnTo>
                      <a:pt x="10996" y="1371"/>
                    </a:lnTo>
                    <a:lnTo>
                      <a:pt x="10210" y="1028"/>
                    </a:lnTo>
                    <a:lnTo>
                      <a:pt x="9032" y="342"/>
                    </a:lnTo>
                    <a:lnTo>
                      <a:pt x="8247" y="342"/>
                    </a:lnTo>
                    <a:lnTo>
                      <a:pt x="7069" y="0"/>
                    </a:lnTo>
                    <a:lnTo>
                      <a:pt x="6676" y="342"/>
                    </a:lnTo>
                    <a:lnTo>
                      <a:pt x="5890" y="685"/>
                    </a:lnTo>
                    <a:lnTo>
                      <a:pt x="4712" y="1028"/>
                    </a:lnTo>
                    <a:lnTo>
                      <a:pt x="3534" y="1714"/>
                    </a:lnTo>
                    <a:lnTo>
                      <a:pt x="2356" y="2742"/>
                    </a:lnTo>
                    <a:lnTo>
                      <a:pt x="1570" y="4114"/>
                    </a:lnTo>
                    <a:lnTo>
                      <a:pt x="1178" y="4114"/>
                    </a:lnTo>
                    <a:lnTo>
                      <a:pt x="1178" y="4799"/>
                    </a:lnTo>
                    <a:lnTo>
                      <a:pt x="785" y="5485"/>
                    </a:lnTo>
                    <a:lnTo>
                      <a:pt x="392" y="6514"/>
                    </a:lnTo>
                    <a:lnTo>
                      <a:pt x="0" y="7885"/>
                    </a:lnTo>
                    <a:lnTo>
                      <a:pt x="0" y="9257"/>
                    </a:lnTo>
                    <a:lnTo>
                      <a:pt x="392" y="9599"/>
                    </a:lnTo>
                    <a:lnTo>
                      <a:pt x="1963" y="10285"/>
                    </a:lnTo>
                    <a:lnTo>
                      <a:pt x="5105" y="11314"/>
                    </a:lnTo>
                    <a:lnTo>
                      <a:pt x="6283" y="12342"/>
                    </a:lnTo>
                    <a:lnTo>
                      <a:pt x="12959" y="15428"/>
                    </a:lnTo>
                    <a:lnTo>
                      <a:pt x="9818" y="21599"/>
                    </a:lnTo>
                    <a:lnTo>
                      <a:pt x="20029" y="21599"/>
                    </a:lnTo>
                    <a:lnTo>
                      <a:pt x="20029" y="20571"/>
                    </a:lnTo>
                    <a:lnTo>
                      <a:pt x="20814" y="19199"/>
                    </a:lnTo>
                    <a:lnTo>
                      <a:pt x="20814" y="17828"/>
                    </a:lnTo>
                    <a:lnTo>
                      <a:pt x="21207" y="16799"/>
                    </a:lnTo>
                    <a:lnTo>
                      <a:pt x="21207" y="16457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504" name="AutoShape 112"/>
              <p:cNvSpPr/>
              <p:nvPr/>
            </p:nvSpPr>
            <p:spPr bwMode="auto">
              <a:xfrm>
                <a:off x="67602" y="50282"/>
                <a:ext cx="58385" cy="73328"/>
              </a:xfrm>
              <a:custGeom>
                <a:avLst/>
                <a:gdLst>
                  <a:gd name="T0" fmla="*/ 29193 w 21600"/>
                  <a:gd name="T1" fmla="*/ 36664 h 21600"/>
                  <a:gd name="T2" fmla="*/ 29193 w 21600"/>
                  <a:gd name="T3" fmla="*/ 36664 h 21600"/>
                  <a:gd name="T4" fmla="*/ 29193 w 21600"/>
                  <a:gd name="T5" fmla="*/ 36664 h 21600"/>
                  <a:gd name="T6" fmla="*/ 29193 w 21600"/>
                  <a:gd name="T7" fmla="*/ 36664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600" y="21599"/>
                    </a:moveTo>
                    <a:lnTo>
                      <a:pt x="20769" y="19748"/>
                    </a:lnTo>
                    <a:lnTo>
                      <a:pt x="18276" y="17897"/>
                    </a:lnTo>
                    <a:lnTo>
                      <a:pt x="18276" y="15428"/>
                    </a:lnTo>
                    <a:lnTo>
                      <a:pt x="19938" y="12959"/>
                    </a:lnTo>
                    <a:lnTo>
                      <a:pt x="19938" y="8022"/>
                    </a:lnTo>
                    <a:lnTo>
                      <a:pt x="20769" y="6171"/>
                    </a:lnTo>
                    <a:lnTo>
                      <a:pt x="20769" y="4319"/>
                    </a:lnTo>
                    <a:lnTo>
                      <a:pt x="21600" y="3085"/>
                    </a:lnTo>
                    <a:lnTo>
                      <a:pt x="21600" y="0"/>
                    </a:lnTo>
                    <a:lnTo>
                      <a:pt x="17446" y="0"/>
                    </a:lnTo>
                    <a:lnTo>
                      <a:pt x="16615" y="617"/>
                    </a:lnTo>
                    <a:lnTo>
                      <a:pt x="15784" y="0"/>
                    </a:lnTo>
                    <a:lnTo>
                      <a:pt x="14953" y="0"/>
                    </a:lnTo>
                    <a:lnTo>
                      <a:pt x="13292" y="1234"/>
                    </a:lnTo>
                    <a:lnTo>
                      <a:pt x="12461" y="3085"/>
                    </a:lnTo>
                    <a:lnTo>
                      <a:pt x="11630" y="4319"/>
                    </a:lnTo>
                    <a:lnTo>
                      <a:pt x="10800" y="4937"/>
                    </a:lnTo>
                    <a:lnTo>
                      <a:pt x="9969" y="6171"/>
                    </a:lnTo>
                    <a:lnTo>
                      <a:pt x="8307" y="6788"/>
                    </a:lnTo>
                    <a:lnTo>
                      <a:pt x="7476" y="6788"/>
                    </a:lnTo>
                    <a:lnTo>
                      <a:pt x="5815" y="8022"/>
                    </a:lnTo>
                    <a:lnTo>
                      <a:pt x="5815" y="9874"/>
                    </a:lnTo>
                    <a:lnTo>
                      <a:pt x="4153" y="11108"/>
                    </a:lnTo>
                    <a:lnTo>
                      <a:pt x="3323" y="11108"/>
                    </a:lnTo>
                    <a:lnTo>
                      <a:pt x="3323" y="11725"/>
                    </a:lnTo>
                    <a:lnTo>
                      <a:pt x="2492" y="12342"/>
                    </a:lnTo>
                    <a:lnTo>
                      <a:pt x="2492" y="12959"/>
                    </a:lnTo>
                    <a:lnTo>
                      <a:pt x="1661" y="13577"/>
                    </a:lnTo>
                    <a:lnTo>
                      <a:pt x="830" y="13577"/>
                    </a:lnTo>
                    <a:lnTo>
                      <a:pt x="0" y="12959"/>
                    </a:lnTo>
                    <a:lnTo>
                      <a:pt x="0" y="13577"/>
                    </a:lnTo>
                    <a:lnTo>
                      <a:pt x="3323" y="16045"/>
                    </a:lnTo>
                    <a:lnTo>
                      <a:pt x="5815" y="19748"/>
                    </a:lnTo>
                    <a:lnTo>
                      <a:pt x="6646" y="19748"/>
                    </a:lnTo>
                    <a:lnTo>
                      <a:pt x="7476" y="19131"/>
                    </a:lnTo>
                    <a:lnTo>
                      <a:pt x="8307" y="19131"/>
                    </a:lnTo>
                    <a:lnTo>
                      <a:pt x="9969" y="19748"/>
                    </a:lnTo>
                    <a:lnTo>
                      <a:pt x="10800" y="20365"/>
                    </a:lnTo>
                    <a:lnTo>
                      <a:pt x="17446" y="20365"/>
                    </a:lnTo>
                    <a:lnTo>
                      <a:pt x="18276" y="20982"/>
                    </a:lnTo>
                    <a:lnTo>
                      <a:pt x="19938" y="20982"/>
                    </a:lnTo>
                    <a:lnTo>
                      <a:pt x="19938" y="21599"/>
                    </a:lnTo>
                    <a:lnTo>
                      <a:pt x="21600" y="21599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505" name="AutoShape 113"/>
              <p:cNvSpPr/>
              <p:nvPr/>
            </p:nvSpPr>
            <p:spPr bwMode="auto">
              <a:xfrm>
                <a:off x="-1" y="-1"/>
                <a:ext cx="67604" cy="77520"/>
              </a:xfrm>
              <a:custGeom>
                <a:avLst/>
                <a:gdLst>
                  <a:gd name="T0" fmla="*/ 33802 w 21600"/>
                  <a:gd name="T1" fmla="*/ 38760 h 21600"/>
                  <a:gd name="T2" fmla="*/ 33802 w 21600"/>
                  <a:gd name="T3" fmla="*/ 38760 h 21600"/>
                  <a:gd name="T4" fmla="*/ 33802 w 21600"/>
                  <a:gd name="T5" fmla="*/ 38760 h 21600"/>
                  <a:gd name="T6" fmla="*/ 33802 w 21600"/>
                  <a:gd name="T7" fmla="*/ 38760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600" y="11675"/>
                    </a:moveTo>
                    <a:lnTo>
                      <a:pt x="20880" y="12259"/>
                    </a:lnTo>
                    <a:lnTo>
                      <a:pt x="20159" y="13427"/>
                    </a:lnTo>
                    <a:lnTo>
                      <a:pt x="19439" y="14010"/>
                    </a:lnTo>
                    <a:lnTo>
                      <a:pt x="16559" y="15178"/>
                    </a:lnTo>
                    <a:lnTo>
                      <a:pt x="15840" y="15178"/>
                    </a:lnTo>
                    <a:lnTo>
                      <a:pt x="15119" y="15762"/>
                    </a:lnTo>
                    <a:lnTo>
                      <a:pt x="14399" y="16929"/>
                    </a:lnTo>
                    <a:lnTo>
                      <a:pt x="12959" y="18097"/>
                    </a:lnTo>
                    <a:lnTo>
                      <a:pt x="11520" y="18097"/>
                    </a:lnTo>
                    <a:lnTo>
                      <a:pt x="10800" y="18681"/>
                    </a:lnTo>
                    <a:lnTo>
                      <a:pt x="9359" y="19264"/>
                    </a:lnTo>
                    <a:lnTo>
                      <a:pt x="8639" y="19848"/>
                    </a:lnTo>
                    <a:lnTo>
                      <a:pt x="5759" y="21599"/>
                    </a:lnTo>
                    <a:lnTo>
                      <a:pt x="3599" y="20432"/>
                    </a:lnTo>
                    <a:lnTo>
                      <a:pt x="2159" y="19264"/>
                    </a:lnTo>
                    <a:lnTo>
                      <a:pt x="0" y="15762"/>
                    </a:lnTo>
                    <a:lnTo>
                      <a:pt x="719" y="15762"/>
                    </a:lnTo>
                    <a:lnTo>
                      <a:pt x="719" y="14594"/>
                    </a:lnTo>
                    <a:lnTo>
                      <a:pt x="1439" y="14010"/>
                    </a:lnTo>
                    <a:lnTo>
                      <a:pt x="2159" y="12843"/>
                    </a:lnTo>
                    <a:lnTo>
                      <a:pt x="2879" y="12259"/>
                    </a:lnTo>
                    <a:lnTo>
                      <a:pt x="2879" y="10508"/>
                    </a:lnTo>
                    <a:lnTo>
                      <a:pt x="2159" y="9924"/>
                    </a:lnTo>
                    <a:lnTo>
                      <a:pt x="2159" y="8172"/>
                    </a:lnTo>
                    <a:lnTo>
                      <a:pt x="11520" y="8172"/>
                    </a:lnTo>
                    <a:lnTo>
                      <a:pt x="11520" y="5254"/>
                    </a:lnTo>
                    <a:lnTo>
                      <a:pt x="7919" y="2335"/>
                    </a:lnTo>
                    <a:lnTo>
                      <a:pt x="9359" y="2335"/>
                    </a:lnTo>
                    <a:lnTo>
                      <a:pt x="9359" y="0"/>
                    </a:lnTo>
                    <a:lnTo>
                      <a:pt x="16559" y="0"/>
                    </a:lnTo>
                    <a:lnTo>
                      <a:pt x="16559" y="9340"/>
                    </a:lnTo>
                    <a:lnTo>
                      <a:pt x="19439" y="9340"/>
                    </a:lnTo>
                    <a:lnTo>
                      <a:pt x="19439" y="10508"/>
                    </a:lnTo>
                    <a:lnTo>
                      <a:pt x="20159" y="11091"/>
                    </a:lnTo>
                    <a:lnTo>
                      <a:pt x="21600" y="11675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506" name="AutoShape 114"/>
              <p:cNvSpPr/>
              <p:nvPr/>
            </p:nvSpPr>
            <p:spPr bwMode="auto">
              <a:xfrm>
                <a:off x="82966" y="117324"/>
                <a:ext cx="54288" cy="41903"/>
              </a:xfrm>
              <a:custGeom>
                <a:avLst/>
                <a:gdLst>
                  <a:gd name="T0" fmla="*/ 27144 w 21600"/>
                  <a:gd name="T1" fmla="*/ 20952 h 21600"/>
                  <a:gd name="T2" fmla="*/ 27144 w 21600"/>
                  <a:gd name="T3" fmla="*/ 20952 h 21600"/>
                  <a:gd name="T4" fmla="*/ 27144 w 21600"/>
                  <a:gd name="T5" fmla="*/ 20952 h 21600"/>
                  <a:gd name="T6" fmla="*/ 27144 w 21600"/>
                  <a:gd name="T7" fmla="*/ 20952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600" y="8639"/>
                    </a:moveTo>
                    <a:lnTo>
                      <a:pt x="20700" y="7559"/>
                    </a:lnTo>
                    <a:lnTo>
                      <a:pt x="19799" y="7559"/>
                    </a:lnTo>
                    <a:lnTo>
                      <a:pt x="18000" y="5400"/>
                    </a:lnTo>
                    <a:lnTo>
                      <a:pt x="18000" y="4320"/>
                    </a:lnTo>
                    <a:lnTo>
                      <a:pt x="17099" y="3240"/>
                    </a:lnTo>
                    <a:lnTo>
                      <a:pt x="15300" y="3240"/>
                    </a:lnTo>
                    <a:lnTo>
                      <a:pt x="13499" y="2160"/>
                    </a:lnTo>
                    <a:lnTo>
                      <a:pt x="12599" y="2160"/>
                    </a:lnTo>
                    <a:lnTo>
                      <a:pt x="11700" y="1080"/>
                    </a:lnTo>
                    <a:lnTo>
                      <a:pt x="5399" y="1080"/>
                    </a:lnTo>
                    <a:lnTo>
                      <a:pt x="4499" y="0"/>
                    </a:lnTo>
                    <a:lnTo>
                      <a:pt x="0" y="0"/>
                    </a:lnTo>
                    <a:lnTo>
                      <a:pt x="899" y="1080"/>
                    </a:lnTo>
                    <a:lnTo>
                      <a:pt x="899" y="8639"/>
                    </a:lnTo>
                    <a:lnTo>
                      <a:pt x="1799" y="10800"/>
                    </a:lnTo>
                    <a:lnTo>
                      <a:pt x="3599" y="12960"/>
                    </a:lnTo>
                    <a:lnTo>
                      <a:pt x="4499" y="11880"/>
                    </a:lnTo>
                    <a:lnTo>
                      <a:pt x="3599" y="10800"/>
                    </a:lnTo>
                    <a:lnTo>
                      <a:pt x="3599" y="9719"/>
                    </a:lnTo>
                    <a:lnTo>
                      <a:pt x="2699" y="9719"/>
                    </a:lnTo>
                    <a:lnTo>
                      <a:pt x="3599" y="8639"/>
                    </a:lnTo>
                    <a:lnTo>
                      <a:pt x="4499" y="9719"/>
                    </a:lnTo>
                    <a:lnTo>
                      <a:pt x="6299" y="10800"/>
                    </a:lnTo>
                    <a:lnTo>
                      <a:pt x="10800" y="16199"/>
                    </a:lnTo>
                    <a:lnTo>
                      <a:pt x="9899" y="16199"/>
                    </a:lnTo>
                    <a:lnTo>
                      <a:pt x="9899" y="18359"/>
                    </a:lnTo>
                    <a:lnTo>
                      <a:pt x="10800" y="19439"/>
                    </a:lnTo>
                    <a:lnTo>
                      <a:pt x="11700" y="19439"/>
                    </a:lnTo>
                    <a:lnTo>
                      <a:pt x="11700" y="18359"/>
                    </a:lnTo>
                    <a:lnTo>
                      <a:pt x="12599" y="18359"/>
                    </a:lnTo>
                    <a:lnTo>
                      <a:pt x="12599" y="19439"/>
                    </a:lnTo>
                    <a:lnTo>
                      <a:pt x="14400" y="21599"/>
                    </a:lnTo>
                    <a:lnTo>
                      <a:pt x="15300" y="20519"/>
                    </a:lnTo>
                    <a:lnTo>
                      <a:pt x="16199" y="20519"/>
                    </a:lnTo>
                    <a:lnTo>
                      <a:pt x="17099" y="19439"/>
                    </a:lnTo>
                    <a:lnTo>
                      <a:pt x="18000" y="17279"/>
                    </a:lnTo>
                    <a:lnTo>
                      <a:pt x="18000" y="15119"/>
                    </a:lnTo>
                    <a:lnTo>
                      <a:pt x="18900" y="12960"/>
                    </a:lnTo>
                    <a:lnTo>
                      <a:pt x="19799" y="11880"/>
                    </a:lnTo>
                    <a:lnTo>
                      <a:pt x="21600" y="8639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507" name="AutoShape 115"/>
              <p:cNvSpPr/>
              <p:nvPr/>
            </p:nvSpPr>
            <p:spPr bwMode="auto">
              <a:xfrm>
                <a:off x="121889" y="136180"/>
                <a:ext cx="92186" cy="31427"/>
              </a:xfrm>
              <a:custGeom>
                <a:avLst/>
                <a:gdLst>
                  <a:gd name="T0" fmla="*/ 46093 w 21600"/>
                  <a:gd name="T1" fmla="*/ 15714 h 21600"/>
                  <a:gd name="T2" fmla="*/ 46093 w 21600"/>
                  <a:gd name="T3" fmla="*/ 15714 h 21600"/>
                  <a:gd name="T4" fmla="*/ 46093 w 21600"/>
                  <a:gd name="T5" fmla="*/ 15714 h 21600"/>
                  <a:gd name="T6" fmla="*/ 46093 w 21600"/>
                  <a:gd name="T7" fmla="*/ 15714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4214" y="0"/>
                    </a:moveTo>
                    <a:lnTo>
                      <a:pt x="3160" y="4319"/>
                    </a:lnTo>
                    <a:lnTo>
                      <a:pt x="2107" y="7199"/>
                    </a:lnTo>
                    <a:lnTo>
                      <a:pt x="1053" y="12960"/>
                    </a:lnTo>
                    <a:lnTo>
                      <a:pt x="526" y="14400"/>
                    </a:lnTo>
                    <a:lnTo>
                      <a:pt x="0" y="14400"/>
                    </a:lnTo>
                    <a:lnTo>
                      <a:pt x="1580" y="15840"/>
                    </a:lnTo>
                    <a:lnTo>
                      <a:pt x="2107" y="15840"/>
                    </a:lnTo>
                    <a:lnTo>
                      <a:pt x="2634" y="14400"/>
                    </a:lnTo>
                    <a:lnTo>
                      <a:pt x="4214" y="14400"/>
                    </a:lnTo>
                    <a:lnTo>
                      <a:pt x="5795" y="12960"/>
                    </a:lnTo>
                    <a:lnTo>
                      <a:pt x="9482" y="12960"/>
                    </a:lnTo>
                    <a:lnTo>
                      <a:pt x="10536" y="14400"/>
                    </a:lnTo>
                    <a:lnTo>
                      <a:pt x="13170" y="21600"/>
                    </a:lnTo>
                    <a:lnTo>
                      <a:pt x="13170" y="20160"/>
                    </a:lnTo>
                    <a:lnTo>
                      <a:pt x="14751" y="20160"/>
                    </a:lnTo>
                    <a:lnTo>
                      <a:pt x="14751" y="18720"/>
                    </a:lnTo>
                    <a:lnTo>
                      <a:pt x="13697" y="15840"/>
                    </a:lnTo>
                    <a:lnTo>
                      <a:pt x="14224" y="14400"/>
                    </a:lnTo>
                    <a:lnTo>
                      <a:pt x="15278" y="12960"/>
                    </a:lnTo>
                    <a:lnTo>
                      <a:pt x="15804" y="12960"/>
                    </a:lnTo>
                    <a:lnTo>
                      <a:pt x="16331" y="11520"/>
                    </a:lnTo>
                    <a:lnTo>
                      <a:pt x="16331" y="10079"/>
                    </a:lnTo>
                    <a:lnTo>
                      <a:pt x="16858" y="10079"/>
                    </a:lnTo>
                    <a:lnTo>
                      <a:pt x="16858" y="8639"/>
                    </a:lnTo>
                    <a:lnTo>
                      <a:pt x="17912" y="8639"/>
                    </a:lnTo>
                    <a:lnTo>
                      <a:pt x="18439" y="7199"/>
                    </a:lnTo>
                    <a:lnTo>
                      <a:pt x="18965" y="8639"/>
                    </a:lnTo>
                    <a:lnTo>
                      <a:pt x="20019" y="10079"/>
                    </a:lnTo>
                    <a:lnTo>
                      <a:pt x="21073" y="12960"/>
                    </a:lnTo>
                    <a:lnTo>
                      <a:pt x="21599" y="10079"/>
                    </a:lnTo>
                    <a:lnTo>
                      <a:pt x="21073" y="8639"/>
                    </a:lnTo>
                    <a:lnTo>
                      <a:pt x="21073" y="7199"/>
                    </a:lnTo>
                    <a:lnTo>
                      <a:pt x="21599" y="5759"/>
                    </a:lnTo>
                    <a:lnTo>
                      <a:pt x="19492" y="2879"/>
                    </a:lnTo>
                    <a:lnTo>
                      <a:pt x="16331" y="2879"/>
                    </a:lnTo>
                    <a:lnTo>
                      <a:pt x="13170" y="5759"/>
                    </a:lnTo>
                    <a:lnTo>
                      <a:pt x="12117" y="5759"/>
                    </a:lnTo>
                    <a:lnTo>
                      <a:pt x="11590" y="7199"/>
                    </a:lnTo>
                    <a:lnTo>
                      <a:pt x="10536" y="7199"/>
                    </a:lnTo>
                    <a:lnTo>
                      <a:pt x="9482" y="5759"/>
                    </a:lnTo>
                    <a:lnTo>
                      <a:pt x="8429" y="5759"/>
                    </a:lnTo>
                    <a:lnTo>
                      <a:pt x="8429" y="4319"/>
                    </a:lnTo>
                    <a:lnTo>
                      <a:pt x="7902" y="4319"/>
                    </a:lnTo>
                    <a:lnTo>
                      <a:pt x="6848" y="2879"/>
                    </a:lnTo>
                    <a:lnTo>
                      <a:pt x="4214" y="0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508" name="AutoShape 116"/>
              <p:cNvSpPr/>
              <p:nvPr/>
            </p:nvSpPr>
            <p:spPr bwMode="auto">
              <a:xfrm>
                <a:off x="33801" y="41901"/>
                <a:ext cx="92186" cy="48188"/>
              </a:xfrm>
              <a:custGeom>
                <a:avLst/>
                <a:gdLst>
                  <a:gd name="T0" fmla="*/ 46093 w 21600"/>
                  <a:gd name="T1" fmla="*/ 24094 h 21600"/>
                  <a:gd name="T2" fmla="*/ 46093 w 21600"/>
                  <a:gd name="T3" fmla="*/ 24094 h 21600"/>
                  <a:gd name="T4" fmla="*/ 46093 w 21600"/>
                  <a:gd name="T5" fmla="*/ 24094 h 21600"/>
                  <a:gd name="T6" fmla="*/ 46093 w 21600"/>
                  <a:gd name="T7" fmla="*/ 24094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599" y="3756"/>
                    </a:moveTo>
                    <a:lnTo>
                      <a:pt x="18965" y="3756"/>
                    </a:lnTo>
                    <a:lnTo>
                      <a:pt x="18439" y="4695"/>
                    </a:lnTo>
                    <a:lnTo>
                      <a:pt x="17912" y="3756"/>
                    </a:lnTo>
                    <a:lnTo>
                      <a:pt x="17385" y="3756"/>
                    </a:lnTo>
                    <a:lnTo>
                      <a:pt x="16331" y="5634"/>
                    </a:lnTo>
                    <a:lnTo>
                      <a:pt x="15804" y="8452"/>
                    </a:lnTo>
                    <a:lnTo>
                      <a:pt x="15278" y="10330"/>
                    </a:lnTo>
                    <a:lnTo>
                      <a:pt x="14751" y="11269"/>
                    </a:lnTo>
                    <a:lnTo>
                      <a:pt x="14224" y="13147"/>
                    </a:lnTo>
                    <a:lnTo>
                      <a:pt x="13170" y="14086"/>
                    </a:lnTo>
                    <a:lnTo>
                      <a:pt x="12643" y="14086"/>
                    </a:lnTo>
                    <a:lnTo>
                      <a:pt x="11590" y="15965"/>
                    </a:lnTo>
                    <a:lnTo>
                      <a:pt x="11590" y="18782"/>
                    </a:lnTo>
                    <a:lnTo>
                      <a:pt x="10536" y="20660"/>
                    </a:lnTo>
                    <a:lnTo>
                      <a:pt x="10009" y="20660"/>
                    </a:lnTo>
                    <a:lnTo>
                      <a:pt x="10009" y="21599"/>
                    </a:lnTo>
                    <a:lnTo>
                      <a:pt x="9482" y="21599"/>
                    </a:lnTo>
                    <a:lnTo>
                      <a:pt x="8956" y="20660"/>
                    </a:lnTo>
                    <a:lnTo>
                      <a:pt x="8956" y="19721"/>
                    </a:lnTo>
                    <a:lnTo>
                      <a:pt x="8429" y="19721"/>
                    </a:lnTo>
                    <a:lnTo>
                      <a:pt x="8429" y="20660"/>
                    </a:lnTo>
                    <a:lnTo>
                      <a:pt x="7902" y="20660"/>
                    </a:lnTo>
                    <a:lnTo>
                      <a:pt x="7902" y="15965"/>
                    </a:lnTo>
                    <a:lnTo>
                      <a:pt x="7375" y="15026"/>
                    </a:lnTo>
                    <a:lnTo>
                      <a:pt x="6848" y="15026"/>
                    </a:lnTo>
                    <a:lnTo>
                      <a:pt x="6321" y="14086"/>
                    </a:lnTo>
                    <a:lnTo>
                      <a:pt x="4741" y="14086"/>
                    </a:lnTo>
                    <a:lnTo>
                      <a:pt x="4214" y="15026"/>
                    </a:lnTo>
                    <a:lnTo>
                      <a:pt x="3687" y="15026"/>
                    </a:lnTo>
                    <a:lnTo>
                      <a:pt x="3160" y="14086"/>
                    </a:lnTo>
                    <a:lnTo>
                      <a:pt x="3160" y="13147"/>
                    </a:lnTo>
                    <a:lnTo>
                      <a:pt x="2634" y="13147"/>
                    </a:lnTo>
                    <a:lnTo>
                      <a:pt x="1580" y="11269"/>
                    </a:lnTo>
                    <a:lnTo>
                      <a:pt x="0" y="11269"/>
                    </a:lnTo>
                    <a:lnTo>
                      <a:pt x="526" y="10330"/>
                    </a:lnTo>
                    <a:lnTo>
                      <a:pt x="1580" y="10330"/>
                    </a:lnTo>
                    <a:lnTo>
                      <a:pt x="2634" y="8452"/>
                    </a:lnTo>
                    <a:lnTo>
                      <a:pt x="3160" y="6573"/>
                    </a:lnTo>
                    <a:lnTo>
                      <a:pt x="3687" y="5634"/>
                    </a:lnTo>
                    <a:lnTo>
                      <a:pt x="4214" y="5634"/>
                    </a:lnTo>
                    <a:lnTo>
                      <a:pt x="6321" y="3756"/>
                    </a:lnTo>
                    <a:lnTo>
                      <a:pt x="6848" y="1878"/>
                    </a:lnTo>
                    <a:lnTo>
                      <a:pt x="7902" y="0"/>
                    </a:lnTo>
                    <a:lnTo>
                      <a:pt x="16858" y="0"/>
                    </a:lnTo>
                    <a:lnTo>
                      <a:pt x="18439" y="939"/>
                    </a:lnTo>
                    <a:lnTo>
                      <a:pt x="21073" y="939"/>
                    </a:lnTo>
                    <a:lnTo>
                      <a:pt x="21073" y="1878"/>
                    </a:lnTo>
                    <a:lnTo>
                      <a:pt x="21599" y="1878"/>
                    </a:lnTo>
                    <a:lnTo>
                      <a:pt x="21599" y="3756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509" name="AutoShape 117"/>
              <p:cNvSpPr/>
              <p:nvPr/>
            </p:nvSpPr>
            <p:spPr bwMode="auto">
              <a:xfrm>
                <a:off x="20485" y="67042"/>
                <a:ext cx="49166" cy="25142"/>
              </a:xfrm>
              <a:custGeom>
                <a:avLst/>
                <a:gdLst>
                  <a:gd name="T0" fmla="*/ 24583 w 21600"/>
                  <a:gd name="T1" fmla="*/ 12571 h 21600"/>
                  <a:gd name="T2" fmla="*/ 24583 w 21600"/>
                  <a:gd name="T3" fmla="*/ 12571 h 21600"/>
                  <a:gd name="T4" fmla="*/ 24583 w 21600"/>
                  <a:gd name="T5" fmla="*/ 12571 h 21600"/>
                  <a:gd name="T6" fmla="*/ 24583 w 21600"/>
                  <a:gd name="T7" fmla="*/ 12571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599" y="18000"/>
                    </a:moveTo>
                    <a:lnTo>
                      <a:pt x="20618" y="19800"/>
                    </a:lnTo>
                    <a:lnTo>
                      <a:pt x="19636" y="19800"/>
                    </a:lnTo>
                    <a:lnTo>
                      <a:pt x="19636" y="21600"/>
                    </a:lnTo>
                    <a:lnTo>
                      <a:pt x="15709" y="19800"/>
                    </a:lnTo>
                    <a:lnTo>
                      <a:pt x="12763" y="19800"/>
                    </a:lnTo>
                    <a:lnTo>
                      <a:pt x="9818" y="18000"/>
                    </a:lnTo>
                    <a:lnTo>
                      <a:pt x="7854" y="16200"/>
                    </a:lnTo>
                    <a:lnTo>
                      <a:pt x="5890" y="16200"/>
                    </a:lnTo>
                    <a:lnTo>
                      <a:pt x="5890" y="14400"/>
                    </a:lnTo>
                    <a:lnTo>
                      <a:pt x="2945" y="12600"/>
                    </a:lnTo>
                    <a:lnTo>
                      <a:pt x="981" y="10800"/>
                    </a:lnTo>
                    <a:lnTo>
                      <a:pt x="0" y="8999"/>
                    </a:lnTo>
                    <a:lnTo>
                      <a:pt x="3927" y="3599"/>
                    </a:lnTo>
                    <a:lnTo>
                      <a:pt x="5890" y="0"/>
                    </a:lnTo>
                    <a:lnTo>
                      <a:pt x="7854" y="0"/>
                    </a:lnTo>
                    <a:lnTo>
                      <a:pt x="11781" y="3599"/>
                    </a:lnTo>
                    <a:lnTo>
                      <a:pt x="11781" y="5399"/>
                    </a:lnTo>
                    <a:lnTo>
                      <a:pt x="12763" y="5399"/>
                    </a:lnTo>
                    <a:lnTo>
                      <a:pt x="12763" y="7199"/>
                    </a:lnTo>
                    <a:lnTo>
                      <a:pt x="14727" y="7199"/>
                    </a:lnTo>
                    <a:lnTo>
                      <a:pt x="15709" y="5399"/>
                    </a:lnTo>
                    <a:lnTo>
                      <a:pt x="18654" y="5399"/>
                    </a:lnTo>
                    <a:lnTo>
                      <a:pt x="21599" y="10800"/>
                    </a:lnTo>
                    <a:lnTo>
                      <a:pt x="21599" y="18000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510" name="AutoShape 118"/>
              <p:cNvSpPr/>
              <p:nvPr/>
            </p:nvSpPr>
            <p:spPr bwMode="auto">
              <a:xfrm>
                <a:off x="496774" y="726994"/>
                <a:ext cx="88089" cy="94280"/>
              </a:xfrm>
              <a:custGeom>
                <a:avLst/>
                <a:gdLst>
                  <a:gd name="T0" fmla="*/ 44045 w 21600"/>
                  <a:gd name="T1" fmla="*/ 47140 h 21600"/>
                  <a:gd name="T2" fmla="*/ 44045 w 21600"/>
                  <a:gd name="T3" fmla="*/ 47140 h 21600"/>
                  <a:gd name="T4" fmla="*/ 44045 w 21600"/>
                  <a:gd name="T5" fmla="*/ 47140 h 21600"/>
                  <a:gd name="T6" fmla="*/ 44045 w 21600"/>
                  <a:gd name="T7" fmla="*/ 47140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599" y="12000"/>
                    </a:moveTo>
                    <a:lnTo>
                      <a:pt x="16615" y="7679"/>
                    </a:lnTo>
                    <a:lnTo>
                      <a:pt x="16615" y="7199"/>
                    </a:lnTo>
                    <a:lnTo>
                      <a:pt x="15507" y="6239"/>
                    </a:lnTo>
                    <a:lnTo>
                      <a:pt x="12184" y="4799"/>
                    </a:lnTo>
                    <a:lnTo>
                      <a:pt x="9969" y="4319"/>
                    </a:lnTo>
                    <a:lnTo>
                      <a:pt x="7753" y="2399"/>
                    </a:lnTo>
                    <a:lnTo>
                      <a:pt x="7753" y="1919"/>
                    </a:lnTo>
                    <a:lnTo>
                      <a:pt x="6646" y="959"/>
                    </a:lnTo>
                    <a:lnTo>
                      <a:pt x="4430" y="0"/>
                    </a:lnTo>
                    <a:lnTo>
                      <a:pt x="3323" y="480"/>
                    </a:lnTo>
                    <a:lnTo>
                      <a:pt x="2215" y="2399"/>
                    </a:lnTo>
                    <a:lnTo>
                      <a:pt x="1107" y="3359"/>
                    </a:lnTo>
                    <a:lnTo>
                      <a:pt x="553" y="4799"/>
                    </a:lnTo>
                    <a:lnTo>
                      <a:pt x="0" y="7679"/>
                    </a:lnTo>
                    <a:lnTo>
                      <a:pt x="0" y="10559"/>
                    </a:lnTo>
                    <a:lnTo>
                      <a:pt x="553" y="12479"/>
                    </a:lnTo>
                    <a:lnTo>
                      <a:pt x="553" y="17279"/>
                    </a:lnTo>
                    <a:lnTo>
                      <a:pt x="1107" y="18720"/>
                    </a:lnTo>
                    <a:lnTo>
                      <a:pt x="1661" y="19680"/>
                    </a:lnTo>
                    <a:lnTo>
                      <a:pt x="3876" y="21599"/>
                    </a:lnTo>
                    <a:lnTo>
                      <a:pt x="11630" y="21599"/>
                    </a:lnTo>
                    <a:lnTo>
                      <a:pt x="13846" y="21119"/>
                    </a:lnTo>
                    <a:lnTo>
                      <a:pt x="14399" y="20640"/>
                    </a:lnTo>
                    <a:lnTo>
                      <a:pt x="18830" y="18720"/>
                    </a:lnTo>
                    <a:lnTo>
                      <a:pt x="19384" y="18239"/>
                    </a:lnTo>
                    <a:lnTo>
                      <a:pt x="21599" y="12000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</p:grpSp>
        <p:grpSp>
          <p:nvGrpSpPr>
            <p:cNvPr id="59430" name="Group 119"/>
            <p:cNvGrpSpPr/>
            <p:nvPr/>
          </p:nvGrpSpPr>
          <p:grpSpPr bwMode="auto">
            <a:xfrm>
              <a:off x="2043430" y="1250777"/>
              <a:ext cx="990475" cy="1055931"/>
              <a:chOff x="0" y="-1"/>
              <a:chExt cx="990475" cy="1055932"/>
            </a:xfrm>
          </p:grpSpPr>
          <p:sp>
            <p:nvSpPr>
              <p:cNvPr id="59512" name="AutoShape 120"/>
              <p:cNvSpPr/>
              <p:nvPr/>
            </p:nvSpPr>
            <p:spPr bwMode="auto">
              <a:xfrm>
                <a:off x="746696" y="73328"/>
                <a:ext cx="24584" cy="64949"/>
              </a:xfrm>
              <a:custGeom>
                <a:avLst/>
                <a:gdLst>
                  <a:gd name="T0" fmla="*/ 12292 w 21600"/>
                  <a:gd name="T1" fmla="*/ 32475 h 21600"/>
                  <a:gd name="T2" fmla="*/ 12292 w 21600"/>
                  <a:gd name="T3" fmla="*/ 32475 h 21600"/>
                  <a:gd name="T4" fmla="*/ 12292 w 21600"/>
                  <a:gd name="T5" fmla="*/ 32475 h 21600"/>
                  <a:gd name="T6" fmla="*/ 12292 w 21600"/>
                  <a:gd name="T7" fmla="*/ 32475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600" y="0"/>
                    </a:moveTo>
                    <a:lnTo>
                      <a:pt x="15709" y="696"/>
                    </a:lnTo>
                    <a:lnTo>
                      <a:pt x="15709" y="2787"/>
                    </a:lnTo>
                    <a:lnTo>
                      <a:pt x="13745" y="4180"/>
                    </a:lnTo>
                    <a:lnTo>
                      <a:pt x="13745" y="5574"/>
                    </a:lnTo>
                    <a:lnTo>
                      <a:pt x="11781" y="6967"/>
                    </a:lnTo>
                    <a:lnTo>
                      <a:pt x="7854" y="8361"/>
                    </a:lnTo>
                    <a:lnTo>
                      <a:pt x="0" y="10451"/>
                    </a:lnTo>
                    <a:lnTo>
                      <a:pt x="1963" y="11148"/>
                    </a:lnTo>
                    <a:lnTo>
                      <a:pt x="3927" y="13238"/>
                    </a:lnTo>
                    <a:lnTo>
                      <a:pt x="7854" y="16722"/>
                    </a:lnTo>
                    <a:lnTo>
                      <a:pt x="17672" y="21599"/>
                    </a:lnTo>
                    <a:lnTo>
                      <a:pt x="17672" y="15329"/>
                    </a:lnTo>
                    <a:lnTo>
                      <a:pt x="19636" y="13935"/>
                    </a:lnTo>
                    <a:lnTo>
                      <a:pt x="19636" y="11845"/>
                    </a:lnTo>
                    <a:lnTo>
                      <a:pt x="21600" y="11148"/>
                    </a:lnTo>
                    <a:lnTo>
                      <a:pt x="21600" y="0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513" name="AutoShape 121"/>
              <p:cNvSpPr/>
              <p:nvPr/>
            </p:nvSpPr>
            <p:spPr bwMode="auto">
              <a:xfrm>
                <a:off x="239680" y="368737"/>
                <a:ext cx="29705" cy="111041"/>
              </a:xfrm>
              <a:custGeom>
                <a:avLst/>
                <a:gdLst>
                  <a:gd name="T0" fmla="*/ 14853 w 21600"/>
                  <a:gd name="T1" fmla="*/ 55521 h 21600"/>
                  <a:gd name="T2" fmla="*/ 14853 w 21600"/>
                  <a:gd name="T3" fmla="*/ 55521 h 21600"/>
                  <a:gd name="T4" fmla="*/ 14853 w 21600"/>
                  <a:gd name="T5" fmla="*/ 55521 h 21600"/>
                  <a:gd name="T6" fmla="*/ 14853 w 21600"/>
                  <a:gd name="T7" fmla="*/ 55521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407"/>
                    </a:moveTo>
                    <a:lnTo>
                      <a:pt x="3323" y="0"/>
                    </a:lnTo>
                    <a:lnTo>
                      <a:pt x="6646" y="407"/>
                    </a:lnTo>
                    <a:lnTo>
                      <a:pt x="11630" y="407"/>
                    </a:lnTo>
                    <a:lnTo>
                      <a:pt x="11630" y="2037"/>
                    </a:lnTo>
                    <a:lnTo>
                      <a:pt x="14953" y="2852"/>
                    </a:lnTo>
                    <a:lnTo>
                      <a:pt x="16615" y="3667"/>
                    </a:lnTo>
                    <a:lnTo>
                      <a:pt x="19938" y="4483"/>
                    </a:lnTo>
                    <a:lnTo>
                      <a:pt x="19938" y="5705"/>
                    </a:lnTo>
                    <a:lnTo>
                      <a:pt x="21599" y="7335"/>
                    </a:lnTo>
                    <a:lnTo>
                      <a:pt x="21599" y="19562"/>
                    </a:lnTo>
                    <a:lnTo>
                      <a:pt x="19938" y="19562"/>
                    </a:lnTo>
                    <a:lnTo>
                      <a:pt x="16615" y="19969"/>
                    </a:lnTo>
                    <a:lnTo>
                      <a:pt x="14953" y="20377"/>
                    </a:lnTo>
                    <a:lnTo>
                      <a:pt x="11630" y="20784"/>
                    </a:lnTo>
                    <a:lnTo>
                      <a:pt x="6646" y="21599"/>
                    </a:lnTo>
                    <a:lnTo>
                      <a:pt x="6646" y="20784"/>
                    </a:lnTo>
                    <a:lnTo>
                      <a:pt x="9969" y="15079"/>
                    </a:lnTo>
                    <a:lnTo>
                      <a:pt x="9969" y="12226"/>
                    </a:lnTo>
                    <a:lnTo>
                      <a:pt x="8307" y="9781"/>
                    </a:lnTo>
                    <a:lnTo>
                      <a:pt x="8307" y="6928"/>
                    </a:lnTo>
                    <a:lnTo>
                      <a:pt x="6646" y="5705"/>
                    </a:lnTo>
                    <a:lnTo>
                      <a:pt x="4984" y="2037"/>
                    </a:lnTo>
                    <a:lnTo>
                      <a:pt x="3323" y="2037"/>
                    </a:lnTo>
                    <a:lnTo>
                      <a:pt x="3323" y="1630"/>
                    </a:lnTo>
                    <a:lnTo>
                      <a:pt x="1661" y="815"/>
                    </a:lnTo>
                    <a:lnTo>
                      <a:pt x="1661" y="407"/>
                    </a:lnTo>
                    <a:lnTo>
                      <a:pt x="0" y="407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514" name="AutoShape 122"/>
              <p:cNvSpPr/>
              <p:nvPr/>
            </p:nvSpPr>
            <p:spPr bwMode="auto">
              <a:xfrm>
                <a:off x="254020" y="362452"/>
                <a:ext cx="47117" cy="106851"/>
              </a:xfrm>
              <a:custGeom>
                <a:avLst/>
                <a:gdLst>
                  <a:gd name="T0" fmla="*/ 23559 w 21600"/>
                  <a:gd name="T1" fmla="*/ 53426 h 21600"/>
                  <a:gd name="T2" fmla="*/ 23559 w 21600"/>
                  <a:gd name="T3" fmla="*/ 53426 h 21600"/>
                  <a:gd name="T4" fmla="*/ 23559 w 21600"/>
                  <a:gd name="T5" fmla="*/ 53426 h 21600"/>
                  <a:gd name="T6" fmla="*/ 23559 w 21600"/>
                  <a:gd name="T7" fmla="*/ 53426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7199" y="21599"/>
                    </a:moveTo>
                    <a:lnTo>
                      <a:pt x="7199" y="7623"/>
                    </a:lnTo>
                    <a:lnTo>
                      <a:pt x="6171" y="6352"/>
                    </a:lnTo>
                    <a:lnTo>
                      <a:pt x="4114" y="5082"/>
                    </a:lnTo>
                    <a:lnTo>
                      <a:pt x="3085" y="4235"/>
                    </a:lnTo>
                    <a:lnTo>
                      <a:pt x="1028" y="3811"/>
                    </a:lnTo>
                    <a:lnTo>
                      <a:pt x="0" y="2541"/>
                    </a:lnTo>
                    <a:lnTo>
                      <a:pt x="1028" y="1694"/>
                    </a:lnTo>
                    <a:lnTo>
                      <a:pt x="7199" y="1694"/>
                    </a:lnTo>
                    <a:lnTo>
                      <a:pt x="8228" y="0"/>
                    </a:lnTo>
                    <a:lnTo>
                      <a:pt x="14400" y="2117"/>
                    </a:lnTo>
                    <a:lnTo>
                      <a:pt x="20571" y="4658"/>
                    </a:lnTo>
                    <a:lnTo>
                      <a:pt x="21600" y="7200"/>
                    </a:lnTo>
                    <a:lnTo>
                      <a:pt x="19542" y="10164"/>
                    </a:lnTo>
                    <a:lnTo>
                      <a:pt x="19542" y="11011"/>
                    </a:lnTo>
                    <a:lnTo>
                      <a:pt x="18514" y="13552"/>
                    </a:lnTo>
                    <a:lnTo>
                      <a:pt x="18514" y="17364"/>
                    </a:lnTo>
                    <a:lnTo>
                      <a:pt x="17485" y="20752"/>
                    </a:lnTo>
                    <a:lnTo>
                      <a:pt x="7199" y="21599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515" name="AutoShape 123"/>
              <p:cNvSpPr/>
              <p:nvPr/>
            </p:nvSpPr>
            <p:spPr bwMode="auto">
              <a:xfrm>
                <a:off x="291918" y="360357"/>
                <a:ext cx="164909" cy="125707"/>
              </a:xfrm>
              <a:custGeom>
                <a:avLst/>
                <a:gdLst>
                  <a:gd name="T0" fmla="*/ 82455 w 21600"/>
                  <a:gd name="T1" fmla="*/ 62854 h 21600"/>
                  <a:gd name="T2" fmla="*/ 82455 w 21600"/>
                  <a:gd name="T3" fmla="*/ 62854 h 21600"/>
                  <a:gd name="T4" fmla="*/ 82455 w 21600"/>
                  <a:gd name="T5" fmla="*/ 62854 h 21600"/>
                  <a:gd name="T6" fmla="*/ 82455 w 21600"/>
                  <a:gd name="T7" fmla="*/ 62854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599" y="0"/>
                    </a:moveTo>
                    <a:lnTo>
                      <a:pt x="20120" y="0"/>
                    </a:lnTo>
                    <a:lnTo>
                      <a:pt x="19528" y="359"/>
                    </a:lnTo>
                    <a:lnTo>
                      <a:pt x="18641" y="719"/>
                    </a:lnTo>
                    <a:lnTo>
                      <a:pt x="18345" y="1079"/>
                    </a:lnTo>
                    <a:lnTo>
                      <a:pt x="17753" y="1079"/>
                    </a:lnTo>
                    <a:lnTo>
                      <a:pt x="17753" y="1439"/>
                    </a:lnTo>
                    <a:lnTo>
                      <a:pt x="15978" y="359"/>
                    </a:lnTo>
                    <a:lnTo>
                      <a:pt x="14202" y="719"/>
                    </a:lnTo>
                    <a:lnTo>
                      <a:pt x="13019" y="1079"/>
                    </a:lnTo>
                    <a:lnTo>
                      <a:pt x="12427" y="1439"/>
                    </a:lnTo>
                    <a:lnTo>
                      <a:pt x="11835" y="1079"/>
                    </a:lnTo>
                    <a:lnTo>
                      <a:pt x="11243" y="1079"/>
                    </a:lnTo>
                    <a:lnTo>
                      <a:pt x="10356" y="1439"/>
                    </a:lnTo>
                    <a:lnTo>
                      <a:pt x="10060" y="2159"/>
                    </a:lnTo>
                    <a:lnTo>
                      <a:pt x="9468" y="2519"/>
                    </a:lnTo>
                    <a:lnTo>
                      <a:pt x="9172" y="2879"/>
                    </a:lnTo>
                    <a:lnTo>
                      <a:pt x="8580" y="2519"/>
                    </a:lnTo>
                    <a:lnTo>
                      <a:pt x="7989" y="1799"/>
                    </a:lnTo>
                    <a:lnTo>
                      <a:pt x="7397" y="1799"/>
                    </a:lnTo>
                    <a:lnTo>
                      <a:pt x="6805" y="1439"/>
                    </a:lnTo>
                    <a:lnTo>
                      <a:pt x="6213" y="1439"/>
                    </a:lnTo>
                    <a:lnTo>
                      <a:pt x="5917" y="1079"/>
                    </a:lnTo>
                    <a:lnTo>
                      <a:pt x="3254" y="1079"/>
                    </a:lnTo>
                    <a:lnTo>
                      <a:pt x="2367" y="1439"/>
                    </a:lnTo>
                    <a:lnTo>
                      <a:pt x="1479" y="2159"/>
                    </a:lnTo>
                    <a:lnTo>
                      <a:pt x="887" y="2519"/>
                    </a:lnTo>
                    <a:lnTo>
                      <a:pt x="591" y="3239"/>
                    </a:lnTo>
                    <a:lnTo>
                      <a:pt x="295" y="3599"/>
                    </a:lnTo>
                    <a:lnTo>
                      <a:pt x="591" y="3959"/>
                    </a:lnTo>
                    <a:lnTo>
                      <a:pt x="591" y="4320"/>
                    </a:lnTo>
                    <a:lnTo>
                      <a:pt x="887" y="5039"/>
                    </a:lnTo>
                    <a:lnTo>
                      <a:pt x="887" y="8640"/>
                    </a:lnTo>
                    <a:lnTo>
                      <a:pt x="591" y="8999"/>
                    </a:lnTo>
                    <a:lnTo>
                      <a:pt x="295" y="9719"/>
                    </a:lnTo>
                    <a:lnTo>
                      <a:pt x="295" y="10439"/>
                    </a:lnTo>
                    <a:lnTo>
                      <a:pt x="0" y="11520"/>
                    </a:lnTo>
                    <a:lnTo>
                      <a:pt x="0" y="17999"/>
                    </a:lnTo>
                    <a:lnTo>
                      <a:pt x="2071" y="17639"/>
                    </a:lnTo>
                    <a:lnTo>
                      <a:pt x="2367" y="17999"/>
                    </a:lnTo>
                    <a:lnTo>
                      <a:pt x="3550" y="19079"/>
                    </a:lnTo>
                    <a:lnTo>
                      <a:pt x="5030" y="20159"/>
                    </a:lnTo>
                    <a:lnTo>
                      <a:pt x="7101" y="21240"/>
                    </a:lnTo>
                    <a:lnTo>
                      <a:pt x="7693" y="21240"/>
                    </a:lnTo>
                    <a:lnTo>
                      <a:pt x="9172" y="21600"/>
                    </a:lnTo>
                    <a:lnTo>
                      <a:pt x="12723" y="21600"/>
                    </a:lnTo>
                    <a:lnTo>
                      <a:pt x="13906" y="18359"/>
                    </a:lnTo>
                    <a:lnTo>
                      <a:pt x="13906" y="15839"/>
                    </a:lnTo>
                    <a:lnTo>
                      <a:pt x="14498" y="15119"/>
                    </a:lnTo>
                    <a:lnTo>
                      <a:pt x="14794" y="14399"/>
                    </a:lnTo>
                    <a:lnTo>
                      <a:pt x="15978" y="12959"/>
                    </a:lnTo>
                    <a:lnTo>
                      <a:pt x="16569" y="12599"/>
                    </a:lnTo>
                    <a:lnTo>
                      <a:pt x="17457" y="12240"/>
                    </a:lnTo>
                    <a:lnTo>
                      <a:pt x="18049" y="12959"/>
                    </a:lnTo>
                    <a:lnTo>
                      <a:pt x="18641" y="12959"/>
                    </a:lnTo>
                    <a:lnTo>
                      <a:pt x="18936" y="12599"/>
                    </a:lnTo>
                    <a:lnTo>
                      <a:pt x="19528" y="12240"/>
                    </a:lnTo>
                    <a:lnTo>
                      <a:pt x="20120" y="11520"/>
                    </a:lnTo>
                    <a:lnTo>
                      <a:pt x="20416" y="10079"/>
                    </a:lnTo>
                    <a:lnTo>
                      <a:pt x="21008" y="8280"/>
                    </a:lnTo>
                    <a:lnTo>
                      <a:pt x="21304" y="7559"/>
                    </a:lnTo>
                    <a:lnTo>
                      <a:pt x="21304" y="6479"/>
                    </a:lnTo>
                    <a:lnTo>
                      <a:pt x="21599" y="5399"/>
                    </a:lnTo>
                    <a:lnTo>
                      <a:pt x="21599" y="4320"/>
                    </a:lnTo>
                    <a:lnTo>
                      <a:pt x="21304" y="3239"/>
                    </a:lnTo>
                    <a:lnTo>
                      <a:pt x="21304" y="1439"/>
                    </a:lnTo>
                    <a:lnTo>
                      <a:pt x="21599" y="719"/>
                    </a:lnTo>
                    <a:lnTo>
                      <a:pt x="21599" y="0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516" name="AutoShape 124"/>
              <p:cNvSpPr/>
              <p:nvPr/>
            </p:nvSpPr>
            <p:spPr bwMode="auto">
              <a:xfrm>
                <a:off x="389224" y="360357"/>
                <a:ext cx="99356" cy="155038"/>
              </a:xfrm>
              <a:custGeom>
                <a:avLst/>
                <a:gdLst>
                  <a:gd name="T0" fmla="*/ 49678 w 21600"/>
                  <a:gd name="T1" fmla="*/ 77519 h 21600"/>
                  <a:gd name="T2" fmla="*/ 49678 w 21600"/>
                  <a:gd name="T3" fmla="*/ 77519 h 21600"/>
                  <a:gd name="T4" fmla="*/ 49678 w 21600"/>
                  <a:gd name="T5" fmla="*/ 77519 h 21600"/>
                  <a:gd name="T6" fmla="*/ 49678 w 21600"/>
                  <a:gd name="T7" fmla="*/ 77519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4727" y="0"/>
                    </a:moveTo>
                    <a:lnTo>
                      <a:pt x="14727" y="583"/>
                    </a:lnTo>
                    <a:lnTo>
                      <a:pt x="14236" y="1167"/>
                    </a:lnTo>
                    <a:lnTo>
                      <a:pt x="14236" y="2918"/>
                    </a:lnTo>
                    <a:lnTo>
                      <a:pt x="14727" y="3502"/>
                    </a:lnTo>
                    <a:lnTo>
                      <a:pt x="14727" y="4378"/>
                    </a:lnTo>
                    <a:lnTo>
                      <a:pt x="14236" y="5254"/>
                    </a:lnTo>
                    <a:lnTo>
                      <a:pt x="14236" y="6129"/>
                    </a:lnTo>
                    <a:lnTo>
                      <a:pt x="13745" y="6713"/>
                    </a:lnTo>
                    <a:lnTo>
                      <a:pt x="13745" y="7005"/>
                    </a:lnTo>
                    <a:lnTo>
                      <a:pt x="12763" y="8172"/>
                    </a:lnTo>
                    <a:lnTo>
                      <a:pt x="12272" y="9340"/>
                    </a:lnTo>
                    <a:lnTo>
                      <a:pt x="11290" y="9924"/>
                    </a:lnTo>
                    <a:lnTo>
                      <a:pt x="10309" y="10216"/>
                    </a:lnTo>
                    <a:lnTo>
                      <a:pt x="9818" y="10508"/>
                    </a:lnTo>
                    <a:lnTo>
                      <a:pt x="8836" y="10508"/>
                    </a:lnTo>
                    <a:lnTo>
                      <a:pt x="7854" y="10216"/>
                    </a:lnTo>
                    <a:lnTo>
                      <a:pt x="6381" y="10216"/>
                    </a:lnTo>
                    <a:lnTo>
                      <a:pt x="5400" y="10508"/>
                    </a:lnTo>
                    <a:lnTo>
                      <a:pt x="3436" y="11675"/>
                    </a:lnTo>
                    <a:lnTo>
                      <a:pt x="2945" y="12259"/>
                    </a:lnTo>
                    <a:lnTo>
                      <a:pt x="1963" y="12843"/>
                    </a:lnTo>
                    <a:lnTo>
                      <a:pt x="1963" y="14886"/>
                    </a:lnTo>
                    <a:lnTo>
                      <a:pt x="0" y="17513"/>
                    </a:lnTo>
                    <a:lnTo>
                      <a:pt x="0" y="18097"/>
                    </a:lnTo>
                    <a:lnTo>
                      <a:pt x="490" y="18389"/>
                    </a:lnTo>
                    <a:lnTo>
                      <a:pt x="490" y="18972"/>
                    </a:lnTo>
                    <a:lnTo>
                      <a:pt x="2454" y="19556"/>
                    </a:lnTo>
                    <a:lnTo>
                      <a:pt x="2945" y="19556"/>
                    </a:lnTo>
                    <a:lnTo>
                      <a:pt x="4418" y="20432"/>
                    </a:lnTo>
                    <a:lnTo>
                      <a:pt x="4418" y="21599"/>
                    </a:lnTo>
                    <a:lnTo>
                      <a:pt x="8836" y="21599"/>
                    </a:lnTo>
                    <a:lnTo>
                      <a:pt x="12763" y="21308"/>
                    </a:lnTo>
                    <a:lnTo>
                      <a:pt x="21599" y="21308"/>
                    </a:lnTo>
                    <a:lnTo>
                      <a:pt x="21109" y="21016"/>
                    </a:lnTo>
                    <a:lnTo>
                      <a:pt x="21109" y="20724"/>
                    </a:lnTo>
                    <a:lnTo>
                      <a:pt x="21599" y="20140"/>
                    </a:lnTo>
                    <a:lnTo>
                      <a:pt x="21599" y="19556"/>
                    </a:lnTo>
                    <a:lnTo>
                      <a:pt x="20618" y="19264"/>
                    </a:lnTo>
                    <a:lnTo>
                      <a:pt x="18163" y="17805"/>
                    </a:lnTo>
                    <a:lnTo>
                      <a:pt x="17181" y="16929"/>
                    </a:lnTo>
                    <a:lnTo>
                      <a:pt x="16690" y="16054"/>
                    </a:lnTo>
                    <a:lnTo>
                      <a:pt x="16200" y="14886"/>
                    </a:lnTo>
                    <a:lnTo>
                      <a:pt x="15218" y="14594"/>
                    </a:lnTo>
                    <a:lnTo>
                      <a:pt x="16200" y="14594"/>
                    </a:lnTo>
                    <a:lnTo>
                      <a:pt x="16200" y="14302"/>
                    </a:lnTo>
                    <a:lnTo>
                      <a:pt x="17181" y="13718"/>
                    </a:lnTo>
                    <a:lnTo>
                      <a:pt x="17181" y="13135"/>
                    </a:lnTo>
                    <a:lnTo>
                      <a:pt x="17672" y="12551"/>
                    </a:lnTo>
                    <a:lnTo>
                      <a:pt x="17672" y="11967"/>
                    </a:lnTo>
                    <a:lnTo>
                      <a:pt x="17181" y="11383"/>
                    </a:lnTo>
                    <a:lnTo>
                      <a:pt x="15709" y="10508"/>
                    </a:lnTo>
                    <a:lnTo>
                      <a:pt x="15218" y="9924"/>
                    </a:lnTo>
                    <a:lnTo>
                      <a:pt x="15218" y="8464"/>
                    </a:lnTo>
                    <a:lnTo>
                      <a:pt x="17672" y="8464"/>
                    </a:lnTo>
                    <a:lnTo>
                      <a:pt x="18163" y="8172"/>
                    </a:lnTo>
                    <a:lnTo>
                      <a:pt x="19145" y="7881"/>
                    </a:lnTo>
                    <a:lnTo>
                      <a:pt x="19145" y="6713"/>
                    </a:lnTo>
                    <a:lnTo>
                      <a:pt x="18654" y="6129"/>
                    </a:lnTo>
                    <a:lnTo>
                      <a:pt x="18163" y="5837"/>
                    </a:lnTo>
                    <a:lnTo>
                      <a:pt x="17672" y="4962"/>
                    </a:lnTo>
                    <a:lnTo>
                      <a:pt x="17672" y="1167"/>
                    </a:lnTo>
                    <a:lnTo>
                      <a:pt x="17181" y="583"/>
                    </a:lnTo>
                    <a:lnTo>
                      <a:pt x="16200" y="291"/>
                    </a:lnTo>
                    <a:lnTo>
                      <a:pt x="14727" y="0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517" name="AutoShape 125"/>
              <p:cNvSpPr/>
              <p:nvPr/>
            </p:nvSpPr>
            <p:spPr bwMode="auto">
              <a:xfrm>
                <a:off x="458875" y="412734"/>
                <a:ext cx="167982" cy="87995"/>
              </a:xfrm>
              <a:custGeom>
                <a:avLst/>
                <a:gdLst>
                  <a:gd name="T0" fmla="*/ 83991 w 21600"/>
                  <a:gd name="T1" fmla="*/ 43998 h 21600"/>
                  <a:gd name="T2" fmla="*/ 83991 w 21600"/>
                  <a:gd name="T3" fmla="*/ 43998 h 21600"/>
                  <a:gd name="T4" fmla="*/ 83991 w 21600"/>
                  <a:gd name="T5" fmla="*/ 43998 h 21600"/>
                  <a:gd name="T6" fmla="*/ 83991 w 21600"/>
                  <a:gd name="T7" fmla="*/ 43998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5470" y="0"/>
                    </a:moveTo>
                    <a:lnTo>
                      <a:pt x="14886" y="0"/>
                    </a:lnTo>
                    <a:lnTo>
                      <a:pt x="13135" y="1542"/>
                    </a:lnTo>
                    <a:lnTo>
                      <a:pt x="12259" y="3085"/>
                    </a:lnTo>
                    <a:lnTo>
                      <a:pt x="12259" y="4628"/>
                    </a:lnTo>
                    <a:lnTo>
                      <a:pt x="11967" y="5657"/>
                    </a:lnTo>
                    <a:lnTo>
                      <a:pt x="11091" y="7200"/>
                    </a:lnTo>
                    <a:lnTo>
                      <a:pt x="9924" y="7200"/>
                    </a:lnTo>
                    <a:lnTo>
                      <a:pt x="9340" y="6685"/>
                    </a:lnTo>
                    <a:lnTo>
                      <a:pt x="8756" y="6685"/>
                    </a:lnTo>
                    <a:lnTo>
                      <a:pt x="8756" y="6171"/>
                    </a:lnTo>
                    <a:lnTo>
                      <a:pt x="8172" y="7200"/>
                    </a:lnTo>
                    <a:lnTo>
                      <a:pt x="7589" y="7200"/>
                    </a:lnTo>
                    <a:lnTo>
                      <a:pt x="7005" y="7714"/>
                    </a:lnTo>
                    <a:lnTo>
                      <a:pt x="4378" y="9257"/>
                    </a:lnTo>
                    <a:lnTo>
                      <a:pt x="1459" y="9257"/>
                    </a:lnTo>
                    <a:lnTo>
                      <a:pt x="1459" y="9771"/>
                    </a:lnTo>
                    <a:lnTo>
                      <a:pt x="583" y="12857"/>
                    </a:lnTo>
                    <a:lnTo>
                      <a:pt x="0" y="12857"/>
                    </a:lnTo>
                    <a:lnTo>
                      <a:pt x="291" y="13371"/>
                    </a:lnTo>
                    <a:lnTo>
                      <a:pt x="583" y="13371"/>
                    </a:lnTo>
                    <a:lnTo>
                      <a:pt x="583" y="14399"/>
                    </a:lnTo>
                    <a:lnTo>
                      <a:pt x="875" y="15428"/>
                    </a:lnTo>
                    <a:lnTo>
                      <a:pt x="875" y="16971"/>
                    </a:lnTo>
                    <a:lnTo>
                      <a:pt x="2043" y="19028"/>
                    </a:lnTo>
                    <a:lnTo>
                      <a:pt x="3794" y="21599"/>
                    </a:lnTo>
                    <a:lnTo>
                      <a:pt x="5545" y="19028"/>
                    </a:lnTo>
                    <a:lnTo>
                      <a:pt x="5837" y="18514"/>
                    </a:lnTo>
                    <a:lnTo>
                      <a:pt x="6129" y="17485"/>
                    </a:lnTo>
                    <a:lnTo>
                      <a:pt x="7005" y="15942"/>
                    </a:lnTo>
                    <a:lnTo>
                      <a:pt x="7589" y="15428"/>
                    </a:lnTo>
                    <a:lnTo>
                      <a:pt x="8464" y="15428"/>
                    </a:lnTo>
                    <a:lnTo>
                      <a:pt x="8756" y="15942"/>
                    </a:lnTo>
                    <a:lnTo>
                      <a:pt x="8756" y="16971"/>
                    </a:lnTo>
                    <a:lnTo>
                      <a:pt x="9340" y="17999"/>
                    </a:lnTo>
                    <a:lnTo>
                      <a:pt x="9924" y="17999"/>
                    </a:lnTo>
                    <a:lnTo>
                      <a:pt x="10800" y="17485"/>
                    </a:lnTo>
                    <a:lnTo>
                      <a:pt x="13135" y="17485"/>
                    </a:lnTo>
                    <a:lnTo>
                      <a:pt x="17221" y="15942"/>
                    </a:lnTo>
                    <a:lnTo>
                      <a:pt x="21600" y="14399"/>
                    </a:lnTo>
                    <a:lnTo>
                      <a:pt x="21308" y="13371"/>
                    </a:lnTo>
                    <a:lnTo>
                      <a:pt x="20432" y="11314"/>
                    </a:lnTo>
                    <a:lnTo>
                      <a:pt x="19264" y="8742"/>
                    </a:lnTo>
                    <a:lnTo>
                      <a:pt x="18097" y="5657"/>
                    </a:lnTo>
                    <a:lnTo>
                      <a:pt x="17805" y="5657"/>
                    </a:lnTo>
                    <a:lnTo>
                      <a:pt x="17513" y="5142"/>
                    </a:lnTo>
                    <a:lnTo>
                      <a:pt x="17221" y="4114"/>
                    </a:lnTo>
                    <a:lnTo>
                      <a:pt x="16637" y="3085"/>
                    </a:lnTo>
                    <a:lnTo>
                      <a:pt x="16345" y="2057"/>
                    </a:lnTo>
                    <a:lnTo>
                      <a:pt x="15762" y="514"/>
                    </a:lnTo>
                    <a:lnTo>
                      <a:pt x="15470" y="0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518" name="AutoShape 126"/>
              <p:cNvSpPr/>
              <p:nvPr/>
            </p:nvSpPr>
            <p:spPr bwMode="auto">
              <a:xfrm>
                <a:off x="380006" y="513299"/>
                <a:ext cx="83991" cy="85900"/>
              </a:xfrm>
              <a:custGeom>
                <a:avLst/>
                <a:gdLst>
                  <a:gd name="T0" fmla="*/ 41996 w 21600"/>
                  <a:gd name="T1" fmla="*/ 42950 h 21600"/>
                  <a:gd name="T2" fmla="*/ 41996 w 21600"/>
                  <a:gd name="T3" fmla="*/ 42950 h 21600"/>
                  <a:gd name="T4" fmla="*/ 41996 w 21600"/>
                  <a:gd name="T5" fmla="*/ 42950 h 21600"/>
                  <a:gd name="T6" fmla="*/ 41996 w 21600"/>
                  <a:gd name="T7" fmla="*/ 42950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9340" y="526"/>
                    </a:moveTo>
                    <a:lnTo>
                      <a:pt x="15178" y="0"/>
                    </a:lnTo>
                    <a:lnTo>
                      <a:pt x="15178" y="2634"/>
                    </a:lnTo>
                    <a:lnTo>
                      <a:pt x="15762" y="3160"/>
                    </a:lnTo>
                    <a:lnTo>
                      <a:pt x="21016" y="3160"/>
                    </a:lnTo>
                    <a:lnTo>
                      <a:pt x="21016" y="3687"/>
                    </a:lnTo>
                    <a:lnTo>
                      <a:pt x="21600" y="4741"/>
                    </a:lnTo>
                    <a:lnTo>
                      <a:pt x="21600" y="5795"/>
                    </a:lnTo>
                    <a:lnTo>
                      <a:pt x="21016" y="6848"/>
                    </a:lnTo>
                    <a:lnTo>
                      <a:pt x="19848" y="6848"/>
                    </a:lnTo>
                    <a:lnTo>
                      <a:pt x="19848" y="9482"/>
                    </a:lnTo>
                    <a:lnTo>
                      <a:pt x="21600" y="10009"/>
                    </a:lnTo>
                    <a:lnTo>
                      <a:pt x="21600" y="13697"/>
                    </a:lnTo>
                    <a:lnTo>
                      <a:pt x="20432" y="15804"/>
                    </a:lnTo>
                    <a:lnTo>
                      <a:pt x="19848" y="16331"/>
                    </a:lnTo>
                    <a:lnTo>
                      <a:pt x="16345" y="17385"/>
                    </a:lnTo>
                    <a:lnTo>
                      <a:pt x="15178" y="17385"/>
                    </a:lnTo>
                    <a:lnTo>
                      <a:pt x="14010" y="17912"/>
                    </a:lnTo>
                    <a:lnTo>
                      <a:pt x="13427" y="17912"/>
                    </a:lnTo>
                    <a:lnTo>
                      <a:pt x="12843" y="16331"/>
                    </a:lnTo>
                    <a:lnTo>
                      <a:pt x="12259" y="17912"/>
                    </a:lnTo>
                    <a:lnTo>
                      <a:pt x="9340" y="18965"/>
                    </a:lnTo>
                    <a:lnTo>
                      <a:pt x="8756" y="19492"/>
                    </a:lnTo>
                    <a:lnTo>
                      <a:pt x="8172" y="20546"/>
                    </a:lnTo>
                    <a:lnTo>
                      <a:pt x="7005" y="21599"/>
                    </a:lnTo>
                    <a:lnTo>
                      <a:pt x="6421" y="19492"/>
                    </a:lnTo>
                    <a:lnTo>
                      <a:pt x="5837" y="18965"/>
                    </a:lnTo>
                    <a:lnTo>
                      <a:pt x="5837" y="17912"/>
                    </a:lnTo>
                    <a:lnTo>
                      <a:pt x="4670" y="17912"/>
                    </a:lnTo>
                    <a:lnTo>
                      <a:pt x="4670" y="17385"/>
                    </a:lnTo>
                    <a:lnTo>
                      <a:pt x="4086" y="17385"/>
                    </a:lnTo>
                    <a:lnTo>
                      <a:pt x="583" y="14224"/>
                    </a:lnTo>
                    <a:lnTo>
                      <a:pt x="0" y="12117"/>
                    </a:lnTo>
                    <a:lnTo>
                      <a:pt x="0" y="11590"/>
                    </a:lnTo>
                    <a:lnTo>
                      <a:pt x="1751" y="4741"/>
                    </a:lnTo>
                    <a:lnTo>
                      <a:pt x="8756" y="4741"/>
                    </a:lnTo>
                    <a:lnTo>
                      <a:pt x="8756" y="3687"/>
                    </a:lnTo>
                    <a:lnTo>
                      <a:pt x="9340" y="526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519" name="AutoShape 127"/>
              <p:cNvSpPr/>
              <p:nvPr/>
            </p:nvSpPr>
            <p:spPr bwMode="auto">
              <a:xfrm>
                <a:off x="387176" y="515394"/>
                <a:ext cx="28680" cy="16762"/>
              </a:xfrm>
              <a:custGeom>
                <a:avLst/>
                <a:gdLst>
                  <a:gd name="T0" fmla="*/ 14340 w 21600"/>
                  <a:gd name="T1" fmla="*/ 8381 h 21600"/>
                  <a:gd name="T2" fmla="*/ 14340 w 21600"/>
                  <a:gd name="T3" fmla="*/ 8381 h 21600"/>
                  <a:gd name="T4" fmla="*/ 14340 w 21600"/>
                  <a:gd name="T5" fmla="*/ 8381 h 21600"/>
                  <a:gd name="T6" fmla="*/ 14340 w 21600"/>
                  <a:gd name="T7" fmla="*/ 8381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615" y="0"/>
                    </a:moveTo>
                    <a:lnTo>
                      <a:pt x="11630" y="0"/>
                    </a:lnTo>
                    <a:lnTo>
                      <a:pt x="4984" y="5400"/>
                    </a:lnTo>
                    <a:lnTo>
                      <a:pt x="0" y="21599"/>
                    </a:lnTo>
                    <a:lnTo>
                      <a:pt x="18276" y="21599"/>
                    </a:lnTo>
                    <a:lnTo>
                      <a:pt x="19938" y="18899"/>
                    </a:lnTo>
                    <a:lnTo>
                      <a:pt x="19938" y="13499"/>
                    </a:lnTo>
                    <a:lnTo>
                      <a:pt x="21600" y="8100"/>
                    </a:lnTo>
                    <a:lnTo>
                      <a:pt x="21600" y="0"/>
                    </a:lnTo>
                    <a:lnTo>
                      <a:pt x="16615" y="0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520" name="AutoShape 128"/>
              <p:cNvSpPr/>
              <p:nvPr/>
            </p:nvSpPr>
            <p:spPr bwMode="auto">
              <a:xfrm>
                <a:off x="681143" y="492348"/>
                <a:ext cx="80918" cy="79615"/>
              </a:xfrm>
              <a:custGeom>
                <a:avLst/>
                <a:gdLst>
                  <a:gd name="T0" fmla="*/ 40459 w 21600"/>
                  <a:gd name="T1" fmla="*/ 39808 h 21600"/>
                  <a:gd name="T2" fmla="*/ 40459 w 21600"/>
                  <a:gd name="T3" fmla="*/ 39808 h 21600"/>
                  <a:gd name="T4" fmla="*/ 40459 w 21600"/>
                  <a:gd name="T5" fmla="*/ 39808 h 21600"/>
                  <a:gd name="T6" fmla="*/ 40459 w 21600"/>
                  <a:gd name="T7" fmla="*/ 39808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4800" y="1705"/>
                    </a:moveTo>
                    <a:lnTo>
                      <a:pt x="4200" y="2273"/>
                    </a:lnTo>
                    <a:lnTo>
                      <a:pt x="4200" y="5115"/>
                    </a:lnTo>
                    <a:lnTo>
                      <a:pt x="3000" y="6252"/>
                    </a:lnTo>
                    <a:lnTo>
                      <a:pt x="3000" y="9094"/>
                    </a:lnTo>
                    <a:lnTo>
                      <a:pt x="2400" y="9663"/>
                    </a:lnTo>
                    <a:lnTo>
                      <a:pt x="2400" y="10800"/>
                    </a:lnTo>
                    <a:lnTo>
                      <a:pt x="1800" y="12505"/>
                    </a:lnTo>
                    <a:lnTo>
                      <a:pt x="600" y="14778"/>
                    </a:lnTo>
                    <a:lnTo>
                      <a:pt x="600" y="15347"/>
                    </a:lnTo>
                    <a:lnTo>
                      <a:pt x="0" y="16484"/>
                    </a:lnTo>
                    <a:lnTo>
                      <a:pt x="0" y="19326"/>
                    </a:lnTo>
                    <a:lnTo>
                      <a:pt x="600" y="20463"/>
                    </a:lnTo>
                    <a:lnTo>
                      <a:pt x="600" y="21599"/>
                    </a:lnTo>
                    <a:lnTo>
                      <a:pt x="1200" y="21599"/>
                    </a:lnTo>
                    <a:lnTo>
                      <a:pt x="2400" y="21031"/>
                    </a:lnTo>
                    <a:lnTo>
                      <a:pt x="3600" y="21031"/>
                    </a:lnTo>
                    <a:lnTo>
                      <a:pt x="7200" y="19894"/>
                    </a:lnTo>
                    <a:lnTo>
                      <a:pt x="8399" y="19326"/>
                    </a:lnTo>
                    <a:lnTo>
                      <a:pt x="13200" y="15915"/>
                    </a:lnTo>
                    <a:lnTo>
                      <a:pt x="13200" y="14778"/>
                    </a:lnTo>
                    <a:lnTo>
                      <a:pt x="13800" y="14210"/>
                    </a:lnTo>
                    <a:lnTo>
                      <a:pt x="16799" y="14210"/>
                    </a:lnTo>
                    <a:lnTo>
                      <a:pt x="21599" y="9663"/>
                    </a:lnTo>
                    <a:lnTo>
                      <a:pt x="20400" y="2842"/>
                    </a:lnTo>
                    <a:lnTo>
                      <a:pt x="20400" y="1136"/>
                    </a:lnTo>
                    <a:lnTo>
                      <a:pt x="19200" y="0"/>
                    </a:lnTo>
                    <a:lnTo>
                      <a:pt x="18000" y="568"/>
                    </a:lnTo>
                    <a:lnTo>
                      <a:pt x="14400" y="568"/>
                    </a:lnTo>
                    <a:lnTo>
                      <a:pt x="13200" y="1136"/>
                    </a:lnTo>
                    <a:lnTo>
                      <a:pt x="6600" y="1136"/>
                    </a:lnTo>
                    <a:lnTo>
                      <a:pt x="4800" y="1705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521" name="AutoShape 129"/>
              <p:cNvSpPr/>
              <p:nvPr/>
            </p:nvSpPr>
            <p:spPr bwMode="auto">
              <a:xfrm>
                <a:off x="683191" y="565676"/>
                <a:ext cx="24584" cy="27238"/>
              </a:xfrm>
              <a:custGeom>
                <a:avLst/>
                <a:gdLst>
                  <a:gd name="T0" fmla="*/ 12292 w 21600"/>
                  <a:gd name="T1" fmla="*/ 13619 h 21600"/>
                  <a:gd name="T2" fmla="*/ 12292 w 21600"/>
                  <a:gd name="T3" fmla="*/ 13619 h 21600"/>
                  <a:gd name="T4" fmla="*/ 12292 w 21600"/>
                  <a:gd name="T5" fmla="*/ 13619 h 21600"/>
                  <a:gd name="T6" fmla="*/ 12292 w 21600"/>
                  <a:gd name="T7" fmla="*/ 13619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4984"/>
                    </a:moveTo>
                    <a:lnTo>
                      <a:pt x="17672" y="0"/>
                    </a:lnTo>
                    <a:lnTo>
                      <a:pt x="19636" y="0"/>
                    </a:lnTo>
                    <a:lnTo>
                      <a:pt x="19636" y="1661"/>
                    </a:lnTo>
                    <a:lnTo>
                      <a:pt x="21600" y="3323"/>
                    </a:lnTo>
                    <a:lnTo>
                      <a:pt x="21600" y="16615"/>
                    </a:lnTo>
                    <a:lnTo>
                      <a:pt x="17672" y="18276"/>
                    </a:lnTo>
                    <a:lnTo>
                      <a:pt x="15709" y="18276"/>
                    </a:lnTo>
                    <a:lnTo>
                      <a:pt x="11781" y="19938"/>
                    </a:lnTo>
                    <a:lnTo>
                      <a:pt x="11781" y="21599"/>
                    </a:lnTo>
                    <a:lnTo>
                      <a:pt x="7854" y="21599"/>
                    </a:lnTo>
                    <a:lnTo>
                      <a:pt x="1963" y="19938"/>
                    </a:lnTo>
                    <a:lnTo>
                      <a:pt x="1963" y="18276"/>
                    </a:lnTo>
                    <a:lnTo>
                      <a:pt x="0" y="14953"/>
                    </a:lnTo>
                    <a:lnTo>
                      <a:pt x="0" y="4984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522" name="AutoShape 130"/>
              <p:cNvSpPr/>
              <p:nvPr/>
            </p:nvSpPr>
            <p:spPr bwMode="auto">
              <a:xfrm>
                <a:off x="418928" y="607578"/>
                <a:ext cx="31754" cy="23047"/>
              </a:xfrm>
              <a:custGeom>
                <a:avLst/>
                <a:gdLst>
                  <a:gd name="T0" fmla="*/ 15877 w 21600"/>
                  <a:gd name="T1" fmla="*/ 11524 h 21600"/>
                  <a:gd name="T2" fmla="*/ 15877 w 21600"/>
                  <a:gd name="T3" fmla="*/ 11524 h 21600"/>
                  <a:gd name="T4" fmla="*/ 15877 w 21600"/>
                  <a:gd name="T5" fmla="*/ 11524 h 21600"/>
                  <a:gd name="T6" fmla="*/ 15877 w 21600"/>
                  <a:gd name="T7" fmla="*/ 11524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542" y="9818"/>
                    </a:moveTo>
                    <a:lnTo>
                      <a:pt x="3085" y="21599"/>
                    </a:lnTo>
                    <a:lnTo>
                      <a:pt x="21600" y="3927"/>
                    </a:lnTo>
                    <a:lnTo>
                      <a:pt x="18514" y="0"/>
                    </a:lnTo>
                    <a:lnTo>
                      <a:pt x="15428" y="0"/>
                    </a:lnTo>
                    <a:lnTo>
                      <a:pt x="10800" y="1963"/>
                    </a:lnTo>
                    <a:lnTo>
                      <a:pt x="0" y="7854"/>
                    </a:lnTo>
                    <a:lnTo>
                      <a:pt x="1542" y="9818"/>
                    </a:lnTo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523" name="AutoShape 131"/>
              <p:cNvSpPr/>
              <p:nvPr/>
            </p:nvSpPr>
            <p:spPr bwMode="auto">
              <a:xfrm>
                <a:off x="129058" y="4190"/>
                <a:ext cx="293968" cy="257698"/>
              </a:xfrm>
              <a:custGeom>
                <a:avLst/>
                <a:gdLst>
                  <a:gd name="T0" fmla="*/ 146984 w 21600"/>
                  <a:gd name="T1" fmla="*/ 128849 h 21600"/>
                  <a:gd name="T2" fmla="*/ 146984 w 21600"/>
                  <a:gd name="T3" fmla="*/ 128849 h 21600"/>
                  <a:gd name="T4" fmla="*/ 146984 w 21600"/>
                  <a:gd name="T5" fmla="*/ 128849 h 21600"/>
                  <a:gd name="T6" fmla="*/ 146984 w 21600"/>
                  <a:gd name="T7" fmla="*/ 128849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332" y="12643"/>
                    </a:moveTo>
                    <a:lnTo>
                      <a:pt x="0" y="11239"/>
                    </a:lnTo>
                    <a:lnTo>
                      <a:pt x="996" y="10712"/>
                    </a:lnTo>
                    <a:lnTo>
                      <a:pt x="1661" y="10009"/>
                    </a:lnTo>
                    <a:lnTo>
                      <a:pt x="2824" y="9658"/>
                    </a:lnTo>
                    <a:lnTo>
                      <a:pt x="7144" y="8078"/>
                    </a:lnTo>
                    <a:lnTo>
                      <a:pt x="7310" y="7024"/>
                    </a:lnTo>
                    <a:lnTo>
                      <a:pt x="7310" y="6673"/>
                    </a:lnTo>
                    <a:lnTo>
                      <a:pt x="7643" y="6497"/>
                    </a:lnTo>
                    <a:lnTo>
                      <a:pt x="7809" y="6321"/>
                    </a:lnTo>
                    <a:lnTo>
                      <a:pt x="9138" y="6321"/>
                    </a:lnTo>
                    <a:lnTo>
                      <a:pt x="8473" y="5619"/>
                    </a:lnTo>
                    <a:lnTo>
                      <a:pt x="8141" y="4917"/>
                    </a:lnTo>
                    <a:lnTo>
                      <a:pt x="8141" y="3512"/>
                    </a:lnTo>
                    <a:lnTo>
                      <a:pt x="7809" y="2809"/>
                    </a:lnTo>
                    <a:lnTo>
                      <a:pt x="7476" y="2634"/>
                    </a:lnTo>
                    <a:lnTo>
                      <a:pt x="7144" y="2634"/>
                    </a:lnTo>
                    <a:lnTo>
                      <a:pt x="7310" y="2458"/>
                    </a:lnTo>
                    <a:lnTo>
                      <a:pt x="7643" y="2282"/>
                    </a:lnTo>
                    <a:lnTo>
                      <a:pt x="7809" y="2107"/>
                    </a:lnTo>
                    <a:lnTo>
                      <a:pt x="9636" y="1404"/>
                    </a:lnTo>
                    <a:lnTo>
                      <a:pt x="9969" y="1229"/>
                    </a:lnTo>
                    <a:lnTo>
                      <a:pt x="10467" y="1229"/>
                    </a:lnTo>
                    <a:lnTo>
                      <a:pt x="10800" y="1053"/>
                    </a:lnTo>
                    <a:lnTo>
                      <a:pt x="11298" y="878"/>
                    </a:lnTo>
                    <a:lnTo>
                      <a:pt x="11630" y="878"/>
                    </a:lnTo>
                    <a:lnTo>
                      <a:pt x="11796" y="702"/>
                    </a:lnTo>
                    <a:lnTo>
                      <a:pt x="12295" y="702"/>
                    </a:lnTo>
                    <a:lnTo>
                      <a:pt x="13126" y="351"/>
                    </a:lnTo>
                    <a:lnTo>
                      <a:pt x="14621" y="351"/>
                    </a:lnTo>
                    <a:lnTo>
                      <a:pt x="16449" y="175"/>
                    </a:lnTo>
                    <a:lnTo>
                      <a:pt x="16781" y="0"/>
                    </a:lnTo>
                    <a:lnTo>
                      <a:pt x="17113" y="0"/>
                    </a:lnTo>
                    <a:lnTo>
                      <a:pt x="17446" y="175"/>
                    </a:lnTo>
                    <a:lnTo>
                      <a:pt x="17778" y="175"/>
                    </a:lnTo>
                    <a:lnTo>
                      <a:pt x="18276" y="702"/>
                    </a:lnTo>
                    <a:lnTo>
                      <a:pt x="18110" y="702"/>
                    </a:lnTo>
                    <a:lnTo>
                      <a:pt x="18110" y="878"/>
                    </a:lnTo>
                    <a:lnTo>
                      <a:pt x="17944" y="1229"/>
                    </a:lnTo>
                    <a:lnTo>
                      <a:pt x="17944" y="2107"/>
                    </a:lnTo>
                    <a:lnTo>
                      <a:pt x="17778" y="2107"/>
                    </a:lnTo>
                    <a:lnTo>
                      <a:pt x="17778" y="2634"/>
                    </a:lnTo>
                    <a:lnTo>
                      <a:pt x="17612" y="2985"/>
                    </a:lnTo>
                    <a:lnTo>
                      <a:pt x="17446" y="2985"/>
                    </a:lnTo>
                    <a:lnTo>
                      <a:pt x="17446" y="3512"/>
                    </a:lnTo>
                    <a:lnTo>
                      <a:pt x="17612" y="3863"/>
                    </a:lnTo>
                    <a:lnTo>
                      <a:pt x="17612" y="4214"/>
                    </a:lnTo>
                    <a:lnTo>
                      <a:pt x="17778" y="4390"/>
                    </a:lnTo>
                    <a:lnTo>
                      <a:pt x="17778" y="4917"/>
                    </a:lnTo>
                    <a:lnTo>
                      <a:pt x="17944" y="5268"/>
                    </a:lnTo>
                    <a:lnTo>
                      <a:pt x="18110" y="5268"/>
                    </a:lnTo>
                    <a:lnTo>
                      <a:pt x="18276" y="5443"/>
                    </a:lnTo>
                    <a:lnTo>
                      <a:pt x="18276" y="5619"/>
                    </a:lnTo>
                    <a:lnTo>
                      <a:pt x="18443" y="6497"/>
                    </a:lnTo>
                    <a:lnTo>
                      <a:pt x="18609" y="7726"/>
                    </a:lnTo>
                    <a:lnTo>
                      <a:pt x="18941" y="8956"/>
                    </a:lnTo>
                    <a:lnTo>
                      <a:pt x="19439" y="9658"/>
                    </a:lnTo>
                    <a:lnTo>
                      <a:pt x="19439" y="10536"/>
                    </a:lnTo>
                    <a:lnTo>
                      <a:pt x="19606" y="11063"/>
                    </a:lnTo>
                    <a:lnTo>
                      <a:pt x="19606" y="11414"/>
                    </a:lnTo>
                    <a:lnTo>
                      <a:pt x="19772" y="11765"/>
                    </a:lnTo>
                    <a:lnTo>
                      <a:pt x="19772" y="12292"/>
                    </a:lnTo>
                    <a:lnTo>
                      <a:pt x="19938" y="12468"/>
                    </a:lnTo>
                    <a:lnTo>
                      <a:pt x="20270" y="12643"/>
                    </a:lnTo>
                    <a:lnTo>
                      <a:pt x="20270" y="13521"/>
                    </a:lnTo>
                    <a:lnTo>
                      <a:pt x="20436" y="13873"/>
                    </a:lnTo>
                    <a:lnTo>
                      <a:pt x="20104" y="14575"/>
                    </a:lnTo>
                    <a:lnTo>
                      <a:pt x="20436" y="14926"/>
                    </a:lnTo>
                    <a:lnTo>
                      <a:pt x="20436" y="15804"/>
                    </a:lnTo>
                    <a:lnTo>
                      <a:pt x="20603" y="16156"/>
                    </a:lnTo>
                    <a:lnTo>
                      <a:pt x="20769" y="16331"/>
                    </a:lnTo>
                    <a:lnTo>
                      <a:pt x="21600" y="17560"/>
                    </a:lnTo>
                    <a:lnTo>
                      <a:pt x="15950" y="20721"/>
                    </a:lnTo>
                    <a:lnTo>
                      <a:pt x="12627" y="21599"/>
                    </a:lnTo>
                    <a:lnTo>
                      <a:pt x="12295" y="20195"/>
                    </a:lnTo>
                    <a:lnTo>
                      <a:pt x="9969" y="20195"/>
                    </a:lnTo>
                    <a:lnTo>
                      <a:pt x="332" y="12643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524" name="AutoShape 132"/>
              <p:cNvSpPr/>
              <p:nvPr/>
            </p:nvSpPr>
            <p:spPr bwMode="auto">
              <a:xfrm>
                <a:off x="7169" y="148752"/>
                <a:ext cx="127012" cy="102660"/>
              </a:xfrm>
              <a:custGeom>
                <a:avLst/>
                <a:gdLst>
                  <a:gd name="T0" fmla="*/ 63506 w 21600"/>
                  <a:gd name="T1" fmla="*/ 51330 h 21600"/>
                  <a:gd name="T2" fmla="*/ 63506 w 21600"/>
                  <a:gd name="T3" fmla="*/ 51330 h 21600"/>
                  <a:gd name="T4" fmla="*/ 63506 w 21600"/>
                  <a:gd name="T5" fmla="*/ 51330 h 21600"/>
                  <a:gd name="T6" fmla="*/ 63506 w 21600"/>
                  <a:gd name="T7" fmla="*/ 51330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20718"/>
                    </a:moveTo>
                    <a:lnTo>
                      <a:pt x="0" y="18955"/>
                    </a:lnTo>
                    <a:lnTo>
                      <a:pt x="1157" y="16310"/>
                    </a:lnTo>
                    <a:lnTo>
                      <a:pt x="1928" y="15428"/>
                    </a:lnTo>
                    <a:lnTo>
                      <a:pt x="5399" y="14106"/>
                    </a:lnTo>
                    <a:lnTo>
                      <a:pt x="6171" y="13665"/>
                    </a:lnTo>
                    <a:lnTo>
                      <a:pt x="6171" y="12342"/>
                    </a:lnTo>
                    <a:lnTo>
                      <a:pt x="5785" y="11902"/>
                    </a:lnTo>
                    <a:lnTo>
                      <a:pt x="5399" y="11902"/>
                    </a:lnTo>
                    <a:lnTo>
                      <a:pt x="4628" y="9257"/>
                    </a:lnTo>
                    <a:lnTo>
                      <a:pt x="5399" y="7934"/>
                    </a:lnTo>
                    <a:lnTo>
                      <a:pt x="5785" y="7053"/>
                    </a:lnTo>
                    <a:lnTo>
                      <a:pt x="6942" y="6171"/>
                    </a:lnTo>
                    <a:lnTo>
                      <a:pt x="8485" y="5289"/>
                    </a:lnTo>
                    <a:lnTo>
                      <a:pt x="9257" y="5289"/>
                    </a:lnTo>
                    <a:lnTo>
                      <a:pt x="9642" y="3526"/>
                    </a:lnTo>
                    <a:lnTo>
                      <a:pt x="10028" y="2644"/>
                    </a:lnTo>
                    <a:lnTo>
                      <a:pt x="10028" y="2204"/>
                    </a:lnTo>
                    <a:lnTo>
                      <a:pt x="10414" y="2204"/>
                    </a:lnTo>
                    <a:lnTo>
                      <a:pt x="10800" y="881"/>
                    </a:lnTo>
                    <a:lnTo>
                      <a:pt x="11571" y="0"/>
                    </a:lnTo>
                    <a:lnTo>
                      <a:pt x="12728" y="0"/>
                    </a:lnTo>
                    <a:lnTo>
                      <a:pt x="21600" y="1322"/>
                    </a:lnTo>
                    <a:lnTo>
                      <a:pt x="21600" y="4408"/>
                    </a:lnTo>
                    <a:lnTo>
                      <a:pt x="16971" y="4408"/>
                    </a:lnTo>
                    <a:lnTo>
                      <a:pt x="16585" y="3967"/>
                    </a:lnTo>
                    <a:lnTo>
                      <a:pt x="16199" y="3967"/>
                    </a:lnTo>
                    <a:lnTo>
                      <a:pt x="15814" y="4408"/>
                    </a:lnTo>
                    <a:lnTo>
                      <a:pt x="15814" y="6612"/>
                    </a:lnTo>
                    <a:lnTo>
                      <a:pt x="15428" y="8375"/>
                    </a:lnTo>
                    <a:lnTo>
                      <a:pt x="15428" y="12783"/>
                    </a:lnTo>
                    <a:lnTo>
                      <a:pt x="15042" y="13224"/>
                    </a:lnTo>
                    <a:lnTo>
                      <a:pt x="12728" y="13224"/>
                    </a:lnTo>
                    <a:lnTo>
                      <a:pt x="11957" y="14106"/>
                    </a:lnTo>
                    <a:lnTo>
                      <a:pt x="11571" y="14987"/>
                    </a:lnTo>
                    <a:lnTo>
                      <a:pt x="11571" y="16310"/>
                    </a:lnTo>
                    <a:lnTo>
                      <a:pt x="11185" y="21599"/>
                    </a:lnTo>
                    <a:lnTo>
                      <a:pt x="0" y="20718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525" name="AutoShape 133"/>
              <p:cNvSpPr/>
              <p:nvPr/>
            </p:nvSpPr>
            <p:spPr bwMode="auto">
              <a:xfrm>
                <a:off x="0" y="155037"/>
                <a:ext cx="179249" cy="190655"/>
              </a:xfrm>
              <a:custGeom>
                <a:avLst/>
                <a:gdLst>
                  <a:gd name="T0" fmla="*/ 89625 w 21600"/>
                  <a:gd name="T1" fmla="*/ 95328 h 21600"/>
                  <a:gd name="T2" fmla="*/ 89625 w 21600"/>
                  <a:gd name="T3" fmla="*/ 95328 h 21600"/>
                  <a:gd name="T4" fmla="*/ 89625 w 21600"/>
                  <a:gd name="T5" fmla="*/ 95328 h 21600"/>
                  <a:gd name="T6" fmla="*/ 89625 w 21600"/>
                  <a:gd name="T7" fmla="*/ 95328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19463"/>
                    </a:moveTo>
                    <a:lnTo>
                      <a:pt x="546" y="18751"/>
                    </a:lnTo>
                    <a:lnTo>
                      <a:pt x="820" y="18276"/>
                    </a:lnTo>
                    <a:lnTo>
                      <a:pt x="1913" y="17327"/>
                    </a:lnTo>
                    <a:lnTo>
                      <a:pt x="2187" y="17327"/>
                    </a:lnTo>
                    <a:lnTo>
                      <a:pt x="2460" y="16852"/>
                    </a:lnTo>
                    <a:lnTo>
                      <a:pt x="2460" y="15665"/>
                    </a:lnTo>
                    <a:lnTo>
                      <a:pt x="1913" y="14716"/>
                    </a:lnTo>
                    <a:lnTo>
                      <a:pt x="1640" y="14479"/>
                    </a:lnTo>
                    <a:lnTo>
                      <a:pt x="1640" y="14241"/>
                    </a:lnTo>
                    <a:lnTo>
                      <a:pt x="820" y="13054"/>
                    </a:lnTo>
                    <a:lnTo>
                      <a:pt x="2187" y="11393"/>
                    </a:lnTo>
                    <a:lnTo>
                      <a:pt x="820" y="10443"/>
                    </a:lnTo>
                    <a:lnTo>
                      <a:pt x="1913" y="10443"/>
                    </a:lnTo>
                    <a:lnTo>
                      <a:pt x="8749" y="10918"/>
                    </a:lnTo>
                    <a:lnTo>
                      <a:pt x="9022" y="8070"/>
                    </a:lnTo>
                    <a:lnTo>
                      <a:pt x="9022" y="7358"/>
                    </a:lnTo>
                    <a:lnTo>
                      <a:pt x="9296" y="6883"/>
                    </a:lnTo>
                    <a:lnTo>
                      <a:pt x="9843" y="6408"/>
                    </a:lnTo>
                    <a:lnTo>
                      <a:pt x="11483" y="6408"/>
                    </a:lnTo>
                    <a:lnTo>
                      <a:pt x="11756" y="6171"/>
                    </a:lnTo>
                    <a:lnTo>
                      <a:pt x="11756" y="3797"/>
                    </a:lnTo>
                    <a:lnTo>
                      <a:pt x="12030" y="2848"/>
                    </a:lnTo>
                    <a:lnTo>
                      <a:pt x="12030" y="1661"/>
                    </a:lnTo>
                    <a:lnTo>
                      <a:pt x="12303" y="1424"/>
                    </a:lnTo>
                    <a:lnTo>
                      <a:pt x="12577" y="1424"/>
                    </a:lnTo>
                    <a:lnTo>
                      <a:pt x="12850" y="1661"/>
                    </a:lnTo>
                    <a:lnTo>
                      <a:pt x="16131" y="1661"/>
                    </a:lnTo>
                    <a:lnTo>
                      <a:pt x="16131" y="0"/>
                    </a:lnTo>
                    <a:lnTo>
                      <a:pt x="21599" y="3323"/>
                    </a:lnTo>
                    <a:lnTo>
                      <a:pt x="18592" y="3323"/>
                    </a:lnTo>
                    <a:lnTo>
                      <a:pt x="18592" y="3797"/>
                    </a:lnTo>
                    <a:lnTo>
                      <a:pt x="19412" y="16852"/>
                    </a:lnTo>
                    <a:lnTo>
                      <a:pt x="19686" y="17327"/>
                    </a:lnTo>
                    <a:lnTo>
                      <a:pt x="19686" y="17564"/>
                    </a:lnTo>
                    <a:lnTo>
                      <a:pt x="19959" y="18039"/>
                    </a:lnTo>
                    <a:lnTo>
                      <a:pt x="19959" y="18514"/>
                    </a:lnTo>
                    <a:lnTo>
                      <a:pt x="19139" y="19463"/>
                    </a:lnTo>
                    <a:lnTo>
                      <a:pt x="12030" y="18751"/>
                    </a:lnTo>
                    <a:lnTo>
                      <a:pt x="11483" y="19226"/>
                    </a:lnTo>
                    <a:lnTo>
                      <a:pt x="11210" y="19226"/>
                    </a:lnTo>
                    <a:lnTo>
                      <a:pt x="10936" y="18989"/>
                    </a:lnTo>
                    <a:lnTo>
                      <a:pt x="10663" y="18989"/>
                    </a:lnTo>
                    <a:lnTo>
                      <a:pt x="10389" y="19226"/>
                    </a:lnTo>
                    <a:lnTo>
                      <a:pt x="10389" y="20175"/>
                    </a:lnTo>
                    <a:lnTo>
                      <a:pt x="10116" y="20413"/>
                    </a:lnTo>
                    <a:lnTo>
                      <a:pt x="9843" y="20413"/>
                    </a:lnTo>
                    <a:lnTo>
                      <a:pt x="9843" y="20650"/>
                    </a:lnTo>
                    <a:lnTo>
                      <a:pt x="9296" y="21125"/>
                    </a:lnTo>
                    <a:lnTo>
                      <a:pt x="9022" y="21599"/>
                    </a:lnTo>
                    <a:lnTo>
                      <a:pt x="8475" y="21599"/>
                    </a:lnTo>
                    <a:lnTo>
                      <a:pt x="8475" y="21362"/>
                    </a:lnTo>
                    <a:lnTo>
                      <a:pt x="8202" y="21125"/>
                    </a:lnTo>
                    <a:lnTo>
                      <a:pt x="7382" y="21125"/>
                    </a:lnTo>
                    <a:lnTo>
                      <a:pt x="6835" y="20887"/>
                    </a:lnTo>
                    <a:lnTo>
                      <a:pt x="6288" y="20413"/>
                    </a:lnTo>
                    <a:lnTo>
                      <a:pt x="6015" y="19701"/>
                    </a:lnTo>
                    <a:lnTo>
                      <a:pt x="5741" y="19701"/>
                    </a:lnTo>
                    <a:lnTo>
                      <a:pt x="5468" y="19226"/>
                    </a:lnTo>
                    <a:lnTo>
                      <a:pt x="4374" y="18751"/>
                    </a:lnTo>
                    <a:lnTo>
                      <a:pt x="3554" y="18514"/>
                    </a:lnTo>
                    <a:lnTo>
                      <a:pt x="2734" y="18514"/>
                    </a:lnTo>
                    <a:lnTo>
                      <a:pt x="0" y="19463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526" name="AutoShape 134"/>
              <p:cNvSpPr/>
              <p:nvPr/>
            </p:nvSpPr>
            <p:spPr bwMode="auto">
              <a:xfrm>
                <a:off x="16388" y="362452"/>
                <a:ext cx="45069" cy="29332"/>
              </a:xfrm>
              <a:custGeom>
                <a:avLst/>
                <a:gdLst>
                  <a:gd name="T0" fmla="*/ 22535 w 21600"/>
                  <a:gd name="T1" fmla="*/ 14666 h 21600"/>
                  <a:gd name="T2" fmla="*/ 22535 w 21600"/>
                  <a:gd name="T3" fmla="*/ 14666 h 21600"/>
                  <a:gd name="T4" fmla="*/ 22535 w 21600"/>
                  <a:gd name="T5" fmla="*/ 14666 h 21600"/>
                  <a:gd name="T6" fmla="*/ 22535 w 21600"/>
                  <a:gd name="T7" fmla="*/ 14666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2959" y="0"/>
                    </a:moveTo>
                    <a:lnTo>
                      <a:pt x="10800" y="0"/>
                    </a:lnTo>
                    <a:lnTo>
                      <a:pt x="9720" y="1542"/>
                    </a:lnTo>
                    <a:lnTo>
                      <a:pt x="7560" y="1542"/>
                    </a:lnTo>
                    <a:lnTo>
                      <a:pt x="4320" y="3085"/>
                    </a:lnTo>
                    <a:lnTo>
                      <a:pt x="0" y="6171"/>
                    </a:lnTo>
                    <a:lnTo>
                      <a:pt x="1080" y="9257"/>
                    </a:lnTo>
                    <a:lnTo>
                      <a:pt x="3240" y="12342"/>
                    </a:lnTo>
                    <a:lnTo>
                      <a:pt x="5400" y="16971"/>
                    </a:lnTo>
                    <a:lnTo>
                      <a:pt x="8640" y="21600"/>
                    </a:lnTo>
                    <a:lnTo>
                      <a:pt x="9720" y="21600"/>
                    </a:lnTo>
                    <a:lnTo>
                      <a:pt x="10800" y="20057"/>
                    </a:lnTo>
                    <a:lnTo>
                      <a:pt x="12959" y="20057"/>
                    </a:lnTo>
                    <a:lnTo>
                      <a:pt x="17279" y="16971"/>
                    </a:lnTo>
                    <a:lnTo>
                      <a:pt x="19439" y="16971"/>
                    </a:lnTo>
                    <a:lnTo>
                      <a:pt x="20519" y="15428"/>
                    </a:lnTo>
                    <a:lnTo>
                      <a:pt x="20519" y="12342"/>
                    </a:lnTo>
                    <a:lnTo>
                      <a:pt x="21599" y="12342"/>
                    </a:lnTo>
                    <a:lnTo>
                      <a:pt x="20519" y="6171"/>
                    </a:lnTo>
                    <a:lnTo>
                      <a:pt x="20519" y="1542"/>
                    </a:lnTo>
                    <a:lnTo>
                      <a:pt x="12959" y="0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527" name="AutoShape 135"/>
              <p:cNvSpPr/>
              <p:nvPr/>
            </p:nvSpPr>
            <p:spPr bwMode="auto">
              <a:xfrm>
                <a:off x="0" y="318455"/>
                <a:ext cx="74773" cy="52378"/>
              </a:xfrm>
              <a:custGeom>
                <a:avLst/>
                <a:gdLst>
                  <a:gd name="T0" fmla="*/ 37387 w 21600"/>
                  <a:gd name="T1" fmla="*/ 26189 h 21600"/>
                  <a:gd name="T2" fmla="*/ 37387 w 21600"/>
                  <a:gd name="T3" fmla="*/ 26189 h 21600"/>
                  <a:gd name="T4" fmla="*/ 37387 w 21600"/>
                  <a:gd name="T5" fmla="*/ 26189 h 21600"/>
                  <a:gd name="T6" fmla="*/ 37387 w 21600"/>
                  <a:gd name="T7" fmla="*/ 26189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654" y="12960"/>
                    </a:moveTo>
                    <a:lnTo>
                      <a:pt x="654" y="9504"/>
                    </a:lnTo>
                    <a:lnTo>
                      <a:pt x="0" y="6912"/>
                    </a:lnTo>
                    <a:lnTo>
                      <a:pt x="0" y="2591"/>
                    </a:lnTo>
                    <a:lnTo>
                      <a:pt x="654" y="2591"/>
                    </a:lnTo>
                    <a:lnTo>
                      <a:pt x="6545" y="0"/>
                    </a:lnTo>
                    <a:lnTo>
                      <a:pt x="8509" y="0"/>
                    </a:lnTo>
                    <a:lnTo>
                      <a:pt x="12436" y="1727"/>
                    </a:lnTo>
                    <a:lnTo>
                      <a:pt x="13090" y="3455"/>
                    </a:lnTo>
                    <a:lnTo>
                      <a:pt x="13745" y="4319"/>
                    </a:lnTo>
                    <a:lnTo>
                      <a:pt x="14399" y="4319"/>
                    </a:lnTo>
                    <a:lnTo>
                      <a:pt x="15709" y="7775"/>
                    </a:lnTo>
                    <a:lnTo>
                      <a:pt x="16363" y="8640"/>
                    </a:lnTo>
                    <a:lnTo>
                      <a:pt x="18327" y="9504"/>
                    </a:lnTo>
                    <a:lnTo>
                      <a:pt x="19636" y="10368"/>
                    </a:lnTo>
                    <a:lnTo>
                      <a:pt x="20290" y="11232"/>
                    </a:lnTo>
                    <a:lnTo>
                      <a:pt x="20945" y="11232"/>
                    </a:lnTo>
                    <a:lnTo>
                      <a:pt x="20945" y="15552"/>
                    </a:lnTo>
                    <a:lnTo>
                      <a:pt x="21599" y="18144"/>
                    </a:lnTo>
                    <a:lnTo>
                      <a:pt x="21599" y="19008"/>
                    </a:lnTo>
                    <a:lnTo>
                      <a:pt x="13090" y="19008"/>
                    </a:lnTo>
                    <a:lnTo>
                      <a:pt x="12436" y="18144"/>
                    </a:lnTo>
                    <a:lnTo>
                      <a:pt x="11127" y="18144"/>
                    </a:lnTo>
                    <a:lnTo>
                      <a:pt x="9818" y="19008"/>
                    </a:lnTo>
                    <a:lnTo>
                      <a:pt x="8509" y="19008"/>
                    </a:lnTo>
                    <a:lnTo>
                      <a:pt x="5890" y="20736"/>
                    </a:lnTo>
                    <a:lnTo>
                      <a:pt x="5236" y="20736"/>
                    </a:lnTo>
                    <a:lnTo>
                      <a:pt x="4581" y="21600"/>
                    </a:lnTo>
                    <a:lnTo>
                      <a:pt x="3927" y="19872"/>
                    </a:lnTo>
                    <a:lnTo>
                      <a:pt x="1963" y="17280"/>
                    </a:lnTo>
                    <a:lnTo>
                      <a:pt x="1309" y="15552"/>
                    </a:lnTo>
                    <a:lnTo>
                      <a:pt x="654" y="12960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528" name="AutoShape 136"/>
              <p:cNvSpPr/>
              <p:nvPr/>
            </p:nvSpPr>
            <p:spPr bwMode="auto">
              <a:xfrm>
                <a:off x="5121" y="339406"/>
                <a:ext cx="47118" cy="10476"/>
              </a:xfrm>
              <a:custGeom>
                <a:avLst/>
                <a:gdLst>
                  <a:gd name="T0" fmla="*/ 23559 w 21600"/>
                  <a:gd name="T1" fmla="*/ 5238 h 21600"/>
                  <a:gd name="T2" fmla="*/ 23559 w 21600"/>
                  <a:gd name="T3" fmla="*/ 5238 h 21600"/>
                  <a:gd name="T4" fmla="*/ 23559 w 21600"/>
                  <a:gd name="T5" fmla="*/ 5238 h 21600"/>
                  <a:gd name="T6" fmla="*/ 23559 w 21600"/>
                  <a:gd name="T7" fmla="*/ 5238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0" y="17280"/>
                    </a:lnTo>
                    <a:lnTo>
                      <a:pt x="1028" y="17280"/>
                    </a:lnTo>
                    <a:lnTo>
                      <a:pt x="3085" y="12960"/>
                    </a:lnTo>
                    <a:lnTo>
                      <a:pt x="5142" y="12960"/>
                    </a:lnTo>
                    <a:lnTo>
                      <a:pt x="11314" y="21599"/>
                    </a:lnTo>
                    <a:lnTo>
                      <a:pt x="14400" y="21599"/>
                    </a:lnTo>
                    <a:lnTo>
                      <a:pt x="15428" y="17280"/>
                    </a:lnTo>
                    <a:lnTo>
                      <a:pt x="16457" y="17280"/>
                    </a:lnTo>
                    <a:lnTo>
                      <a:pt x="17485" y="12960"/>
                    </a:lnTo>
                    <a:lnTo>
                      <a:pt x="21600" y="12960"/>
                    </a:lnTo>
                    <a:lnTo>
                      <a:pt x="21600" y="8640"/>
                    </a:lnTo>
                    <a:lnTo>
                      <a:pt x="20571" y="8640"/>
                    </a:lnTo>
                    <a:lnTo>
                      <a:pt x="16457" y="0"/>
                    </a:lnTo>
                    <a:lnTo>
                      <a:pt x="14400" y="0"/>
                    </a:lnTo>
                    <a:lnTo>
                      <a:pt x="12342" y="4320"/>
                    </a:lnTo>
                    <a:lnTo>
                      <a:pt x="6171" y="4320"/>
                    </a:lnTo>
                    <a:lnTo>
                      <a:pt x="514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529" name="AutoShape 137"/>
              <p:cNvSpPr/>
              <p:nvPr/>
            </p:nvSpPr>
            <p:spPr bwMode="auto">
              <a:xfrm>
                <a:off x="91160" y="427400"/>
                <a:ext cx="94234" cy="58664"/>
              </a:xfrm>
              <a:custGeom>
                <a:avLst/>
                <a:gdLst>
                  <a:gd name="T0" fmla="*/ 47117 w 21600"/>
                  <a:gd name="T1" fmla="*/ 29332 h 21600"/>
                  <a:gd name="T2" fmla="*/ 47117 w 21600"/>
                  <a:gd name="T3" fmla="*/ 29332 h 21600"/>
                  <a:gd name="T4" fmla="*/ 47117 w 21600"/>
                  <a:gd name="T5" fmla="*/ 29332 h 21600"/>
                  <a:gd name="T6" fmla="*/ 47117 w 21600"/>
                  <a:gd name="T7" fmla="*/ 29332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6171" y="16971"/>
                    </a:moveTo>
                    <a:lnTo>
                      <a:pt x="5657" y="14657"/>
                    </a:lnTo>
                    <a:lnTo>
                      <a:pt x="0" y="7714"/>
                    </a:lnTo>
                    <a:lnTo>
                      <a:pt x="1028" y="6942"/>
                    </a:lnTo>
                    <a:lnTo>
                      <a:pt x="1542" y="6171"/>
                    </a:lnTo>
                    <a:lnTo>
                      <a:pt x="3085" y="4628"/>
                    </a:lnTo>
                    <a:lnTo>
                      <a:pt x="3599" y="3085"/>
                    </a:lnTo>
                    <a:lnTo>
                      <a:pt x="4114" y="0"/>
                    </a:lnTo>
                    <a:lnTo>
                      <a:pt x="7199" y="0"/>
                    </a:lnTo>
                    <a:lnTo>
                      <a:pt x="7714" y="771"/>
                    </a:lnTo>
                    <a:lnTo>
                      <a:pt x="9771" y="2314"/>
                    </a:lnTo>
                    <a:lnTo>
                      <a:pt x="10285" y="3085"/>
                    </a:lnTo>
                    <a:lnTo>
                      <a:pt x="11314" y="3857"/>
                    </a:lnTo>
                    <a:lnTo>
                      <a:pt x="11828" y="3857"/>
                    </a:lnTo>
                    <a:lnTo>
                      <a:pt x="11828" y="3085"/>
                    </a:lnTo>
                    <a:lnTo>
                      <a:pt x="12342" y="3085"/>
                    </a:lnTo>
                    <a:lnTo>
                      <a:pt x="13371" y="1542"/>
                    </a:lnTo>
                    <a:lnTo>
                      <a:pt x="14914" y="1542"/>
                    </a:lnTo>
                    <a:lnTo>
                      <a:pt x="15942" y="2314"/>
                    </a:lnTo>
                    <a:lnTo>
                      <a:pt x="16457" y="3857"/>
                    </a:lnTo>
                    <a:lnTo>
                      <a:pt x="16457" y="6942"/>
                    </a:lnTo>
                    <a:lnTo>
                      <a:pt x="16971" y="8485"/>
                    </a:lnTo>
                    <a:lnTo>
                      <a:pt x="18000" y="9257"/>
                    </a:lnTo>
                    <a:lnTo>
                      <a:pt x="20057" y="9257"/>
                    </a:lnTo>
                    <a:lnTo>
                      <a:pt x="20571" y="10028"/>
                    </a:lnTo>
                    <a:lnTo>
                      <a:pt x="21085" y="11571"/>
                    </a:lnTo>
                    <a:lnTo>
                      <a:pt x="21600" y="13885"/>
                    </a:lnTo>
                    <a:lnTo>
                      <a:pt x="21085" y="15428"/>
                    </a:lnTo>
                    <a:lnTo>
                      <a:pt x="21085" y="16200"/>
                    </a:lnTo>
                    <a:lnTo>
                      <a:pt x="20571" y="16971"/>
                    </a:lnTo>
                    <a:lnTo>
                      <a:pt x="20571" y="17742"/>
                    </a:lnTo>
                    <a:lnTo>
                      <a:pt x="12342" y="21600"/>
                    </a:lnTo>
                    <a:lnTo>
                      <a:pt x="11314" y="21600"/>
                    </a:lnTo>
                    <a:lnTo>
                      <a:pt x="8228" y="20057"/>
                    </a:lnTo>
                    <a:lnTo>
                      <a:pt x="7199" y="19285"/>
                    </a:lnTo>
                    <a:lnTo>
                      <a:pt x="6685" y="18514"/>
                    </a:lnTo>
                    <a:lnTo>
                      <a:pt x="6171" y="16971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530" name="AutoShape 138"/>
              <p:cNvSpPr/>
              <p:nvPr/>
            </p:nvSpPr>
            <p:spPr bwMode="auto">
              <a:xfrm>
                <a:off x="70675" y="402259"/>
                <a:ext cx="40972" cy="46093"/>
              </a:xfrm>
              <a:custGeom>
                <a:avLst/>
                <a:gdLst>
                  <a:gd name="T0" fmla="*/ 20486 w 21600"/>
                  <a:gd name="T1" fmla="*/ 23047 h 21600"/>
                  <a:gd name="T2" fmla="*/ 20486 w 21600"/>
                  <a:gd name="T3" fmla="*/ 23047 h 21600"/>
                  <a:gd name="T4" fmla="*/ 20486 w 21600"/>
                  <a:gd name="T5" fmla="*/ 23047 h 21600"/>
                  <a:gd name="T6" fmla="*/ 20486 w 21600"/>
                  <a:gd name="T7" fmla="*/ 23047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8836"/>
                    </a:moveTo>
                    <a:lnTo>
                      <a:pt x="0" y="5890"/>
                    </a:lnTo>
                    <a:lnTo>
                      <a:pt x="1200" y="3927"/>
                    </a:lnTo>
                    <a:lnTo>
                      <a:pt x="4799" y="981"/>
                    </a:lnTo>
                    <a:lnTo>
                      <a:pt x="8399" y="0"/>
                    </a:lnTo>
                    <a:lnTo>
                      <a:pt x="14400" y="0"/>
                    </a:lnTo>
                    <a:lnTo>
                      <a:pt x="15600" y="981"/>
                    </a:lnTo>
                    <a:lnTo>
                      <a:pt x="16799" y="981"/>
                    </a:lnTo>
                    <a:lnTo>
                      <a:pt x="17999" y="1963"/>
                    </a:lnTo>
                    <a:lnTo>
                      <a:pt x="19199" y="1963"/>
                    </a:lnTo>
                    <a:lnTo>
                      <a:pt x="21599" y="5890"/>
                    </a:lnTo>
                    <a:lnTo>
                      <a:pt x="21599" y="9818"/>
                    </a:lnTo>
                    <a:lnTo>
                      <a:pt x="20400" y="13745"/>
                    </a:lnTo>
                    <a:lnTo>
                      <a:pt x="17999" y="16690"/>
                    </a:lnTo>
                    <a:lnTo>
                      <a:pt x="16799" y="18654"/>
                    </a:lnTo>
                    <a:lnTo>
                      <a:pt x="14400" y="19636"/>
                    </a:lnTo>
                    <a:lnTo>
                      <a:pt x="11999" y="21599"/>
                    </a:lnTo>
                    <a:lnTo>
                      <a:pt x="9599" y="21599"/>
                    </a:lnTo>
                    <a:lnTo>
                      <a:pt x="8399" y="20618"/>
                    </a:lnTo>
                    <a:lnTo>
                      <a:pt x="5999" y="19636"/>
                    </a:lnTo>
                    <a:lnTo>
                      <a:pt x="4799" y="18654"/>
                    </a:lnTo>
                    <a:lnTo>
                      <a:pt x="0" y="8836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531" name="AutoShape 139"/>
              <p:cNvSpPr/>
              <p:nvPr/>
            </p:nvSpPr>
            <p:spPr bwMode="auto">
              <a:xfrm>
                <a:off x="33801" y="364547"/>
                <a:ext cx="113695" cy="73329"/>
              </a:xfrm>
              <a:custGeom>
                <a:avLst/>
                <a:gdLst>
                  <a:gd name="T0" fmla="*/ 56848 w 21600"/>
                  <a:gd name="T1" fmla="*/ 36665 h 21600"/>
                  <a:gd name="T2" fmla="*/ 56848 w 21600"/>
                  <a:gd name="T3" fmla="*/ 36665 h 21600"/>
                  <a:gd name="T4" fmla="*/ 56848 w 21600"/>
                  <a:gd name="T5" fmla="*/ 36665 h 21600"/>
                  <a:gd name="T6" fmla="*/ 56848 w 21600"/>
                  <a:gd name="T7" fmla="*/ 36665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3888" y="12342"/>
                    </a:moveTo>
                    <a:lnTo>
                      <a:pt x="0" y="8022"/>
                    </a:lnTo>
                    <a:lnTo>
                      <a:pt x="3888" y="6171"/>
                    </a:lnTo>
                    <a:lnTo>
                      <a:pt x="4752" y="4937"/>
                    </a:lnTo>
                    <a:lnTo>
                      <a:pt x="5184" y="3702"/>
                    </a:lnTo>
                    <a:lnTo>
                      <a:pt x="5184" y="2468"/>
                    </a:lnTo>
                    <a:lnTo>
                      <a:pt x="4752" y="1234"/>
                    </a:lnTo>
                    <a:lnTo>
                      <a:pt x="4752" y="0"/>
                    </a:lnTo>
                    <a:lnTo>
                      <a:pt x="7344" y="0"/>
                    </a:lnTo>
                    <a:lnTo>
                      <a:pt x="8208" y="1234"/>
                    </a:lnTo>
                    <a:lnTo>
                      <a:pt x="8208" y="1851"/>
                    </a:lnTo>
                    <a:lnTo>
                      <a:pt x="9504" y="1851"/>
                    </a:lnTo>
                    <a:lnTo>
                      <a:pt x="9936" y="2468"/>
                    </a:lnTo>
                    <a:lnTo>
                      <a:pt x="11232" y="3085"/>
                    </a:lnTo>
                    <a:lnTo>
                      <a:pt x="13392" y="3085"/>
                    </a:lnTo>
                    <a:lnTo>
                      <a:pt x="14256" y="1851"/>
                    </a:lnTo>
                    <a:lnTo>
                      <a:pt x="13824" y="1851"/>
                    </a:lnTo>
                    <a:lnTo>
                      <a:pt x="13824" y="1234"/>
                    </a:lnTo>
                    <a:lnTo>
                      <a:pt x="14256" y="1234"/>
                    </a:lnTo>
                    <a:lnTo>
                      <a:pt x="15120" y="617"/>
                    </a:lnTo>
                    <a:lnTo>
                      <a:pt x="15552" y="617"/>
                    </a:lnTo>
                    <a:lnTo>
                      <a:pt x="16416" y="1234"/>
                    </a:lnTo>
                    <a:lnTo>
                      <a:pt x="16848" y="1851"/>
                    </a:lnTo>
                    <a:lnTo>
                      <a:pt x="16848" y="3085"/>
                    </a:lnTo>
                    <a:lnTo>
                      <a:pt x="18144" y="6788"/>
                    </a:lnTo>
                    <a:lnTo>
                      <a:pt x="19008" y="8022"/>
                    </a:lnTo>
                    <a:lnTo>
                      <a:pt x="19008" y="9257"/>
                    </a:lnTo>
                    <a:lnTo>
                      <a:pt x="19440" y="11108"/>
                    </a:lnTo>
                    <a:lnTo>
                      <a:pt x="19872" y="12342"/>
                    </a:lnTo>
                    <a:lnTo>
                      <a:pt x="20736" y="15428"/>
                    </a:lnTo>
                    <a:lnTo>
                      <a:pt x="21168" y="17897"/>
                    </a:lnTo>
                    <a:lnTo>
                      <a:pt x="21599" y="19748"/>
                    </a:lnTo>
                    <a:lnTo>
                      <a:pt x="21168" y="20982"/>
                    </a:lnTo>
                    <a:lnTo>
                      <a:pt x="20736" y="21599"/>
                    </a:lnTo>
                    <a:lnTo>
                      <a:pt x="19872" y="21599"/>
                    </a:lnTo>
                    <a:lnTo>
                      <a:pt x="19008" y="20365"/>
                    </a:lnTo>
                    <a:lnTo>
                      <a:pt x="17712" y="19748"/>
                    </a:lnTo>
                    <a:lnTo>
                      <a:pt x="16848" y="18514"/>
                    </a:lnTo>
                    <a:lnTo>
                      <a:pt x="14688" y="18514"/>
                    </a:lnTo>
                    <a:lnTo>
                      <a:pt x="14688" y="14194"/>
                    </a:lnTo>
                    <a:lnTo>
                      <a:pt x="14256" y="12960"/>
                    </a:lnTo>
                    <a:lnTo>
                      <a:pt x="12528" y="11725"/>
                    </a:lnTo>
                    <a:lnTo>
                      <a:pt x="10800" y="11108"/>
                    </a:lnTo>
                    <a:lnTo>
                      <a:pt x="10368" y="11108"/>
                    </a:lnTo>
                    <a:lnTo>
                      <a:pt x="7776" y="12960"/>
                    </a:lnTo>
                    <a:lnTo>
                      <a:pt x="6912" y="14194"/>
                    </a:lnTo>
                    <a:lnTo>
                      <a:pt x="6912" y="16045"/>
                    </a:lnTo>
                    <a:lnTo>
                      <a:pt x="3888" y="12342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532" name="AutoShape 140"/>
              <p:cNvSpPr/>
              <p:nvPr/>
            </p:nvSpPr>
            <p:spPr bwMode="auto">
              <a:xfrm>
                <a:off x="134180" y="385498"/>
                <a:ext cx="94234" cy="92185"/>
              </a:xfrm>
              <a:custGeom>
                <a:avLst/>
                <a:gdLst>
                  <a:gd name="T0" fmla="*/ 47117 w 21600"/>
                  <a:gd name="T1" fmla="*/ 46093 h 21600"/>
                  <a:gd name="T2" fmla="*/ 47117 w 21600"/>
                  <a:gd name="T3" fmla="*/ 46093 h 21600"/>
                  <a:gd name="T4" fmla="*/ 47117 w 21600"/>
                  <a:gd name="T5" fmla="*/ 46093 h 21600"/>
                  <a:gd name="T6" fmla="*/ 47117 w 21600"/>
                  <a:gd name="T7" fmla="*/ 46093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21109"/>
                    </a:moveTo>
                    <a:lnTo>
                      <a:pt x="10800" y="20618"/>
                    </a:lnTo>
                    <a:lnTo>
                      <a:pt x="11314" y="20127"/>
                    </a:lnTo>
                    <a:lnTo>
                      <a:pt x="11314" y="19145"/>
                    </a:lnTo>
                    <a:lnTo>
                      <a:pt x="11828" y="18163"/>
                    </a:lnTo>
                    <a:lnTo>
                      <a:pt x="11314" y="16690"/>
                    </a:lnTo>
                    <a:lnTo>
                      <a:pt x="10285" y="15709"/>
                    </a:lnTo>
                    <a:lnTo>
                      <a:pt x="7714" y="15709"/>
                    </a:lnTo>
                    <a:lnTo>
                      <a:pt x="7199" y="15218"/>
                    </a:lnTo>
                    <a:lnTo>
                      <a:pt x="6685" y="14236"/>
                    </a:lnTo>
                    <a:lnTo>
                      <a:pt x="6685" y="11781"/>
                    </a:lnTo>
                    <a:lnTo>
                      <a:pt x="5657" y="10800"/>
                    </a:lnTo>
                    <a:lnTo>
                      <a:pt x="4628" y="10309"/>
                    </a:lnTo>
                    <a:lnTo>
                      <a:pt x="3599" y="10800"/>
                    </a:lnTo>
                    <a:lnTo>
                      <a:pt x="2571" y="11781"/>
                    </a:lnTo>
                    <a:lnTo>
                      <a:pt x="2571" y="8836"/>
                    </a:lnTo>
                    <a:lnTo>
                      <a:pt x="514" y="4909"/>
                    </a:lnTo>
                    <a:lnTo>
                      <a:pt x="514" y="3436"/>
                    </a:lnTo>
                    <a:lnTo>
                      <a:pt x="0" y="2454"/>
                    </a:lnTo>
                    <a:lnTo>
                      <a:pt x="0" y="1472"/>
                    </a:lnTo>
                    <a:lnTo>
                      <a:pt x="514" y="1472"/>
                    </a:lnTo>
                    <a:lnTo>
                      <a:pt x="1542" y="1963"/>
                    </a:lnTo>
                    <a:lnTo>
                      <a:pt x="2571" y="1963"/>
                    </a:lnTo>
                    <a:lnTo>
                      <a:pt x="4114" y="1472"/>
                    </a:lnTo>
                    <a:lnTo>
                      <a:pt x="5142" y="981"/>
                    </a:lnTo>
                    <a:lnTo>
                      <a:pt x="5657" y="981"/>
                    </a:lnTo>
                    <a:lnTo>
                      <a:pt x="5657" y="490"/>
                    </a:lnTo>
                    <a:lnTo>
                      <a:pt x="6171" y="0"/>
                    </a:lnTo>
                    <a:lnTo>
                      <a:pt x="7199" y="0"/>
                    </a:lnTo>
                    <a:lnTo>
                      <a:pt x="7714" y="490"/>
                    </a:lnTo>
                    <a:lnTo>
                      <a:pt x="7714" y="981"/>
                    </a:lnTo>
                    <a:lnTo>
                      <a:pt x="8228" y="981"/>
                    </a:lnTo>
                    <a:lnTo>
                      <a:pt x="8742" y="1472"/>
                    </a:lnTo>
                    <a:lnTo>
                      <a:pt x="9771" y="490"/>
                    </a:lnTo>
                    <a:lnTo>
                      <a:pt x="10285" y="490"/>
                    </a:lnTo>
                    <a:lnTo>
                      <a:pt x="10800" y="0"/>
                    </a:lnTo>
                    <a:lnTo>
                      <a:pt x="12857" y="0"/>
                    </a:lnTo>
                    <a:lnTo>
                      <a:pt x="14400" y="490"/>
                    </a:lnTo>
                    <a:lnTo>
                      <a:pt x="15942" y="490"/>
                    </a:lnTo>
                    <a:lnTo>
                      <a:pt x="16457" y="0"/>
                    </a:lnTo>
                    <a:lnTo>
                      <a:pt x="18514" y="0"/>
                    </a:lnTo>
                    <a:lnTo>
                      <a:pt x="19542" y="981"/>
                    </a:lnTo>
                    <a:lnTo>
                      <a:pt x="19542" y="1963"/>
                    </a:lnTo>
                    <a:lnTo>
                      <a:pt x="20057" y="2945"/>
                    </a:lnTo>
                    <a:lnTo>
                      <a:pt x="20571" y="4909"/>
                    </a:lnTo>
                    <a:lnTo>
                      <a:pt x="21085" y="7854"/>
                    </a:lnTo>
                    <a:lnTo>
                      <a:pt x="20571" y="10309"/>
                    </a:lnTo>
                    <a:lnTo>
                      <a:pt x="20571" y="11290"/>
                    </a:lnTo>
                    <a:lnTo>
                      <a:pt x="20057" y="13745"/>
                    </a:lnTo>
                    <a:lnTo>
                      <a:pt x="19542" y="16690"/>
                    </a:lnTo>
                    <a:lnTo>
                      <a:pt x="20057" y="18654"/>
                    </a:lnTo>
                    <a:lnTo>
                      <a:pt x="21600" y="21599"/>
                    </a:lnTo>
                    <a:lnTo>
                      <a:pt x="16971" y="20127"/>
                    </a:lnTo>
                    <a:lnTo>
                      <a:pt x="10800" y="21109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533" name="AutoShape 141"/>
              <p:cNvSpPr/>
              <p:nvPr/>
            </p:nvSpPr>
            <p:spPr bwMode="auto">
              <a:xfrm>
                <a:off x="177199" y="347786"/>
                <a:ext cx="82967" cy="39808"/>
              </a:xfrm>
              <a:custGeom>
                <a:avLst/>
                <a:gdLst>
                  <a:gd name="T0" fmla="*/ 41484 w 21600"/>
                  <a:gd name="T1" fmla="*/ 19904 h 21600"/>
                  <a:gd name="T2" fmla="*/ 41484 w 21600"/>
                  <a:gd name="T3" fmla="*/ 19904 h 21600"/>
                  <a:gd name="T4" fmla="*/ 41484 w 21600"/>
                  <a:gd name="T5" fmla="*/ 19904 h 21600"/>
                  <a:gd name="T6" fmla="*/ 41484 w 21600"/>
                  <a:gd name="T7" fmla="*/ 19904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8172" y="4547"/>
                    </a:moveTo>
                    <a:lnTo>
                      <a:pt x="5837" y="4547"/>
                    </a:lnTo>
                    <a:lnTo>
                      <a:pt x="3502" y="6821"/>
                    </a:lnTo>
                    <a:lnTo>
                      <a:pt x="2335" y="9094"/>
                    </a:lnTo>
                    <a:lnTo>
                      <a:pt x="1167" y="12505"/>
                    </a:lnTo>
                    <a:lnTo>
                      <a:pt x="0" y="21599"/>
                    </a:lnTo>
                    <a:lnTo>
                      <a:pt x="583" y="21599"/>
                    </a:lnTo>
                    <a:lnTo>
                      <a:pt x="1751" y="20463"/>
                    </a:lnTo>
                    <a:lnTo>
                      <a:pt x="2918" y="20463"/>
                    </a:lnTo>
                    <a:lnTo>
                      <a:pt x="4670" y="21599"/>
                    </a:lnTo>
                    <a:lnTo>
                      <a:pt x="6421" y="21599"/>
                    </a:lnTo>
                    <a:lnTo>
                      <a:pt x="8172" y="20463"/>
                    </a:lnTo>
                    <a:lnTo>
                      <a:pt x="10508" y="20463"/>
                    </a:lnTo>
                    <a:lnTo>
                      <a:pt x="10508" y="18189"/>
                    </a:lnTo>
                    <a:lnTo>
                      <a:pt x="11675" y="15915"/>
                    </a:lnTo>
                    <a:lnTo>
                      <a:pt x="11675" y="14778"/>
                    </a:lnTo>
                    <a:lnTo>
                      <a:pt x="12843" y="12505"/>
                    </a:lnTo>
                    <a:lnTo>
                      <a:pt x="13427" y="12505"/>
                    </a:lnTo>
                    <a:lnTo>
                      <a:pt x="14594" y="11368"/>
                    </a:lnTo>
                    <a:lnTo>
                      <a:pt x="18097" y="11368"/>
                    </a:lnTo>
                    <a:lnTo>
                      <a:pt x="18681" y="12505"/>
                    </a:lnTo>
                    <a:lnTo>
                      <a:pt x="21016" y="12505"/>
                    </a:lnTo>
                    <a:lnTo>
                      <a:pt x="21599" y="11368"/>
                    </a:lnTo>
                    <a:lnTo>
                      <a:pt x="21599" y="10231"/>
                    </a:lnTo>
                    <a:lnTo>
                      <a:pt x="21016" y="9094"/>
                    </a:lnTo>
                    <a:lnTo>
                      <a:pt x="20432" y="9094"/>
                    </a:lnTo>
                    <a:lnTo>
                      <a:pt x="19264" y="7957"/>
                    </a:lnTo>
                    <a:lnTo>
                      <a:pt x="18681" y="6821"/>
                    </a:lnTo>
                    <a:lnTo>
                      <a:pt x="17513" y="2273"/>
                    </a:lnTo>
                    <a:lnTo>
                      <a:pt x="17513" y="1136"/>
                    </a:lnTo>
                    <a:lnTo>
                      <a:pt x="16929" y="0"/>
                    </a:lnTo>
                    <a:lnTo>
                      <a:pt x="16345" y="0"/>
                    </a:lnTo>
                    <a:lnTo>
                      <a:pt x="15762" y="1136"/>
                    </a:lnTo>
                    <a:lnTo>
                      <a:pt x="14594" y="1136"/>
                    </a:lnTo>
                    <a:lnTo>
                      <a:pt x="13427" y="2273"/>
                    </a:lnTo>
                    <a:lnTo>
                      <a:pt x="11675" y="3410"/>
                    </a:lnTo>
                    <a:lnTo>
                      <a:pt x="10508" y="4547"/>
                    </a:lnTo>
                    <a:lnTo>
                      <a:pt x="8172" y="4547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534" name="AutoShape 142"/>
              <p:cNvSpPr/>
              <p:nvPr/>
            </p:nvSpPr>
            <p:spPr bwMode="auto">
              <a:xfrm>
                <a:off x="217146" y="368737"/>
                <a:ext cx="36875" cy="111041"/>
              </a:xfrm>
              <a:custGeom>
                <a:avLst/>
                <a:gdLst>
                  <a:gd name="T0" fmla="*/ 18438 w 21600"/>
                  <a:gd name="T1" fmla="*/ 55521 h 21600"/>
                  <a:gd name="T2" fmla="*/ 18438 w 21600"/>
                  <a:gd name="T3" fmla="*/ 55521 h 21600"/>
                  <a:gd name="T4" fmla="*/ 18438 w 21600"/>
                  <a:gd name="T5" fmla="*/ 55521 h 21600"/>
                  <a:gd name="T6" fmla="*/ 18438 w 21600"/>
                  <a:gd name="T7" fmla="*/ 55521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9449" y="0"/>
                    </a:moveTo>
                    <a:lnTo>
                      <a:pt x="8100" y="0"/>
                    </a:lnTo>
                    <a:lnTo>
                      <a:pt x="5399" y="407"/>
                    </a:lnTo>
                    <a:lnTo>
                      <a:pt x="2699" y="1222"/>
                    </a:lnTo>
                    <a:lnTo>
                      <a:pt x="2699" y="2037"/>
                    </a:lnTo>
                    <a:lnTo>
                      <a:pt x="1349" y="2445"/>
                    </a:lnTo>
                    <a:lnTo>
                      <a:pt x="0" y="2445"/>
                    </a:lnTo>
                    <a:lnTo>
                      <a:pt x="0" y="2852"/>
                    </a:lnTo>
                    <a:lnTo>
                      <a:pt x="1349" y="3667"/>
                    </a:lnTo>
                    <a:lnTo>
                      <a:pt x="1349" y="4890"/>
                    </a:lnTo>
                    <a:lnTo>
                      <a:pt x="4050" y="6520"/>
                    </a:lnTo>
                    <a:lnTo>
                      <a:pt x="4050" y="8966"/>
                    </a:lnTo>
                    <a:lnTo>
                      <a:pt x="5399" y="10188"/>
                    </a:lnTo>
                    <a:lnTo>
                      <a:pt x="4050" y="11818"/>
                    </a:lnTo>
                    <a:lnTo>
                      <a:pt x="4050" y="12633"/>
                    </a:lnTo>
                    <a:lnTo>
                      <a:pt x="2699" y="13856"/>
                    </a:lnTo>
                    <a:lnTo>
                      <a:pt x="2699" y="15079"/>
                    </a:lnTo>
                    <a:lnTo>
                      <a:pt x="1349" y="16301"/>
                    </a:lnTo>
                    <a:lnTo>
                      <a:pt x="1349" y="17932"/>
                    </a:lnTo>
                    <a:lnTo>
                      <a:pt x="6750" y="21192"/>
                    </a:lnTo>
                    <a:lnTo>
                      <a:pt x="18899" y="21599"/>
                    </a:lnTo>
                    <a:lnTo>
                      <a:pt x="18899" y="20784"/>
                    </a:lnTo>
                    <a:lnTo>
                      <a:pt x="21600" y="15079"/>
                    </a:lnTo>
                    <a:lnTo>
                      <a:pt x="21600" y="10188"/>
                    </a:lnTo>
                    <a:lnTo>
                      <a:pt x="20249" y="8150"/>
                    </a:lnTo>
                    <a:lnTo>
                      <a:pt x="20249" y="7335"/>
                    </a:lnTo>
                    <a:lnTo>
                      <a:pt x="16200" y="1630"/>
                    </a:lnTo>
                    <a:lnTo>
                      <a:pt x="13500" y="407"/>
                    </a:lnTo>
                    <a:lnTo>
                      <a:pt x="9449" y="0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535" name="AutoShape 143"/>
              <p:cNvSpPr/>
              <p:nvPr/>
            </p:nvSpPr>
            <p:spPr bwMode="auto">
              <a:xfrm>
                <a:off x="74772" y="23046"/>
                <a:ext cx="179249" cy="131992"/>
              </a:xfrm>
              <a:custGeom>
                <a:avLst/>
                <a:gdLst>
                  <a:gd name="T0" fmla="*/ 89625 w 21600"/>
                  <a:gd name="T1" fmla="*/ 65996 h 21600"/>
                  <a:gd name="T2" fmla="*/ 89625 w 21600"/>
                  <a:gd name="T3" fmla="*/ 65996 h 21600"/>
                  <a:gd name="T4" fmla="*/ 89625 w 21600"/>
                  <a:gd name="T5" fmla="*/ 65996 h 21600"/>
                  <a:gd name="T6" fmla="*/ 89625 w 21600"/>
                  <a:gd name="T7" fmla="*/ 65996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20571"/>
                    </a:moveTo>
                    <a:lnTo>
                      <a:pt x="273" y="20228"/>
                    </a:lnTo>
                    <a:lnTo>
                      <a:pt x="273" y="19885"/>
                    </a:lnTo>
                    <a:lnTo>
                      <a:pt x="1913" y="19199"/>
                    </a:lnTo>
                    <a:lnTo>
                      <a:pt x="3007" y="18171"/>
                    </a:lnTo>
                    <a:lnTo>
                      <a:pt x="5194" y="15428"/>
                    </a:lnTo>
                    <a:lnTo>
                      <a:pt x="6015" y="14057"/>
                    </a:lnTo>
                    <a:lnTo>
                      <a:pt x="6288" y="13714"/>
                    </a:lnTo>
                    <a:lnTo>
                      <a:pt x="6288" y="11657"/>
                    </a:lnTo>
                    <a:lnTo>
                      <a:pt x="6835" y="10285"/>
                    </a:lnTo>
                    <a:lnTo>
                      <a:pt x="7655" y="9257"/>
                    </a:lnTo>
                    <a:lnTo>
                      <a:pt x="8202" y="8228"/>
                    </a:lnTo>
                    <a:lnTo>
                      <a:pt x="8202" y="7542"/>
                    </a:lnTo>
                    <a:lnTo>
                      <a:pt x="8749" y="6857"/>
                    </a:lnTo>
                    <a:lnTo>
                      <a:pt x="9022" y="6171"/>
                    </a:lnTo>
                    <a:lnTo>
                      <a:pt x="10116" y="5485"/>
                    </a:lnTo>
                    <a:lnTo>
                      <a:pt x="10389" y="5142"/>
                    </a:lnTo>
                    <a:lnTo>
                      <a:pt x="10663" y="5142"/>
                    </a:lnTo>
                    <a:lnTo>
                      <a:pt x="10389" y="3428"/>
                    </a:lnTo>
                    <a:lnTo>
                      <a:pt x="10389" y="2399"/>
                    </a:lnTo>
                    <a:lnTo>
                      <a:pt x="10663" y="1371"/>
                    </a:lnTo>
                    <a:lnTo>
                      <a:pt x="10663" y="685"/>
                    </a:lnTo>
                    <a:lnTo>
                      <a:pt x="10936" y="0"/>
                    </a:lnTo>
                    <a:lnTo>
                      <a:pt x="11210" y="0"/>
                    </a:lnTo>
                    <a:lnTo>
                      <a:pt x="11483" y="342"/>
                    </a:lnTo>
                    <a:lnTo>
                      <a:pt x="12577" y="1028"/>
                    </a:lnTo>
                    <a:lnTo>
                      <a:pt x="14217" y="1714"/>
                    </a:lnTo>
                    <a:lnTo>
                      <a:pt x="15584" y="2057"/>
                    </a:lnTo>
                    <a:lnTo>
                      <a:pt x="18865" y="2057"/>
                    </a:lnTo>
                    <a:lnTo>
                      <a:pt x="19412" y="2399"/>
                    </a:lnTo>
                    <a:lnTo>
                      <a:pt x="19959" y="3771"/>
                    </a:lnTo>
                    <a:lnTo>
                      <a:pt x="19959" y="6514"/>
                    </a:lnTo>
                    <a:lnTo>
                      <a:pt x="20506" y="7885"/>
                    </a:lnTo>
                    <a:lnTo>
                      <a:pt x="21599" y="9257"/>
                    </a:lnTo>
                    <a:lnTo>
                      <a:pt x="19412" y="9257"/>
                    </a:lnTo>
                    <a:lnTo>
                      <a:pt x="19139" y="9599"/>
                    </a:lnTo>
                    <a:lnTo>
                      <a:pt x="18592" y="9942"/>
                    </a:lnTo>
                    <a:lnTo>
                      <a:pt x="18592" y="10628"/>
                    </a:lnTo>
                    <a:lnTo>
                      <a:pt x="18318" y="12685"/>
                    </a:lnTo>
                    <a:lnTo>
                      <a:pt x="11210" y="15771"/>
                    </a:lnTo>
                    <a:lnTo>
                      <a:pt x="9296" y="16457"/>
                    </a:lnTo>
                    <a:lnTo>
                      <a:pt x="8202" y="17828"/>
                    </a:lnTo>
                    <a:lnTo>
                      <a:pt x="6562" y="18857"/>
                    </a:lnTo>
                    <a:lnTo>
                      <a:pt x="7108" y="21599"/>
                    </a:lnTo>
                    <a:lnTo>
                      <a:pt x="0" y="20571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536" name="AutoShape 144"/>
              <p:cNvSpPr/>
              <p:nvPr/>
            </p:nvSpPr>
            <p:spPr bwMode="auto">
              <a:xfrm>
                <a:off x="366690" y="-1"/>
                <a:ext cx="58385" cy="117327"/>
              </a:xfrm>
              <a:custGeom>
                <a:avLst/>
                <a:gdLst>
                  <a:gd name="T0" fmla="*/ 29193 w 21600"/>
                  <a:gd name="T1" fmla="*/ 58664 h 21600"/>
                  <a:gd name="T2" fmla="*/ 29193 w 21600"/>
                  <a:gd name="T3" fmla="*/ 58664 h 21600"/>
                  <a:gd name="T4" fmla="*/ 29193 w 21600"/>
                  <a:gd name="T5" fmla="*/ 58664 h 21600"/>
                  <a:gd name="T6" fmla="*/ 29193 w 21600"/>
                  <a:gd name="T7" fmla="*/ 58664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4153" y="2314"/>
                    </a:moveTo>
                    <a:lnTo>
                      <a:pt x="3323" y="2314"/>
                    </a:lnTo>
                    <a:lnTo>
                      <a:pt x="3323" y="2699"/>
                    </a:lnTo>
                    <a:lnTo>
                      <a:pt x="1661" y="4242"/>
                    </a:lnTo>
                    <a:lnTo>
                      <a:pt x="1661" y="6942"/>
                    </a:lnTo>
                    <a:lnTo>
                      <a:pt x="0" y="7714"/>
                    </a:lnTo>
                    <a:lnTo>
                      <a:pt x="0" y="9257"/>
                    </a:lnTo>
                    <a:lnTo>
                      <a:pt x="830" y="9642"/>
                    </a:lnTo>
                    <a:lnTo>
                      <a:pt x="830" y="11185"/>
                    </a:lnTo>
                    <a:lnTo>
                      <a:pt x="1661" y="11957"/>
                    </a:lnTo>
                    <a:lnTo>
                      <a:pt x="2492" y="12342"/>
                    </a:lnTo>
                    <a:lnTo>
                      <a:pt x="3323" y="12342"/>
                    </a:lnTo>
                    <a:lnTo>
                      <a:pt x="4153" y="12728"/>
                    </a:lnTo>
                    <a:lnTo>
                      <a:pt x="4153" y="13114"/>
                    </a:lnTo>
                    <a:lnTo>
                      <a:pt x="4984" y="14657"/>
                    </a:lnTo>
                    <a:lnTo>
                      <a:pt x="5815" y="16971"/>
                    </a:lnTo>
                    <a:lnTo>
                      <a:pt x="7476" y="19671"/>
                    </a:lnTo>
                    <a:lnTo>
                      <a:pt x="9138" y="21600"/>
                    </a:lnTo>
                    <a:lnTo>
                      <a:pt x="9969" y="21600"/>
                    </a:lnTo>
                    <a:lnTo>
                      <a:pt x="10800" y="20828"/>
                    </a:lnTo>
                    <a:lnTo>
                      <a:pt x="12461" y="20442"/>
                    </a:lnTo>
                    <a:lnTo>
                      <a:pt x="14123" y="19671"/>
                    </a:lnTo>
                    <a:lnTo>
                      <a:pt x="14953" y="18899"/>
                    </a:lnTo>
                    <a:lnTo>
                      <a:pt x="16615" y="18514"/>
                    </a:lnTo>
                    <a:lnTo>
                      <a:pt x="16615" y="17742"/>
                    </a:lnTo>
                    <a:lnTo>
                      <a:pt x="15784" y="17357"/>
                    </a:lnTo>
                    <a:lnTo>
                      <a:pt x="15784" y="16200"/>
                    </a:lnTo>
                    <a:lnTo>
                      <a:pt x="17446" y="15814"/>
                    </a:lnTo>
                    <a:lnTo>
                      <a:pt x="18276" y="15814"/>
                    </a:lnTo>
                    <a:lnTo>
                      <a:pt x="19107" y="15428"/>
                    </a:lnTo>
                    <a:lnTo>
                      <a:pt x="19938" y="14657"/>
                    </a:lnTo>
                    <a:lnTo>
                      <a:pt x="19938" y="13885"/>
                    </a:lnTo>
                    <a:lnTo>
                      <a:pt x="19107" y="13114"/>
                    </a:lnTo>
                    <a:lnTo>
                      <a:pt x="19107" y="12342"/>
                    </a:lnTo>
                    <a:lnTo>
                      <a:pt x="18276" y="11957"/>
                    </a:lnTo>
                    <a:lnTo>
                      <a:pt x="18276" y="11571"/>
                    </a:lnTo>
                    <a:lnTo>
                      <a:pt x="17446" y="11571"/>
                    </a:lnTo>
                    <a:lnTo>
                      <a:pt x="17446" y="10414"/>
                    </a:lnTo>
                    <a:lnTo>
                      <a:pt x="18276" y="9642"/>
                    </a:lnTo>
                    <a:lnTo>
                      <a:pt x="19938" y="8871"/>
                    </a:lnTo>
                    <a:lnTo>
                      <a:pt x="20769" y="8871"/>
                    </a:lnTo>
                    <a:lnTo>
                      <a:pt x="20769" y="8099"/>
                    </a:lnTo>
                    <a:lnTo>
                      <a:pt x="19107" y="7328"/>
                    </a:lnTo>
                    <a:lnTo>
                      <a:pt x="19107" y="6942"/>
                    </a:lnTo>
                    <a:lnTo>
                      <a:pt x="18276" y="6171"/>
                    </a:lnTo>
                    <a:lnTo>
                      <a:pt x="18276" y="5399"/>
                    </a:lnTo>
                    <a:lnTo>
                      <a:pt x="19107" y="5014"/>
                    </a:lnTo>
                    <a:lnTo>
                      <a:pt x="19107" y="4628"/>
                    </a:lnTo>
                    <a:lnTo>
                      <a:pt x="20769" y="4242"/>
                    </a:lnTo>
                    <a:lnTo>
                      <a:pt x="21600" y="3857"/>
                    </a:lnTo>
                    <a:lnTo>
                      <a:pt x="19938" y="2314"/>
                    </a:lnTo>
                    <a:lnTo>
                      <a:pt x="13292" y="385"/>
                    </a:lnTo>
                    <a:lnTo>
                      <a:pt x="12461" y="0"/>
                    </a:lnTo>
                    <a:lnTo>
                      <a:pt x="10800" y="0"/>
                    </a:lnTo>
                    <a:lnTo>
                      <a:pt x="7476" y="771"/>
                    </a:lnTo>
                    <a:lnTo>
                      <a:pt x="6646" y="771"/>
                    </a:lnTo>
                    <a:lnTo>
                      <a:pt x="4984" y="1542"/>
                    </a:lnTo>
                    <a:lnTo>
                      <a:pt x="4153" y="2314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537" name="AutoShape 145"/>
              <p:cNvSpPr/>
              <p:nvPr/>
            </p:nvSpPr>
            <p:spPr bwMode="auto">
              <a:xfrm>
                <a:off x="391273" y="64948"/>
                <a:ext cx="233535" cy="211606"/>
              </a:xfrm>
              <a:custGeom>
                <a:avLst/>
                <a:gdLst>
                  <a:gd name="T0" fmla="*/ 116768 w 21600"/>
                  <a:gd name="T1" fmla="*/ 105803 h 21600"/>
                  <a:gd name="T2" fmla="*/ 116768 w 21600"/>
                  <a:gd name="T3" fmla="*/ 105803 h 21600"/>
                  <a:gd name="T4" fmla="*/ 116768 w 21600"/>
                  <a:gd name="T5" fmla="*/ 105803 h 21600"/>
                  <a:gd name="T6" fmla="*/ 116768 w 21600"/>
                  <a:gd name="T7" fmla="*/ 105803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600" y="3635"/>
                    </a:moveTo>
                    <a:lnTo>
                      <a:pt x="20970" y="3635"/>
                    </a:lnTo>
                    <a:lnTo>
                      <a:pt x="20132" y="3207"/>
                    </a:lnTo>
                    <a:lnTo>
                      <a:pt x="19502" y="2780"/>
                    </a:lnTo>
                    <a:lnTo>
                      <a:pt x="19083" y="2566"/>
                    </a:lnTo>
                    <a:lnTo>
                      <a:pt x="18454" y="2566"/>
                    </a:lnTo>
                    <a:lnTo>
                      <a:pt x="18244" y="2352"/>
                    </a:lnTo>
                    <a:lnTo>
                      <a:pt x="16986" y="2352"/>
                    </a:lnTo>
                    <a:lnTo>
                      <a:pt x="16147" y="2566"/>
                    </a:lnTo>
                    <a:lnTo>
                      <a:pt x="15518" y="2780"/>
                    </a:lnTo>
                    <a:lnTo>
                      <a:pt x="14889" y="2780"/>
                    </a:lnTo>
                    <a:lnTo>
                      <a:pt x="14469" y="2994"/>
                    </a:lnTo>
                    <a:lnTo>
                      <a:pt x="14469" y="3421"/>
                    </a:lnTo>
                    <a:lnTo>
                      <a:pt x="14260" y="3635"/>
                    </a:lnTo>
                    <a:lnTo>
                      <a:pt x="14469" y="4063"/>
                    </a:lnTo>
                    <a:lnTo>
                      <a:pt x="14469" y="4491"/>
                    </a:lnTo>
                    <a:lnTo>
                      <a:pt x="14679" y="4704"/>
                    </a:lnTo>
                    <a:lnTo>
                      <a:pt x="14679" y="4918"/>
                    </a:lnTo>
                    <a:lnTo>
                      <a:pt x="14469" y="5774"/>
                    </a:lnTo>
                    <a:lnTo>
                      <a:pt x="13840" y="5988"/>
                    </a:lnTo>
                    <a:lnTo>
                      <a:pt x="12792" y="5988"/>
                    </a:lnTo>
                    <a:lnTo>
                      <a:pt x="11114" y="5560"/>
                    </a:lnTo>
                    <a:lnTo>
                      <a:pt x="10485" y="5132"/>
                    </a:lnTo>
                    <a:lnTo>
                      <a:pt x="10066" y="4704"/>
                    </a:lnTo>
                    <a:lnTo>
                      <a:pt x="9436" y="4277"/>
                    </a:lnTo>
                    <a:lnTo>
                      <a:pt x="9227" y="3849"/>
                    </a:lnTo>
                    <a:lnTo>
                      <a:pt x="9017" y="3207"/>
                    </a:lnTo>
                    <a:lnTo>
                      <a:pt x="8388" y="1924"/>
                    </a:lnTo>
                    <a:lnTo>
                      <a:pt x="8178" y="1710"/>
                    </a:lnTo>
                    <a:lnTo>
                      <a:pt x="6081" y="1283"/>
                    </a:lnTo>
                    <a:lnTo>
                      <a:pt x="5871" y="1069"/>
                    </a:lnTo>
                    <a:lnTo>
                      <a:pt x="5452" y="855"/>
                    </a:lnTo>
                    <a:lnTo>
                      <a:pt x="4823" y="641"/>
                    </a:lnTo>
                    <a:lnTo>
                      <a:pt x="4403" y="427"/>
                    </a:lnTo>
                    <a:lnTo>
                      <a:pt x="3984" y="427"/>
                    </a:lnTo>
                    <a:lnTo>
                      <a:pt x="2516" y="0"/>
                    </a:lnTo>
                    <a:lnTo>
                      <a:pt x="2516" y="427"/>
                    </a:lnTo>
                    <a:lnTo>
                      <a:pt x="2726" y="855"/>
                    </a:lnTo>
                    <a:lnTo>
                      <a:pt x="2726" y="1710"/>
                    </a:lnTo>
                    <a:lnTo>
                      <a:pt x="2306" y="2138"/>
                    </a:lnTo>
                    <a:lnTo>
                      <a:pt x="1887" y="2138"/>
                    </a:lnTo>
                    <a:lnTo>
                      <a:pt x="1887" y="2352"/>
                    </a:lnTo>
                    <a:lnTo>
                      <a:pt x="1677" y="2352"/>
                    </a:lnTo>
                    <a:lnTo>
                      <a:pt x="1677" y="2780"/>
                    </a:lnTo>
                    <a:lnTo>
                      <a:pt x="1887" y="3207"/>
                    </a:lnTo>
                    <a:lnTo>
                      <a:pt x="1887" y="3421"/>
                    </a:lnTo>
                    <a:lnTo>
                      <a:pt x="1467" y="3849"/>
                    </a:lnTo>
                    <a:lnTo>
                      <a:pt x="1258" y="4277"/>
                    </a:lnTo>
                    <a:lnTo>
                      <a:pt x="838" y="4491"/>
                    </a:lnTo>
                    <a:lnTo>
                      <a:pt x="629" y="4918"/>
                    </a:lnTo>
                    <a:lnTo>
                      <a:pt x="209" y="5132"/>
                    </a:lnTo>
                    <a:lnTo>
                      <a:pt x="209" y="5346"/>
                    </a:lnTo>
                    <a:lnTo>
                      <a:pt x="0" y="5346"/>
                    </a:lnTo>
                    <a:lnTo>
                      <a:pt x="209" y="5346"/>
                    </a:lnTo>
                    <a:lnTo>
                      <a:pt x="209" y="5988"/>
                    </a:lnTo>
                    <a:lnTo>
                      <a:pt x="419" y="6415"/>
                    </a:lnTo>
                    <a:lnTo>
                      <a:pt x="419" y="7699"/>
                    </a:lnTo>
                    <a:lnTo>
                      <a:pt x="629" y="8126"/>
                    </a:lnTo>
                    <a:lnTo>
                      <a:pt x="629" y="8554"/>
                    </a:lnTo>
                    <a:lnTo>
                      <a:pt x="1048" y="8982"/>
                    </a:lnTo>
                    <a:lnTo>
                      <a:pt x="1258" y="9409"/>
                    </a:lnTo>
                    <a:lnTo>
                      <a:pt x="1258" y="11334"/>
                    </a:lnTo>
                    <a:lnTo>
                      <a:pt x="1048" y="11548"/>
                    </a:lnTo>
                    <a:lnTo>
                      <a:pt x="1467" y="11976"/>
                    </a:lnTo>
                    <a:lnTo>
                      <a:pt x="1467" y="13045"/>
                    </a:lnTo>
                    <a:lnTo>
                      <a:pt x="2935" y="15184"/>
                    </a:lnTo>
                    <a:lnTo>
                      <a:pt x="3774" y="15184"/>
                    </a:lnTo>
                    <a:lnTo>
                      <a:pt x="4403" y="15825"/>
                    </a:lnTo>
                    <a:lnTo>
                      <a:pt x="4613" y="16253"/>
                    </a:lnTo>
                    <a:lnTo>
                      <a:pt x="4823" y="16467"/>
                    </a:lnTo>
                    <a:lnTo>
                      <a:pt x="5033" y="16895"/>
                    </a:lnTo>
                    <a:lnTo>
                      <a:pt x="7968" y="16681"/>
                    </a:lnTo>
                    <a:lnTo>
                      <a:pt x="19293" y="21599"/>
                    </a:lnTo>
                    <a:lnTo>
                      <a:pt x="19293" y="19675"/>
                    </a:lnTo>
                    <a:lnTo>
                      <a:pt x="21600" y="19675"/>
                    </a:lnTo>
                    <a:lnTo>
                      <a:pt x="21600" y="3635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538" name="AutoShape 146"/>
              <p:cNvSpPr/>
              <p:nvPr/>
            </p:nvSpPr>
            <p:spPr bwMode="auto">
              <a:xfrm>
                <a:off x="428147" y="213700"/>
                <a:ext cx="58384" cy="138277"/>
              </a:xfrm>
              <a:custGeom>
                <a:avLst/>
                <a:gdLst>
                  <a:gd name="T0" fmla="*/ 29192 w 21600"/>
                  <a:gd name="T1" fmla="*/ 69139 h 21600"/>
                  <a:gd name="T2" fmla="*/ 29192 w 21600"/>
                  <a:gd name="T3" fmla="*/ 69139 h 21600"/>
                  <a:gd name="T4" fmla="*/ 29192 w 21600"/>
                  <a:gd name="T5" fmla="*/ 69139 h 21600"/>
                  <a:gd name="T6" fmla="*/ 29192 w 21600"/>
                  <a:gd name="T7" fmla="*/ 69139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1630" y="21599"/>
                    </a:moveTo>
                    <a:lnTo>
                      <a:pt x="12461" y="19309"/>
                    </a:lnTo>
                    <a:lnTo>
                      <a:pt x="12461" y="18981"/>
                    </a:lnTo>
                    <a:lnTo>
                      <a:pt x="13292" y="18327"/>
                    </a:lnTo>
                    <a:lnTo>
                      <a:pt x="13292" y="17672"/>
                    </a:lnTo>
                    <a:lnTo>
                      <a:pt x="18276" y="15709"/>
                    </a:lnTo>
                    <a:lnTo>
                      <a:pt x="18276" y="10800"/>
                    </a:lnTo>
                    <a:lnTo>
                      <a:pt x="19107" y="8509"/>
                    </a:lnTo>
                    <a:lnTo>
                      <a:pt x="21600" y="7199"/>
                    </a:lnTo>
                    <a:lnTo>
                      <a:pt x="20769" y="7199"/>
                    </a:lnTo>
                    <a:lnTo>
                      <a:pt x="20769" y="6545"/>
                    </a:lnTo>
                    <a:lnTo>
                      <a:pt x="19938" y="5890"/>
                    </a:lnTo>
                    <a:lnTo>
                      <a:pt x="18276" y="3927"/>
                    </a:lnTo>
                    <a:lnTo>
                      <a:pt x="18276" y="2290"/>
                    </a:lnTo>
                    <a:lnTo>
                      <a:pt x="6646" y="2618"/>
                    </a:lnTo>
                    <a:lnTo>
                      <a:pt x="6646" y="2290"/>
                    </a:lnTo>
                    <a:lnTo>
                      <a:pt x="5815" y="1963"/>
                    </a:lnTo>
                    <a:lnTo>
                      <a:pt x="4984" y="1309"/>
                    </a:lnTo>
                    <a:lnTo>
                      <a:pt x="3323" y="654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539" name="AutoShape 147"/>
              <p:cNvSpPr/>
              <p:nvPr/>
            </p:nvSpPr>
            <p:spPr bwMode="auto">
              <a:xfrm>
                <a:off x="239680" y="213700"/>
                <a:ext cx="246851" cy="169704"/>
              </a:xfrm>
              <a:custGeom>
                <a:avLst/>
                <a:gdLst>
                  <a:gd name="T0" fmla="*/ 123426 w 21600"/>
                  <a:gd name="T1" fmla="*/ 84852 h 21600"/>
                  <a:gd name="T2" fmla="*/ 123426 w 21600"/>
                  <a:gd name="T3" fmla="*/ 84852 h 21600"/>
                  <a:gd name="T4" fmla="*/ 123426 w 21600"/>
                  <a:gd name="T5" fmla="*/ 84852 h 21600"/>
                  <a:gd name="T6" fmla="*/ 123426 w 21600"/>
                  <a:gd name="T7" fmla="*/ 84852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051" y="0"/>
                    </a:moveTo>
                    <a:lnTo>
                      <a:pt x="9313" y="4799"/>
                    </a:lnTo>
                    <a:lnTo>
                      <a:pt x="8917" y="5066"/>
                    </a:lnTo>
                    <a:lnTo>
                      <a:pt x="7728" y="5333"/>
                    </a:lnTo>
                    <a:lnTo>
                      <a:pt x="6737" y="5599"/>
                    </a:lnTo>
                    <a:lnTo>
                      <a:pt x="6143" y="5599"/>
                    </a:lnTo>
                    <a:lnTo>
                      <a:pt x="6143" y="6400"/>
                    </a:lnTo>
                    <a:lnTo>
                      <a:pt x="5944" y="8266"/>
                    </a:lnTo>
                    <a:lnTo>
                      <a:pt x="5548" y="10666"/>
                    </a:lnTo>
                    <a:lnTo>
                      <a:pt x="4954" y="13333"/>
                    </a:lnTo>
                    <a:lnTo>
                      <a:pt x="3765" y="15466"/>
                    </a:lnTo>
                    <a:lnTo>
                      <a:pt x="3566" y="15733"/>
                    </a:lnTo>
                    <a:lnTo>
                      <a:pt x="3170" y="16000"/>
                    </a:lnTo>
                    <a:lnTo>
                      <a:pt x="2774" y="16000"/>
                    </a:lnTo>
                    <a:lnTo>
                      <a:pt x="2377" y="16266"/>
                    </a:lnTo>
                    <a:lnTo>
                      <a:pt x="396" y="16266"/>
                    </a:lnTo>
                    <a:lnTo>
                      <a:pt x="0" y="17066"/>
                    </a:lnTo>
                    <a:lnTo>
                      <a:pt x="198" y="17066"/>
                    </a:lnTo>
                    <a:lnTo>
                      <a:pt x="198" y="17333"/>
                    </a:lnTo>
                    <a:lnTo>
                      <a:pt x="396" y="17600"/>
                    </a:lnTo>
                    <a:lnTo>
                      <a:pt x="594" y="18133"/>
                    </a:lnTo>
                    <a:lnTo>
                      <a:pt x="792" y="18400"/>
                    </a:lnTo>
                    <a:lnTo>
                      <a:pt x="792" y="18666"/>
                    </a:lnTo>
                    <a:lnTo>
                      <a:pt x="990" y="18933"/>
                    </a:lnTo>
                    <a:lnTo>
                      <a:pt x="1387" y="19199"/>
                    </a:lnTo>
                    <a:lnTo>
                      <a:pt x="1585" y="19199"/>
                    </a:lnTo>
                    <a:lnTo>
                      <a:pt x="1585" y="19999"/>
                    </a:lnTo>
                    <a:lnTo>
                      <a:pt x="2576" y="19999"/>
                    </a:lnTo>
                    <a:lnTo>
                      <a:pt x="2774" y="18933"/>
                    </a:lnTo>
                    <a:lnTo>
                      <a:pt x="2774" y="19199"/>
                    </a:lnTo>
                    <a:lnTo>
                      <a:pt x="2972" y="19466"/>
                    </a:lnTo>
                    <a:lnTo>
                      <a:pt x="3368" y="19733"/>
                    </a:lnTo>
                    <a:lnTo>
                      <a:pt x="3765" y="20266"/>
                    </a:lnTo>
                    <a:lnTo>
                      <a:pt x="4161" y="20533"/>
                    </a:lnTo>
                    <a:lnTo>
                      <a:pt x="4954" y="21600"/>
                    </a:lnTo>
                    <a:lnTo>
                      <a:pt x="4954" y="21066"/>
                    </a:lnTo>
                    <a:lnTo>
                      <a:pt x="5350" y="20800"/>
                    </a:lnTo>
                    <a:lnTo>
                      <a:pt x="5548" y="20266"/>
                    </a:lnTo>
                    <a:lnTo>
                      <a:pt x="6143" y="19733"/>
                    </a:lnTo>
                    <a:lnTo>
                      <a:pt x="6737" y="19466"/>
                    </a:lnTo>
                    <a:lnTo>
                      <a:pt x="8719" y="19466"/>
                    </a:lnTo>
                    <a:lnTo>
                      <a:pt x="8719" y="19733"/>
                    </a:lnTo>
                    <a:lnTo>
                      <a:pt x="9115" y="19733"/>
                    </a:lnTo>
                    <a:lnTo>
                      <a:pt x="9511" y="19999"/>
                    </a:lnTo>
                    <a:lnTo>
                      <a:pt x="10106" y="20266"/>
                    </a:lnTo>
                    <a:lnTo>
                      <a:pt x="10502" y="20533"/>
                    </a:lnTo>
                    <a:lnTo>
                      <a:pt x="10700" y="20800"/>
                    </a:lnTo>
                    <a:lnTo>
                      <a:pt x="10899" y="20800"/>
                    </a:lnTo>
                    <a:lnTo>
                      <a:pt x="10899" y="20533"/>
                    </a:lnTo>
                    <a:lnTo>
                      <a:pt x="11295" y="20266"/>
                    </a:lnTo>
                    <a:lnTo>
                      <a:pt x="11691" y="19733"/>
                    </a:lnTo>
                    <a:lnTo>
                      <a:pt x="12088" y="19733"/>
                    </a:lnTo>
                    <a:lnTo>
                      <a:pt x="12484" y="19466"/>
                    </a:lnTo>
                    <a:lnTo>
                      <a:pt x="12880" y="19733"/>
                    </a:lnTo>
                    <a:lnTo>
                      <a:pt x="13277" y="19466"/>
                    </a:lnTo>
                    <a:lnTo>
                      <a:pt x="14267" y="19199"/>
                    </a:lnTo>
                    <a:lnTo>
                      <a:pt x="15258" y="19199"/>
                    </a:lnTo>
                    <a:lnTo>
                      <a:pt x="16447" y="19733"/>
                    </a:lnTo>
                    <a:lnTo>
                      <a:pt x="16645" y="19733"/>
                    </a:lnTo>
                    <a:lnTo>
                      <a:pt x="16844" y="19466"/>
                    </a:lnTo>
                    <a:lnTo>
                      <a:pt x="18033" y="18666"/>
                    </a:lnTo>
                    <a:lnTo>
                      <a:pt x="19023" y="18666"/>
                    </a:lnTo>
                    <a:lnTo>
                      <a:pt x="19420" y="15733"/>
                    </a:lnTo>
                    <a:lnTo>
                      <a:pt x="19420" y="15466"/>
                    </a:lnTo>
                    <a:lnTo>
                      <a:pt x="19618" y="14933"/>
                    </a:lnTo>
                    <a:lnTo>
                      <a:pt x="19618" y="14400"/>
                    </a:lnTo>
                    <a:lnTo>
                      <a:pt x="20807" y="12800"/>
                    </a:lnTo>
                    <a:lnTo>
                      <a:pt x="20807" y="8800"/>
                    </a:lnTo>
                    <a:lnTo>
                      <a:pt x="21005" y="6933"/>
                    </a:lnTo>
                    <a:lnTo>
                      <a:pt x="21600" y="5866"/>
                    </a:lnTo>
                    <a:lnTo>
                      <a:pt x="21401" y="5866"/>
                    </a:lnTo>
                    <a:lnTo>
                      <a:pt x="21401" y="5333"/>
                    </a:lnTo>
                    <a:lnTo>
                      <a:pt x="21203" y="4799"/>
                    </a:lnTo>
                    <a:lnTo>
                      <a:pt x="20807" y="3199"/>
                    </a:lnTo>
                    <a:lnTo>
                      <a:pt x="20807" y="1866"/>
                    </a:lnTo>
                    <a:lnTo>
                      <a:pt x="18033" y="2133"/>
                    </a:lnTo>
                    <a:lnTo>
                      <a:pt x="18033" y="1866"/>
                    </a:lnTo>
                    <a:lnTo>
                      <a:pt x="17834" y="1599"/>
                    </a:lnTo>
                    <a:lnTo>
                      <a:pt x="17636" y="1066"/>
                    </a:lnTo>
                    <a:lnTo>
                      <a:pt x="17240" y="533"/>
                    </a:lnTo>
                    <a:lnTo>
                      <a:pt x="16447" y="0"/>
                    </a:lnTo>
                    <a:lnTo>
                      <a:pt x="16051" y="0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540" name="AutoShape 148"/>
              <p:cNvSpPr/>
              <p:nvPr/>
            </p:nvSpPr>
            <p:spPr bwMode="auto">
              <a:xfrm>
                <a:off x="456826" y="228365"/>
                <a:ext cx="142376" cy="222082"/>
              </a:xfrm>
              <a:custGeom>
                <a:avLst/>
                <a:gdLst>
                  <a:gd name="T0" fmla="*/ 71188 w 21600"/>
                  <a:gd name="T1" fmla="*/ 111041 h 21600"/>
                  <a:gd name="T2" fmla="*/ 71188 w 21600"/>
                  <a:gd name="T3" fmla="*/ 111041 h 21600"/>
                  <a:gd name="T4" fmla="*/ 71188 w 21600"/>
                  <a:gd name="T5" fmla="*/ 111041 h 21600"/>
                  <a:gd name="T6" fmla="*/ 71188 w 21600"/>
                  <a:gd name="T7" fmla="*/ 111041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3085" y="0"/>
                    </a:moveTo>
                    <a:lnTo>
                      <a:pt x="21600" y="4686"/>
                    </a:lnTo>
                    <a:lnTo>
                      <a:pt x="21257" y="9169"/>
                    </a:lnTo>
                    <a:lnTo>
                      <a:pt x="20914" y="9169"/>
                    </a:lnTo>
                    <a:lnTo>
                      <a:pt x="20571" y="8966"/>
                    </a:lnTo>
                    <a:lnTo>
                      <a:pt x="19885" y="8966"/>
                    </a:lnTo>
                    <a:lnTo>
                      <a:pt x="19199" y="9169"/>
                    </a:lnTo>
                    <a:lnTo>
                      <a:pt x="18857" y="9169"/>
                    </a:lnTo>
                    <a:lnTo>
                      <a:pt x="18514" y="9373"/>
                    </a:lnTo>
                    <a:lnTo>
                      <a:pt x="18171" y="9781"/>
                    </a:lnTo>
                    <a:lnTo>
                      <a:pt x="18171" y="10596"/>
                    </a:lnTo>
                    <a:lnTo>
                      <a:pt x="17828" y="11003"/>
                    </a:lnTo>
                    <a:lnTo>
                      <a:pt x="17485" y="11207"/>
                    </a:lnTo>
                    <a:lnTo>
                      <a:pt x="17142" y="11207"/>
                    </a:lnTo>
                    <a:lnTo>
                      <a:pt x="16799" y="11615"/>
                    </a:lnTo>
                    <a:lnTo>
                      <a:pt x="16457" y="11818"/>
                    </a:lnTo>
                    <a:lnTo>
                      <a:pt x="16799" y="12226"/>
                    </a:lnTo>
                    <a:lnTo>
                      <a:pt x="16799" y="12633"/>
                    </a:lnTo>
                    <a:lnTo>
                      <a:pt x="17485" y="13041"/>
                    </a:lnTo>
                    <a:lnTo>
                      <a:pt x="17828" y="13449"/>
                    </a:lnTo>
                    <a:lnTo>
                      <a:pt x="17828" y="13652"/>
                    </a:lnTo>
                    <a:lnTo>
                      <a:pt x="17485" y="14060"/>
                    </a:lnTo>
                    <a:lnTo>
                      <a:pt x="17485" y="15690"/>
                    </a:lnTo>
                    <a:lnTo>
                      <a:pt x="17828" y="16098"/>
                    </a:lnTo>
                    <a:lnTo>
                      <a:pt x="17828" y="16505"/>
                    </a:lnTo>
                    <a:lnTo>
                      <a:pt x="18171" y="17116"/>
                    </a:lnTo>
                    <a:lnTo>
                      <a:pt x="18514" y="17524"/>
                    </a:lnTo>
                    <a:lnTo>
                      <a:pt x="18514" y="17932"/>
                    </a:lnTo>
                    <a:lnTo>
                      <a:pt x="17828" y="18135"/>
                    </a:lnTo>
                    <a:lnTo>
                      <a:pt x="17142" y="18135"/>
                    </a:lnTo>
                    <a:lnTo>
                      <a:pt x="15771" y="18543"/>
                    </a:lnTo>
                    <a:lnTo>
                      <a:pt x="15085" y="18950"/>
                    </a:lnTo>
                    <a:lnTo>
                      <a:pt x="14742" y="19358"/>
                    </a:lnTo>
                    <a:lnTo>
                      <a:pt x="14742" y="19766"/>
                    </a:lnTo>
                    <a:lnTo>
                      <a:pt x="14400" y="20173"/>
                    </a:lnTo>
                    <a:lnTo>
                      <a:pt x="14057" y="20377"/>
                    </a:lnTo>
                    <a:lnTo>
                      <a:pt x="12685" y="20784"/>
                    </a:lnTo>
                    <a:lnTo>
                      <a:pt x="11657" y="20784"/>
                    </a:lnTo>
                    <a:lnTo>
                      <a:pt x="11657" y="20581"/>
                    </a:lnTo>
                    <a:lnTo>
                      <a:pt x="10971" y="20581"/>
                    </a:lnTo>
                    <a:lnTo>
                      <a:pt x="10285" y="20377"/>
                    </a:lnTo>
                    <a:lnTo>
                      <a:pt x="9942" y="20581"/>
                    </a:lnTo>
                    <a:lnTo>
                      <a:pt x="9942" y="20784"/>
                    </a:lnTo>
                    <a:lnTo>
                      <a:pt x="9599" y="20784"/>
                    </a:lnTo>
                    <a:lnTo>
                      <a:pt x="7885" y="21192"/>
                    </a:lnTo>
                    <a:lnTo>
                      <a:pt x="5485" y="21396"/>
                    </a:lnTo>
                    <a:lnTo>
                      <a:pt x="2057" y="21599"/>
                    </a:lnTo>
                    <a:lnTo>
                      <a:pt x="2057" y="21396"/>
                    </a:lnTo>
                    <a:lnTo>
                      <a:pt x="1714" y="20988"/>
                    </a:lnTo>
                    <a:lnTo>
                      <a:pt x="1714" y="20784"/>
                    </a:lnTo>
                    <a:lnTo>
                      <a:pt x="1028" y="20581"/>
                    </a:lnTo>
                    <a:lnTo>
                      <a:pt x="1028" y="20377"/>
                    </a:lnTo>
                    <a:lnTo>
                      <a:pt x="685" y="20173"/>
                    </a:lnTo>
                    <a:lnTo>
                      <a:pt x="342" y="19766"/>
                    </a:lnTo>
                    <a:lnTo>
                      <a:pt x="342" y="18747"/>
                    </a:lnTo>
                    <a:lnTo>
                      <a:pt x="685" y="18747"/>
                    </a:lnTo>
                    <a:lnTo>
                      <a:pt x="1028" y="18950"/>
                    </a:lnTo>
                    <a:lnTo>
                      <a:pt x="1371" y="18747"/>
                    </a:lnTo>
                    <a:lnTo>
                      <a:pt x="2057" y="18747"/>
                    </a:lnTo>
                    <a:lnTo>
                      <a:pt x="2399" y="18543"/>
                    </a:lnTo>
                    <a:lnTo>
                      <a:pt x="3085" y="18339"/>
                    </a:lnTo>
                    <a:lnTo>
                      <a:pt x="3085" y="17524"/>
                    </a:lnTo>
                    <a:lnTo>
                      <a:pt x="2742" y="17116"/>
                    </a:lnTo>
                    <a:lnTo>
                      <a:pt x="2057" y="15894"/>
                    </a:lnTo>
                    <a:lnTo>
                      <a:pt x="2057" y="14875"/>
                    </a:lnTo>
                    <a:lnTo>
                      <a:pt x="2399" y="14671"/>
                    </a:lnTo>
                    <a:lnTo>
                      <a:pt x="2057" y="14264"/>
                    </a:lnTo>
                    <a:lnTo>
                      <a:pt x="2057" y="13856"/>
                    </a:lnTo>
                    <a:lnTo>
                      <a:pt x="1714" y="13449"/>
                    </a:lnTo>
                    <a:lnTo>
                      <a:pt x="1714" y="13245"/>
                    </a:lnTo>
                    <a:lnTo>
                      <a:pt x="1371" y="13245"/>
                    </a:lnTo>
                    <a:lnTo>
                      <a:pt x="685" y="12837"/>
                    </a:lnTo>
                    <a:lnTo>
                      <a:pt x="0" y="13041"/>
                    </a:lnTo>
                    <a:lnTo>
                      <a:pt x="0" y="12633"/>
                    </a:lnTo>
                    <a:lnTo>
                      <a:pt x="342" y="12226"/>
                    </a:lnTo>
                    <a:lnTo>
                      <a:pt x="685" y="11615"/>
                    </a:lnTo>
                    <a:lnTo>
                      <a:pt x="1028" y="10596"/>
                    </a:lnTo>
                    <a:lnTo>
                      <a:pt x="685" y="10596"/>
                    </a:lnTo>
                    <a:lnTo>
                      <a:pt x="685" y="10188"/>
                    </a:lnTo>
                    <a:lnTo>
                      <a:pt x="1371" y="9373"/>
                    </a:lnTo>
                    <a:lnTo>
                      <a:pt x="3085" y="8354"/>
                    </a:lnTo>
                    <a:lnTo>
                      <a:pt x="3085" y="5094"/>
                    </a:lnTo>
                    <a:lnTo>
                      <a:pt x="3428" y="3871"/>
                    </a:lnTo>
                    <a:lnTo>
                      <a:pt x="4457" y="3056"/>
                    </a:lnTo>
                    <a:lnTo>
                      <a:pt x="4114" y="3056"/>
                    </a:lnTo>
                    <a:lnTo>
                      <a:pt x="4114" y="2649"/>
                    </a:lnTo>
                    <a:lnTo>
                      <a:pt x="3771" y="2241"/>
                    </a:lnTo>
                    <a:lnTo>
                      <a:pt x="3428" y="1630"/>
                    </a:lnTo>
                    <a:lnTo>
                      <a:pt x="3085" y="1222"/>
                    </a:lnTo>
                    <a:lnTo>
                      <a:pt x="3085" y="0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541" name="AutoShape 149"/>
              <p:cNvSpPr/>
              <p:nvPr/>
            </p:nvSpPr>
            <p:spPr bwMode="auto">
              <a:xfrm>
                <a:off x="567448" y="234651"/>
                <a:ext cx="246851" cy="261888"/>
              </a:xfrm>
              <a:custGeom>
                <a:avLst/>
                <a:gdLst>
                  <a:gd name="T0" fmla="*/ 123426 w 21600"/>
                  <a:gd name="T1" fmla="*/ 130944 h 21600"/>
                  <a:gd name="T2" fmla="*/ 123426 w 21600"/>
                  <a:gd name="T3" fmla="*/ 130944 h 21600"/>
                  <a:gd name="T4" fmla="*/ 123426 w 21600"/>
                  <a:gd name="T5" fmla="*/ 130944 h 21600"/>
                  <a:gd name="T6" fmla="*/ 123426 w 21600"/>
                  <a:gd name="T7" fmla="*/ 130944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627" y="0"/>
                    </a:moveTo>
                    <a:lnTo>
                      <a:pt x="18627" y="172"/>
                    </a:lnTo>
                    <a:lnTo>
                      <a:pt x="18429" y="345"/>
                    </a:lnTo>
                    <a:lnTo>
                      <a:pt x="18231" y="691"/>
                    </a:lnTo>
                    <a:lnTo>
                      <a:pt x="17834" y="1036"/>
                    </a:lnTo>
                    <a:lnTo>
                      <a:pt x="16645" y="1728"/>
                    </a:lnTo>
                    <a:lnTo>
                      <a:pt x="15853" y="1900"/>
                    </a:lnTo>
                    <a:lnTo>
                      <a:pt x="2774" y="1900"/>
                    </a:lnTo>
                    <a:lnTo>
                      <a:pt x="2774" y="7084"/>
                    </a:lnTo>
                    <a:lnTo>
                      <a:pt x="1783" y="7084"/>
                    </a:lnTo>
                    <a:lnTo>
                      <a:pt x="990" y="7430"/>
                    </a:lnTo>
                    <a:lnTo>
                      <a:pt x="990" y="7776"/>
                    </a:lnTo>
                    <a:lnTo>
                      <a:pt x="792" y="8121"/>
                    </a:lnTo>
                    <a:lnTo>
                      <a:pt x="792" y="8467"/>
                    </a:lnTo>
                    <a:lnTo>
                      <a:pt x="594" y="8639"/>
                    </a:lnTo>
                    <a:lnTo>
                      <a:pt x="594" y="8812"/>
                    </a:lnTo>
                    <a:lnTo>
                      <a:pt x="0" y="9331"/>
                    </a:lnTo>
                    <a:lnTo>
                      <a:pt x="0" y="9849"/>
                    </a:lnTo>
                    <a:lnTo>
                      <a:pt x="396" y="10540"/>
                    </a:lnTo>
                    <a:lnTo>
                      <a:pt x="594" y="10713"/>
                    </a:lnTo>
                    <a:lnTo>
                      <a:pt x="594" y="11750"/>
                    </a:lnTo>
                    <a:lnTo>
                      <a:pt x="396" y="12095"/>
                    </a:lnTo>
                    <a:lnTo>
                      <a:pt x="396" y="12614"/>
                    </a:lnTo>
                    <a:lnTo>
                      <a:pt x="1188" y="14687"/>
                    </a:lnTo>
                    <a:lnTo>
                      <a:pt x="1585" y="15379"/>
                    </a:lnTo>
                    <a:lnTo>
                      <a:pt x="2377" y="16070"/>
                    </a:lnTo>
                    <a:lnTo>
                      <a:pt x="2576" y="16415"/>
                    </a:lnTo>
                    <a:lnTo>
                      <a:pt x="3170" y="16934"/>
                    </a:lnTo>
                    <a:lnTo>
                      <a:pt x="3765" y="17625"/>
                    </a:lnTo>
                    <a:lnTo>
                      <a:pt x="4359" y="18489"/>
                    </a:lnTo>
                    <a:lnTo>
                      <a:pt x="4954" y="19180"/>
                    </a:lnTo>
                    <a:lnTo>
                      <a:pt x="5350" y="19699"/>
                    </a:lnTo>
                    <a:lnTo>
                      <a:pt x="5350" y="19871"/>
                    </a:lnTo>
                    <a:lnTo>
                      <a:pt x="5548" y="19871"/>
                    </a:lnTo>
                    <a:lnTo>
                      <a:pt x="6143" y="20390"/>
                    </a:lnTo>
                    <a:lnTo>
                      <a:pt x="6539" y="20563"/>
                    </a:lnTo>
                    <a:lnTo>
                      <a:pt x="7133" y="20735"/>
                    </a:lnTo>
                    <a:lnTo>
                      <a:pt x="7728" y="20735"/>
                    </a:lnTo>
                    <a:lnTo>
                      <a:pt x="7926" y="20908"/>
                    </a:lnTo>
                    <a:lnTo>
                      <a:pt x="8322" y="21081"/>
                    </a:lnTo>
                    <a:lnTo>
                      <a:pt x="8719" y="21599"/>
                    </a:lnTo>
                    <a:lnTo>
                      <a:pt x="13673" y="21599"/>
                    </a:lnTo>
                    <a:lnTo>
                      <a:pt x="15060" y="21427"/>
                    </a:lnTo>
                    <a:lnTo>
                      <a:pt x="16645" y="21254"/>
                    </a:lnTo>
                    <a:lnTo>
                      <a:pt x="17834" y="21081"/>
                    </a:lnTo>
                    <a:lnTo>
                      <a:pt x="18231" y="20735"/>
                    </a:lnTo>
                    <a:lnTo>
                      <a:pt x="18033" y="19180"/>
                    </a:lnTo>
                    <a:lnTo>
                      <a:pt x="17834" y="19180"/>
                    </a:lnTo>
                    <a:lnTo>
                      <a:pt x="17438" y="18489"/>
                    </a:lnTo>
                    <a:lnTo>
                      <a:pt x="17042" y="18143"/>
                    </a:lnTo>
                    <a:lnTo>
                      <a:pt x="16645" y="17625"/>
                    </a:lnTo>
                    <a:lnTo>
                      <a:pt x="15655" y="16761"/>
                    </a:lnTo>
                    <a:lnTo>
                      <a:pt x="15456" y="16761"/>
                    </a:lnTo>
                    <a:lnTo>
                      <a:pt x="15060" y="16415"/>
                    </a:lnTo>
                    <a:lnTo>
                      <a:pt x="15060" y="15897"/>
                    </a:lnTo>
                    <a:lnTo>
                      <a:pt x="15456" y="15724"/>
                    </a:lnTo>
                    <a:lnTo>
                      <a:pt x="15456" y="13651"/>
                    </a:lnTo>
                    <a:lnTo>
                      <a:pt x="15853" y="12959"/>
                    </a:lnTo>
                    <a:lnTo>
                      <a:pt x="16249" y="12441"/>
                    </a:lnTo>
                    <a:lnTo>
                      <a:pt x="16645" y="11750"/>
                    </a:lnTo>
                    <a:lnTo>
                      <a:pt x="17438" y="11232"/>
                    </a:lnTo>
                    <a:lnTo>
                      <a:pt x="17636" y="11059"/>
                    </a:lnTo>
                    <a:lnTo>
                      <a:pt x="18033" y="10195"/>
                    </a:lnTo>
                    <a:lnTo>
                      <a:pt x="18627" y="9331"/>
                    </a:lnTo>
                    <a:lnTo>
                      <a:pt x="18627" y="8467"/>
                    </a:lnTo>
                    <a:lnTo>
                      <a:pt x="19023" y="8121"/>
                    </a:lnTo>
                    <a:lnTo>
                      <a:pt x="19222" y="7776"/>
                    </a:lnTo>
                    <a:lnTo>
                      <a:pt x="19618" y="7430"/>
                    </a:lnTo>
                    <a:lnTo>
                      <a:pt x="19816" y="7084"/>
                    </a:lnTo>
                    <a:lnTo>
                      <a:pt x="20212" y="6911"/>
                    </a:lnTo>
                    <a:lnTo>
                      <a:pt x="20411" y="6739"/>
                    </a:lnTo>
                    <a:lnTo>
                      <a:pt x="20609" y="6739"/>
                    </a:lnTo>
                    <a:lnTo>
                      <a:pt x="21005" y="6566"/>
                    </a:lnTo>
                    <a:lnTo>
                      <a:pt x="21203" y="6220"/>
                    </a:lnTo>
                    <a:lnTo>
                      <a:pt x="21600" y="5875"/>
                    </a:lnTo>
                    <a:lnTo>
                      <a:pt x="21600" y="5702"/>
                    </a:lnTo>
                    <a:lnTo>
                      <a:pt x="21401" y="5529"/>
                    </a:lnTo>
                    <a:lnTo>
                      <a:pt x="21203" y="5184"/>
                    </a:lnTo>
                    <a:lnTo>
                      <a:pt x="21005" y="4665"/>
                    </a:lnTo>
                    <a:lnTo>
                      <a:pt x="20807" y="4320"/>
                    </a:lnTo>
                    <a:lnTo>
                      <a:pt x="20411" y="3801"/>
                    </a:lnTo>
                    <a:lnTo>
                      <a:pt x="20212" y="3456"/>
                    </a:lnTo>
                    <a:lnTo>
                      <a:pt x="20212" y="3283"/>
                    </a:lnTo>
                    <a:lnTo>
                      <a:pt x="20014" y="2937"/>
                    </a:lnTo>
                    <a:lnTo>
                      <a:pt x="19816" y="2764"/>
                    </a:lnTo>
                    <a:lnTo>
                      <a:pt x="19816" y="1900"/>
                    </a:lnTo>
                    <a:lnTo>
                      <a:pt x="19618" y="1555"/>
                    </a:lnTo>
                    <a:lnTo>
                      <a:pt x="19420" y="1036"/>
                    </a:lnTo>
                    <a:lnTo>
                      <a:pt x="19023" y="691"/>
                    </a:lnTo>
                    <a:lnTo>
                      <a:pt x="18627" y="0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542" name="AutoShape 150"/>
              <p:cNvSpPr/>
              <p:nvPr/>
            </p:nvSpPr>
            <p:spPr bwMode="auto">
              <a:xfrm>
                <a:off x="407661" y="490253"/>
                <a:ext cx="99356" cy="127802"/>
              </a:xfrm>
              <a:custGeom>
                <a:avLst/>
                <a:gdLst>
                  <a:gd name="T0" fmla="*/ 49678 w 21600"/>
                  <a:gd name="T1" fmla="*/ 63901 h 21600"/>
                  <a:gd name="T2" fmla="*/ 49678 w 21600"/>
                  <a:gd name="T3" fmla="*/ 63901 h 21600"/>
                  <a:gd name="T4" fmla="*/ 49678 w 21600"/>
                  <a:gd name="T5" fmla="*/ 63901 h 21600"/>
                  <a:gd name="T6" fmla="*/ 49678 w 21600"/>
                  <a:gd name="T7" fmla="*/ 63901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454" y="21245"/>
                    </a:moveTo>
                    <a:lnTo>
                      <a:pt x="2945" y="21599"/>
                    </a:lnTo>
                    <a:lnTo>
                      <a:pt x="2454" y="21245"/>
                    </a:lnTo>
                    <a:lnTo>
                      <a:pt x="0" y="19121"/>
                    </a:lnTo>
                    <a:lnTo>
                      <a:pt x="0" y="18413"/>
                    </a:lnTo>
                    <a:lnTo>
                      <a:pt x="1472" y="17350"/>
                    </a:lnTo>
                    <a:lnTo>
                      <a:pt x="1472" y="16996"/>
                    </a:lnTo>
                    <a:lnTo>
                      <a:pt x="1963" y="16996"/>
                    </a:lnTo>
                    <a:lnTo>
                      <a:pt x="2454" y="16288"/>
                    </a:lnTo>
                    <a:lnTo>
                      <a:pt x="3436" y="16288"/>
                    </a:lnTo>
                    <a:lnTo>
                      <a:pt x="4418" y="15934"/>
                    </a:lnTo>
                    <a:lnTo>
                      <a:pt x="4909" y="14872"/>
                    </a:lnTo>
                    <a:lnTo>
                      <a:pt x="5400" y="15934"/>
                    </a:lnTo>
                    <a:lnTo>
                      <a:pt x="6872" y="15934"/>
                    </a:lnTo>
                    <a:lnTo>
                      <a:pt x="7854" y="15580"/>
                    </a:lnTo>
                    <a:lnTo>
                      <a:pt x="10800" y="14872"/>
                    </a:lnTo>
                    <a:lnTo>
                      <a:pt x="11290" y="14518"/>
                    </a:lnTo>
                    <a:lnTo>
                      <a:pt x="11781" y="14518"/>
                    </a:lnTo>
                    <a:lnTo>
                      <a:pt x="11781" y="13809"/>
                    </a:lnTo>
                    <a:lnTo>
                      <a:pt x="12272" y="13101"/>
                    </a:lnTo>
                    <a:lnTo>
                      <a:pt x="12272" y="10268"/>
                    </a:lnTo>
                    <a:lnTo>
                      <a:pt x="10800" y="10268"/>
                    </a:lnTo>
                    <a:lnTo>
                      <a:pt x="10800" y="8498"/>
                    </a:lnTo>
                    <a:lnTo>
                      <a:pt x="11781" y="8498"/>
                    </a:lnTo>
                    <a:lnTo>
                      <a:pt x="11781" y="7436"/>
                    </a:lnTo>
                    <a:lnTo>
                      <a:pt x="12272" y="7081"/>
                    </a:lnTo>
                    <a:lnTo>
                      <a:pt x="12272" y="6373"/>
                    </a:lnTo>
                    <a:lnTo>
                      <a:pt x="11781" y="6019"/>
                    </a:lnTo>
                    <a:lnTo>
                      <a:pt x="7363" y="5665"/>
                    </a:lnTo>
                    <a:lnTo>
                      <a:pt x="6872" y="4957"/>
                    </a:lnTo>
                    <a:lnTo>
                      <a:pt x="6872" y="3895"/>
                    </a:lnTo>
                    <a:lnTo>
                      <a:pt x="10309" y="3895"/>
                    </a:lnTo>
                    <a:lnTo>
                      <a:pt x="13745" y="3540"/>
                    </a:lnTo>
                    <a:lnTo>
                      <a:pt x="16200" y="3540"/>
                    </a:lnTo>
                    <a:lnTo>
                      <a:pt x="17672" y="3895"/>
                    </a:lnTo>
                    <a:lnTo>
                      <a:pt x="17672" y="3186"/>
                    </a:lnTo>
                    <a:lnTo>
                      <a:pt x="17181" y="2832"/>
                    </a:lnTo>
                    <a:lnTo>
                      <a:pt x="18163" y="1416"/>
                    </a:lnTo>
                    <a:lnTo>
                      <a:pt x="19145" y="1062"/>
                    </a:lnTo>
                    <a:lnTo>
                      <a:pt x="19636" y="1062"/>
                    </a:lnTo>
                    <a:lnTo>
                      <a:pt x="21109" y="0"/>
                    </a:lnTo>
                    <a:lnTo>
                      <a:pt x="21599" y="0"/>
                    </a:lnTo>
                    <a:lnTo>
                      <a:pt x="21599" y="3186"/>
                    </a:lnTo>
                    <a:lnTo>
                      <a:pt x="21109" y="4249"/>
                    </a:lnTo>
                    <a:lnTo>
                      <a:pt x="21109" y="8498"/>
                    </a:lnTo>
                    <a:lnTo>
                      <a:pt x="20618" y="9560"/>
                    </a:lnTo>
                    <a:lnTo>
                      <a:pt x="20618" y="10622"/>
                    </a:lnTo>
                    <a:lnTo>
                      <a:pt x="20127" y="11685"/>
                    </a:lnTo>
                    <a:lnTo>
                      <a:pt x="19636" y="12039"/>
                    </a:lnTo>
                    <a:lnTo>
                      <a:pt x="19636" y="12393"/>
                    </a:lnTo>
                    <a:lnTo>
                      <a:pt x="19145" y="12747"/>
                    </a:lnTo>
                    <a:lnTo>
                      <a:pt x="18654" y="13809"/>
                    </a:lnTo>
                    <a:lnTo>
                      <a:pt x="18163" y="14518"/>
                    </a:lnTo>
                    <a:lnTo>
                      <a:pt x="17672" y="15580"/>
                    </a:lnTo>
                    <a:lnTo>
                      <a:pt x="16690" y="16996"/>
                    </a:lnTo>
                    <a:lnTo>
                      <a:pt x="16200" y="17350"/>
                    </a:lnTo>
                    <a:lnTo>
                      <a:pt x="16200" y="17704"/>
                    </a:lnTo>
                    <a:lnTo>
                      <a:pt x="15709" y="18059"/>
                    </a:lnTo>
                    <a:lnTo>
                      <a:pt x="14727" y="19475"/>
                    </a:lnTo>
                    <a:lnTo>
                      <a:pt x="13745" y="19829"/>
                    </a:lnTo>
                    <a:lnTo>
                      <a:pt x="12272" y="19829"/>
                    </a:lnTo>
                    <a:lnTo>
                      <a:pt x="11290" y="19475"/>
                    </a:lnTo>
                    <a:lnTo>
                      <a:pt x="10800" y="19829"/>
                    </a:lnTo>
                    <a:lnTo>
                      <a:pt x="10309" y="19829"/>
                    </a:lnTo>
                    <a:lnTo>
                      <a:pt x="9327" y="20537"/>
                    </a:lnTo>
                    <a:lnTo>
                      <a:pt x="8345" y="20183"/>
                    </a:lnTo>
                    <a:lnTo>
                      <a:pt x="8345" y="19829"/>
                    </a:lnTo>
                    <a:lnTo>
                      <a:pt x="6872" y="19829"/>
                    </a:lnTo>
                    <a:lnTo>
                      <a:pt x="5890" y="20183"/>
                    </a:lnTo>
                    <a:lnTo>
                      <a:pt x="4418" y="20537"/>
                    </a:lnTo>
                    <a:lnTo>
                      <a:pt x="2454" y="21245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543" name="AutoShape 151"/>
              <p:cNvSpPr/>
              <p:nvPr/>
            </p:nvSpPr>
            <p:spPr bwMode="auto">
              <a:xfrm>
                <a:off x="418928" y="636910"/>
                <a:ext cx="146472" cy="163419"/>
              </a:xfrm>
              <a:custGeom>
                <a:avLst/>
                <a:gdLst>
                  <a:gd name="T0" fmla="*/ 73236 w 21600"/>
                  <a:gd name="T1" fmla="*/ 81710 h 21600"/>
                  <a:gd name="T2" fmla="*/ 73236 w 21600"/>
                  <a:gd name="T3" fmla="*/ 81710 h 21600"/>
                  <a:gd name="T4" fmla="*/ 73236 w 21600"/>
                  <a:gd name="T5" fmla="*/ 81710 h 21600"/>
                  <a:gd name="T6" fmla="*/ 73236 w 21600"/>
                  <a:gd name="T7" fmla="*/ 81710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996" y="553"/>
                    </a:moveTo>
                    <a:lnTo>
                      <a:pt x="3987" y="276"/>
                    </a:lnTo>
                    <a:lnTo>
                      <a:pt x="5316" y="0"/>
                    </a:lnTo>
                    <a:lnTo>
                      <a:pt x="9304" y="0"/>
                    </a:lnTo>
                    <a:lnTo>
                      <a:pt x="10633" y="3323"/>
                    </a:lnTo>
                    <a:lnTo>
                      <a:pt x="14289" y="3600"/>
                    </a:lnTo>
                    <a:lnTo>
                      <a:pt x="14289" y="2492"/>
                    </a:lnTo>
                    <a:lnTo>
                      <a:pt x="14621" y="1938"/>
                    </a:lnTo>
                    <a:lnTo>
                      <a:pt x="16947" y="1661"/>
                    </a:lnTo>
                    <a:lnTo>
                      <a:pt x="16947" y="2492"/>
                    </a:lnTo>
                    <a:lnTo>
                      <a:pt x="18609" y="2492"/>
                    </a:lnTo>
                    <a:lnTo>
                      <a:pt x="18609" y="4707"/>
                    </a:lnTo>
                    <a:lnTo>
                      <a:pt x="19273" y="5815"/>
                    </a:lnTo>
                    <a:lnTo>
                      <a:pt x="19273" y="7199"/>
                    </a:lnTo>
                    <a:lnTo>
                      <a:pt x="18941" y="7753"/>
                    </a:lnTo>
                    <a:lnTo>
                      <a:pt x="18941" y="8307"/>
                    </a:lnTo>
                    <a:lnTo>
                      <a:pt x="21267" y="8584"/>
                    </a:lnTo>
                    <a:lnTo>
                      <a:pt x="21267" y="12184"/>
                    </a:lnTo>
                    <a:lnTo>
                      <a:pt x="18609" y="12461"/>
                    </a:lnTo>
                    <a:lnTo>
                      <a:pt x="18609" y="18830"/>
                    </a:lnTo>
                    <a:lnTo>
                      <a:pt x="19273" y="19384"/>
                    </a:lnTo>
                    <a:lnTo>
                      <a:pt x="19606" y="19938"/>
                    </a:lnTo>
                    <a:lnTo>
                      <a:pt x="21599" y="21046"/>
                    </a:lnTo>
                    <a:lnTo>
                      <a:pt x="20270" y="21046"/>
                    </a:lnTo>
                    <a:lnTo>
                      <a:pt x="19273" y="21323"/>
                    </a:lnTo>
                    <a:lnTo>
                      <a:pt x="18276" y="21323"/>
                    </a:lnTo>
                    <a:lnTo>
                      <a:pt x="17612" y="21599"/>
                    </a:lnTo>
                    <a:lnTo>
                      <a:pt x="15286" y="21599"/>
                    </a:lnTo>
                    <a:lnTo>
                      <a:pt x="14621" y="21323"/>
                    </a:lnTo>
                    <a:lnTo>
                      <a:pt x="13624" y="21323"/>
                    </a:lnTo>
                    <a:lnTo>
                      <a:pt x="12959" y="21046"/>
                    </a:lnTo>
                    <a:lnTo>
                      <a:pt x="12627" y="20769"/>
                    </a:lnTo>
                    <a:lnTo>
                      <a:pt x="3987" y="20769"/>
                    </a:lnTo>
                    <a:lnTo>
                      <a:pt x="3655" y="20492"/>
                    </a:lnTo>
                    <a:lnTo>
                      <a:pt x="3323" y="19938"/>
                    </a:lnTo>
                    <a:lnTo>
                      <a:pt x="2990" y="19938"/>
                    </a:lnTo>
                    <a:lnTo>
                      <a:pt x="2658" y="19661"/>
                    </a:lnTo>
                    <a:lnTo>
                      <a:pt x="996" y="19661"/>
                    </a:lnTo>
                    <a:lnTo>
                      <a:pt x="0" y="19938"/>
                    </a:lnTo>
                    <a:lnTo>
                      <a:pt x="332" y="19384"/>
                    </a:lnTo>
                    <a:lnTo>
                      <a:pt x="664" y="17999"/>
                    </a:lnTo>
                    <a:lnTo>
                      <a:pt x="996" y="16338"/>
                    </a:lnTo>
                    <a:lnTo>
                      <a:pt x="1661" y="14953"/>
                    </a:lnTo>
                    <a:lnTo>
                      <a:pt x="1661" y="13569"/>
                    </a:lnTo>
                    <a:lnTo>
                      <a:pt x="2326" y="12461"/>
                    </a:lnTo>
                    <a:lnTo>
                      <a:pt x="2658" y="11353"/>
                    </a:lnTo>
                    <a:lnTo>
                      <a:pt x="3323" y="10523"/>
                    </a:lnTo>
                    <a:lnTo>
                      <a:pt x="3987" y="9415"/>
                    </a:lnTo>
                    <a:lnTo>
                      <a:pt x="4319" y="9415"/>
                    </a:lnTo>
                    <a:lnTo>
                      <a:pt x="4652" y="9138"/>
                    </a:lnTo>
                    <a:lnTo>
                      <a:pt x="4652" y="7476"/>
                    </a:lnTo>
                    <a:lnTo>
                      <a:pt x="3987" y="5261"/>
                    </a:lnTo>
                    <a:lnTo>
                      <a:pt x="2326" y="2215"/>
                    </a:lnTo>
                    <a:lnTo>
                      <a:pt x="996" y="1384"/>
                    </a:lnTo>
                    <a:lnTo>
                      <a:pt x="996" y="553"/>
                    </a:lnTo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544" name="AutoShape 152"/>
              <p:cNvSpPr/>
              <p:nvPr/>
            </p:nvSpPr>
            <p:spPr bwMode="auto">
              <a:xfrm>
                <a:off x="423025" y="471397"/>
                <a:ext cx="286798" cy="270269"/>
              </a:xfrm>
              <a:custGeom>
                <a:avLst/>
                <a:gdLst>
                  <a:gd name="T0" fmla="*/ 143399 w 21600"/>
                  <a:gd name="T1" fmla="*/ 135135 h 21600"/>
                  <a:gd name="T2" fmla="*/ 143399 w 21600"/>
                  <a:gd name="T3" fmla="*/ 135135 h 21600"/>
                  <a:gd name="T4" fmla="*/ 143399 w 21600"/>
                  <a:gd name="T5" fmla="*/ 135135 h 21600"/>
                  <a:gd name="T6" fmla="*/ 143399 w 21600"/>
                  <a:gd name="T7" fmla="*/ 135135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12725"/>
                    </a:moveTo>
                    <a:lnTo>
                      <a:pt x="2040" y="11218"/>
                    </a:lnTo>
                    <a:lnTo>
                      <a:pt x="2040" y="11051"/>
                    </a:lnTo>
                    <a:lnTo>
                      <a:pt x="2211" y="11051"/>
                    </a:lnTo>
                    <a:lnTo>
                      <a:pt x="2381" y="10883"/>
                    </a:lnTo>
                    <a:lnTo>
                      <a:pt x="2721" y="10716"/>
                    </a:lnTo>
                    <a:lnTo>
                      <a:pt x="3231" y="10883"/>
                    </a:lnTo>
                    <a:lnTo>
                      <a:pt x="3741" y="10883"/>
                    </a:lnTo>
                    <a:lnTo>
                      <a:pt x="3911" y="10716"/>
                    </a:lnTo>
                    <a:lnTo>
                      <a:pt x="4081" y="10381"/>
                    </a:lnTo>
                    <a:lnTo>
                      <a:pt x="4251" y="10381"/>
                    </a:lnTo>
                    <a:lnTo>
                      <a:pt x="4251" y="10046"/>
                    </a:lnTo>
                    <a:lnTo>
                      <a:pt x="4592" y="9544"/>
                    </a:lnTo>
                    <a:lnTo>
                      <a:pt x="4932" y="8874"/>
                    </a:lnTo>
                    <a:lnTo>
                      <a:pt x="5612" y="7199"/>
                    </a:lnTo>
                    <a:lnTo>
                      <a:pt x="5782" y="7032"/>
                    </a:lnTo>
                    <a:lnTo>
                      <a:pt x="5782" y="6697"/>
                    </a:lnTo>
                    <a:lnTo>
                      <a:pt x="5952" y="6195"/>
                    </a:lnTo>
                    <a:lnTo>
                      <a:pt x="5952" y="6027"/>
                    </a:lnTo>
                    <a:lnTo>
                      <a:pt x="6122" y="5860"/>
                    </a:lnTo>
                    <a:lnTo>
                      <a:pt x="6122" y="3348"/>
                    </a:lnTo>
                    <a:lnTo>
                      <a:pt x="6292" y="2846"/>
                    </a:lnTo>
                    <a:lnTo>
                      <a:pt x="6292" y="2679"/>
                    </a:lnTo>
                    <a:lnTo>
                      <a:pt x="6462" y="2511"/>
                    </a:lnTo>
                    <a:lnTo>
                      <a:pt x="6462" y="2009"/>
                    </a:lnTo>
                    <a:lnTo>
                      <a:pt x="6292" y="1674"/>
                    </a:lnTo>
                    <a:lnTo>
                      <a:pt x="6122" y="1506"/>
                    </a:lnTo>
                    <a:lnTo>
                      <a:pt x="6122" y="1172"/>
                    </a:lnTo>
                    <a:lnTo>
                      <a:pt x="6803" y="502"/>
                    </a:lnTo>
                    <a:lnTo>
                      <a:pt x="7143" y="502"/>
                    </a:lnTo>
                    <a:lnTo>
                      <a:pt x="7653" y="334"/>
                    </a:lnTo>
                    <a:lnTo>
                      <a:pt x="7653" y="502"/>
                    </a:lnTo>
                    <a:lnTo>
                      <a:pt x="7993" y="837"/>
                    </a:lnTo>
                    <a:lnTo>
                      <a:pt x="8163" y="1172"/>
                    </a:lnTo>
                    <a:lnTo>
                      <a:pt x="8163" y="1339"/>
                    </a:lnTo>
                    <a:lnTo>
                      <a:pt x="8333" y="1339"/>
                    </a:lnTo>
                    <a:lnTo>
                      <a:pt x="8503" y="1172"/>
                    </a:lnTo>
                    <a:lnTo>
                      <a:pt x="8844" y="1172"/>
                    </a:lnTo>
                    <a:lnTo>
                      <a:pt x="9354" y="1004"/>
                    </a:lnTo>
                    <a:lnTo>
                      <a:pt x="11055" y="1004"/>
                    </a:lnTo>
                    <a:lnTo>
                      <a:pt x="11395" y="837"/>
                    </a:lnTo>
                    <a:lnTo>
                      <a:pt x="15307" y="0"/>
                    </a:lnTo>
                    <a:lnTo>
                      <a:pt x="15307" y="167"/>
                    </a:lnTo>
                    <a:lnTo>
                      <a:pt x="15987" y="837"/>
                    </a:lnTo>
                    <a:lnTo>
                      <a:pt x="17007" y="1172"/>
                    </a:lnTo>
                    <a:lnTo>
                      <a:pt x="17177" y="1172"/>
                    </a:lnTo>
                    <a:lnTo>
                      <a:pt x="17348" y="1339"/>
                    </a:lnTo>
                    <a:lnTo>
                      <a:pt x="17688" y="1339"/>
                    </a:lnTo>
                    <a:lnTo>
                      <a:pt x="18028" y="1506"/>
                    </a:lnTo>
                    <a:lnTo>
                      <a:pt x="18368" y="2009"/>
                    </a:lnTo>
                    <a:lnTo>
                      <a:pt x="19388" y="2009"/>
                    </a:lnTo>
                    <a:lnTo>
                      <a:pt x="20069" y="2176"/>
                    </a:lnTo>
                    <a:lnTo>
                      <a:pt x="20749" y="2176"/>
                    </a:lnTo>
                    <a:lnTo>
                      <a:pt x="20749" y="2344"/>
                    </a:lnTo>
                    <a:lnTo>
                      <a:pt x="20579" y="2679"/>
                    </a:lnTo>
                    <a:lnTo>
                      <a:pt x="20579" y="3181"/>
                    </a:lnTo>
                    <a:lnTo>
                      <a:pt x="20239" y="3516"/>
                    </a:lnTo>
                    <a:lnTo>
                      <a:pt x="20239" y="4688"/>
                    </a:lnTo>
                    <a:lnTo>
                      <a:pt x="19899" y="5358"/>
                    </a:lnTo>
                    <a:lnTo>
                      <a:pt x="19729" y="5860"/>
                    </a:lnTo>
                    <a:lnTo>
                      <a:pt x="19559" y="6195"/>
                    </a:lnTo>
                    <a:lnTo>
                      <a:pt x="19559" y="8874"/>
                    </a:lnTo>
                    <a:lnTo>
                      <a:pt x="19899" y="9879"/>
                    </a:lnTo>
                    <a:lnTo>
                      <a:pt x="20239" y="11218"/>
                    </a:lnTo>
                    <a:lnTo>
                      <a:pt x="20409" y="12725"/>
                    </a:lnTo>
                    <a:lnTo>
                      <a:pt x="20749" y="14232"/>
                    </a:lnTo>
                    <a:lnTo>
                      <a:pt x="21089" y="15404"/>
                    </a:lnTo>
                    <a:lnTo>
                      <a:pt x="21259" y="16074"/>
                    </a:lnTo>
                    <a:lnTo>
                      <a:pt x="21259" y="16241"/>
                    </a:lnTo>
                    <a:lnTo>
                      <a:pt x="20069" y="16241"/>
                    </a:lnTo>
                    <a:lnTo>
                      <a:pt x="19729" y="16409"/>
                    </a:lnTo>
                    <a:lnTo>
                      <a:pt x="19388" y="16744"/>
                    </a:lnTo>
                    <a:lnTo>
                      <a:pt x="19218" y="17079"/>
                    </a:lnTo>
                    <a:lnTo>
                      <a:pt x="19218" y="17581"/>
                    </a:lnTo>
                    <a:lnTo>
                      <a:pt x="19559" y="18251"/>
                    </a:lnTo>
                    <a:lnTo>
                      <a:pt x="19729" y="18753"/>
                    </a:lnTo>
                    <a:lnTo>
                      <a:pt x="19899" y="19088"/>
                    </a:lnTo>
                    <a:lnTo>
                      <a:pt x="20069" y="19590"/>
                    </a:lnTo>
                    <a:lnTo>
                      <a:pt x="20239" y="19925"/>
                    </a:lnTo>
                    <a:lnTo>
                      <a:pt x="20409" y="20093"/>
                    </a:lnTo>
                    <a:lnTo>
                      <a:pt x="21599" y="20260"/>
                    </a:lnTo>
                    <a:lnTo>
                      <a:pt x="21599" y="21432"/>
                    </a:lnTo>
                    <a:lnTo>
                      <a:pt x="21259" y="21600"/>
                    </a:lnTo>
                    <a:lnTo>
                      <a:pt x="20239" y="21265"/>
                    </a:lnTo>
                    <a:lnTo>
                      <a:pt x="18878" y="20427"/>
                    </a:lnTo>
                    <a:lnTo>
                      <a:pt x="18198" y="19255"/>
                    </a:lnTo>
                    <a:lnTo>
                      <a:pt x="18198" y="19423"/>
                    </a:lnTo>
                    <a:lnTo>
                      <a:pt x="18028" y="19423"/>
                    </a:lnTo>
                    <a:lnTo>
                      <a:pt x="17858" y="19255"/>
                    </a:lnTo>
                    <a:lnTo>
                      <a:pt x="17688" y="19255"/>
                    </a:lnTo>
                    <a:lnTo>
                      <a:pt x="17518" y="19088"/>
                    </a:lnTo>
                    <a:lnTo>
                      <a:pt x="17518" y="18920"/>
                    </a:lnTo>
                    <a:lnTo>
                      <a:pt x="17348" y="19088"/>
                    </a:lnTo>
                    <a:lnTo>
                      <a:pt x="17348" y="19255"/>
                    </a:lnTo>
                    <a:lnTo>
                      <a:pt x="16327" y="19255"/>
                    </a:lnTo>
                    <a:lnTo>
                      <a:pt x="15477" y="19088"/>
                    </a:lnTo>
                    <a:lnTo>
                      <a:pt x="14456" y="18920"/>
                    </a:lnTo>
                    <a:lnTo>
                      <a:pt x="13946" y="18753"/>
                    </a:lnTo>
                    <a:lnTo>
                      <a:pt x="13776" y="18753"/>
                    </a:lnTo>
                    <a:lnTo>
                      <a:pt x="13606" y="18586"/>
                    </a:lnTo>
                    <a:lnTo>
                      <a:pt x="13436" y="18586"/>
                    </a:lnTo>
                    <a:lnTo>
                      <a:pt x="13436" y="18418"/>
                    </a:lnTo>
                    <a:lnTo>
                      <a:pt x="13266" y="18418"/>
                    </a:lnTo>
                    <a:lnTo>
                      <a:pt x="13096" y="18251"/>
                    </a:lnTo>
                    <a:lnTo>
                      <a:pt x="11055" y="18251"/>
                    </a:lnTo>
                    <a:lnTo>
                      <a:pt x="10544" y="18418"/>
                    </a:lnTo>
                    <a:lnTo>
                      <a:pt x="9354" y="18251"/>
                    </a:lnTo>
                    <a:lnTo>
                      <a:pt x="9354" y="17916"/>
                    </a:lnTo>
                    <a:lnTo>
                      <a:pt x="9524" y="17581"/>
                    </a:lnTo>
                    <a:lnTo>
                      <a:pt x="9524" y="16744"/>
                    </a:lnTo>
                    <a:lnTo>
                      <a:pt x="9184" y="16074"/>
                    </a:lnTo>
                    <a:lnTo>
                      <a:pt x="9184" y="14734"/>
                    </a:lnTo>
                    <a:lnTo>
                      <a:pt x="8333" y="14734"/>
                    </a:lnTo>
                    <a:lnTo>
                      <a:pt x="8333" y="14232"/>
                    </a:lnTo>
                    <a:lnTo>
                      <a:pt x="7143" y="14400"/>
                    </a:lnTo>
                    <a:lnTo>
                      <a:pt x="6973" y="14734"/>
                    </a:lnTo>
                    <a:lnTo>
                      <a:pt x="6973" y="15404"/>
                    </a:lnTo>
                    <a:lnTo>
                      <a:pt x="5102" y="15237"/>
                    </a:lnTo>
                    <a:lnTo>
                      <a:pt x="4422" y="13227"/>
                    </a:lnTo>
                    <a:lnTo>
                      <a:pt x="2381" y="13227"/>
                    </a:lnTo>
                    <a:lnTo>
                      <a:pt x="1700" y="13395"/>
                    </a:lnTo>
                    <a:lnTo>
                      <a:pt x="170" y="13562"/>
                    </a:lnTo>
                    <a:lnTo>
                      <a:pt x="0" y="12725"/>
                    </a:lnTo>
                    <a:lnTo>
                      <a:pt x="85" y="13479"/>
                    </a:lnTo>
                    <a:lnTo>
                      <a:pt x="0" y="12725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545" name="AutoShape 153"/>
              <p:cNvSpPr/>
              <p:nvPr/>
            </p:nvSpPr>
            <p:spPr bwMode="auto">
              <a:xfrm>
                <a:off x="544914" y="672526"/>
                <a:ext cx="219196" cy="125707"/>
              </a:xfrm>
              <a:custGeom>
                <a:avLst/>
                <a:gdLst>
                  <a:gd name="T0" fmla="*/ 109598 w 21600"/>
                  <a:gd name="T1" fmla="*/ 62854 h 21600"/>
                  <a:gd name="T2" fmla="*/ 109598 w 21600"/>
                  <a:gd name="T3" fmla="*/ 62854 h 21600"/>
                  <a:gd name="T4" fmla="*/ 109598 w 21600"/>
                  <a:gd name="T5" fmla="*/ 62854 h 21600"/>
                  <a:gd name="T6" fmla="*/ 109598 w 21600"/>
                  <a:gd name="T7" fmla="*/ 62854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5810" y="0"/>
                    </a:moveTo>
                    <a:lnTo>
                      <a:pt x="15810" y="359"/>
                    </a:lnTo>
                    <a:lnTo>
                      <a:pt x="14251" y="359"/>
                    </a:lnTo>
                    <a:lnTo>
                      <a:pt x="13806" y="719"/>
                    </a:lnTo>
                    <a:lnTo>
                      <a:pt x="13360" y="1439"/>
                    </a:lnTo>
                    <a:lnTo>
                      <a:pt x="13138" y="2159"/>
                    </a:lnTo>
                    <a:lnTo>
                      <a:pt x="13138" y="3239"/>
                    </a:lnTo>
                    <a:lnTo>
                      <a:pt x="13583" y="4679"/>
                    </a:lnTo>
                    <a:lnTo>
                      <a:pt x="13806" y="5760"/>
                    </a:lnTo>
                    <a:lnTo>
                      <a:pt x="14028" y="6479"/>
                    </a:lnTo>
                    <a:lnTo>
                      <a:pt x="14251" y="7559"/>
                    </a:lnTo>
                    <a:lnTo>
                      <a:pt x="14474" y="8280"/>
                    </a:lnTo>
                    <a:lnTo>
                      <a:pt x="14696" y="8640"/>
                    </a:lnTo>
                    <a:lnTo>
                      <a:pt x="16255" y="8999"/>
                    </a:lnTo>
                    <a:lnTo>
                      <a:pt x="16255" y="11520"/>
                    </a:lnTo>
                    <a:lnTo>
                      <a:pt x="15810" y="11880"/>
                    </a:lnTo>
                    <a:lnTo>
                      <a:pt x="14474" y="11160"/>
                    </a:lnTo>
                    <a:lnTo>
                      <a:pt x="12692" y="9359"/>
                    </a:lnTo>
                    <a:lnTo>
                      <a:pt x="11802" y="6839"/>
                    </a:lnTo>
                    <a:lnTo>
                      <a:pt x="11802" y="7199"/>
                    </a:lnTo>
                    <a:lnTo>
                      <a:pt x="11579" y="7199"/>
                    </a:lnTo>
                    <a:lnTo>
                      <a:pt x="11356" y="6839"/>
                    </a:lnTo>
                    <a:lnTo>
                      <a:pt x="11134" y="6839"/>
                    </a:lnTo>
                    <a:lnTo>
                      <a:pt x="10911" y="6479"/>
                    </a:lnTo>
                    <a:lnTo>
                      <a:pt x="10911" y="6120"/>
                    </a:lnTo>
                    <a:lnTo>
                      <a:pt x="10688" y="6479"/>
                    </a:lnTo>
                    <a:lnTo>
                      <a:pt x="10688" y="6839"/>
                    </a:lnTo>
                    <a:lnTo>
                      <a:pt x="9352" y="6839"/>
                    </a:lnTo>
                    <a:lnTo>
                      <a:pt x="8239" y="6479"/>
                    </a:lnTo>
                    <a:lnTo>
                      <a:pt x="6903" y="6120"/>
                    </a:lnTo>
                    <a:lnTo>
                      <a:pt x="6235" y="5760"/>
                    </a:lnTo>
                    <a:lnTo>
                      <a:pt x="6012" y="5760"/>
                    </a:lnTo>
                    <a:lnTo>
                      <a:pt x="5789" y="5399"/>
                    </a:lnTo>
                    <a:lnTo>
                      <a:pt x="5567" y="5399"/>
                    </a:lnTo>
                    <a:lnTo>
                      <a:pt x="5567" y="5039"/>
                    </a:lnTo>
                    <a:lnTo>
                      <a:pt x="5344" y="5039"/>
                    </a:lnTo>
                    <a:lnTo>
                      <a:pt x="5121" y="4679"/>
                    </a:lnTo>
                    <a:lnTo>
                      <a:pt x="2449" y="4679"/>
                    </a:lnTo>
                    <a:lnTo>
                      <a:pt x="1781" y="5039"/>
                    </a:lnTo>
                    <a:lnTo>
                      <a:pt x="1781" y="6839"/>
                    </a:lnTo>
                    <a:lnTo>
                      <a:pt x="1558" y="7559"/>
                    </a:lnTo>
                    <a:lnTo>
                      <a:pt x="1558" y="8640"/>
                    </a:lnTo>
                    <a:lnTo>
                      <a:pt x="1781" y="9359"/>
                    </a:lnTo>
                    <a:lnTo>
                      <a:pt x="1781" y="9719"/>
                    </a:lnTo>
                    <a:lnTo>
                      <a:pt x="0" y="10079"/>
                    </a:lnTo>
                    <a:lnTo>
                      <a:pt x="0" y="18359"/>
                    </a:lnTo>
                    <a:lnTo>
                      <a:pt x="222" y="18719"/>
                    </a:lnTo>
                    <a:lnTo>
                      <a:pt x="445" y="19439"/>
                    </a:lnTo>
                    <a:lnTo>
                      <a:pt x="890" y="20159"/>
                    </a:lnTo>
                    <a:lnTo>
                      <a:pt x="1336" y="20519"/>
                    </a:lnTo>
                    <a:lnTo>
                      <a:pt x="2004" y="21240"/>
                    </a:lnTo>
                    <a:lnTo>
                      <a:pt x="2226" y="21240"/>
                    </a:lnTo>
                    <a:lnTo>
                      <a:pt x="2672" y="20879"/>
                    </a:lnTo>
                    <a:lnTo>
                      <a:pt x="6012" y="20879"/>
                    </a:lnTo>
                    <a:lnTo>
                      <a:pt x="6680" y="21240"/>
                    </a:lnTo>
                    <a:lnTo>
                      <a:pt x="7348" y="21240"/>
                    </a:lnTo>
                    <a:lnTo>
                      <a:pt x="8016" y="21600"/>
                    </a:lnTo>
                    <a:lnTo>
                      <a:pt x="10020" y="21600"/>
                    </a:lnTo>
                    <a:lnTo>
                      <a:pt x="11356" y="21240"/>
                    </a:lnTo>
                    <a:lnTo>
                      <a:pt x="12247" y="20519"/>
                    </a:lnTo>
                    <a:lnTo>
                      <a:pt x="12692" y="18719"/>
                    </a:lnTo>
                    <a:lnTo>
                      <a:pt x="21377" y="15839"/>
                    </a:lnTo>
                    <a:lnTo>
                      <a:pt x="21377" y="11520"/>
                    </a:lnTo>
                    <a:lnTo>
                      <a:pt x="21154" y="10079"/>
                    </a:lnTo>
                    <a:lnTo>
                      <a:pt x="21600" y="8999"/>
                    </a:lnTo>
                    <a:lnTo>
                      <a:pt x="21600" y="8280"/>
                    </a:lnTo>
                    <a:lnTo>
                      <a:pt x="21154" y="6120"/>
                    </a:lnTo>
                    <a:lnTo>
                      <a:pt x="20486" y="3599"/>
                    </a:lnTo>
                    <a:lnTo>
                      <a:pt x="19373" y="1799"/>
                    </a:lnTo>
                    <a:lnTo>
                      <a:pt x="17814" y="719"/>
                    </a:lnTo>
                    <a:lnTo>
                      <a:pt x="15810" y="0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546" name="AutoShape 154"/>
              <p:cNvSpPr/>
              <p:nvPr/>
            </p:nvSpPr>
            <p:spPr bwMode="auto">
              <a:xfrm>
                <a:off x="415855" y="785662"/>
                <a:ext cx="217148" cy="173894"/>
              </a:xfrm>
              <a:custGeom>
                <a:avLst/>
                <a:gdLst>
                  <a:gd name="T0" fmla="*/ 108574 w 21600"/>
                  <a:gd name="T1" fmla="*/ 86947 h 21600"/>
                  <a:gd name="T2" fmla="*/ 108574 w 21600"/>
                  <a:gd name="T3" fmla="*/ 86947 h 21600"/>
                  <a:gd name="T4" fmla="*/ 108574 w 21600"/>
                  <a:gd name="T5" fmla="*/ 86947 h 21600"/>
                  <a:gd name="T6" fmla="*/ 108574 w 21600"/>
                  <a:gd name="T7" fmla="*/ 86947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4849" y="1301"/>
                    </a:moveTo>
                    <a:lnTo>
                      <a:pt x="13724" y="1301"/>
                    </a:lnTo>
                    <a:lnTo>
                      <a:pt x="13274" y="1561"/>
                    </a:lnTo>
                    <a:lnTo>
                      <a:pt x="12599" y="1561"/>
                    </a:lnTo>
                    <a:lnTo>
                      <a:pt x="11924" y="1821"/>
                    </a:lnTo>
                    <a:lnTo>
                      <a:pt x="10574" y="1821"/>
                    </a:lnTo>
                    <a:lnTo>
                      <a:pt x="9899" y="1561"/>
                    </a:lnTo>
                    <a:lnTo>
                      <a:pt x="9449" y="1561"/>
                    </a:lnTo>
                    <a:lnTo>
                      <a:pt x="8550" y="1040"/>
                    </a:lnTo>
                    <a:lnTo>
                      <a:pt x="2925" y="1040"/>
                    </a:lnTo>
                    <a:lnTo>
                      <a:pt x="2025" y="0"/>
                    </a:lnTo>
                    <a:lnTo>
                      <a:pt x="900" y="0"/>
                    </a:lnTo>
                    <a:lnTo>
                      <a:pt x="225" y="260"/>
                    </a:lnTo>
                    <a:lnTo>
                      <a:pt x="0" y="1301"/>
                    </a:lnTo>
                    <a:lnTo>
                      <a:pt x="225" y="1561"/>
                    </a:lnTo>
                    <a:lnTo>
                      <a:pt x="1350" y="4163"/>
                    </a:lnTo>
                    <a:lnTo>
                      <a:pt x="1800" y="5465"/>
                    </a:lnTo>
                    <a:lnTo>
                      <a:pt x="2025" y="7026"/>
                    </a:lnTo>
                    <a:lnTo>
                      <a:pt x="2249" y="7546"/>
                    </a:lnTo>
                    <a:lnTo>
                      <a:pt x="2700" y="9368"/>
                    </a:lnTo>
                    <a:lnTo>
                      <a:pt x="3150" y="11710"/>
                    </a:lnTo>
                    <a:lnTo>
                      <a:pt x="3825" y="14313"/>
                    </a:lnTo>
                    <a:lnTo>
                      <a:pt x="4724" y="16395"/>
                    </a:lnTo>
                    <a:lnTo>
                      <a:pt x="5174" y="17696"/>
                    </a:lnTo>
                    <a:lnTo>
                      <a:pt x="5400" y="17696"/>
                    </a:lnTo>
                    <a:lnTo>
                      <a:pt x="5400" y="18216"/>
                    </a:lnTo>
                    <a:lnTo>
                      <a:pt x="5850" y="19257"/>
                    </a:lnTo>
                    <a:lnTo>
                      <a:pt x="6300" y="19778"/>
                    </a:lnTo>
                    <a:lnTo>
                      <a:pt x="6524" y="20559"/>
                    </a:lnTo>
                    <a:lnTo>
                      <a:pt x="6750" y="21079"/>
                    </a:lnTo>
                    <a:lnTo>
                      <a:pt x="6750" y="21339"/>
                    </a:lnTo>
                    <a:lnTo>
                      <a:pt x="8100" y="20819"/>
                    </a:lnTo>
                    <a:lnTo>
                      <a:pt x="8324" y="20559"/>
                    </a:lnTo>
                    <a:lnTo>
                      <a:pt x="8324" y="20298"/>
                    </a:lnTo>
                    <a:lnTo>
                      <a:pt x="8550" y="20038"/>
                    </a:lnTo>
                    <a:lnTo>
                      <a:pt x="8550" y="19778"/>
                    </a:lnTo>
                    <a:lnTo>
                      <a:pt x="8774" y="19518"/>
                    </a:lnTo>
                    <a:lnTo>
                      <a:pt x="8999" y="19778"/>
                    </a:lnTo>
                    <a:lnTo>
                      <a:pt x="9224" y="19778"/>
                    </a:lnTo>
                    <a:lnTo>
                      <a:pt x="9224" y="21079"/>
                    </a:lnTo>
                    <a:lnTo>
                      <a:pt x="9449" y="21339"/>
                    </a:lnTo>
                    <a:lnTo>
                      <a:pt x="10574" y="21339"/>
                    </a:lnTo>
                    <a:lnTo>
                      <a:pt x="11024" y="21599"/>
                    </a:lnTo>
                    <a:lnTo>
                      <a:pt x="11699" y="21599"/>
                    </a:lnTo>
                    <a:lnTo>
                      <a:pt x="12599" y="21079"/>
                    </a:lnTo>
                    <a:lnTo>
                      <a:pt x="12824" y="20819"/>
                    </a:lnTo>
                    <a:lnTo>
                      <a:pt x="12824" y="7807"/>
                    </a:lnTo>
                    <a:lnTo>
                      <a:pt x="14399" y="7807"/>
                    </a:lnTo>
                    <a:lnTo>
                      <a:pt x="14399" y="2081"/>
                    </a:lnTo>
                    <a:lnTo>
                      <a:pt x="16199" y="2081"/>
                    </a:lnTo>
                    <a:lnTo>
                      <a:pt x="17549" y="1821"/>
                    </a:lnTo>
                    <a:lnTo>
                      <a:pt x="18449" y="2081"/>
                    </a:lnTo>
                    <a:lnTo>
                      <a:pt x="18899" y="2342"/>
                    </a:lnTo>
                    <a:lnTo>
                      <a:pt x="18899" y="2602"/>
                    </a:lnTo>
                    <a:lnTo>
                      <a:pt x="19124" y="2862"/>
                    </a:lnTo>
                    <a:lnTo>
                      <a:pt x="19349" y="2602"/>
                    </a:lnTo>
                    <a:lnTo>
                      <a:pt x="19799" y="2342"/>
                    </a:lnTo>
                    <a:lnTo>
                      <a:pt x="20475" y="2081"/>
                    </a:lnTo>
                    <a:lnTo>
                      <a:pt x="21374" y="1561"/>
                    </a:lnTo>
                    <a:lnTo>
                      <a:pt x="21599" y="1561"/>
                    </a:lnTo>
                    <a:lnTo>
                      <a:pt x="21149" y="1561"/>
                    </a:lnTo>
                    <a:lnTo>
                      <a:pt x="20024" y="1301"/>
                    </a:lnTo>
                    <a:lnTo>
                      <a:pt x="18674" y="1040"/>
                    </a:lnTo>
                    <a:lnTo>
                      <a:pt x="17549" y="1040"/>
                    </a:lnTo>
                    <a:lnTo>
                      <a:pt x="14849" y="1301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547" name="AutoShape 155"/>
              <p:cNvSpPr/>
              <p:nvPr/>
            </p:nvSpPr>
            <p:spPr bwMode="auto">
              <a:xfrm>
                <a:off x="859366" y="385498"/>
                <a:ext cx="131109" cy="171799"/>
              </a:xfrm>
              <a:custGeom>
                <a:avLst/>
                <a:gdLst>
                  <a:gd name="T0" fmla="*/ 65555 w 21600"/>
                  <a:gd name="T1" fmla="*/ 85900 h 21600"/>
                  <a:gd name="T2" fmla="*/ 65555 w 21600"/>
                  <a:gd name="T3" fmla="*/ 85900 h 21600"/>
                  <a:gd name="T4" fmla="*/ 65555 w 21600"/>
                  <a:gd name="T5" fmla="*/ 85900 h 21600"/>
                  <a:gd name="T6" fmla="*/ 65555 w 21600"/>
                  <a:gd name="T7" fmla="*/ 85900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744" y="21599"/>
                    </a:moveTo>
                    <a:lnTo>
                      <a:pt x="5213" y="19492"/>
                    </a:lnTo>
                    <a:lnTo>
                      <a:pt x="5958" y="18965"/>
                    </a:lnTo>
                    <a:lnTo>
                      <a:pt x="7075" y="17912"/>
                    </a:lnTo>
                    <a:lnTo>
                      <a:pt x="9310" y="16595"/>
                    </a:lnTo>
                    <a:lnTo>
                      <a:pt x="11544" y="14751"/>
                    </a:lnTo>
                    <a:lnTo>
                      <a:pt x="15268" y="11063"/>
                    </a:lnTo>
                    <a:lnTo>
                      <a:pt x="17131" y="8692"/>
                    </a:lnTo>
                    <a:lnTo>
                      <a:pt x="18620" y="6585"/>
                    </a:lnTo>
                    <a:lnTo>
                      <a:pt x="19737" y="4741"/>
                    </a:lnTo>
                    <a:lnTo>
                      <a:pt x="20110" y="4214"/>
                    </a:lnTo>
                    <a:lnTo>
                      <a:pt x="21600" y="2370"/>
                    </a:lnTo>
                    <a:lnTo>
                      <a:pt x="21600" y="0"/>
                    </a:lnTo>
                    <a:lnTo>
                      <a:pt x="20110" y="0"/>
                    </a:lnTo>
                    <a:lnTo>
                      <a:pt x="19737" y="263"/>
                    </a:lnTo>
                    <a:lnTo>
                      <a:pt x="18993" y="263"/>
                    </a:lnTo>
                    <a:lnTo>
                      <a:pt x="18248" y="526"/>
                    </a:lnTo>
                    <a:lnTo>
                      <a:pt x="17131" y="526"/>
                    </a:lnTo>
                    <a:lnTo>
                      <a:pt x="14896" y="790"/>
                    </a:lnTo>
                    <a:lnTo>
                      <a:pt x="12289" y="1053"/>
                    </a:lnTo>
                    <a:lnTo>
                      <a:pt x="10055" y="1317"/>
                    </a:lnTo>
                    <a:lnTo>
                      <a:pt x="9310" y="1317"/>
                    </a:lnTo>
                    <a:lnTo>
                      <a:pt x="5213" y="1843"/>
                    </a:lnTo>
                    <a:lnTo>
                      <a:pt x="4841" y="1580"/>
                    </a:lnTo>
                    <a:lnTo>
                      <a:pt x="4468" y="1580"/>
                    </a:lnTo>
                    <a:lnTo>
                      <a:pt x="3724" y="1317"/>
                    </a:lnTo>
                    <a:lnTo>
                      <a:pt x="2606" y="2634"/>
                    </a:lnTo>
                    <a:lnTo>
                      <a:pt x="2979" y="2897"/>
                    </a:lnTo>
                    <a:lnTo>
                      <a:pt x="2606" y="3687"/>
                    </a:lnTo>
                    <a:lnTo>
                      <a:pt x="4468" y="4478"/>
                    </a:lnTo>
                    <a:lnTo>
                      <a:pt x="10427" y="6848"/>
                    </a:lnTo>
                    <a:lnTo>
                      <a:pt x="13034" y="7112"/>
                    </a:lnTo>
                    <a:lnTo>
                      <a:pt x="7448" y="12643"/>
                    </a:lnTo>
                    <a:lnTo>
                      <a:pt x="4468" y="13434"/>
                    </a:lnTo>
                    <a:lnTo>
                      <a:pt x="4096" y="14224"/>
                    </a:lnTo>
                    <a:lnTo>
                      <a:pt x="1117" y="14224"/>
                    </a:lnTo>
                    <a:lnTo>
                      <a:pt x="0" y="16068"/>
                    </a:lnTo>
                    <a:lnTo>
                      <a:pt x="0" y="20546"/>
                    </a:lnTo>
                    <a:lnTo>
                      <a:pt x="744" y="21599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548" name="AutoShape 156"/>
              <p:cNvSpPr/>
              <p:nvPr/>
            </p:nvSpPr>
            <p:spPr bwMode="auto">
              <a:xfrm>
                <a:off x="746696" y="486063"/>
                <a:ext cx="119841" cy="129897"/>
              </a:xfrm>
              <a:custGeom>
                <a:avLst/>
                <a:gdLst>
                  <a:gd name="T0" fmla="*/ 59921 w 21600"/>
                  <a:gd name="T1" fmla="*/ 64949 h 21600"/>
                  <a:gd name="T2" fmla="*/ 59921 w 21600"/>
                  <a:gd name="T3" fmla="*/ 64949 h 21600"/>
                  <a:gd name="T4" fmla="*/ 59921 w 21600"/>
                  <a:gd name="T5" fmla="*/ 64949 h 21600"/>
                  <a:gd name="T6" fmla="*/ 59921 w 21600"/>
                  <a:gd name="T7" fmla="*/ 64949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3449" y="20206"/>
                    </a:moveTo>
                    <a:lnTo>
                      <a:pt x="16709" y="17419"/>
                    </a:lnTo>
                    <a:lnTo>
                      <a:pt x="20784" y="11845"/>
                    </a:lnTo>
                    <a:lnTo>
                      <a:pt x="21192" y="11845"/>
                    </a:lnTo>
                    <a:lnTo>
                      <a:pt x="20377" y="10451"/>
                    </a:lnTo>
                    <a:lnTo>
                      <a:pt x="20377" y="4529"/>
                    </a:lnTo>
                    <a:lnTo>
                      <a:pt x="21599" y="2090"/>
                    </a:lnTo>
                    <a:lnTo>
                      <a:pt x="21192" y="1045"/>
                    </a:lnTo>
                    <a:lnTo>
                      <a:pt x="17116" y="1741"/>
                    </a:lnTo>
                    <a:lnTo>
                      <a:pt x="15486" y="3135"/>
                    </a:lnTo>
                    <a:lnTo>
                      <a:pt x="11818" y="2787"/>
                    </a:lnTo>
                    <a:lnTo>
                      <a:pt x="8150" y="0"/>
                    </a:lnTo>
                    <a:lnTo>
                      <a:pt x="5298" y="0"/>
                    </a:lnTo>
                    <a:lnTo>
                      <a:pt x="4483" y="696"/>
                    </a:lnTo>
                    <a:lnTo>
                      <a:pt x="3260" y="696"/>
                    </a:lnTo>
                    <a:lnTo>
                      <a:pt x="1630" y="1045"/>
                    </a:lnTo>
                    <a:lnTo>
                      <a:pt x="2037" y="2090"/>
                    </a:lnTo>
                    <a:lnTo>
                      <a:pt x="2852" y="6967"/>
                    </a:lnTo>
                    <a:lnTo>
                      <a:pt x="0" y="9754"/>
                    </a:lnTo>
                    <a:lnTo>
                      <a:pt x="407" y="10103"/>
                    </a:lnTo>
                    <a:lnTo>
                      <a:pt x="815" y="10800"/>
                    </a:lnTo>
                    <a:lnTo>
                      <a:pt x="815" y="11496"/>
                    </a:lnTo>
                    <a:lnTo>
                      <a:pt x="1222" y="12193"/>
                    </a:lnTo>
                    <a:lnTo>
                      <a:pt x="407" y="13587"/>
                    </a:lnTo>
                    <a:lnTo>
                      <a:pt x="9373" y="19161"/>
                    </a:lnTo>
                    <a:lnTo>
                      <a:pt x="9781" y="19509"/>
                    </a:lnTo>
                    <a:lnTo>
                      <a:pt x="9781" y="19858"/>
                    </a:lnTo>
                    <a:lnTo>
                      <a:pt x="10188" y="20206"/>
                    </a:lnTo>
                    <a:lnTo>
                      <a:pt x="12633" y="21599"/>
                    </a:lnTo>
                    <a:lnTo>
                      <a:pt x="13449" y="20206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549" name="AutoShape 157"/>
              <p:cNvSpPr/>
              <p:nvPr/>
            </p:nvSpPr>
            <p:spPr bwMode="auto">
              <a:xfrm>
                <a:off x="739526" y="305884"/>
                <a:ext cx="201783" cy="199035"/>
              </a:xfrm>
              <a:custGeom>
                <a:avLst/>
                <a:gdLst>
                  <a:gd name="T0" fmla="*/ 100892 w 21600"/>
                  <a:gd name="T1" fmla="*/ 99518 h 21600"/>
                  <a:gd name="T2" fmla="*/ 100892 w 21600"/>
                  <a:gd name="T3" fmla="*/ 99518 h 21600"/>
                  <a:gd name="T4" fmla="*/ 100892 w 21600"/>
                  <a:gd name="T5" fmla="*/ 99518 h 21600"/>
                  <a:gd name="T6" fmla="*/ 100892 w 21600"/>
                  <a:gd name="T7" fmla="*/ 99518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8008" y="0"/>
                    </a:moveTo>
                    <a:lnTo>
                      <a:pt x="6795" y="1136"/>
                    </a:lnTo>
                    <a:lnTo>
                      <a:pt x="6552" y="1136"/>
                    </a:lnTo>
                    <a:lnTo>
                      <a:pt x="6310" y="1364"/>
                    </a:lnTo>
                    <a:lnTo>
                      <a:pt x="5824" y="1591"/>
                    </a:lnTo>
                    <a:lnTo>
                      <a:pt x="5582" y="2046"/>
                    </a:lnTo>
                    <a:lnTo>
                      <a:pt x="5096" y="2501"/>
                    </a:lnTo>
                    <a:lnTo>
                      <a:pt x="4853" y="2955"/>
                    </a:lnTo>
                    <a:lnTo>
                      <a:pt x="4368" y="3410"/>
                    </a:lnTo>
                    <a:lnTo>
                      <a:pt x="4125" y="4547"/>
                    </a:lnTo>
                    <a:lnTo>
                      <a:pt x="3155" y="6821"/>
                    </a:lnTo>
                    <a:lnTo>
                      <a:pt x="2912" y="7048"/>
                    </a:lnTo>
                    <a:lnTo>
                      <a:pt x="1941" y="7730"/>
                    </a:lnTo>
                    <a:lnTo>
                      <a:pt x="1456" y="8639"/>
                    </a:lnTo>
                    <a:lnTo>
                      <a:pt x="970" y="9322"/>
                    </a:lnTo>
                    <a:lnTo>
                      <a:pt x="485" y="10231"/>
                    </a:lnTo>
                    <a:lnTo>
                      <a:pt x="485" y="12959"/>
                    </a:lnTo>
                    <a:lnTo>
                      <a:pt x="0" y="13187"/>
                    </a:lnTo>
                    <a:lnTo>
                      <a:pt x="0" y="13869"/>
                    </a:lnTo>
                    <a:lnTo>
                      <a:pt x="485" y="14324"/>
                    </a:lnTo>
                    <a:lnTo>
                      <a:pt x="728" y="14324"/>
                    </a:lnTo>
                    <a:lnTo>
                      <a:pt x="1698" y="15233"/>
                    </a:lnTo>
                    <a:lnTo>
                      <a:pt x="2184" y="15915"/>
                    </a:lnTo>
                    <a:lnTo>
                      <a:pt x="2669" y="16370"/>
                    </a:lnTo>
                    <a:lnTo>
                      <a:pt x="2912" y="16825"/>
                    </a:lnTo>
                    <a:lnTo>
                      <a:pt x="3397" y="17279"/>
                    </a:lnTo>
                    <a:lnTo>
                      <a:pt x="3397" y="17507"/>
                    </a:lnTo>
                    <a:lnTo>
                      <a:pt x="3640" y="17507"/>
                    </a:lnTo>
                    <a:lnTo>
                      <a:pt x="3883" y="19553"/>
                    </a:lnTo>
                    <a:lnTo>
                      <a:pt x="5582" y="19553"/>
                    </a:lnTo>
                    <a:lnTo>
                      <a:pt x="7766" y="21372"/>
                    </a:lnTo>
                    <a:lnTo>
                      <a:pt x="9950" y="21600"/>
                    </a:lnTo>
                    <a:lnTo>
                      <a:pt x="10921" y="20690"/>
                    </a:lnTo>
                    <a:lnTo>
                      <a:pt x="13348" y="20235"/>
                    </a:lnTo>
                    <a:lnTo>
                      <a:pt x="13591" y="20917"/>
                    </a:lnTo>
                    <a:lnTo>
                      <a:pt x="15532" y="20917"/>
                    </a:lnTo>
                    <a:lnTo>
                      <a:pt x="15775" y="20235"/>
                    </a:lnTo>
                    <a:lnTo>
                      <a:pt x="17716" y="19553"/>
                    </a:lnTo>
                    <a:lnTo>
                      <a:pt x="21600" y="14778"/>
                    </a:lnTo>
                    <a:lnTo>
                      <a:pt x="19658" y="14551"/>
                    </a:lnTo>
                    <a:lnTo>
                      <a:pt x="15775" y="12505"/>
                    </a:lnTo>
                    <a:lnTo>
                      <a:pt x="14561" y="11823"/>
                    </a:lnTo>
                    <a:lnTo>
                      <a:pt x="14804" y="11141"/>
                    </a:lnTo>
                    <a:lnTo>
                      <a:pt x="14561" y="10913"/>
                    </a:lnTo>
                    <a:lnTo>
                      <a:pt x="12862" y="10458"/>
                    </a:lnTo>
                    <a:lnTo>
                      <a:pt x="12620" y="9094"/>
                    </a:lnTo>
                    <a:lnTo>
                      <a:pt x="13591" y="8185"/>
                    </a:lnTo>
                    <a:lnTo>
                      <a:pt x="13833" y="8412"/>
                    </a:lnTo>
                    <a:lnTo>
                      <a:pt x="14319" y="7957"/>
                    </a:lnTo>
                    <a:lnTo>
                      <a:pt x="14319" y="7503"/>
                    </a:lnTo>
                    <a:lnTo>
                      <a:pt x="14076" y="7275"/>
                    </a:lnTo>
                    <a:lnTo>
                      <a:pt x="13833" y="6821"/>
                    </a:lnTo>
                    <a:lnTo>
                      <a:pt x="12620" y="5684"/>
                    </a:lnTo>
                    <a:lnTo>
                      <a:pt x="11649" y="5002"/>
                    </a:lnTo>
                    <a:lnTo>
                      <a:pt x="11649" y="4774"/>
                    </a:lnTo>
                    <a:lnTo>
                      <a:pt x="11406" y="4547"/>
                    </a:lnTo>
                    <a:lnTo>
                      <a:pt x="10921" y="4319"/>
                    </a:lnTo>
                    <a:lnTo>
                      <a:pt x="9465" y="2955"/>
                    </a:lnTo>
                    <a:lnTo>
                      <a:pt x="9222" y="2273"/>
                    </a:lnTo>
                    <a:lnTo>
                      <a:pt x="8979" y="1818"/>
                    </a:lnTo>
                    <a:lnTo>
                      <a:pt x="8737" y="1591"/>
                    </a:lnTo>
                    <a:lnTo>
                      <a:pt x="8737" y="1364"/>
                    </a:lnTo>
                    <a:lnTo>
                      <a:pt x="8494" y="1136"/>
                    </a:lnTo>
                    <a:lnTo>
                      <a:pt x="8494" y="682"/>
                    </a:lnTo>
                    <a:lnTo>
                      <a:pt x="8008" y="0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550" name="AutoShape 158"/>
              <p:cNvSpPr/>
              <p:nvPr/>
            </p:nvSpPr>
            <p:spPr bwMode="auto">
              <a:xfrm>
                <a:off x="685240" y="584532"/>
                <a:ext cx="27656" cy="33523"/>
              </a:xfrm>
              <a:custGeom>
                <a:avLst/>
                <a:gdLst>
                  <a:gd name="T0" fmla="*/ 13828 w 21600"/>
                  <a:gd name="T1" fmla="*/ 16762 h 21600"/>
                  <a:gd name="T2" fmla="*/ 13828 w 21600"/>
                  <a:gd name="T3" fmla="*/ 16762 h 21600"/>
                  <a:gd name="T4" fmla="*/ 13828 w 21600"/>
                  <a:gd name="T5" fmla="*/ 16762 h 21600"/>
                  <a:gd name="T6" fmla="*/ 13828 w 21600"/>
                  <a:gd name="T7" fmla="*/ 16762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199" y="0"/>
                    </a:moveTo>
                    <a:lnTo>
                      <a:pt x="16199" y="1350"/>
                    </a:lnTo>
                    <a:lnTo>
                      <a:pt x="14399" y="1350"/>
                    </a:lnTo>
                    <a:lnTo>
                      <a:pt x="10800" y="4050"/>
                    </a:lnTo>
                    <a:lnTo>
                      <a:pt x="8999" y="4050"/>
                    </a:lnTo>
                    <a:lnTo>
                      <a:pt x="8999" y="5400"/>
                    </a:lnTo>
                    <a:lnTo>
                      <a:pt x="5400" y="5400"/>
                    </a:lnTo>
                    <a:lnTo>
                      <a:pt x="1799" y="4050"/>
                    </a:lnTo>
                    <a:lnTo>
                      <a:pt x="0" y="4050"/>
                    </a:lnTo>
                    <a:lnTo>
                      <a:pt x="7199" y="21599"/>
                    </a:lnTo>
                    <a:lnTo>
                      <a:pt x="8999" y="20249"/>
                    </a:lnTo>
                    <a:lnTo>
                      <a:pt x="12599" y="18899"/>
                    </a:lnTo>
                    <a:lnTo>
                      <a:pt x="14399" y="16199"/>
                    </a:lnTo>
                    <a:lnTo>
                      <a:pt x="17999" y="13499"/>
                    </a:lnTo>
                    <a:lnTo>
                      <a:pt x="21599" y="8100"/>
                    </a:lnTo>
                    <a:lnTo>
                      <a:pt x="21599" y="6749"/>
                    </a:lnTo>
                    <a:lnTo>
                      <a:pt x="17999" y="4050"/>
                    </a:lnTo>
                    <a:lnTo>
                      <a:pt x="17999" y="2700"/>
                    </a:lnTo>
                    <a:lnTo>
                      <a:pt x="16199" y="0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551" name="AutoShape 159"/>
              <p:cNvSpPr/>
              <p:nvPr/>
            </p:nvSpPr>
            <p:spPr bwMode="auto">
              <a:xfrm>
                <a:off x="694458" y="563581"/>
                <a:ext cx="142375" cy="148753"/>
              </a:xfrm>
              <a:custGeom>
                <a:avLst/>
                <a:gdLst>
                  <a:gd name="T0" fmla="*/ 71188 w 21600"/>
                  <a:gd name="T1" fmla="*/ 74377 h 21600"/>
                  <a:gd name="T2" fmla="*/ 71188 w 21600"/>
                  <a:gd name="T3" fmla="*/ 74377 h 21600"/>
                  <a:gd name="T4" fmla="*/ 71188 w 21600"/>
                  <a:gd name="T5" fmla="*/ 74377 h 21600"/>
                  <a:gd name="T6" fmla="*/ 71188 w 21600"/>
                  <a:gd name="T7" fmla="*/ 74377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8228" y="608"/>
                    </a:moveTo>
                    <a:lnTo>
                      <a:pt x="6857" y="608"/>
                    </a:lnTo>
                    <a:lnTo>
                      <a:pt x="6857" y="912"/>
                    </a:lnTo>
                    <a:lnTo>
                      <a:pt x="6514" y="1521"/>
                    </a:lnTo>
                    <a:lnTo>
                      <a:pt x="6514" y="1825"/>
                    </a:lnTo>
                    <a:lnTo>
                      <a:pt x="6171" y="2433"/>
                    </a:lnTo>
                    <a:lnTo>
                      <a:pt x="5485" y="2738"/>
                    </a:lnTo>
                    <a:lnTo>
                      <a:pt x="4799" y="2738"/>
                    </a:lnTo>
                    <a:lnTo>
                      <a:pt x="4114" y="2433"/>
                    </a:lnTo>
                    <a:lnTo>
                      <a:pt x="3771" y="1825"/>
                    </a:lnTo>
                    <a:lnTo>
                      <a:pt x="3428" y="1521"/>
                    </a:lnTo>
                    <a:lnTo>
                      <a:pt x="3085" y="912"/>
                    </a:lnTo>
                    <a:lnTo>
                      <a:pt x="3085" y="0"/>
                    </a:lnTo>
                    <a:lnTo>
                      <a:pt x="1714" y="304"/>
                    </a:lnTo>
                    <a:lnTo>
                      <a:pt x="1714" y="912"/>
                    </a:lnTo>
                    <a:lnTo>
                      <a:pt x="2057" y="1521"/>
                    </a:lnTo>
                    <a:lnTo>
                      <a:pt x="2057" y="2129"/>
                    </a:lnTo>
                    <a:lnTo>
                      <a:pt x="2399" y="2433"/>
                    </a:lnTo>
                    <a:lnTo>
                      <a:pt x="2057" y="2738"/>
                    </a:lnTo>
                    <a:lnTo>
                      <a:pt x="2057" y="3954"/>
                    </a:lnTo>
                    <a:lnTo>
                      <a:pt x="2399" y="4259"/>
                    </a:lnTo>
                    <a:lnTo>
                      <a:pt x="2742" y="4867"/>
                    </a:lnTo>
                    <a:lnTo>
                      <a:pt x="2742" y="5476"/>
                    </a:lnTo>
                    <a:lnTo>
                      <a:pt x="1714" y="6388"/>
                    </a:lnTo>
                    <a:lnTo>
                      <a:pt x="1028" y="7301"/>
                    </a:lnTo>
                    <a:lnTo>
                      <a:pt x="0" y="8214"/>
                    </a:lnTo>
                    <a:lnTo>
                      <a:pt x="1714" y="15819"/>
                    </a:lnTo>
                    <a:lnTo>
                      <a:pt x="2399" y="15819"/>
                    </a:lnTo>
                    <a:lnTo>
                      <a:pt x="2742" y="16123"/>
                    </a:lnTo>
                    <a:lnTo>
                      <a:pt x="3771" y="16123"/>
                    </a:lnTo>
                    <a:lnTo>
                      <a:pt x="4457" y="16428"/>
                    </a:lnTo>
                    <a:lnTo>
                      <a:pt x="8228" y="16428"/>
                    </a:lnTo>
                    <a:lnTo>
                      <a:pt x="9599" y="17645"/>
                    </a:lnTo>
                    <a:lnTo>
                      <a:pt x="10285" y="18861"/>
                    </a:lnTo>
                    <a:lnTo>
                      <a:pt x="10285" y="19166"/>
                    </a:lnTo>
                    <a:lnTo>
                      <a:pt x="10628" y="19470"/>
                    </a:lnTo>
                    <a:lnTo>
                      <a:pt x="10628" y="20078"/>
                    </a:lnTo>
                    <a:lnTo>
                      <a:pt x="10971" y="20991"/>
                    </a:lnTo>
                    <a:lnTo>
                      <a:pt x="11657" y="21600"/>
                    </a:lnTo>
                    <a:lnTo>
                      <a:pt x="13714" y="21600"/>
                    </a:lnTo>
                    <a:lnTo>
                      <a:pt x="14400" y="21295"/>
                    </a:lnTo>
                    <a:lnTo>
                      <a:pt x="14742" y="21600"/>
                    </a:lnTo>
                    <a:lnTo>
                      <a:pt x="18171" y="21600"/>
                    </a:lnTo>
                    <a:lnTo>
                      <a:pt x="21600" y="20383"/>
                    </a:lnTo>
                    <a:lnTo>
                      <a:pt x="18857" y="16428"/>
                    </a:lnTo>
                    <a:lnTo>
                      <a:pt x="18514" y="13690"/>
                    </a:lnTo>
                    <a:lnTo>
                      <a:pt x="18171" y="13690"/>
                    </a:lnTo>
                    <a:lnTo>
                      <a:pt x="17828" y="13385"/>
                    </a:lnTo>
                    <a:lnTo>
                      <a:pt x="17485" y="12777"/>
                    </a:lnTo>
                    <a:lnTo>
                      <a:pt x="17485" y="12169"/>
                    </a:lnTo>
                    <a:lnTo>
                      <a:pt x="17142" y="11560"/>
                    </a:lnTo>
                    <a:lnTo>
                      <a:pt x="17485" y="10647"/>
                    </a:lnTo>
                    <a:lnTo>
                      <a:pt x="18857" y="7605"/>
                    </a:lnTo>
                    <a:lnTo>
                      <a:pt x="16799" y="6692"/>
                    </a:lnTo>
                    <a:lnTo>
                      <a:pt x="16114" y="6084"/>
                    </a:lnTo>
                    <a:lnTo>
                      <a:pt x="16114" y="5476"/>
                    </a:lnTo>
                    <a:lnTo>
                      <a:pt x="8228" y="608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552" name="AutoShape 160"/>
              <p:cNvSpPr/>
              <p:nvPr/>
            </p:nvSpPr>
            <p:spPr bwMode="auto">
              <a:xfrm>
                <a:off x="712895" y="703953"/>
                <a:ext cx="125987" cy="222081"/>
              </a:xfrm>
              <a:custGeom>
                <a:avLst/>
                <a:gdLst>
                  <a:gd name="T0" fmla="*/ 62994 w 21600"/>
                  <a:gd name="T1" fmla="*/ 111040 h 21600"/>
                  <a:gd name="T2" fmla="*/ 62994 w 21600"/>
                  <a:gd name="T3" fmla="*/ 111040 h 21600"/>
                  <a:gd name="T4" fmla="*/ 62994 w 21600"/>
                  <a:gd name="T5" fmla="*/ 111040 h 21600"/>
                  <a:gd name="T6" fmla="*/ 62994 w 21600"/>
                  <a:gd name="T7" fmla="*/ 111040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385" y="15894"/>
                    </a:moveTo>
                    <a:lnTo>
                      <a:pt x="1542" y="15079"/>
                    </a:lnTo>
                    <a:lnTo>
                      <a:pt x="3857" y="14264"/>
                    </a:lnTo>
                    <a:lnTo>
                      <a:pt x="5400" y="13041"/>
                    </a:lnTo>
                    <a:lnTo>
                      <a:pt x="5785" y="11411"/>
                    </a:lnTo>
                    <a:lnTo>
                      <a:pt x="5400" y="9781"/>
                    </a:lnTo>
                    <a:lnTo>
                      <a:pt x="5785" y="8354"/>
                    </a:lnTo>
                    <a:lnTo>
                      <a:pt x="3471" y="7743"/>
                    </a:lnTo>
                    <a:lnTo>
                      <a:pt x="1542" y="7335"/>
                    </a:lnTo>
                    <a:lnTo>
                      <a:pt x="1542" y="6724"/>
                    </a:lnTo>
                    <a:lnTo>
                      <a:pt x="8485" y="5909"/>
                    </a:lnTo>
                    <a:lnTo>
                      <a:pt x="8485" y="3464"/>
                    </a:lnTo>
                    <a:lnTo>
                      <a:pt x="8099" y="2649"/>
                    </a:lnTo>
                    <a:lnTo>
                      <a:pt x="8871" y="2037"/>
                    </a:lnTo>
                    <a:lnTo>
                      <a:pt x="9642" y="2852"/>
                    </a:lnTo>
                    <a:lnTo>
                      <a:pt x="10414" y="2852"/>
                    </a:lnTo>
                    <a:lnTo>
                      <a:pt x="10800" y="3464"/>
                    </a:lnTo>
                    <a:lnTo>
                      <a:pt x="11957" y="4075"/>
                    </a:lnTo>
                    <a:lnTo>
                      <a:pt x="12342" y="4075"/>
                    </a:lnTo>
                    <a:lnTo>
                      <a:pt x="12342" y="3260"/>
                    </a:lnTo>
                    <a:lnTo>
                      <a:pt x="11957" y="2649"/>
                    </a:lnTo>
                    <a:lnTo>
                      <a:pt x="11571" y="2649"/>
                    </a:lnTo>
                    <a:lnTo>
                      <a:pt x="10800" y="2241"/>
                    </a:lnTo>
                    <a:lnTo>
                      <a:pt x="10800" y="2037"/>
                    </a:lnTo>
                    <a:lnTo>
                      <a:pt x="10028" y="815"/>
                    </a:lnTo>
                    <a:lnTo>
                      <a:pt x="12342" y="815"/>
                    </a:lnTo>
                    <a:lnTo>
                      <a:pt x="13114" y="611"/>
                    </a:lnTo>
                    <a:lnTo>
                      <a:pt x="13499" y="815"/>
                    </a:lnTo>
                    <a:lnTo>
                      <a:pt x="17742" y="815"/>
                    </a:lnTo>
                    <a:lnTo>
                      <a:pt x="21214" y="0"/>
                    </a:lnTo>
                    <a:lnTo>
                      <a:pt x="21214" y="3667"/>
                    </a:lnTo>
                    <a:lnTo>
                      <a:pt x="21599" y="4075"/>
                    </a:lnTo>
                    <a:lnTo>
                      <a:pt x="21599" y="5909"/>
                    </a:lnTo>
                    <a:lnTo>
                      <a:pt x="20828" y="7132"/>
                    </a:lnTo>
                    <a:lnTo>
                      <a:pt x="19671" y="7743"/>
                    </a:lnTo>
                    <a:lnTo>
                      <a:pt x="18514" y="8150"/>
                    </a:lnTo>
                    <a:lnTo>
                      <a:pt x="17357" y="8354"/>
                    </a:lnTo>
                    <a:lnTo>
                      <a:pt x="16971" y="8354"/>
                    </a:lnTo>
                    <a:lnTo>
                      <a:pt x="15814" y="8762"/>
                    </a:lnTo>
                    <a:lnTo>
                      <a:pt x="15042" y="8966"/>
                    </a:lnTo>
                    <a:lnTo>
                      <a:pt x="13885" y="9577"/>
                    </a:lnTo>
                    <a:lnTo>
                      <a:pt x="13114" y="10188"/>
                    </a:lnTo>
                    <a:lnTo>
                      <a:pt x="11571" y="11003"/>
                    </a:lnTo>
                    <a:lnTo>
                      <a:pt x="10800" y="11207"/>
                    </a:lnTo>
                    <a:lnTo>
                      <a:pt x="9642" y="11615"/>
                    </a:lnTo>
                    <a:lnTo>
                      <a:pt x="8485" y="12837"/>
                    </a:lnTo>
                    <a:lnTo>
                      <a:pt x="8485" y="16098"/>
                    </a:lnTo>
                    <a:lnTo>
                      <a:pt x="8871" y="17116"/>
                    </a:lnTo>
                    <a:lnTo>
                      <a:pt x="8871" y="18747"/>
                    </a:lnTo>
                    <a:lnTo>
                      <a:pt x="8099" y="19154"/>
                    </a:lnTo>
                    <a:lnTo>
                      <a:pt x="5785" y="19766"/>
                    </a:lnTo>
                    <a:lnTo>
                      <a:pt x="4628" y="19969"/>
                    </a:lnTo>
                    <a:lnTo>
                      <a:pt x="3857" y="20377"/>
                    </a:lnTo>
                    <a:lnTo>
                      <a:pt x="3857" y="20988"/>
                    </a:lnTo>
                    <a:lnTo>
                      <a:pt x="4242" y="21192"/>
                    </a:lnTo>
                    <a:lnTo>
                      <a:pt x="4242" y="21396"/>
                    </a:lnTo>
                    <a:lnTo>
                      <a:pt x="3857" y="21599"/>
                    </a:lnTo>
                    <a:lnTo>
                      <a:pt x="2700" y="21599"/>
                    </a:lnTo>
                    <a:lnTo>
                      <a:pt x="2314" y="20784"/>
                    </a:lnTo>
                    <a:lnTo>
                      <a:pt x="1928" y="20173"/>
                    </a:lnTo>
                    <a:lnTo>
                      <a:pt x="1928" y="19766"/>
                    </a:lnTo>
                    <a:lnTo>
                      <a:pt x="1542" y="19562"/>
                    </a:lnTo>
                    <a:lnTo>
                      <a:pt x="1157" y="19562"/>
                    </a:lnTo>
                    <a:lnTo>
                      <a:pt x="1542" y="18543"/>
                    </a:lnTo>
                    <a:lnTo>
                      <a:pt x="1157" y="17728"/>
                    </a:lnTo>
                    <a:lnTo>
                      <a:pt x="771" y="17116"/>
                    </a:lnTo>
                    <a:lnTo>
                      <a:pt x="385" y="16709"/>
                    </a:lnTo>
                    <a:lnTo>
                      <a:pt x="0" y="16505"/>
                    </a:lnTo>
                    <a:lnTo>
                      <a:pt x="0" y="16301"/>
                    </a:lnTo>
                    <a:lnTo>
                      <a:pt x="385" y="15894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553" name="AutoShape 161"/>
              <p:cNvSpPr/>
              <p:nvPr/>
            </p:nvSpPr>
            <p:spPr bwMode="auto">
              <a:xfrm>
                <a:off x="484482" y="871561"/>
                <a:ext cx="252997" cy="184370"/>
              </a:xfrm>
              <a:custGeom>
                <a:avLst/>
                <a:gdLst>
                  <a:gd name="T0" fmla="*/ 126499 w 21600"/>
                  <a:gd name="T1" fmla="*/ 92185 h 21600"/>
                  <a:gd name="T2" fmla="*/ 126499 w 21600"/>
                  <a:gd name="T3" fmla="*/ 92185 h 21600"/>
                  <a:gd name="T4" fmla="*/ 126499 w 21600"/>
                  <a:gd name="T5" fmla="*/ 92185 h 21600"/>
                  <a:gd name="T6" fmla="*/ 126499 w 21600"/>
                  <a:gd name="T7" fmla="*/ 92185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71" y="0"/>
                    </a:moveTo>
                    <a:lnTo>
                      <a:pt x="16778" y="490"/>
                    </a:lnTo>
                    <a:lnTo>
                      <a:pt x="16007" y="981"/>
                    </a:lnTo>
                    <a:lnTo>
                      <a:pt x="15814" y="1227"/>
                    </a:lnTo>
                    <a:lnTo>
                      <a:pt x="15621" y="1227"/>
                    </a:lnTo>
                    <a:lnTo>
                      <a:pt x="15428" y="1718"/>
                    </a:lnTo>
                    <a:lnTo>
                      <a:pt x="15235" y="1963"/>
                    </a:lnTo>
                    <a:lnTo>
                      <a:pt x="14657" y="2209"/>
                    </a:lnTo>
                    <a:lnTo>
                      <a:pt x="14271" y="2454"/>
                    </a:lnTo>
                    <a:lnTo>
                      <a:pt x="14078" y="2454"/>
                    </a:lnTo>
                    <a:lnTo>
                      <a:pt x="13885" y="2700"/>
                    </a:lnTo>
                    <a:lnTo>
                      <a:pt x="13500" y="2945"/>
                    </a:lnTo>
                    <a:lnTo>
                      <a:pt x="13114" y="3436"/>
                    </a:lnTo>
                    <a:lnTo>
                      <a:pt x="12921" y="4172"/>
                    </a:lnTo>
                    <a:lnTo>
                      <a:pt x="12342" y="5645"/>
                    </a:lnTo>
                    <a:lnTo>
                      <a:pt x="12342" y="5890"/>
                    </a:lnTo>
                    <a:lnTo>
                      <a:pt x="11957" y="5890"/>
                    </a:lnTo>
                    <a:lnTo>
                      <a:pt x="11571" y="5400"/>
                    </a:lnTo>
                    <a:lnTo>
                      <a:pt x="11378" y="5400"/>
                    </a:lnTo>
                    <a:lnTo>
                      <a:pt x="10992" y="4909"/>
                    </a:lnTo>
                    <a:lnTo>
                      <a:pt x="10221" y="4909"/>
                    </a:lnTo>
                    <a:lnTo>
                      <a:pt x="9835" y="5154"/>
                    </a:lnTo>
                    <a:lnTo>
                      <a:pt x="9642" y="5154"/>
                    </a:lnTo>
                    <a:lnTo>
                      <a:pt x="9449" y="5400"/>
                    </a:lnTo>
                    <a:lnTo>
                      <a:pt x="9449" y="5645"/>
                    </a:lnTo>
                    <a:lnTo>
                      <a:pt x="9257" y="6136"/>
                    </a:lnTo>
                    <a:lnTo>
                      <a:pt x="9064" y="6381"/>
                    </a:lnTo>
                    <a:lnTo>
                      <a:pt x="9064" y="6872"/>
                    </a:lnTo>
                    <a:lnTo>
                      <a:pt x="8485" y="7609"/>
                    </a:lnTo>
                    <a:lnTo>
                      <a:pt x="7714" y="8100"/>
                    </a:lnTo>
                    <a:lnTo>
                      <a:pt x="7135" y="8345"/>
                    </a:lnTo>
                    <a:lnTo>
                      <a:pt x="6171" y="8345"/>
                    </a:lnTo>
                    <a:lnTo>
                      <a:pt x="5978" y="7854"/>
                    </a:lnTo>
                    <a:lnTo>
                      <a:pt x="6171" y="7609"/>
                    </a:lnTo>
                    <a:lnTo>
                      <a:pt x="6364" y="7118"/>
                    </a:lnTo>
                    <a:lnTo>
                      <a:pt x="6557" y="6872"/>
                    </a:lnTo>
                    <a:lnTo>
                      <a:pt x="6557" y="6136"/>
                    </a:lnTo>
                    <a:lnTo>
                      <a:pt x="6171" y="4663"/>
                    </a:lnTo>
                    <a:lnTo>
                      <a:pt x="5785" y="4418"/>
                    </a:lnTo>
                    <a:lnTo>
                      <a:pt x="5400" y="3927"/>
                    </a:lnTo>
                    <a:lnTo>
                      <a:pt x="5207" y="3927"/>
                    </a:lnTo>
                    <a:lnTo>
                      <a:pt x="5207" y="9818"/>
                    </a:lnTo>
                    <a:lnTo>
                      <a:pt x="5014" y="9818"/>
                    </a:lnTo>
                    <a:lnTo>
                      <a:pt x="4821" y="10063"/>
                    </a:lnTo>
                    <a:lnTo>
                      <a:pt x="2507" y="10063"/>
                    </a:lnTo>
                    <a:lnTo>
                      <a:pt x="2314" y="9818"/>
                    </a:lnTo>
                    <a:lnTo>
                      <a:pt x="2121" y="9327"/>
                    </a:lnTo>
                    <a:lnTo>
                      <a:pt x="2121" y="8590"/>
                    </a:lnTo>
                    <a:lnTo>
                      <a:pt x="1928" y="8590"/>
                    </a:lnTo>
                    <a:lnTo>
                      <a:pt x="1928" y="8345"/>
                    </a:lnTo>
                    <a:lnTo>
                      <a:pt x="1542" y="8345"/>
                    </a:lnTo>
                    <a:lnTo>
                      <a:pt x="1157" y="9572"/>
                    </a:lnTo>
                    <a:lnTo>
                      <a:pt x="0" y="10063"/>
                    </a:lnTo>
                    <a:lnTo>
                      <a:pt x="771" y="13499"/>
                    </a:lnTo>
                    <a:lnTo>
                      <a:pt x="1928" y="15463"/>
                    </a:lnTo>
                    <a:lnTo>
                      <a:pt x="1928" y="19881"/>
                    </a:lnTo>
                    <a:lnTo>
                      <a:pt x="2700" y="20618"/>
                    </a:lnTo>
                    <a:lnTo>
                      <a:pt x="3664" y="21109"/>
                    </a:lnTo>
                    <a:lnTo>
                      <a:pt x="5400" y="21599"/>
                    </a:lnTo>
                    <a:lnTo>
                      <a:pt x="5785" y="21599"/>
                    </a:lnTo>
                    <a:lnTo>
                      <a:pt x="6750" y="21109"/>
                    </a:lnTo>
                    <a:lnTo>
                      <a:pt x="7907" y="20372"/>
                    </a:lnTo>
                    <a:lnTo>
                      <a:pt x="8871" y="20127"/>
                    </a:lnTo>
                    <a:lnTo>
                      <a:pt x="11185" y="20127"/>
                    </a:lnTo>
                    <a:lnTo>
                      <a:pt x="12342" y="19636"/>
                    </a:lnTo>
                    <a:lnTo>
                      <a:pt x="13692" y="18899"/>
                    </a:lnTo>
                    <a:lnTo>
                      <a:pt x="14850" y="17427"/>
                    </a:lnTo>
                    <a:lnTo>
                      <a:pt x="15042" y="16936"/>
                    </a:lnTo>
                    <a:lnTo>
                      <a:pt x="15235" y="16690"/>
                    </a:lnTo>
                    <a:lnTo>
                      <a:pt x="16778" y="14236"/>
                    </a:lnTo>
                    <a:lnTo>
                      <a:pt x="17935" y="12763"/>
                    </a:lnTo>
                    <a:lnTo>
                      <a:pt x="17935" y="12518"/>
                    </a:lnTo>
                    <a:lnTo>
                      <a:pt x="18128" y="12272"/>
                    </a:lnTo>
                    <a:lnTo>
                      <a:pt x="18321" y="11781"/>
                    </a:lnTo>
                    <a:lnTo>
                      <a:pt x="18707" y="11536"/>
                    </a:lnTo>
                    <a:lnTo>
                      <a:pt x="18899" y="11045"/>
                    </a:lnTo>
                    <a:lnTo>
                      <a:pt x="19092" y="10800"/>
                    </a:lnTo>
                    <a:lnTo>
                      <a:pt x="19092" y="10554"/>
                    </a:lnTo>
                    <a:lnTo>
                      <a:pt x="19285" y="10554"/>
                    </a:lnTo>
                    <a:lnTo>
                      <a:pt x="19478" y="10309"/>
                    </a:lnTo>
                    <a:lnTo>
                      <a:pt x="19864" y="10063"/>
                    </a:lnTo>
                    <a:lnTo>
                      <a:pt x="20828" y="8836"/>
                    </a:lnTo>
                    <a:lnTo>
                      <a:pt x="20828" y="8590"/>
                    </a:lnTo>
                    <a:lnTo>
                      <a:pt x="21021" y="8345"/>
                    </a:lnTo>
                    <a:lnTo>
                      <a:pt x="21214" y="7609"/>
                    </a:lnTo>
                    <a:lnTo>
                      <a:pt x="21599" y="6627"/>
                    </a:lnTo>
                    <a:lnTo>
                      <a:pt x="21599" y="6381"/>
                    </a:lnTo>
                    <a:lnTo>
                      <a:pt x="20635" y="6381"/>
                    </a:lnTo>
                    <a:lnTo>
                      <a:pt x="20635" y="4909"/>
                    </a:lnTo>
                    <a:lnTo>
                      <a:pt x="20250" y="3927"/>
                    </a:lnTo>
                    <a:lnTo>
                      <a:pt x="20057" y="3681"/>
                    </a:lnTo>
                    <a:lnTo>
                      <a:pt x="20250" y="3190"/>
                    </a:lnTo>
                    <a:lnTo>
                      <a:pt x="20250" y="2454"/>
                    </a:lnTo>
                    <a:lnTo>
                      <a:pt x="20057" y="1718"/>
                    </a:lnTo>
                    <a:lnTo>
                      <a:pt x="20057" y="981"/>
                    </a:lnTo>
                    <a:lnTo>
                      <a:pt x="19671" y="490"/>
                    </a:lnTo>
                    <a:lnTo>
                      <a:pt x="19478" y="0"/>
                    </a:lnTo>
                    <a:lnTo>
                      <a:pt x="16971" y="0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554" name="AutoShape 162"/>
              <p:cNvSpPr/>
              <p:nvPr/>
            </p:nvSpPr>
            <p:spPr bwMode="auto">
              <a:xfrm>
                <a:off x="712895" y="902987"/>
                <a:ext cx="15365" cy="29333"/>
              </a:xfrm>
              <a:custGeom>
                <a:avLst/>
                <a:gdLst>
                  <a:gd name="T0" fmla="*/ 7683 w 21600"/>
                  <a:gd name="T1" fmla="*/ 14667 h 21600"/>
                  <a:gd name="T2" fmla="*/ 7683 w 21600"/>
                  <a:gd name="T3" fmla="*/ 14667 h 21600"/>
                  <a:gd name="T4" fmla="*/ 7683 w 21600"/>
                  <a:gd name="T5" fmla="*/ 14667 h 21600"/>
                  <a:gd name="T6" fmla="*/ 7683 w 21600"/>
                  <a:gd name="T7" fmla="*/ 14667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6171" y="1542"/>
                    </a:moveTo>
                    <a:lnTo>
                      <a:pt x="9257" y="1542"/>
                    </a:lnTo>
                    <a:lnTo>
                      <a:pt x="9257" y="0"/>
                    </a:lnTo>
                    <a:lnTo>
                      <a:pt x="9257" y="1542"/>
                    </a:lnTo>
                    <a:lnTo>
                      <a:pt x="12342" y="1542"/>
                    </a:lnTo>
                    <a:lnTo>
                      <a:pt x="12342" y="3085"/>
                    </a:lnTo>
                    <a:lnTo>
                      <a:pt x="15428" y="4628"/>
                    </a:lnTo>
                    <a:lnTo>
                      <a:pt x="18514" y="7714"/>
                    </a:lnTo>
                    <a:lnTo>
                      <a:pt x="18514" y="10800"/>
                    </a:lnTo>
                    <a:lnTo>
                      <a:pt x="21600" y="16971"/>
                    </a:lnTo>
                    <a:lnTo>
                      <a:pt x="15428" y="20057"/>
                    </a:lnTo>
                    <a:lnTo>
                      <a:pt x="9257" y="21600"/>
                    </a:lnTo>
                    <a:lnTo>
                      <a:pt x="3085" y="18514"/>
                    </a:lnTo>
                    <a:lnTo>
                      <a:pt x="3085" y="16971"/>
                    </a:lnTo>
                    <a:lnTo>
                      <a:pt x="0" y="13885"/>
                    </a:lnTo>
                    <a:lnTo>
                      <a:pt x="0" y="6171"/>
                    </a:lnTo>
                    <a:lnTo>
                      <a:pt x="6171" y="1542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555" name="AutoShape 163"/>
              <p:cNvSpPr/>
              <p:nvPr/>
            </p:nvSpPr>
            <p:spPr bwMode="auto">
              <a:xfrm>
                <a:off x="647341" y="951175"/>
                <a:ext cx="24584" cy="27237"/>
              </a:xfrm>
              <a:custGeom>
                <a:avLst/>
                <a:gdLst>
                  <a:gd name="T0" fmla="*/ 12292 w 21600"/>
                  <a:gd name="T1" fmla="*/ 13619 h 21600"/>
                  <a:gd name="T2" fmla="*/ 12292 w 21600"/>
                  <a:gd name="T3" fmla="*/ 13619 h 21600"/>
                  <a:gd name="T4" fmla="*/ 12292 w 21600"/>
                  <a:gd name="T5" fmla="*/ 13619 h 21600"/>
                  <a:gd name="T6" fmla="*/ 12292 w 21600"/>
                  <a:gd name="T7" fmla="*/ 13619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9969"/>
                    </a:moveTo>
                    <a:lnTo>
                      <a:pt x="3927" y="4984"/>
                    </a:lnTo>
                    <a:lnTo>
                      <a:pt x="3927" y="3323"/>
                    </a:lnTo>
                    <a:lnTo>
                      <a:pt x="5890" y="1661"/>
                    </a:lnTo>
                    <a:lnTo>
                      <a:pt x="7854" y="1661"/>
                    </a:lnTo>
                    <a:lnTo>
                      <a:pt x="11781" y="0"/>
                    </a:lnTo>
                    <a:lnTo>
                      <a:pt x="21600" y="6646"/>
                    </a:lnTo>
                    <a:lnTo>
                      <a:pt x="15709" y="14953"/>
                    </a:lnTo>
                    <a:lnTo>
                      <a:pt x="13745" y="16615"/>
                    </a:lnTo>
                    <a:lnTo>
                      <a:pt x="13745" y="18276"/>
                    </a:lnTo>
                    <a:lnTo>
                      <a:pt x="11781" y="19938"/>
                    </a:lnTo>
                    <a:lnTo>
                      <a:pt x="11781" y="21599"/>
                    </a:lnTo>
                    <a:lnTo>
                      <a:pt x="7854" y="21599"/>
                    </a:lnTo>
                    <a:lnTo>
                      <a:pt x="0" y="9969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556" name="AutoShape 164"/>
              <p:cNvSpPr/>
              <p:nvPr/>
            </p:nvSpPr>
            <p:spPr bwMode="auto">
              <a:xfrm>
                <a:off x="633002" y="770996"/>
                <a:ext cx="113695" cy="100566"/>
              </a:xfrm>
              <a:custGeom>
                <a:avLst/>
                <a:gdLst>
                  <a:gd name="T0" fmla="*/ 56848 w 21600"/>
                  <a:gd name="T1" fmla="*/ 50283 h 21600"/>
                  <a:gd name="T2" fmla="*/ 56848 w 21600"/>
                  <a:gd name="T3" fmla="*/ 50283 h 21600"/>
                  <a:gd name="T4" fmla="*/ 56848 w 21600"/>
                  <a:gd name="T5" fmla="*/ 50283 h 21600"/>
                  <a:gd name="T6" fmla="*/ 56848 w 21600"/>
                  <a:gd name="T7" fmla="*/ 50283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5849"/>
                    </a:moveTo>
                    <a:lnTo>
                      <a:pt x="3888" y="5849"/>
                    </a:lnTo>
                    <a:lnTo>
                      <a:pt x="6480" y="4949"/>
                    </a:lnTo>
                    <a:lnTo>
                      <a:pt x="7344" y="3599"/>
                    </a:lnTo>
                    <a:lnTo>
                      <a:pt x="7776" y="2699"/>
                    </a:lnTo>
                    <a:lnTo>
                      <a:pt x="7776" y="2249"/>
                    </a:lnTo>
                    <a:lnTo>
                      <a:pt x="16848" y="0"/>
                    </a:lnTo>
                    <a:lnTo>
                      <a:pt x="16848" y="1799"/>
                    </a:lnTo>
                    <a:lnTo>
                      <a:pt x="19008" y="2699"/>
                    </a:lnTo>
                    <a:lnTo>
                      <a:pt x="21599" y="4049"/>
                    </a:lnTo>
                    <a:lnTo>
                      <a:pt x="21168" y="7199"/>
                    </a:lnTo>
                    <a:lnTo>
                      <a:pt x="21599" y="10800"/>
                    </a:lnTo>
                    <a:lnTo>
                      <a:pt x="21168" y="14400"/>
                    </a:lnTo>
                    <a:lnTo>
                      <a:pt x="19440" y="17099"/>
                    </a:lnTo>
                    <a:lnTo>
                      <a:pt x="16848" y="19349"/>
                    </a:lnTo>
                    <a:lnTo>
                      <a:pt x="15552" y="20700"/>
                    </a:lnTo>
                    <a:lnTo>
                      <a:pt x="15120" y="21600"/>
                    </a:lnTo>
                    <a:lnTo>
                      <a:pt x="9072" y="21600"/>
                    </a:lnTo>
                    <a:lnTo>
                      <a:pt x="8640" y="21150"/>
                    </a:lnTo>
                    <a:lnTo>
                      <a:pt x="8208" y="20249"/>
                    </a:lnTo>
                    <a:lnTo>
                      <a:pt x="7344" y="19799"/>
                    </a:lnTo>
                    <a:lnTo>
                      <a:pt x="6480" y="19799"/>
                    </a:lnTo>
                    <a:lnTo>
                      <a:pt x="5616" y="18899"/>
                    </a:lnTo>
                    <a:lnTo>
                      <a:pt x="5616" y="17999"/>
                    </a:lnTo>
                    <a:lnTo>
                      <a:pt x="5184" y="17099"/>
                    </a:lnTo>
                    <a:lnTo>
                      <a:pt x="4320" y="16649"/>
                    </a:lnTo>
                    <a:lnTo>
                      <a:pt x="4320" y="16199"/>
                    </a:lnTo>
                    <a:lnTo>
                      <a:pt x="3456" y="14400"/>
                    </a:lnTo>
                    <a:lnTo>
                      <a:pt x="864" y="10349"/>
                    </a:lnTo>
                    <a:lnTo>
                      <a:pt x="0" y="5849"/>
                    </a:lnTo>
                    <a:lnTo>
                      <a:pt x="0" y="6299"/>
                    </a:lnTo>
                    <a:lnTo>
                      <a:pt x="432" y="7199"/>
                    </a:lnTo>
                    <a:lnTo>
                      <a:pt x="432" y="8549"/>
                    </a:lnTo>
                    <a:lnTo>
                      <a:pt x="1296" y="11249"/>
                    </a:lnTo>
                    <a:lnTo>
                      <a:pt x="1728" y="12149"/>
                    </a:lnTo>
                    <a:lnTo>
                      <a:pt x="2592" y="13049"/>
                    </a:lnTo>
                    <a:lnTo>
                      <a:pt x="3024" y="13949"/>
                    </a:lnTo>
                    <a:lnTo>
                      <a:pt x="3456" y="14400"/>
                    </a:lnTo>
                    <a:lnTo>
                      <a:pt x="4320" y="16199"/>
                    </a:lnTo>
                    <a:lnTo>
                      <a:pt x="4320" y="16649"/>
                    </a:lnTo>
                    <a:lnTo>
                      <a:pt x="5184" y="17099"/>
                    </a:lnTo>
                    <a:lnTo>
                      <a:pt x="6048" y="18899"/>
                    </a:lnTo>
                    <a:lnTo>
                      <a:pt x="6048" y="19349"/>
                    </a:lnTo>
                    <a:lnTo>
                      <a:pt x="6480" y="19799"/>
                    </a:lnTo>
                    <a:lnTo>
                      <a:pt x="7344" y="19799"/>
                    </a:lnTo>
                    <a:lnTo>
                      <a:pt x="8208" y="20249"/>
                    </a:lnTo>
                    <a:lnTo>
                      <a:pt x="8640" y="21150"/>
                    </a:lnTo>
                    <a:lnTo>
                      <a:pt x="9072" y="21600"/>
                    </a:lnTo>
                    <a:lnTo>
                      <a:pt x="0" y="5849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557" name="AutoShape 165"/>
              <p:cNvSpPr/>
              <p:nvPr/>
            </p:nvSpPr>
            <p:spPr bwMode="auto">
              <a:xfrm>
                <a:off x="72723" y="184368"/>
                <a:ext cx="237633" cy="209511"/>
              </a:xfrm>
              <a:custGeom>
                <a:avLst/>
                <a:gdLst>
                  <a:gd name="T0" fmla="*/ 118817 w 21600"/>
                  <a:gd name="T1" fmla="*/ 104756 h 21600"/>
                  <a:gd name="T2" fmla="*/ 118817 w 21600"/>
                  <a:gd name="T3" fmla="*/ 104756 h 21600"/>
                  <a:gd name="T4" fmla="*/ 118817 w 21600"/>
                  <a:gd name="T5" fmla="*/ 104756 h 21600"/>
                  <a:gd name="T6" fmla="*/ 118817 w 21600"/>
                  <a:gd name="T7" fmla="*/ 104756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9668" y="0"/>
                    </a:moveTo>
                    <a:lnTo>
                      <a:pt x="7405" y="0"/>
                    </a:lnTo>
                    <a:lnTo>
                      <a:pt x="7405" y="215"/>
                    </a:lnTo>
                    <a:lnTo>
                      <a:pt x="8022" y="12312"/>
                    </a:lnTo>
                    <a:lnTo>
                      <a:pt x="8228" y="12744"/>
                    </a:lnTo>
                    <a:lnTo>
                      <a:pt x="8228" y="12960"/>
                    </a:lnTo>
                    <a:lnTo>
                      <a:pt x="8434" y="13392"/>
                    </a:lnTo>
                    <a:lnTo>
                      <a:pt x="8434" y="13824"/>
                    </a:lnTo>
                    <a:lnTo>
                      <a:pt x="7817" y="14688"/>
                    </a:lnTo>
                    <a:lnTo>
                      <a:pt x="2468" y="14040"/>
                    </a:lnTo>
                    <a:lnTo>
                      <a:pt x="2057" y="14472"/>
                    </a:lnTo>
                    <a:lnTo>
                      <a:pt x="1851" y="14472"/>
                    </a:lnTo>
                    <a:lnTo>
                      <a:pt x="1645" y="14256"/>
                    </a:lnTo>
                    <a:lnTo>
                      <a:pt x="1440" y="14256"/>
                    </a:lnTo>
                    <a:lnTo>
                      <a:pt x="1234" y="14472"/>
                    </a:lnTo>
                    <a:lnTo>
                      <a:pt x="1234" y="15552"/>
                    </a:lnTo>
                    <a:lnTo>
                      <a:pt x="822" y="15552"/>
                    </a:lnTo>
                    <a:lnTo>
                      <a:pt x="822" y="15984"/>
                    </a:lnTo>
                    <a:lnTo>
                      <a:pt x="617" y="16200"/>
                    </a:lnTo>
                    <a:lnTo>
                      <a:pt x="411" y="16632"/>
                    </a:lnTo>
                    <a:lnTo>
                      <a:pt x="0" y="16632"/>
                    </a:lnTo>
                    <a:lnTo>
                      <a:pt x="0" y="17712"/>
                    </a:lnTo>
                    <a:lnTo>
                      <a:pt x="205" y="18144"/>
                    </a:lnTo>
                    <a:lnTo>
                      <a:pt x="205" y="19008"/>
                    </a:lnTo>
                    <a:lnTo>
                      <a:pt x="411" y="19008"/>
                    </a:lnTo>
                    <a:lnTo>
                      <a:pt x="617" y="19224"/>
                    </a:lnTo>
                    <a:lnTo>
                      <a:pt x="1028" y="19224"/>
                    </a:lnTo>
                    <a:lnTo>
                      <a:pt x="1851" y="19656"/>
                    </a:lnTo>
                    <a:lnTo>
                      <a:pt x="3085" y="19656"/>
                    </a:lnTo>
                    <a:lnTo>
                      <a:pt x="3085" y="19008"/>
                    </a:lnTo>
                    <a:lnTo>
                      <a:pt x="3291" y="19008"/>
                    </a:lnTo>
                    <a:lnTo>
                      <a:pt x="3702" y="18792"/>
                    </a:lnTo>
                    <a:lnTo>
                      <a:pt x="3908" y="18792"/>
                    </a:lnTo>
                    <a:lnTo>
                      <a:pt x="4320" y="19008"/>
                    </a:lnTo>
                    <a:lnTo>
                      <a:pt x="4525" y="19224"/>
                    </a:lnTo>
                    <a:lnTo>
                      <a:pt x="4525" y="19656"/>
                    </a:lnTo>
                    <a:lnTo>
                      <a:pt x="5142" y="20952"/>
                    </a:lnTo>
                    <a:lnTo>
                      <a:pt x="5760" y="21384"/>
                    </a:lnTo>
                    <a:lnTo>
                      <a:pt x="6171" y="21600"/>
                    </a:lnTo>
                    <a:lnTo>
                      <a:pt x="6582" y="21600"/>
                    </a:lnTo>
                    <a:lnTo>
                      <a:pt x="7200" y="21384"/>
                    </a:lnTo>
                    <a:lnTo>
                      <a:pt x="7611" y="21168"/>
                    </a:lnTo>
                    <a:lnTo>
                      <a:pt x="8022" y="20736"/>
                    </a:lnTo>
                    <a:lnTo>
                      <a:pt x="8434" y="20736"/>
                    </a:lnTo>
                    <a:lnTo>
                      <a:pt x="8640" y="21168"/>
                    </a:lnTo>
                    <a:lnTo>
                      <a:pt x="8845" y="21168"/>
                    </a:lnTo>
                    <a:lnTo>
                      <a:pt x="9051" y="21384"/>
                    </a:lnTo>
                    <a:lnTo>
                      <a:pt x="9462" y="20952"/>
                    </a:lnTo>
                    <a:lnTo>
                      <a:pt x="9462" y="20520"/>
                    </a:lnTo>
                    <a:lnTo>
                      <a:pt x="9668" y="20088"/>
                    </a:lnTo>
                    <a:lnTo>
                      <a:pt x="9874" y="19440"/>
                    </a:lnTo>
                    <a:lnTo>
                      <a:pt x="10285" y="18576"/>
                    </a:lnTo>
                    <a:lnTo>
                      <a:pt x="10491" y="18360"/>
                    </a:lnTo>
                    <a:lnTo>
                      <a:pt x="10491" y="18144"/>
                    </a:lnTo>
                    <a:lnTo>
                      <a:pt x="10902" y="17928"/>
                    </a:lnTo>
                    <a:lnTo>
                      <a:pt x="11108" y="17712"/>
                    </a:lnTo>
                    <a:lnTo>
                      <a:pt x="12342" y="17712"/>
                    </a:lnTo>
                    <a:lnTo>
                      <a:pt x="14400" y="17280"/>
                    </a:lnTo>
                    <a:lnTo>
                      <a:pt x="15222" y="16848"/>
                    </a:lnTo>
                    <a:lnTo>
                      <a:pt x="15634" y="16200"/>
                    </a:lnTo>
                    <a:lnTo>
                      <a:pt x="17280" y="16200"/>
                    </a:lnTo>
                    <a:lnTo>
                      <a:pt x="18102" y="15984"/>
                    </a:lnTo>
                    <a:lnTo>
                      <a:pt x="18514" y="15984"/>
                    </a:lnTo>
                    <a:lnTo>
                      <a:pt x="19131" y="15335"/>
                    </a:lnTo>
                    <a:lnTo>
                      <a:pt x="19748" y="14904"/>
                    </a:lnTo>
                    <a:lnTo>
                      <a:pt x="20160" y="14256"/>
                    </a:lnTo>
                    <a:lnTo>
                      <a:pt x="20777" y="12960"/>
                    </a:lnTo>
                    <a:lnTo>
                      <a:pt x="20982" y="11664"/>
                    </a:lnTo>
                    <a:lnTo>
                      <a:pt x="21394" y="9936"/>
                    </a:lnTo>
                    <a:lnTo>
                      <a:pt x="21599" y="7775"/>
                    </a:lnTo>
                    <a:lnTo>
                      <a:pt x="20777" y="7991"/>
                    </a:lnTo>
                    <a:lnTo>
                      <a:pt x="20365" y="6264"/>
                    </a:lnTo>
                    <a:lnTo>
                      <a:pt x="17485" y="6264"/>
                    </a:lnTo>
                    <a:lnTo>
                      <a:pt x="9668" y="0"/>
                    </a:lnTo>
                    <a:lnTo>
                      <a:pt x="15840" y="4859"/>
                    </a:lnTo>
                    <a:lnTo>
                      <a:pt x="13062" y="2591"/>
                    </a:lnTo>
                    <a:lnTo>
                      <a:pt x="9668" y="0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558" name="AutoShape 166"/>
              <p:cNvSpPr/>
              <p:nvPr/>
            </p:nvSpPr>
            <p:spPr bwMode="auto">
              <a:xfrm>
                <a:off x="624807" y="100564"/>
                <a:ext cx="155691" cy="157134"/>
              </a:xfrm>
              <a:custGeom>
                <a:avLst/>
                <a:gdLst>
                  <a:gd name="T0" fmla="*/ 77846 w 21600"/>
                  <a:gd name="T1" fmla="*/ 78567 h 21600"/>
                  <a:gd name="T2" fmla="*/ 77846 w 21600"/>
                  <a:gd name="T3" fmla="*/ 78567 h 21600"/>
                  <a:gd name="T4" fmla="*/ 77846 w 21600"/>
                  <a:gd name="T5" fmla="*/ 78567 h 21600"/>
                  <a:gd name="T6" fmla="*/ 77846 w 21600"/>
                  <a:gd name="T7" fmla="*/ 78567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21600"/>
                    </a:moveTo>
                    <a:lnTo>
                      <a:pt x="0" y="0"/>
                    </a:lnTo>
                    <a:lnTo>
                      <a:pt x="313" y="0"/>
                    </a:lnTo>
                    <a:lnTo>
                      <a:pt x="939" y="287"/>
                    </a:lnTo>
                    <a:lnTo>
                      <a:pt x="3443" y="287"/>
                    </a:lnTo>
                    <a:lnTo>
                      <a:pt x="4069" y="575"/>
                    </a:lnTo>
                    <a:lnTo>
                      <a:pt x="4382" y="575"/>
                    </a:lnTo>
                    <a:lnTo>
                      <a:pt x="4695" y="863"/>
                    </a:lnTo>
                    <a:lnTo>
                      <a:pt x="5947" y="1439"/>
                    </a:lnTo>
                    <a:lnTo>
                      <a:pt x="6886" y="1439"/>
                    </a:lnTo>
                    <a:lnTo>
                      <a:pt x="10643" y="575"/>
                    </a:lnTo>
                    <a:lnTo>
                      <a:pt x="10956" y="575"/>
                    </a:lnTo>
                    <a:lnTo>
                      <a:pt x="11269" y="287"/>
                    </a:lnTo>
                    <a:lnTo>
                      <a:pt x="11895" y="287"/>
                    </a:lnTo>
                    <a:lnTo>
                      <a:pt x="12521" y="575"/>
                    </a:lnTo>
                    <a:lnTo>
                      <a:pt x="13460" y="863"/>
                    </a:lnTo>
                    <a:lnTo>
                      <a:pt x="13460" y="2015"/>
                    </a:lnTo>
                    <a:lnTo>
                      <a:pt x="13773" y="2879"/>
                    </a:lnTo>
                    <a:lnTo>
                      <a:pt x="14399" y="3743"/>
                    </a:lnTo>
                    <a:lnTo>
                      <a:pt x="14399" y="4319"/>
                    </a:lnTo>
                    <a:lnTo>
                      <a:pt x="15339" y="5759"/>
                    </a:lnTo>
                    <a:lnTo>
                      <a:pt x="16591" y="8063"/>
                    </a:lnTo>
                    <a:lnTo>
                      <a:pt x="19095" y="13247"/>
                    </a:lnTo>
                    <a:lnTo>
                      <a:pt x="20347" y="15551"/>
                    </a:lnTo>
                    <a:lnTo>
                      <a:pt x="21286" y="17567"/>
                    </a:lnTo>
                    <a:lnTo>
                      <a:pt x="21600" y="18431"/>
                    </a:lnTo>
                    <a:lnTo>
                      <a:pt x="21600" y="18719"/>
                    </a:lnTo>
                    <a:lnTo>
                      <a:pt x="21286" y="19007"/>
                    </a:lnTo>
                    <a:lnTo>
                      <a:pt x="20660" y="19871"/>
                    </a:lnTo>
                    <a:lnTo>
                      <a:pt x="18782" y="21023"/>
                    </a:lnTo>
                    <a:lnTo>
                      <a:pt x="17217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559" name="AutoShape 167"/>
              <p:cNvSpPr/>
              <p:nvPr/>
            </p:nvSpPr>
            <p:spPr bwMode="auto">
              <a:xfrm>
                <a:off x="721089" y="104754"/>
                <a:ext cx="46094" cy="52379"/>
              </a:xfrm>
              <a:custGeom>
                <a:avLst/>
                <a:gdLst>
                  <a:gd name="T0" fmla="*/ 23047 w 21600"/>
                  <a:gd name="T1" fmla="*/ 26190 h 21600"/>
                  <a:gd name="T2" fmla="*/ 23047 w 21600"/>
                  <a:gd name="T3" fmla="*/ 26190 h 21600"/>
                  <a:gd name="T4" fmla="*/ 23047 w 21600"/>
                  <a:gd name="T5" fmla="*/ 26190 h 21600"/>
                  <a:gd name="T6" fmla="*/ 23047 w 21600"/>
                  <a:gd name="T7" fmla="*/ 26190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0" y="4319"/>
                    </a:lnTo>
                    <a:lnTo>
                      <a:pt x="1080" y="5184"/>
                    </a:lnTo>
                    <a:lnTo>
                      <a:pt x="1080" y="6912"/>
                    </a:lnTo>
                    <a:lnTo>
                      <a:pt x="4320" y="12096"/>
                    </a:lnTo>
                    <a:lnTo>
                      <a:pt x="7559" y="14688"/>
                    </a:lnTo>
                    <a:lnTo>
                      <a:pt x="8639" y="16416"/>
                    </a:lnTo>
                    <a:lnTo>
                      <a:pt x="11880" y="18144"/>
                    </a:lnTo>
                    <a:lnTo>
                      <a:pt x="14040" y="19008"/>
                    </a:lnTo>
                    <a:lnTo>
                      <a:pt x="17279" y="21600"/>
                    </a:lnTo>
                    <a:lnTo>
                      <a:pt x="18359" y="21600"/>
                    </a:lnTo>
                    <a:lnTo>
                      <a:pt x="19439" y="20736"/>
                    </a:lnTo>
                    <a:lnTo>
                      <a:pt x="20519" y="19008"/>
                    </a:lnTo>
                    <a:lnTo>
                      <a:pt x="21599" y="13824"/>
                    </a:lnTo>
                    <a:lnTo>
                      <a:pt x="20519" y="12096"/>
                    </a:lnTo>
                    <a:lnTo>
                      <a:pt x="14040" y="3455"/>
                    </a:lnTo>
                    <a:lnTo>
                      <a:pt x="1188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560" name="AutoShape 168"/>
              <p:cNvSpPr/>
              <p:nvPr/>
            </p:nvSpPr>
            <p:spPr bwMode="auto">
              <a:xfrm>
                <a:off x="877803" y="706048"/>
                <a:ext cx="97308" cy="190655"/>
              </a:xfrm>
              <a:custGeom>
                <a:avLst/>
                <a:gdLst>
                  <a:gd name="T0" fmla="*/ 48654 w 21600"/>
                  <a:gd name="T1" fmla="*/ 95328 h 21600"/>
                  <a:gd name="T2" fmla="*/ 48654 w 21600"/>
                  <a:gd name="T3" fmla="*/ 95328 h 21600"/>
                  <a:gd name="T4" fmla="*/ 48654 w 21600"/>
                  <a:gd name="T5" fmla="*/ 95328 h 21600"/>
                  <a:gd name="T6" fmla="*/ 48654 w 21600"/>
                  <a:gd name="T7" fmla="*/ 95328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590" y="0"/>
                    </a:moveTo>
                    <a:lnTo>
                      <a:pt x="19088" y="237"/>
                    </a:lnTo>
                    <a:lnTo>
                      <a:pt x="17079" y="712"/>
                    </a:lnTo>
                    <a:lnTo>
                      <a:pt x="16074" y="1424"/>
                    </a:lnTo>
                    <a:lnTo>
                      <a:pt x="15572" y="2373"/>
                    </a:lnTo>
                    <a:lnTo>
                      <a:pt x="15069" y="2373"/>
                    </a:lnTo>
                    <a:lnTo>
                      <a:pt x="11051" y="4272"/>
                    </a:lnTo>
                    <a:lnTo>
                      <a:pt x="10046" y="4984"/>
                    </a:lnTo>
                    <a:lnTo>
                      <a:pt x="9544" y="5459"/>
                    </a:lnTo>
                    <a:lnTo>
                      <a:pt x="8539" y="5934"/>
                    </a:lnTo>
                    <a:lnTo>
                      <a:pt x="7534" y="6171"/>
                    </a:lnTo>
                    <a:lnTo>
                      <a:pt x="7032" y="6408"/>
                    </a:lnTo>
                    <a:lnTo>
                      <a:pt x="4018" y="6408"/>
                    </a:lnTo>
                    <a:lnTo>
                      <a:pt x="2511" y="7120"/>
                    </a:lnTo>
                    <a:lnTo>
                      <a:pt x="1506" y="8070"/>
                    </a:lnTo>
                    <a:lnTo>
                      <a:pt x="1506" y="10443"/>
                    </a:lnTo>
                    <a:lnTo>
                      <a:pt x="1004" y="10681"/>
                    </a:lnTo>
                    <a:lnTo>
                      <a:pt x="1506" y="10681"/>
                    </a:lnTo>
                    <a:lnTo>
                      <a:pt x="1506" y="10918"/>
                    </a:lnTo>
                    <a:lnTo>
                      <a:pt x="2009" y="10918"/>
                    </a:lnTo>
                    <a:lnTo>
                      <a:pt x="3013" y="11393"/>
                    </a:lnTo>
                    <a:lnTo>
                      <a:pt x="3516" y="11868"/>
                    </a:lnTo>
                    <a:lnTo>
                      <a:pt x="3516" y="12580"/>
                    </a:lnTo>
                    <a:lnTo>
                      <a:pt x="2009" y="13292"/>
                    </a:lnTo>
                    <a:lnTo>
                      <a:pt x="502" y="14716"/>
                    </a:lnTo>
                    <a:lnTo>
                      <a:pt x="0" y="16378"/>
                    </a:lnTo>
                    <a:lnTo>
                      <a:pt x="0" y="18276"/>
                    </a:lnTo>
                    <a:lnTo>
                      <a:pt x="1506" y="20413"/>
                    </a:lnTo>
                    <a:lnTo>
                      <a:pt x="5525" y="20413"/>
                    </a:lnTo>
                    <a:lnTo>
                      <a:pt x="5023" y="20650"/>
                    </a:lnTo>
                    <a:lnTo>
                      <a:pt x="7032" y="21599"/>
                    </a:lnTo>
                    <a:lnTo>
                      <a:pt x="10046" y="21599"/>
                    </a:lnTo>
                    <a:lnTo>
                      <a:pt x="11051" y="21125"/>
                    </a:lnTo>
                    <a:lnTo>
                      <a:pt x="11553" y="20413"/>
                    </a:lnTo>
                    <a:lnTo>
                      <a:pt x="12558" y="19463"/>
                    </a:lnTo>
                    <a:lnTo>
                      <a:pt x="14065" y="17327"/>
                    </a:lnTo>
                    <a:lnTo>
                      <a:pt x="14567" y="15903"/>
                    </a:lnTo>
                    <a:lnTo>
                      <a:pt x="15069" y="15191"/>
                    </a:lnTo>
                    <a:lnTo>
                      <a:pt x="14567" y="14953"/>
                    </a:lnTo>
                    <a:lnTo>
                      <a:pt x="14567" y="14716"/>
                    </a:lnTo>
                    <a:lnTo>
                      <a:pt x="15069" y="14241"/>
                    </a:lnTo>
                    <a:lnTo>
                      <a:pt x="15572" y="13529"/>
                    </a:lnTo>
                    <a:lnTo>
                      <a:pt x="16576" y="12817"/>
                    </a:lnTo>
                    <a:lnTo>
                      <a:pt x="17581" y="11630"/>
                    </a:lnTo>
                    <a:lnTo>
                      <a:pt x="18083" y="9731"/>
                    </a:lnTo>
                    <a:lnTo>
                      <a:pt x="19088" y="7832"/>
                    </a:lnTo>
                    <a:lnTo>
                      <a:pt x="19590" y="6408"/>
                    </a:lnTo>
                    <a:lnTo>
                      <a:pt x="19590" y="5934"/>
                    </a:lnTo>
                    <a:lnTo>
                      <a:pt x="20093" y="5221"/>
                    </a:lnTo>
                    <a:lnTo>
                      <a:pt x="20595" y="4747"/>
                    </a:lnTo>
                    <a:lnTo>
                      <a:pt x="20595" y="4035"/>
                    </a:lnTo>
                    <a:lnTo>
                      <a:pt x="21097" y="3323"/>
                    </a:lnTo>
                    <a:lnTo>
                      <a:pt x="21097" y="2373"/>
                    </a:lnTo>
                    <a:lnTo>
                      <a:pt x="21600" y="1898"/>
                    </a:lnTo>
                    <a:lnTo>
                      <a:pt x="21600" y="474"/>
                    </a:lnTo>
                    <a:lnTo>
                      <a:pt x="21097" y="237"/>
                    </a:lnTo>
                    <a:lnTo>
                      <a:pt x="19590" y="0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561" name="AutoShape 169"/>
              <p:cNvSpPr/>
              <p:nvPr/>
            </p:nvSpPr>
            <p:spPr bwMode="auto">
              <a:xfrm>
                <a:off x="544914" y="788804"/>
                <a:ext cx="145448" cy="156086"/>
              </a:xfrm>
              <a:custGeom>
                <a:avLst/>
                <a:gdLst>
                  <a:gd name="T0" fmla="*/ 72724 w 21600"/>
                  <a:gd name="T1" fmla="*/ 78043 h 21600"/>
                  <a:gd name="T2" fmla="*/ 72724 w 21600"/>
                  <a:gd name="T3" fmla="*/ 78043 h 21600"/>
                  <a:gd name="T4" fmla="*/ 72724 w 21600"/>
                  <a:gd name="T5" fmla="*/ 78043 h 21600"/>
                  <a:gd name="T6" fmla="*/ 72724 w 21600"/>
                  <a:gd name="T7" fmla="*/ 78043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359" y="7513"/>
                    </a:moveTo>
                    <a:lnTo>
                      <a:pt x="17639" y="7513"/>
                    </a:lnTo>
                    <a:lnTo>
                      <a:pt x="17999" y="7200"/>
                    </a:lnTo>
                    <a:lnTo>
                      <a:pt x="17639" y="6886"/>
                    </a:lnTo>
                    <a:lnTo>
                      <a:pt x="17639" y="6260"/>
                    </a:lnTo>
                    <a:lnTo>
                      <a:pt x="16199" y="5008"/>
                    </a:lnTo>
                    <a:lnTo>
                      <a:pt x="16199" y="4695"/>
                    </a:lnTo>
                    <a:lnTo>
                      <a:pt x="15479" y="4069"/>
                    </a:lnTo>
                    <a:lnTo>
                      <a:pt x="15120" y="3443"/>
                    </a:lnTo>
                    <a:lnTo>
                      <a:pt x="14399" y="1565"/>
                    </a:lnTo>
                    <a:lnTo>
                      <a:pt x="14399" y="626"/>
                    </a:lnTo>
                    <a:lnTo>
                      <a:pt x="14039" y="0"/>
                    </a:lnTo>
                    <a:lnTo>
                      <a:pt x="12959" y="0"/>
                    </a:lnTo>
                    <a:lnTo>
                      <a:pt x="10079" y="1252"/>
                    </a:lnTo>
                    <a:lnTo>
                      <a:pt x="10079" y="1565"/>
                    </a:lnTo>
                    <a:lnTo>
                      <a:pt x="9360" y="626"/>
                    </a:lnTo>
                    <a:lnTo>
                      <a:pt x="8279" y="313"/>
                    </a:lnTo>
                    <a:lnTo>
                      <a:pt x="6479" y="0"/>
                    </a:lnTo>
                    <a:lnTo>
                      <a:pt x="4680" y="313"/>
                    </a:lnTo>
                    <a:lnTo>
                      <a:pt x="3239" y="313"/>
                    </a:lnTo>
                    <a:lnTo>
                      <a:pt x="2520" y="626"/>
                    </a:lnTo>
                    <a:lnTo>
                      <a:pt x="2520" y="7200"/>
                    </a:lnTo>
                    <a:lnTo>
                      <a:pt x="0" y="7513"/>
                    </a:lnTo>
                    <a:lnTo>
                      <a:pt x="0" y="15652"/>
                    </a:lnTo>
                    <a:lnTo>
                      <a:pt x="360" y="15965"/>
                    </a:lnTo>
                    <a:lnTo>
                      <a:pt x="720" y="15965"/>
                    </a:lnTo>
                    <a:lnTo>
                      <a:pt x="1800" y="16904"/>
                    </a:lnTo>
                    <a:lnTo>
                      <a:pt x="2160" y="17530"/>
                    </a:lnTo>
                    <a:lnTo>
                      <a:pt x="2520" y="18469"/>
                    </a:lnTo>
                    <a:lnTo>
                      <a:pt x="2160" y="19721"/>
                    </a:lnTo>
                    <a:lnTo>
                      <a:pt x="1440" y="20347"/>
                    </a:lnTo>
                    <a:lnTo>
                      <a:pt x="1440" y="20973"/>
                    </a:lnTo>
                    <a:lnTo>
                      <a:pt x="2160" y="21599"/>
                    </a:lnTo>
                    <a:lnTo>
                      <a:pt x="2879" y="21599"/>
                    </a:lnTo>
                    <a:lnTo>
                      <a:pt x="3600" y="21286"/>
                    </a:lnTo>
                    <a:lnTo>
                      <a:pt x="4680" y="20973"/>
                    </a:lnTo>
                    <a:lnTo>
                      <a:pt x="5759" y="20347"/>
                    </a:lnTo>
                    <a:lnTo>
                      <a:pt x="6839" y="19408"/>
                    </a:lnTo>
                    <a:lnTo>
                      <a:pt x="7200" y="19408"/>
                    </a:lnTo>
                    <a:lnTo>
                      <a:pt x="7200" y="19095"/>
                    </a:lnTo>
                    <a:lnTo>
                      <a:pt x="7560" y="18469"/>
                    </a:lnTo>
                    <a:lnTo>
                      <a:pt x="7919" y="18156"/>
                    </a:lnTo>
                    <a:lnTo>
                      <a:pt x="7919" y="17530"/>
                    </a:lnTo>
                    <a:lnTo>
                      <a:pt x="8279" y="17217"/>
                    </a:lnTo>
                    <a:lnTo>
                      <a:pt x="9000" y="17217"/>
                    </a:lnTo>
                    <a:lnTo>
                      <a:pt x="9360" y="16904"/>
                    </a:lnTo>
                    <a:lnTo>
                      <a:pt x="10079" y="16904"/>
                    </a:lnTo>
                    <a:lnTo>
                      <a:pt x="10800" y="17217"/>
                    </a:lnTo>
                    <a:lnTo>
                      <a:pt x="11519" y="17843"/>
                    </a:lnTo>
                    <a:lnTo>
                      <a:pt x="12239" y="18156"/>
                    </a:lnTo>
                    <a:lnTo>
                      <a:pt x="13319" y="18156"/>
                    </a:lnTo>
                    <a:lnTo>
                      <a:pt x="13319" y="17530"/>
                    </a:lnTo>
                    <a:lnTo>
                      <a:pt x="13679" y="16591"/>
                    </a:lnTo>
                    <a:lnTo>
                      <a:pt x="14399" y="15965"/>
                    </a:lnTo>
                    <a:lnTo>
                      <a:pt x="14759" y="15339"/>
                    </a:lnTo>
                    <a:lnTo>
                      <a:pt x="16199" y="14086"/>
                    </a:lnTo>
                    <a:lnTo>
                      <a:pt x="17639" y="13460"/>
                    </a:lnTo>
                    <a:lnTo>
                      <a:pt x="18720" y="13147"/>
                    </a:lnTo>
                    <a:lnTo>
                      <a:pt x="19799" y="12208"/>
                    </a:lnTo>
                    <a:lnTo>
                      <a:pt x="20159" y="12208"/>
                    </a:lnTo>
                    <a:lnTo>
                      <a:pt x="20879" y="11895"/>
                    </a:lnTo>
                    <a:lnTo>
                      <a:pt x="21239" y="11269"/>
                    </a:lnTo>
                    <a:lnTo>
                      <a:pt x="21599" y="10956"/>
                    </a:lnTo>
                    <a:lnTo>
                      <a:pt x="21599" y="10330"/>
                    </a:lnTo>
                    <a:lnTo>
                      <a:pt x="20879" y="9704"/>
                    </a:lnTo>
                    <a:lnTo>
                      <a:pt x="20159" y="9391"/>
                    </a:lnTo>
                    <a:lnTo>
                      <a:pt x="19799" y="9391"/>
                    </a:lnTo>
                    <a:lnTo>
                      <a:pt x="18720" y="8452"/>
                    </a:lnTo>
                    <a:lnTo>
                      <a:pt x="18359" y="7513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</p:grpSp>
        <p:grpSp>
          <p:nvGrpSpPr>
            <p:cNvPr id="59431" name="Group 170"/>
            <p:cNvGrpSpPr/>
            <p:nvPr/>
          </p:nvGrpSpPr>
          <p:grpSpPr bwMode="auto">
            <a:xfrm>
              <a:off x="2809590" y="60298"/>
              <a:ext cx="2219613" cy="1827374"/>
              <a:chOff x="0" y="0"/>
              <a:chExt cx="2219613" cy="1827374"/>
            </a:xfrm>
          </p:grpSpPr>
          <p:sp>
            <p:nvSpPr>
              <p:cNvPr id="59563" name="AutoShape 171"/>
              <p:cNvSpPr/>
              <p:nvPr/>
            </p:nvSpPr>
            <p:spPr bwMode="auto">
              <a:xfrm>
                <a:off x="1379703" y="1714238"/>
                <a:ext cx="138279" cy="113136"/>
              </a:xfrm>
              <a:custGeom>
                <a:avLst/>
                <a:gdLst>
                  <a:gd name="T0" fmla="*/ 69140 w 21600"/>
                  <a:gd name="T1" fmla="*/ 56568 h 21600"/>
                  <a:gd name="T2" fmla="*/ 69140 w 21600"/>
                  <a:gd name="T3" fmla="*/ 56568 h 21600"/>
                  <a:gd name="T4" fmla="*/ 69140 w 21600"/>
                  <a:gd name="T5" fmla="*/ 56568 h 21600"/>
                  <a:gd name="T6" fmla="*/ 69140 w 21600"/>
                  <a:gd name="T7" fmla="*/ 56568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599" y="5600"/>
                    </a:moveTo>
                    <a:lnTo>
                      <a:pt x="18059" y="3599"/>
                    </a:lnTo>
                    <a:lnTo>
                      <a:pt x="16288" y="2799"/>
                    </a:lnTo>
                    <a:lnTo>
                      <a:pt x="14163" y="2799"/>
                    </a:lnTo>
                    <a:lnTo>
                      <a:pt x="12747" y="3999"/>
                    </a:lnTo>
                    <a:lnTo>
                      <a:pt x="12747" y="5600"/>
                    </a:lnTo>
                    <a:lnTo>
                      <a:pt x="12393" y="6400"/>
                    </a:lnTo>
                    <a:lnTo>
                      <a:pt x="12393" y="7200"/>
                    </a:lnTo>
                    <a:lnTo>
                      <a:pt x="11331" y="8400"/>
                    </a:lnTo>
                    <a:lnTo>
                      <a:pt x="9206" y="8400"/>
                    </a:lnTo>
                    <a:lnTo>
                      <a:pt x="8498" y="8000"/>
                    </a:lnTo>
                    <a:lnTo>
                      <a:pt x="7436" y="7599"/>
                    </a:lnTo>
                    <a:lnTo>
                      <a:pt x="7081" y="6400"/>
                    </a:lnTo>
                    <a:lnTo>
                      <a:pt x="6727" y="5600"/>
                    </a:lnTo>
                    <a:lnTo>
                      <a:pt x="6019" y="4399"/>
                    </a:lnTo>
                    <a:lnTo>
                      <a:pt x="6019" y="3599"/>
                    </a:lnTo>
                    <a:lnTo>
                      <a:pt x="5665" y="2799"/>
                    </a:lnTo>
                    <a:lnTo>
                      <a:pt x="5665" y="2399"/>
                    </a:lnTo>
                    <a:lnTo>
                      <a:pt x="5311" y="2399"/>
                    </a:lnTo>
                    <a:lnTo>
                      <a:pt x="4957" y="1999"/>
                    </a:lnTo>
                    <a:lnTo>
                      <a:pt x="4603" y="1199"/>
                    </a:lnTo>
                    <a:lnTo>
                      <a:pt x="3186" y="399"/>
                    </a:lnTo>
                    <a:lnTo>
                      <a:pt x="2124" y="0"/>
                    </a:lnTo>
                    <a:lnTo>
                      <a:pt x="1416" y="399"/>
                    </a:lnTo>
                    <a:lnTo>
                      <a:pt x="354" y="799"/>
                    </a:lnTo>
                    <a:lnTo>
                      <a:pt x="354" y="1199"/>
                    </a:lnTo>
                    <a:lnTo>
                      <a:pt x="0" y="1599"/>
                    </a:lnTo>
                    <a:lnTo>
                      <a:pt x="0" y="1999"/>
                    </a:lnTo>
                    <a:lnTo>
                      <a:pt x="354" y="2799"/>
                    </a:lnTo>
                    <a:lnTo>
                      <a:pt x="1062" y="3599"/>
                    </a:lnTo>
                    <a:lnTo>
                      <a:pt x="1770" y="5199"/>
                    </a:lnTo>
                    <a:lnTo>
                      <a:pt x="2478" y="7599"/>
                    </a:lnTo>
                    <a:lnTo>
                      <a:pt x="2478" y="8400"/>
                    </a:lnTo>
                    <a:lnTo>
                      <a:pt x="2832" y="9200"/>
                    </a:lnTo>
                    <a:lnTo>
                      <a:pt x="3540" y="10000"/>
                    </a:lnTo>
                    <a:lnTo>
                      <a:pt x="4249" y="10000"/>
                    </a:lnTo>
                    <a:lnTo>
                      <a:pt x="4957" y="9600"/>
                    </a:lnTo>
                    <a:lnTo>
                      <a:pt x="6019" y="9600"/>
                    </a:lnTo>
                    <a:lnTo>
                      <a:pt x="8144" y="10800"/>
                    </a:lnTo>
                    <a:lnTo>
                      <a:pt x="8852" y="10800"/>
                    </a:lnTo>
                    <a:lnTo>
                      <a:pt x="9914" y="11200"/>
                    </a:lnTo>
                    <a:lnTo>
                      <a:pt x="10977" y="11200"/>
                    </a:lnTo>
                    <a:lnTo>
                      <a:pt x="12039" y="11600"/>
                    </a:lnTo>
                    <a:lnTo>
                      <a:pt x="12747" y="11600"/>
                    </a:lnTo>
                    <a:lnTo>
                      <a:pt x="15580" y="14400"/>
                    </a:lnTo>
                    <a:lnTo>
                      <a:pt x="17350" y="18000"/>
                    </a:lnTo>
                    <a:lnTo>
                      <a:pt x="20183" y="20800"/>
                    </a:lnTo>
                    <a:lnTo>
                      <a:pt x="20891" y="21600"/>
                    </a:lnTo>
                    <a:lnTo>
                      <a:pt x="21599" y="5600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564" name="AutoShape 172"/>
              <p:cNvSpPr/>
              <p:nvPr/>
            </p:nvSpPr>
            <p:spPr bwMode="auto">
              <a:xfrm>
                <a:off x="1524126" y="865727"/>
                <a:ext cx="36875" cy="171798"/>
              </a:xfrm>
              <a:custGeom>
                <a:avLst/>
                <a:gdLst>
                  <a:gd name="T0" fmla="*/ 18438 w 21600"/>
                  <a:gd name="T1" fmla="*/ 85899 h 21600"/>
                  <a:gd name="T2" fmla="*/ 18438 w 21600"/>
                  <a:gd name="T3" fmla="*/ 85899 h 21600"/>
                  <a:gd name="T4" fmla="*/ 18438 w 21600"/>
                  <a:gd name="T5" fmla="*/ 85899 h 21600"/>
                  <a:gd name="T6" fmla="*/ 18438 w 21600"/>
                  <a:gd name="T7" fmla="*/ 85899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7549" y="1053"/>
                    </a:moveTo>
                    <a:lnTo>
                      <a:pt x="17549" y="790"/>
                    </a:lnTo>
                    <a:lnTo>
                      <a:pt x="16200" y="790"/>
                    </a:lnTo>
                    <a:lnTo>
                      <a:pt x="14849" y="263"/>
                    </a:lnTo>
                    <a:lnTo>
                      <a:pt x="13499" y="263"/>
                    </a:lnTo>
                    <a:lnTo>
                      <a:pt x="12149" y="0"/>
                    </a:lnTo>
                    <a:lnTo>
                      <a:pt x="10800" y="263"/>
                    </a:lnTo>
                    <a:lnTo>
                      <a:pt x="5400" y="2370"/>
                    </a:lnTo>
                    <a:lnTo>
                      <a:pt x="5400" y="2897"/>
                    </a:lnTo>
                    <a:lnTo>
                      <a:pt x="1350" y="5531"/>
                    </a:lnTo>
                    <a:lnTo>
                      <a:pt x="1350" y="6058"/>
                    </a:lnTo>
                    <a:lnTo>
                      <a:pt x="2700" y="6848"/>
                    </a:lnTo>
                    <a:lnTo>
                      <a:pt x="2700" y="7375"/>
                    </a:lnTo>
                    <a:lnTo>
                      <a:pt x="4050" y="7902"/>
                    </a:lnTo>
                    <a:lnTo>
                      <a:pt x="4050" y="8692"/>
                    </a:lnTo>
                    <a:lnTo>
                      <a:pt x="5400" y="10800"/>
                    </a:lnTo>
                    <a:lnTo>
                      <a:pt x="4050" y="13170"/>
                    </a:lnTo>
                    <a:lnTo>
                      <a:pt x="4050" y="18702"/>
                    </a:lnTo>
                    <a:lnTo>
                      <a:pt x="1350" y="19756"/>
                    </a:lnTo>
                    <a:lnTo>
                      <a:pt x="0" y="20546"/>
                    </a:lnTo>
                    <a:lnTo>
                      <a:pt x="0" y="21073"/>
                    </a:lnTo>
                    <a:lnTo>
                      <a:pt x="5400" y="21600"/>
                    </a:lnTo>
                    <a:lnTo>
                      <a:pt x="8100" y="20019"/>
                    </a:lnTo>
                    <a:lnTo>
                      <a:pt x="14849" y="21336"/>
                    </a:lnTo>
                    <a:lnTo>
                      <a:pt x="14849" y="19229"/>
                    </a:lnTo>
                    <a:lnTo>
                      <a:pt x="13499" y="18439"/>
                    </a:lnTo>
                    <a:lnTo>
                      <a:pt x="10800" y="17121"/>
                    </a:lnTo>
                    <a:lnTo>
                      <a:pt x="10800" y="15541"/>
                    </a:lnTo>
                    <a:lnTo>
                      <a:pt x="16200" y="13960"/>
                    </a:lnTo>
                    <a:lnTo>
                      <a:pt x="18900" y="13434"/>
                    </a:lnTo>
                    <a:lnTo>
                      <a:pt x="21599" y="12643"/>
                    </a:lnTo>
                    <a:lnTo>
                      <a:pt x="21599" y="11590"/>
                    </a:lnTo>
                    <a:lnTo>
                      <a:pt x="20249" y="11063"/>
                    </a:lnTo>
                    <a:lnTo>
                      <a:pt x="20249" y="9746"/>
                    </a:lnTo>
                    <a:lnTo>
                      <a:pt x="17549" y="6585"/>
                    </a:lnTo>
                    <a:lnTo>
                      <a:pt x="16200" y="5268"/>
                    </a:lnTo>
                    <a:lnTo>
                      <a:pt x="16200" y="4741"/>
                    </a:lnTo>
                    <a:lnTo>
                      <a:pt x="14849" y="4214"/>
                    </a:lnTo>
                    <a:lnTo>
                      <a:pt x="14849" y="2107"/>
                    </a:lnTo>
                    <a:lnTo>
                      <a:pt x="17549" y="1053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565" name="AutoShape 173"/>
              <p:cNvSpPr/>
              <p:nvPr/>
            </p:nvSpPr>
            <p:spPr bwMode="auto">
              <a:xfrm>
                <a:off x="920826" y="1399975"/>
                <a:ext cx="97308" cy="121516"/>
              </a:xfrm>
              <a:custGeom>
                <a:avLst/>
                <a:gdLst>
                  <a:gd name="T0" fmla="*/ 48654 w 21600"/>
                  <a:gd name="T1" fmla="*/ 60758 h 21600"/>
                  <a:gd name="T2" fmla="*/ 48654 w 21600"/>
                  <a:gd name="T3" fmla="*/ 60758 h 21600"/>
                  <a:gd name="T4" fmla="*/ 48654 w 21600"/>
                  <a:gd name="T5" fmla="*/ 60758 h 21600"/>
                  <a:gd name="T6" fmla="*/ 48654 w 21600"/>
                  <a:gd name="T7" fmla="*/ 60758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4841"/>
                    </a:moveTo>
                    <a:lnTo>
                      <a:pt x="1004" y="4841"/>
                    </a:lnTo>
                    <a:lnTo>
                      <a:pt x="2009" y="5213"/>
                    </a:lnTo>
                    <a:lnTo>
                      <a:pt x="2009" y="5586"/>
                    </a:lnTo>
                    <a:lnTo>
                      <a:pt x="2511" y="5958"/>
                    </a:lnTo>
                    <a:lnTo>
                      <a:pt x="2511" y="6703"/>
                    </a:lnTo>
                    <a:lnTo>
                      <a:pt x="5023" y="6703"/>
                    </a:lnTo>
                    <a:lnTo>
                      <a:pt x="5525" y="7448"/>
                    </a:lnTo>
                    <a:lnTo>
                      <a:pt x="5525" y="8937"/>
                    </a:lnTo>
                    <a:lnTo>
                      <a:pt x="5023" y="10055"/>
                    </a:lnTo>
                    <a:lnTo>
                      <a:pt x="5023" y="10800"/>
                    </a:lnTo>
                    <a:lnTo>
                      <a:pt x="4520" y="11172"/>
                    </a:lnTo>
                    <a:lnTo>
                      <a:pt x="4520" y="11544"/>
                    </a:lnTo>
                    <a:lnTo>
                      <a:pt x="6027" y="11544"/>
                    </a:lnTo>
                    <a:lnTo>
                      <a:pt x="6530" y="11172"/>
                    </a:lnTo>
                    <a:lnTo>
                      <a:pt x="7534" y="10800"/>
                    </a:lnTo>
                    <a:lnTo>
                      <a:pt x="8037" y="10427"/>
                    </a:lnTo>
                    <a:lnTo>
                      <a:pt x="9544" y="10427"/>
                    </a:lnTo>
                    <a:lnTo>
                      <a:pt x="10046" y="10800"/>
                    </a:lnTo>
                    <a:lnTo>
                      <a:pt x="10548" y="10800"/>
                    </a:lnTo>
                    <a:lnTo>
                      <a:pt x="12558" y="12289"/>
                    </a:lnTo>
                    <a:lnTo>
                      <a:pt x="14567" y="14524"/>
                    </a:lnTo>
                    <a:lnTo>
                      <a:pt x="15069" y="15641"/>
                    </a:lnTo>
                    <a:lnTo>
                      <a:pt x="15069" y="16386"/>
                    </a:lnTo>
                    <a:lnTo>
                      <a:pt x="15572" y="17503"/>
                    </a:lnTo>
                    <a:lnTo>
                      <a:pt x="15572" y="20110"/>
                    </a:lnTo>
                    <a:lnTo>
                      <a:pt x="15069" y="20482"/>
                    </a:lnTo>
                    <a:lnTo>
                      <a:pt x="17079" y="21599"/>
                    </a:lnTo>
                    <a:lnTo>
                      <a:pt x="17581" y="21227"/>
                    </a:lnTo>
                    <a:lnTo>
                      <a:pt x="21599" y="21227"/>
                    </a:lnTo>
                    <a:lnTo>
                      <a:pt x="21599" y="18620"/>
                    </a:lnTo>
                    <a:lnTo>
                      <a:pt x="21097" y="16386"/>
                    </a:lnTo>
                    <a:lnTo>
                      <a:pt x="20093" y="14524"/>
                    </a:lnTo>
                    <a:lnTo>
                      <a:pt x="14567" y="10427"/>
                    </a:lnTo>
                    <a:lnTo>
                      <a:pt x="13562" y="10055"/>
                    </a:lnTo>
                    <a:lnTo>
                      <a:pt x="13060" y="9310"/>
                    </a:lnTo>
                    <a:lnTo>
                      <a:pt x="12055" y="8937"/>
                    </a:lnTo>
                    <a:lnTo>
                      <a:pt x="11553" y="8193"/>
                    </a:lnTo>
                    <a:lnTo>
                      <a:pt x="12055" y="7448"/>
                    </a:lnTo>
                    <a:lnTo>
                      <a:pt x="13060" y="6703"/>
                    </a:lnTo>
                    <a:lnTo>
                      <a:pt x="13060" y="6331"/>
                    </a:lnTo>
                    <a:lnTo>
                      <a:pt x="13562" y="5586"/>
                    </a:lnTo>
                    <a:lnTo>
                      <a:pt x="13562" y="4841"/>
                    </a:lnTo>
                    <a:lnTo>
                      <a:pt x="13060" y="4468"/>
                    </a:lnTo>
                    <a:lnTo>
                      <a:pt x="12558" y="3724"/>
                    </a:lnTo>
                    <a:lnTo>
                      <a:pt x="10046" y="2979"/>
                    </a:lnTo>
                    <a:lnTo>
                      <a:pt x="9544" y="744"/>
                    </a:lnTo>
                    <a:lnTo>
                      <a:pt x="9041" y="744"/>
                    </a:lnTo>
                    <a:lnTo>
                      <a:pt x="9041" y="372"/>
                    </a:lnTo>
                    <a:lnTo>
                      <a:pt x="8539" y="0"/>
                    </a:lnTo>
                    <a:lnTo>
                      <a:pt x="7032" y="0"/>
                    </a:lnTo>
                    <a:lnTo>
                      <a:pt x="6027" y="372"/>
                    </a:lnTo>
                    <a:lnTo>
                      <a:pt x="6027" y="3724"/>
                    </a:lnTo>
                    <a:lnTo>
                      <a:pt x="4520" y="3724"/>
                    </a:lnTo>
                    <a:lnTo>
                      <a:pt x="3516" y="4096"/>
                    </a:lnTo>
                    <a:lnTo>
                      <a:pt x="3013" y="4096"/>
                    </a:lnTo>
                    <a:lnTo>
                      <a:pt x="0" y="4841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566" name="AutoShape 174"/>
              <p:cNvSpPr/>
              <p:nvPr/>
            </p:nvSpPr>
            <p:spPr bwMode="auto">
              <a:xfrm>
                <a:off x="371813" y="1198846"/>
                <a:ext cx="226366" cy="182274"/>
              </a:xfrm>
              <a:custGeom>
                <a:avLst/>
                <a:gdLst>
                  <a:gd name="T0" fmla="*/ 113183 w 21600"/>
                  <a:gd name="T1" fmla="*/ 91137 h 21600"/>
                  <a:gd name="T2" fmla="*/ 113183 w 21600"/>
                  <a:gd name="T3" fmla="*/ 91137 h 21600"/>
                  <a:gd name="T4" fmla="*/ 113183 w 21600"/>
                  <a:gd name="T5" fmla="*/ 91137 h 21600"/>
                  <a:gd name="T6" fmla="*/ 113183 w 21600"/>
                  <a:gd name="T7" fmla="*/ 91137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632" y="0"/>
                    </a:moveTo>
                    <a:lnTo>
                      <a:pt x="16632" y="248"/>
                    </a:lnTo>
                    <a:lnTo>
                      <a:pt x="16200" y="248"/>
                    </a:lnTo>
                    <a:lnTo>
                      <a:pt x="15336" y="1241"/>
                    </a:lnTo>
                    <a:lnTo>
                      <a:pt x="15336" y="1737"/>
                    </a:lnTo>
                    <a:lnTo>
                      <a:pt x="13608" y="2234"/>
                    </a:lnTo>
                    <a:lnTo>
                      <a:pt x="13176" y="3475"/>
                    </a:lnTo>
                    <a:lnTo>
                      <a:pt x="12960" y="3475"/>
                    </a:lnTo>
                    <a:lnTo>
                      <a:pt x="12744" y="3724"/>
                    </a:lnTo>
                    <a:lnTo>
                      <a:pt x="12528" y="3724"/>
                    </a:lnTo>
                    <a:lnTo>
                      <a:pt x="12096" y="3972"/>
                    </a:lnTo>
                    <a:lnTo>
                      <a:pt x="11880" y="4468"/>
                    </a:lnTo>
                    <a:lnTo>
                      <a:pt x="11880" y="5710"/>
                    </a:lnTo>
                    <a:lnTo>
                      <a:pt x="9936" y="8193"/>
                    </a:lnTo>
                    <a:lnTo>
                      <a:pt x="8207" y="8193"/>
                    </a:lnTo>
                    <a:lnTo>
                      <a:pt x="7776" y="8441"/>
                    </a:lnTo>
                    <a:lnTo>
                      <a:pt x="7128" y="8689"/>
                    </a:lnTo>
                    <a:lnTo>
                      <a:pt x="6696" y="9186"/>
                    </a:lnTo>
                    <a:lnTo>
                      <a:pt x="6479" y="9682"/>
                    </a:lnTo>
                    <a:lnTo>
                      <a:pt x="5615" y="10675"/>
                    </a:lnTo>
                    <a:lnTo>
                      <a:pt x="5184" y="10924"/>
                    </a:lnTo>
                    <a:lnTo>
                      <a:pt x="4751" y="11420"/>
                    </a:lnTo>
                    <a:lnTo>
                      <a:pt x="4536" y="11420"/>
                    </a:lnTo>
                    <a:lnTo>
                      <a:pt x="4319" y="11668"/>
                    </a:lnTo>
                    <a:lnTo>
                      <a:pt x="3455" y="11917"/>
                    </a:lnTo>
                    <a:lnTo>
                      <a:pt x="2159" y="12165"/>
                    </a:lnTo>
                    <a:lnTo>
                      <a:pt x="863" y="12165"/>
                    </a:lnTo>
                    <a:lnTo>
                      <a:pt x="0" y="11917"/>
                    </a:lnTo>
                    <a:lnTo>
                      <a:pt x="1295" y="14399"/>
                    </a:lnTo>
                    <a:lnTo>
                      <a:pt x="1511" y="14896"/>
                    </a:lnTo>
                    <a:lnTo>
                      <a:pt x="1511" y="16137"/>
                    </a:lnTo>
                    <a:lnTo>
                      <a:pt x="1295" y="16386"/>
                    </a:lnTo>
                    <a:lnTo>
                      <a:pt x="863" y="16634"/>
                    </a:lnTo>
                    <a:lnTo>
                      <a:pt x="647" y="17131"/>
                    </a:lnTo>
                    <a:lnTo>
                      <a:pt x="431" y="17875"/>
                    </a:lnTo>
                    <a:lnTo>
                      <a:pt x="431" y="19117"/>
                    </a:lnTo>
                    <a:lnTo>
                      <a:pt x="863" y="20110"/>
                    </a:lnTo>
                    <a:lnTo>
                      <a:pt x="1079" y="19862"/>
                    </a:lnTo>
                    <a:lnTo>
                      <a:pt x="1511" y="19862"/>
                    </a:lnTo>
                    <a:lnTo>
                      <a:pt x="1943" y="19613"/>
                    </a:lnTo>
                    <a:lnTo>
                      <a:pt x="2375" y="19613"/>
                    </a:lnTo>
                    <a:lnTo>
                      <a:pt x="2591" y="19365"/>
                    </a:lnTo>
                    <a:lnTo>
                      <a:pt x="3239" y="19365"/>
                    </a:lnTo>
                    <a:lnTo>
                      <a:pt x="3671" y="19613"/>
                    </a:lnTo>
                    <a:lnTo>
                      <a:pt x="5615" y="19613"/>
                    </a:lnTo>
                    <a:lnTo>
                      <a:pt x="6048" y="19862"/>
                    </a:lnTo>
                    <a:lnTo>
                      <a:pt x="6479" y="19862"/>
                    </a:lnTo>
                    <a:lnTo>
                      <a:pt x="6912" y="20110"/>
                    </a:lnTo>
                    <a:lnTo>
                      <a:pt x="7128" y="20606"/>
                    </a:lnTo>
                    <a:lnTo>
                      <a:pt x="8207" y="21599"/>
                    </a:lnTo>
                    <a:lnTo>
                      <a:pt x="9936" y="19365"/>
                    </a:lnTo>
                    <a:lnTo>
                      <a:pt x="10152" y="19365"/>
                    </a:lnTo>
                    <a:lnTo>
                      <a:pt x="10368" y="19117"/>
                    </a:lnTo>
                    <a:lnTo>
                      <a:pt x="12960" y="19117"/>
                    </a:lnTo>
                    <a:lnTo>
                      <a:pt x="13176" y="16634"/>
                    </a:lnTo>
                    <a:lnTo>
                      <a:pt x="12312" y="16137"/>
                    </a:lnTo>
                    <a:lnTo>
                      <a:pt x="12312" y="15144"/>
                    </a:lnTo>
                    <a:lnTo>
                      <a:pt x="12528" y="13903"/>
                    </a:lnTo>
                    <a:lnTo>
                      <a:pt x="12960" y="12662"/>
                    </a:lnTo>
                    <a:lnTo>
                      <a:pt x="14256" y="11420"/>
                    </a:lnTo>
                    <a:lnTo>
                      <a:pt x="16416" y="10179"/>
                    </a:lnTo>
                    <a:lnTo>
                      <a:pt x="16632" y="9931"/>
                    </a:lnTo>
                    <a:lnTo>
                      <a:pt x="16848" y="9434"/>
                    </a:lnTo>
                    <a:lnTo>
                      <a:pt x="17496" y="8689"/>
                    </a:lnTo>
                    <a:lnTo>
                      <a:pt x="17712" y="8193"/>
                    </a:lnTo>
                    <a:lnTo>
                      <a:pt x="17712" y="7696"/>
                    </a:lnTo>
                    <a:lnTo>
                      <a:pt x="18576" y="7696"/>
                    </a:lnTo>
                    <a:lnTo>
                      <a:pt x="18576" y="7448"/>
                    </a:lnTo>
                    <a:lnTo>
                      <a:pt x="18360" y="7200"/>
                    </a:lnTo>
                    <a:lnTo>
                      <a:pt x="18360" y="6951"/>
                    </a:lnTo>
                    <a:lnTo>
                      <a:pt x="18576" y="6455"/>
                    </a:lnTo>
                    <a:lnTo>
                      <a:pt x="18792" y="6206"/>
                    </a:lnTo>
                    <a:lnTo>
                      <a:pt x="19008" y="5710"/>
                    </a:lnTo>
                    <a:lnTo>
                      <a:pt x="19440" y="5710"/>
                    </a:lnTo>
                    <a:lnTo>
                      <a:pt x="19872" y="5462"/>
                    </a:lnTo>
                    <a:lnTo>
                      <a:pt x="20736" y="5462"/>
                    </a:lnTo>
                    <a:lnTo>
                      <a:pt x="21168" y="5710"/>
                    </a:lnTo>
                    <a:lnTo>
                      <a:pt x="21600" y="5710"/>
                    </a:lnTo>
                    <a:lnTo>
                      <a:pt x="21600" y="5462"/>
                    </a:lnTo>
                    <a:lnTo>
                      <a:pt x="21168" y="4965"/>
                    </a:lnTo>
                    <a:lnTo>
                      <a:pt x="20736" y="4717"/>
                    </a:lnTo>
                    <a:lnTo>
                      <a:pt x="20520" y="4717"/>
                    </a:lnTo>
                    <a:lnTo>
                      <a:pt x="20088" y="4468"/>
                    </a:lnTo>
                    <a:lnTo>
                      <a:pt x="19872" y="4468"/>
                    </a:lnTo>
                    <a:lnTo>
                      <a:pt x="19656" y="4220"/>
                    </a:lnTo>
                    <a:lnTo>
                      <a:pt x="19656" y="3972"/>
                    </a:lnTo>
                    <a:lnTo>
                      <a:pt x="19440" y="3972"/>
                    </a:lnTo>
                    <a:lnTo>
                      <a:pt x="19008" y="3475"/>
                    </a:lnTo>
                    <a:lnTo>
                      <a:pt x="18576" y="3227"/>
                    </a:lnTo>
                    <a:lnTo>
                      <a:pt x="17928" y="3227"/>
                    </a:lnTo>
                    <a:lnTo>
                      <a:pt x="17280" y="3475"/>
                    </a:lnTo>
                    <a:lnTo>
                      <a:pt x="17064" y="3227"/>
                    </a:lnTo>
                    <a:lnTo>
                      <a:pt x="16848" y="2731"/>
                    </a:lnTo>
                    <a:lnTo>
                      <a:pt x="16848" y="1737"/>
                    </a:lnTo>
                    <a:lnTo>
                      <a:pt x="18576" y="0"/>
                    </a:lnTo>
                    <a:lnTo>
                      <a:pt x="16632" y="0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567" name="AutoShape 175"/>
              <p:cNvSpPr/>
              <p:nvPr/>
            </p:nvSpPr>
            <p:spPr bwMode="auto">
              <a:xfrm>
                <a:off x="911608" y="1630435"/>
                <a:ext cx="76822" cy="69139"/>
              </a:xfrm>
              <a:custGeom>
                <a:avLst/>
                <a:gdLst>
                  <a:gd name="T0" fmla="*/ 38411 w 21600"/>
                  <a:gd name="T1" fmla="*/ 34570 h 21600"/>
                  <a:gd name="T2" fmla="*/ 38411 w 21600"/>
                  <a:gd name="T3" fmla="*/ 34570 h 21600"/>
                  <a:gd name="T4" fmla="*/ 38411 w 21600"/>
                  <a:gd name="T5" fmla="*/ 34570 h 21600"/>
                  <a:gd name="T6" fmla="*/ 38411 w 21600"/>
                  <a:gd name="T7" fmla="*/ 34570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5082" y="8509"/>
                    </a:lnTo>
                    <a:lnTo>
                      <a:pt x="5717" y="9163"/>
                    </a:lnTo>
                    <a:lnTo>
                      <a:pt x="12070" y="14399"/>
                    </a:lnTo>
                    <a:lnTo>
                      <a:pt x="15882" y="17672"/>
                    </a:lnTo>
                    <a:lnTo>
                      <a:pt x="19058" y="20290"/>
                    </a:lnTo>
                    <a:lnTo>
                      <a:pt x="20964" y="21599"/>
                    </a:lnTo>
                    <a:lnTo>
                      <a:pt x="21600" y="21599"/>
                    </a:lnTo>
                    <a:lnTo>
                      <a:pt x="21600" y="18981"/>
                    </a:lnTo>
                    <a:lnTo>
                      <a:pt x="20964" y="18327"/>
                    </a:lnTo>
                    <a:lnTo>
                      <a:pt x="20964" y="17672"/>
                    </a:lnTo>
                    <a:lnTo>
                      <a:pt x="18423" y="13745"/>
                    </a:lnTo>
                    <a:lnTo>
                      <a:pt x="18423" y="11781"/>
                    </a:lnTo>
                    <a:lnTo>
                      <a:pt x="17788" y="10472"/>
                    </a:lnTo>
                    <a:lnTo>
                      <a:pt x="17788" y="8509"/>
                    </a:lnTo>
                    <a:lnTo>
                      <a:pt x="17152" y="7854"/>
                    </a:lnTo>
                    <a:lnTo>
                      <a:pt x="14611" y="3927"/>
                    </a:lnTo>
                    <a:lnTo>
                      <a:pt x="12070" y="4581"/>
                    </a:lnTo>
                    <a:lnTo>
                      <a:pt x="9529" y="1309"/>
                    </a:lnTo>
                    <a:lnTo>
                      <a:pt x="3811" y="196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568" name="AutoShape 176"/>
              <p:cNvSpPr/>
              <p:nvPr/>
            </p:nvSpPr>
            <p:spPr bwMode="auto">
              <a:xfrm>
                <a:off x="755917" y="1364358"/>
                <a:ext cx="61458" cy="58664"/>
              </a:xfrm>
              <a:custGeom>
                <a:avLst/>
                <a:gdLst>
                  <a:gd name="T0" fmla="*/ 30729 w 21600"/>
                  <a:gd name="T1" fmla="*/ 29332 h 21600"/>
                  <a:gd name="T2" fmla="*/ 30729 w 21600"/>
                  <a:gd name="T3" fmla="*/ 29332 h 21600"/>
                  <a:gd name="T4" fmla="*/ 30729 w 21600"/>
                  <a:gd name="T5" fmla="*/ 29332 h 21600"/>
                  <a:gd name="T6" fmla="*/ 30729 w 21600"/>
                  <a:gd name="T7" fmla="*/ 29332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599" y="21599"/>
                    </a:moveTo>
                    <a:lnTo>
                      <a:pt x="19199" y="16971"/>
                    </a:lnTo>
                    <a:lnTo>
                      <a:pt x="19199" y="16199"/>
                    </a:lnTo>
                    <a:lnTo>
                      <a:pt x="16000" y="14657"/>
                    </a:lnTo>
                    <a:lnTo>
                      <a:pt x="15200" y="13885"/>
                    </a:lnTo>
                    <a:lnTo>
                      <a:pt x="11200" y="13885"/>
                    </a:lnTo>
                    <a:lnTo>
                      <a:pt x="8000" y="15428"/>
                    </a:lnTo>
                    <a:lnTo>
                      <a:pt x="8000" y="16199"/>
                    </a:lnTo>
                    <a:lnTo>
                      <a:pt x="7200" y="16199"/>
                    </a:lnTo>
                    <a:lnTo>
                      <a:pt x="7200" y="16971"/>
                    </a:lnTo>
                    <a:lnTo>
                      <a:pt x="6400" y="16971"/>
                    </a:lnTo>
                    <a:lnTo>
                      <a:pt x="4800" y="17742"/>
                    </a:lnTo>
                    <a:lnTo>
                      <a:pt x="2400" y="17742"/>
                    </a:lnTo>
                    <a:lnTo>
                      <a:pt x="2400" y="11571"/>
                    </a:lnTo>
                    <a:lnTo>
                      <a:pt x="1600" y="10028"/>
                    </a:lnTo>
                    <a:lnTo>
                      <a:pt x="800" y="10028"/>
                    </a:lnTo>
                    <a:lnTo>
                      <a:pt x="800" y="9257"/>
                    </a:lnTo>
                    <a:lnTo>
                      <a:pt x="0" y="8485"/>
                    </a:lnTo>
                    <a:lnTo>
                      <a:pt x="0" y="5400"/>
                    </a:lnTo>
                    <a:lnTo>
                      <a:pt x="800" y="4628"/>
                    </a:lnTo>
                    <a:lnTo>
                      <a:pt x="800" y="3085"/>
                    </a:lnTo>
                    <a:lnTo>
                      <a:pt x="1600" y="1542"/>
                    </a:lnTo>
                    <a:lnTo>
                      <a:pt x="1600" y="771"/>
                    </a:lnTo>
                    <a:lnTo>
                      <a:pt x="2400" y="0"/>
                    </a:lnTo>
                    <a:lnTo>
                      <a:pt x="10399" y="0"/>
                    </a:lnTo>
                    <a:lnTo>
                      <a:pt x="11200" y="771"/>
                    </a:lnTo>
                    <a:lnTo>
                      <a:pt x="12000" y="2314"/>
                    </a:lnTo>
                    <a:lnTo>
                      <a:pt x="12000" y="5400"/>
                    </a:lnTo>
                    <a:lnTo>
                      <a:pt x="13600" y="10800"/>
                    </a:lnTo>
                    <a:lnTo>
                      <a:pt x="15200" y="9257"/>
                    </a:lnTo>
                    <a:lnTo>
                      <a:pt x="16000" y="7714"/>
                    </a:lnTo>
                    <a:lnTo>
                      <a:pt x="16000" y="6942"/>
                    </a:lnTo>
                    <a:lnTo>
                      <a:pt x="16800" y="5400"/>
                    </a:lnTo>
                    <a:lnTo>
                      <a:pt x="17600" y="4628"/>
                    </a:lnTo>
                    <a:lnTo>
                      <a:pt x="18399" y="4628"/>
                    </a:lnTo>
                    <a:lnTo>
                      <a:pt x="19199" y="5400"/>
                    </a:lnTo>
                    <a:lnTo>
                      <a:pt x="19199" y="6942"/>
                    </a:lnTo>
                    <a:lnTo>
                      <a:pt x="20799" y="13114"/>
                    </a:lnTo>
                    <a:lnTo>
                      <a:pt x="21599" y="17742"/>
                    </a:lnTo>
                    <a:lnTo>
                      <a:pt x="21599" y="21599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569" name="AutoShape 177"/>
              <p:cNvSpPr/>
              <p:nvPr/>
            </p:nvSpPr>
            <p:spPr bwMode="auto">
              <a:xfrm>
                <a:off x="812253" y="1324552"/>
                <a:ext cx="113695" cy="284933"/>
              </a:xfrm>
              <a:custGeom>
                <a:avLst/>
                <a:gdLst>
                  <a:gd name="T0" fmla="*/ 56848 w 21600"/>
                  <a:gd name="T1" fmla="*/ 142467 h 21600"/>
                  <a:gd name="T2" fmla="*/ 56848 w 21600"/>
                  <a:gd name="T3" fmla="*/ 142467 h 21600"/>
                  <a:gd name="T4" fmla="*/ 56848 w 21600"/>
                  <a:gd name="T5" fmla="*/ 142467 h 21600"/>
                  <a:gd name="T6" fmla="*/ 56848 w 21600"/>
                  <a:gd name="T7" fmla="*/ 142467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3392" y="12229"/>
                    </a:moveTo>
                    <a:lnTo>
                      <a:pt x="8640" y="13500"/>
                    </a:lnTo>
                    <a:lnTo>
                      <a:pt x="5616" y="13341"/>
                    </a:lnTo>
                    <a:lnTo>
                      <a:pt x="5616" y="11276"/>
                    </a:lnTo>
                    <a:lnTo>
                      <a:pt x="5184" y="10958"/>
                    </a:lnTo>
                    <a:lnTo>
                      <a:pt x="5184" y="10800"/>
                    </a:lnTo>
                    <a:lnTo>
                      <a:pt x="4752" y="10641"/>
                    </a:lnTo>
                    <a:lnTo>
                      <a:pt x="3888" y="10005"/>
                    </a:lnTo>
                    <a:lnTo>
                      <a:pt x="3456" y="9529"/>
                    </a:lnTo>
                    <a:lnTo>
                      <a:pt x="2592" y="9211"/>
                    </a:lnTo>
                    <a:lnTo>
                      <a:pt x="2160" y="8894"/>
                    </a:lnTo>
                    <a:lnTo>
                      <a:pt x="2160" y="8576"/>
                    </a:lnTo>
                    <a:lnTo>
                      <a:pt x="1728" y="8576"/>
                    </a:lnTo>
                    <a:lnTo>
                      <a:pt x="1296" y="8417"/>
                    </a:lnTo>
                    <a:lnTo>
                      <a:pt x="864" y="8099"/>
                    </a:lnTo>
                    <a:lnTo>
                      <a:pt x="864" y="7782"/>
                    </a:lnTo>
                    <a:lnTo>
                      <a:pt x="432" y="7464"/>
                    </a:lnTo>
                    <a:lnTo>
                      <a:pt x="432" y="7147"/>
                    </a:lnTo>
                    <a:lnTo>
                      <a:pt x="864" y="6829"/>
                    </a:lnTo>
                    <a:lnTo>
                      <a:pt x="864" y="6511"/>
                    </a:lnTo>
                    <a:lnTo>
                      <a:pt x="432" y="6194"/>
                    </a:lnTo>
                    <a:lnTo>
                      <a:pt x="432" y="6035"/>
                    </a:lnTo>
                    <a:lnTo>
                      <a:pt x="0" y="5876"/>
                    </a:lnTo>
                    <a:lnTo>
                      <a:pt x="0" y="5717"/>
                    </a:lnTo>
                    <a:lnTo>
                      <a:pt x="432" y="5558"/>
                    </a:lnTo>
                    <a:lnTo>
                      <a:pt x="864" y="5717"/>
                    </a:lnTo>
                    <a:lnTo>
                      <a:pt x="1296" y="5717"/>
                    </a:lnTo>
                    <a:lnTo>
                      <a:pt x="1728" y="5876"/>
                    </a:lnTo>
                    <a:lnTo>
                      <a:pt x="2160" y="5717"/>
                    </a:lnTo>
                    <a:lnTo>
                      <a:pt x="2160" y="5558"/>
                    </a:lnTo>
                    <a:lnTo>
                      <a:pt x="1728" y="4447"/>
                    </a:lnTo>
                    <a:lnTo>
                      <a:pt x="1296" y="4447"/>
                    </a:lnTo>
                    <a:lnTo>
                      <a:pt x="1728" y="4447"/>
                    </a:lnTo>
                    <a:lnTo>
                      <a:pt x="2160" y="4605"/>
                    </a:lnTo>
                    <a:lnTo>
                      <a:pt x="3024" y="4764"/>
                    </a:lnTo>
                    <a:lnTo>
                      <a:pt x="3456" y="4764"/>
                    </a:lnTo>
                    <a:lnTo>
                      <a:pt x="4752" y="4605"/>
                    </a:lnTo>
                    <a:lnTo>
                      <a:pt x="4752" y="4447"/>
                    </a:lnTo>
                    <a:lnTo>
                      <a:pt x="5184" y="4288"/>
                    </a:lnTo>
                    <a:lnTo>
                      <a:pt x="5616" y="4288"/>
                    </a:lnTo>
                    <a:lnTo>
                      <a:pt x="6047" y="3970"/>
                    </a:lnTo>
                    <a:lnTo>
                      <a:pt x="6047" y="3811"/>
                    </a:lnTo>
                    <a:lnTo>
                      <a:pt x="6479" y="3652"/>
                    </a:lnTo>
                    <a:lnTo>
                      <a:pt x="6912" y="3176"/>
                    </a:lnTo>
                    <a:lnTo>
                      <a:pt x="7344" y="2858"/>
                    </a:lnTo>
                    <a:lnTo>
                      <a:pt x="7775" y="2699"/>
                    </a:lnTo>
                    <a:lnTo>
                      <a:pt x="7775" y="2382"/>
                    </a:lnTo>
                    <a:lnTo>
                      <a:pt x="8640" y="2064"/>
                    </a:lnTo>
                    <a:lnTo>
                      <a:pt x="11663" y="1905"/>
                    </a:lnTo>
                    <a:lnTo>
                      <a:pt x="14255" y="0"/>
                    </a:lnTo>
                    <a:lnTo>
                      <a:pt x="15983" y="635"/>
                    </a:lnTo>
                    <a:lnTo>
                      <a:pt x="17279" y="1588"/>
                    </a:lnTo>
                    <a:lnTo>
                      <a:pt x="18143" y="2699"/>
                    </a:lnTo>
                    <a:lnTo>
                      <a:pt x="16847" y="3176"/>
                    </a:lnTo>
                    <a:lnTo>
                      <a:pt x="16415" y="4129"/>
                    </a:lnTo>
                    <a:lnTo>
                      <a:pt x="15551" y="5558"/>
                    </a:lnTo>
                    <a:lnTo>
                      <a:pt x="15551" y="5717"/>
                    </a:lnTo>
                    <a:lnTo>
                      <a:pt x="17279" y="6352"/>
                    </a:lnTo>
                    <a:lnTo>
                      <a:pt x="18143" y="6352"/>
                    </a:lnTo>
                    <a:lnTo>
                      <a:pt x="19439" y="6194"/>
                    </a:lnTo>
                    <a:lnTo>
                      <a:pt x="21599" y="6670"/>
                    </a:lnTo>
                    <a:lnTo>
                      <a:pt x="20735" y="7782"/>
                    </a:lnTo>
                    <a:lnTo>
                      <a:pt x="20303" y="7941"/>
                    </a:lnTo>
                    <a:lnTo>
                      <a:pt x="18575" y="8258"/>
                    </a:lnTo>
                    <a:lnTo>
                      <a:pt x="17711" y="8894"/>
                    </a:lnTo>
                    <a:lnTo>
                      <a:pt x="17279" y="9688"/>
                    </a:lnTo>
                    <a:lnTo>
                      <a:pt x="18143" y="10958"/>
                    </a:lnTo>
                    <a:lnTo>
                      <a:pt x="17711" y="10958"/>
                    </a:lnTo>
                    <a:lnTo>
                      <a:pt x="17279" y="11117"/>
                    </a:lnTo>
                    <a:lnTo>
                      <a:pt x="17279" y="11276"/>
                    </a:lnTo>
                    <a:lnTo>
                      <a:pt x="16847" y="11594"/>
                    </a:lnTo>
                    <a:lnTo>
                      <a:pt x="17279" y="11911"/>
                    </a:lnTo>
                    <a:lnTo>
                      <a:pt x="17279" y="13341"/>
                    </a:lnTo>
                    <a:lnTo>
                      <a:pt x="17711" y="13817"/>
                    </a:lnTo>
                    <a:lnTo>
                      <a:pt x="18143" y="14452"/>
                    </a:lnTo>
                    <a:lnTo>
                      <a:pt x="19007" y="14929"/>
                    </a:lnTo>
                    <a:lnTo>
                      <a:pt x="18143" y="16676"/>
                    </a:lnTo>
                    <a:lnTo>
                      <a:pt x="18143" y="18264"/>
                    </a:lnTo>
                    <a:lnTo>
                      <a:pt x="17711" y="19376"/>
                    </a:lnTo>
                    <a:lnTo>
                      <a:pt x="17279" y="20647"/>
                    </a:lnTo>
                    <a:lnTo>
                      <a:pt x="16415" y="21600"/>
                    </a:lnTo>
                    <a:lnTo>
                      <a:pt x="15983" y="21441"/>
                    </a:lnTo>
                    <a:lnTo>
                      <a:pt x="15551" y="20805"/>
                    </a:lnTo>
                    <a:lnTo>
                      <a:pt x="15551" y="19694"/>
                    </a:lnTo>
                    <a:lnTo>
                      <a:pt x="15983" y="17947"/>
                    </a:lnTo>
                    <a:lnTo>
                      <a:pt x="15983" y="14929"/>
                    </a:lnTo>
                    <a:lnTo>
                      <a:pt x="15119" y="13341"/>
                    </a:lnTo>
                    <a:lnTo>
                      <a:pt x="13392" y="12229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570" name="AutoShape 178"/>
              <p:cNvSpPr/>
              <p:nvPr/>
            </p:nvSpPr>
            <p:spPr bwMode="auto">
              <a:xfrm>
                <a:off x="954627" y="1389499"/>
                <a:ext cx="102429" cy="175989"/>
              </a:xfrm>
              <a:custGeom>
                <a:avLst/>
                <a:gdLst>
                  <a:gd name="T0" fmla="*/ 51215 w 21600"/>
                  <a:gd name="T1" fmla="*/ 87995 h 21600"/>
                  <a:gd name="T2" fmla="*/ 51215 w 21600"/>
                  <a:gd name="T3" fmla="*/ 87995 h 21600"/>
                  <a:gd name="T4" fmla="*/ 51215 w 21600"/>
                  <a:gd name="T5" fmla="*/ 87995 h 21600"/>
                  <a:gd name="T6" fmla="*/ 51215 w 21600"/>
                  <a:gd name="T7" fmla="*/ 87995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3439" y="15942"/>
                    </a:moveTo>
                    <a:lnTo>
                      <a:pt x="13919" y="15942"/>
                    </a:lnTo>
                    <a:lnTo>
                      <a:pt x="14879" y="16457"/>
                    </a:lnTo>
                    <a:lnTo>
                      <a:pt x="15359" y="16971"/>
                    </a:lnTo>
                    <a:lnTo>
                      <a:pt x="14399" y="19285"/>
                    </a:lnTo>
                    <a:lnTo>
                      <a:pt x="11999" y="19799"/>
                    </a:lnTo>
                    <a:lnTo>
                      <a:pt x="11039" y="20314"/>
                    </a:lnTo>
                    <a:lnTo>
                      <a:pt x="10079" y="20314"/>
                    </a:lnTo>
                    <a:lnTo>
                      <a:pt x="9119" y="21600"/>
                    </a:lnTo>
                    <a:lnTo>
                      <a:pt x="11039" y="21342"/>
                    </a:lnTo>
                    <a:lnTo>
                      <a:pt x="14879" y="21600"/>
                    </a:lnTo>
                    <a:lnTo>
                      <a:pt x="15359" y="21085"/>
                    </a:lnTo>
                    <a:lnTo>
                      <a:pt x="18719" y="19285"/>
                    </a:lnTo>
                    <a:lnTo>
                      <a:pt x="20639" y="17999"/>
                    </a:lnTo>
                    <a:lnTo>
                      <a:pt x="21119" y="17228"/>
                    </a:lnTo>
                    <a:lnTo>
                      <a:pt x="21599" y="16714"/>
                    </a:lnTo>
                    <a:lnTo>
                      <a:pt x="21599" y="16199"/>
                    </a:lnTo>
                    <a:lnTo>
                      <a:pt x="21119" y="15942"/>
                    </a:lnTo>
                    <a:lnTo>
                      <a:pt x="20159" y="13114"/>
                    </a:lnTo>
                    <a:lnTo>
                      <a:pt x="20159" y="12085"/>
                    </a:lnTo>
                    <a:lnTo>
                      <a:pt x="19199" y="11057"/>
                    </a:lnTo>
                    <a:lnTo>
                      <a:pt x="18239" y="10542"/>
                    </a:lnTo>
                    <a:lnTo>
                      <a:pt x="16799" y="10028"/>
                    </a:lnTo>
                    <a:lnTo>
                      <a:pt x="14399" y="9514"/>
                    </a:lnTo>
                    <a:lnTo>
                      <a:pt x="11039" y="6942"/>
                    </a:lnTo>
                    <a:lnTo>
                      <a:pt x="11039" y="5914"/>
                    </a:lnTo>
                    <a:lnTo>
                      <a:pt x="11519" y="5657"/>
                    </a:lnTo>
                    <a:lnTo>
                      <a:pt x="11519" y="5399"/>
                    </a:lnTo>
                    <a:lnTo>
                      <a:pt x="11999" y="5142"/>
                    </a:lnTo>
                    <a:lnTo>
                      <a:pt x="12479" y="4628"/>
                    </a:lnTo>
                    <a:lnTo>
                      <a:pt x="17279" y="3342"/>
                    </a:lnTo>
                    <a:lnTo>
                      <a:pt x="16799" y="3085"/>
                    </a:lnTo>
                    <a:lnTo>
                      <a:pt x="16799" y="2828"/>
                    </a:lnTo>
                    <a:lnTo>
                      <a:pt x="16319" y="2314"/>
                    </a:lnTo>
                    <a:lnTo>
                      <a:pt x="16319" y="2057"/>
                    </a:lnTo>
                    <a:lnTo>
                      <a:pt x="14879" y="1285"/>
                    </a:lnTo>
                    <a:lnTo>
                      <a:pt x="14399" y="771"/>
                    </a:lnTo>
                    <a:lnTo>
                      <a:pt x="13439" y="514"/>
                    </a:lnTo>
                    <a:lnTo>
                      <a:pt x="11999" y="257"/>
                    </a:lnTo>
                    <a:lnTo>
                      <a:pt x="11519" y="514"/>
                    </a:lnTo>
                    <a:lnTo>
                      <a:pt x="8159" y="514"/>
                    </a:lnTo>
                    <a:lnTo>
                      <a:pt x="6719" y="257"/>
                    </a:lnTo>
                    <a:lnTo>
                      <a:pt x="5280" y="257"/>
                    </a:lnTo>
                    <a:lnTo>
                      <a:pt x="4800" y="0"/>
                    </a:lnTo>
                    <a:lnTo>
                      <a:pt x="3840" y="257"/>
                    </a:lnTo>
                    <a:lnTo>
                      <a:pt x="1920" y="257"/>
                    </a:lnTo>
                    <a:lnTo>
                      <a:pt x="960" y="514"/>
                    </a:lnTo>
                    <a:lnTo>
                      <a:pt x="480" y="514"/>
                    </a:lnTo>
                    <a:lnTo>
                      <a:pt x="0" y="771"/>
                    </a:lnTo>
                    <a:lnTo>
                      <a:pt x="0" y="1285"/>
                    </a:lnTo>
                    <a:lnTo>
                      <a:pt x="960" y="1285"/>
                    </a:lnTo>
                    <a:lnTo>
                      <a:pt x="1920" y="1799"/>
                    </a:lnTo>
                    <a:lnTo>
                      <a:pt x="2400" y="3342"/>
                    </a:lnTo>
                    <a:lnTo>
                      <a:pt x="4800" y="3857"/>
                    </a:lnTo>
                    <a:lnTo>
                      <a:pt x="5280" y="4371"/>
                    </a:lnTo>
                    <a:lnTo>
                      <a:pt x="5759" y="4628"/>
                    </a:lnTo>
                    <a:lnTo>
                      <a:pt x="5759" y="5142"/>
                    </a:lnTo>
                    <a:lnTo>
                      <a:pt x="5280" y="5657"/>
                    </a:lnTo>
                    <a:lnTo>
                      <a:pt x="5280" y="5914"/>
                    </a:lnTo>
                    <a:lnTo>
                      <a:pt x="4320" y="6428"/>
                    </a:lnTo>
                    <a:lnTo>
                      <a:pt x="3840" y="6942"/>
                    </a:lnTo>
                    <a:lnTo>
                      <a:pt x="4320" y="7457"/>
                    </a:lnTo>
                    <a:lnTo>
                      <a:pt x="5280" y="7714"/>
                    </a:lnTo>
                    <a:lnTo>
                      <a:pt x="5759" y="8228"/>
                    </a:lnTo>
                    <a:lnTo>
                      <a:pt x="6719" y="8485"/>
                    </a:lnTo>
                    <a:lnTo>
                      <a:pt x="11999" y="11314"/>
                    </a:lnTo>
                    <a:lnTo>
                      <a:pt x="13439" y="13628"/>
                    </a:lnTo>
                    <a:lnTo>
                      <a:pt x="13439" y="15942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571" name="AutoShape 179"/>
              <p:cNvSpPr/>
              <p:nvPr/>
            </p:nvSpPr>
            <p:spPr bwMode="auto">
              <a:xfrm>
                <a:off x="898292" y="1427211"/>
                <a:ext cx="93210" cy="217890"/>
              </a:xfrm>
              <a:custGeom>
                <a:avLst/>
                <a:gdLst>
                  <a:gd name="T0" fmla="*/ 46605 w 21600"/>
                  <a:gd name="T1" fmla="*/ 108945 h 21600"/>
                  <a:gd name="T2" fmla="*/ 46605 w 21600"/>
                  <a:gd name="T3" fmla="*/ 108945 h 21600"/>
                  <a:gd name="T4" fmla="*/ 46605 w 21600"/>
                  <a:gd name="T5" fmla="*/ 108945 h 21600"/>
                  <a:gd name="T6" fmla="*/ 46605 w 21600"/>
                  <a:gd name="T7" fmla="*/ 108945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5268" y="0"/>
                    </a:moveTo>
                    <a:lnTo>
                      <a:pt x="4741" y="207"/>
                    </a:lnTo>
                    <a:lnTo>
                      <a:pt x="2634" y="623"/>
                    </a:lnTo>
                    <a:lnTo>
                      <a:pt x="1580" y="1453"/>
                    </a:lnTo>
                    <a:lnTo>
                      <a:pt x="1053" y="2492"/>
                    </a:lnTo>
                    <a:lnTo>
                      <a:pt x="2107" y="4153"/>
                    </a:lnTo>
                    <a:lnTo>
                      <a:pt x="1580" y="4153"/>
                    </a:lnTo>
                    <a:lnTo>
                      <a:pt x="1053" y="4361"/>
                    </a:lnTo>
                    <a:lnTo>
                      <a:pt x="1053" y="4569"/>
                    </a:lnTo>
                    <a:lnTo>
                      <a:pt x="526" y="4984"/>
                    </a:lnTo>
                    <a:lnTo>
                      <a:pt x="1053" y="5399"/>
                    </a:lnTo>
                    <a:lnTo>
                      <a:pt x="1053" y="7269"/>
                    </a:lnTo>
                    <a:lnTo>
                      <a:pt x="1580" y="7892"/>
                    </a:lnTo>
                    <a:lnTo>
                      <a:pt x="2107" y="8723"/>
                    </a:lnTo>
                    <a:lnTo>
                      <a:pt x="3160" y="9346"/>
                    </a:lnTo>
                    <a:lnTo>
                      <a:pt x="2107" y="11630"/>
                    </a:lnTo>
                    <a:lnTo>
                      <a:pt x="2107" y="13707"/>
                    </a:lnTo>
                    <a:lnTo>
                      <a:pt x="1580" y="15161"/>
                    </a:lnTo>
                    <a:lnTo>
                      <a:pt x="1053" y="16823"/>
                    </a:lnTo>
                    <a:lnTo>
                      <a:pt x="0" y="18069"/>
                    </a:lnTo>
                    <a:lnTo>
                      <a:pt x="0" y="18276"/>
                    </a:lnTo>
                    <a:lnTo>
                      <a:pt x="526" y="18484"/>
                    </a:lnTo>
                    <a:lnTo>
                      <a:pt x="1053" y="18900"/>
                    </a:lnTo>
                    <a:lnTo>
                      <a:pt x="2107" y="19315"/>
                    </a:lnTo>
                    <a:lnTo>
                      <a:pt x="3160" y="19938"/>
                    </a:lnTo>
                    <a:lnTo>
                      <a:pt x="6321" y="20769"/>
                    </a:lnTo>
                    <a:lnTo>
                      <a:pt x="11063" y="20561"/>
                    </a:lnTo>
                    <a:lnTo>
                      <a:pt x="13170" y="21600"/>
                    </a:lnTo>
                    <a:lnTo>
                      <a:pt x="15278" y="21392"/>
                    </a:lnTo>
                    <a:lnTo>
                      <a:pt x="12117" y="19938"/>
                    </a:lnTo>
                    <a:lnTo>
                      <a:pt x="5268" y="17238"/>
                    </a:lnTo>
                    <a:lnTo>
                      <a:pt x="4214" y="16407"/>
                    </a:lnTo>
                    <a:lnTo>
                      <a:pt x="3687" y="15369"/>
                    </a:lnTo>
                    <a:lnTo>
                      <a:pt x="4214" y="13707"/>
                    </a:lnTo>
                    <a:lnTo>
                      <a:pt x="4741" y="13292"/>
                    </a:lnTo>
                    <a:lnTo>
                      <a:pt x="5268" y="12461"/>
                    </a:lnTo>
                    <a:lnTo>
                      <a:pt x="5795" y="11215"/>
                    </a:lnTo>
                    <a:lnTo>
                      <a:pt x="6321" y="10176"/>
                    </a:lnTo>
                    <a:lnTo>
                      <a:pt x="6321" y="9346"/>
                    </a:lnTo>
                    <a:lnTo>
                      <a:pt x="6848" y="9138"/>
                    </a:lnTo>
                    <a:lnTo>
                      <a:pt x="6848" y="8723"/>
                    </a:lnTo>
                    <a:lnTo>
                      <a:pt x="7375" y="8515"/>
                    </a:lnTo>
                    <a:lnTo>
                      <a:pt x="8429" y="8515"/>
                    </a:lnTo>
                    <a:lnTo>
                      <a:pt x="8429" y="8930"/>
                    </a:lnTo>
                    <a:lnTo>
                      <a:pt x="8956" y="9346"/>
                    </a:lnTo>
                    <a:lnTo>
                      <a:pt x="8956" y="9761"/>
                    </a:lnTo>
                    <a:lnTo>
                      <a:pt x="11063" y="11423"/>
                    </a:lnTo>
                    <a:lnTo>
                      <a:pt x="12643" y="12046"/>
                    </a:lnTo>
                    <a:lnTo>
                      <a:pt x="12643" y="11630"/>
                    </a:lnTo>
                    <a:lnTo>
                      <a:pt x="12117" y="10592"/>
                    </a:lnTo>
                    <a:lnTo>
                      <a:pt x="12643" y="9553"/>
                    </a:lnTo>
                    <a:lnTo>
                      <a:pt x="14751" y="8723"/>
                    </a:lnTo>
                    <a:lnTo>
                      <a:pt x="14751" y="8515"/>
                    </a:lnTo>
                    <a:lnTo>
                      <a:pt x="15804" y="8515"/>
                    </a:lnTo>
                    <a:lnTo>
                      <a:pt x="16858" y="8307"/>
                    </a:lnTo>
                    <a:lnTo>
                      <a:pt x="17912" y="8307"/>
                    </a:lnTo>
                    <a:lnTo>
                      <a:pt x="21073" y="8723"/>
                    </a:lnTo>
                    <a:lnTo>
                      <a:pt x="21599" y="8515"/>
                    </a:lnTo>
                    <a:lnTo>
                      <a:pt x="21599" y="7061"/>
                    </a:lnTo>
                    <a:lnTo>
                      <a:pt x="21073" y="6438"/>
                    </a:lnTo>
                    <a:lnTo>
                      <a:pt x="21073" y="6023"/>
                    </a:lnTo>
                    <a:lnTo>
                      <a:pt x="20546" y="5399"/>
                    </a:lnTo>
                    <a:lnTo>
                      <a:pt x="18439" y="4153"/>
                    </a:lnTo>
                    <a:lnTo>
                      <a:pt x="16331" y="3323"/>
                    </a:lnTo>
                    <a:lnTo>
                      <a:pt x="15804" y="3323"/>
                    </a:lnTo>
                    <a:lnTo>
                      <a:pt x="15278" y="3115"/>
                    </a:lnTo>
                    <a:lnTo>
                      <a:pt x="13697" y="3115"/>
                    </a:lnTo>
                    <a:lnTo>
                      <a:pt x="13170" y="3323"/>
                    </a:lnTo>
                    <a:lnTo>
                      <a:pt x="12117" y="3530"/>
                    </a:lnTo>
                    <a:lnTo>
                      <a:pt x="11590" y="3738"/>
                    </a:lnTo>
                    <a:lnTo>
                      <a:pt x="10009" y="3738"/>
                    </a:lnTo>
                    <a:lnTo>
                      <a:pt x="10009" y="3530"/>
                    </a:lnTo>
                    <a:lnTo>
                      <a:pt x="10536" y="3323"/>
                    </a:lnTo>
                    <a:lnTo>
                      <a:pt x="10536" y="2907"/>
                    </a:lnTo>
                    <a:lnTo>
                      <a:pt x="11063" y="2284"/>
                    </a:lnTo>
                    <a:lnTo>
                      <a:pt x="11063" y="1453"/>
                    </a:lnTo>
                    <a:lnTo>
                      <a:pt x="10536" y="1038"/>
                    </a:lnTo>
                    <a:lnTo>
                      <a:pt x="7902" y="1038"/>
                    </a:lnTo>
                    <a:lnTo>
                      <a:pt x="7902" y="623"/>
                    </a:lnTo>
                    <a:lnTo>
                      <a:pt x="7375" y="415"/>
                    </a:lnTo>
                    <a:lnTo>
                      <a:pt x="7375" y="207"/>
                    </a:lnTo>
                    <a:lnTo>
                      <a:pt x="6321" y="0"/>
                    </a:lnTo>
                    <a:lnTo>
                      <a:pt x="5268" y="0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572" name="AutoShape 180"/>
              <p:cNvSpPr/>
              <p:nvPr/>
            </p:nvSpPr>
            <p:spPr bwMode="auto">
              <a:xfrm>
                <a:off x="751820" y="1311981"/>
                <a:ext cx="78871" cy="39808"/>
              </a:xfrm>
              <a:custGeom>
                <a:avLst/>
                <a:gdLst>
                  <a:gd name="T0" fmla="*/ 39436 w 21600"/>
                  <a:gd name="T1" fmla="*/ 19904 h 21600"/>
                  <a:gd name="T2" fmla="*/ 39436 w 21600"/>
                  <a:gd name="T3" fmla="*/ 19904 h 21600"/>
                  <a:gd name="T4" fmla="*/ 39436 w 21600"/>
                  <a:gd name="T5" fmla="*/ 19904 h 21600"/>
                  <a:gd name="T6" fmla="*/ 39436 w 21600"/>
                  <a:gd name="T7" fmla="*/ 19904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7897" y="21599"/>
                    </a:moveTo>
                    <a:lnTo>
                      <a:pt x="10491" y="20463"/>
                    </a:lnTo>
                    <a:lnTo>
                      <a:pt x="5554" y="20463"/>
                    </a:lnTo>
                    <a:lnTo>
                      <a:pt x="3085" y="21599"/>
                    </a:lnTo>
                    <a:lnTo>
                      <a:pt x="617" y="21599"/>
                    </a:lnTo>
                    <a:lnTo>
                      <a:pt x="0" y="20463"/>
                    </a:lnTo>
                    <a:lnTo>
                      <a:pt x="0" y="18189"/>
                    </a:lnTo>
                    <a:lnTo>
                      <a:pt x="1234" y="9094"/>
                    </a:lnTo>
                    <a:lnTo>
                      <a:pt x="2468" y="7957"/>
                    </a:lnTo>
                    <a:lnTo>
                      <a:pt x="3085" y="5684"/>
                    </a:lnTo>
                    <a:lnTo>
                      <a:pt x="4937" y="3410"/>
                    </a:lnTo>
                    <a:lnTo>
                      <a:pt x="6171" y="2273"/>
                    </a:lnTo>
                    <a:lnTo>
                      <a:pt x="9874" y="0"/>
                    </a:lnTo>
                    <a:lnTo>
                      <a:pt x="15428" y="1136"/>
                    </a:lnTo>
                    <a:lnTo>
                      <a:pt x="19748" y="2273"/>
                    </a:lnTo>
                    <a:lnTo>
                      <a:pt x="21599" y="6821"/>
                    </a:lnTo>
                    <a:lnTo>
                      <a:pt x="17897" y="21599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573" name="AutoShape 181"/>
              <p:cNvSpPr/>
              <p:nvPr/>
            </p:nvSpPr>
            <p:spPr bwMode="auto">
              <a:xfrm>
                <a:off x="636077" y="1288935"/>
                <a:ext cx="110623" cy="54473"/>
              </a:xfrm>
              <a:custGeom>
                <a:avLst/>
                <a:gdLst>
                  <a:gd name="T0" fmla="*/ 55312 w 21600"/>
                  <a:gd name="T1" fmla="*/ 27237 h 21600"/>
                  <a:gd name="T2" fmla="*/ 55312 w 21600"/>
                  <a:gd name="T3" fmla="*/ 27237 h 21600"/>
                  <a:gd name="T4" fmla="*/ 55312 w 21600"/>
                  <a:gd name="T5" fmla="*/ 27237 h 21600"/>
                  <a:gd name="T6" fmla="*/ 55312 w 21600"/>
                  <a:gd name="T7" fmla="*/ 27237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763" y="0"/>
                    </a:moveTo>
                    <a:lnTo>
                      <a:pt x="440" y="2492"/>
                    </a:lnTo>
                    <a:lnTo>
                      <a:pt x="0" y="4153"/>
                    </a:lnTo>
                    <a:lnTo>
                      <a:pt x="0" y="4984"/>
                    </a:lnTo>
                    <a:lnTo>
                      <a:pt x="440" y="6646"/>
                    </a:lnTo>
                    <a:lnTo>
                      <a:pt x="1763" y="8307"/>
                    </a:lnTo>
                    <a:lnTo>
                      <a:pt x="1763" y="9138"/>
                    </a:lnTo>
                    <a:lnTo>
                      <a:pt x="2204" y="9138"/>
                    </a:lnTo>
                    <a:lnTo>
                      <a:pt x="2204" y="9969"/>
                    </a:lnTo>
                    <a:lnTo>
                      <a:pt x="3967" y="13292"/>
                    </a:lnTo>
                    <a:lnTo>
                      <a:pt x="5730" y="14953"/>
                    </a:lnTo>
                    <a:lnTo>
                      <a:pt x="9257" y="17446"/>
                    </a:lnTo>
                    <a:lnTo>
                      <a:pt x="14106" y="19938"/>
                    </a:lnTo>
                    <a:lnTo>
                      <a:pt x="21159" y="21600"/>
                    </a:lnTo>
                    <a:lnTo>
                      <a:pt x="21599" y="14123"/>
                    </a:lnTo>
                    <a:lnTo>
                      <a:pt x="18073" y="13292"/>
                    </a:lnTo>
                    <a:lnTo>
                      <a:pt x="7934" y="9138"/>
                    </a:lnTo>
                    <a:lnTo>
                      <a:pt x="5289" y="4984"/>
                    </a:lnTo>
                    <a:lnTo>
                      <a:pt x="1763" y="0"/>
                    </a:lnTo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574" name="AutoShape 182"/>
              <p:cNvSpPr/>
              <p:nvPr/>
            </p:nvSpPr>
            <p:spPr bwMode="auto">
              <a:xfrm>
                <a:off x="457852" y="1207227"/>
                <a:ext cx="427125" cy="389687"/>
              </a:xfrm>
              <a:custGeom>
                <a:avLst/>
                <a:gdLst>
                  <a:gd name="T0" fmla="*/ 213563 w 21600"/>
                  <a:gd name="T1" fmla="*/ 194843 h 21600"/>
                  <a:gd name="T2" fmla="*/ 213563 w 21600"/>
                  <a:gd name="T3" fmla="*/ 194843 h 21600"/>
                  <a:gd name="T4" fmla="*/ 213563 w 21600"/>
                  <a:gd name="T5" fmla="*/ 194843 h 21600"/>
                  <a:gd name="T6" fmla="*/ 213563 w 21600"/>
                  <a:gd name="T7" fmla="*/ 194843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5085" y="8012"/>
                    </a:moveTo>
                    <a:lnTo>
                      <a:pt x="14857" y="7780"/>
                    </a:lnTo>
                    <a:lnTo>
                      <a:pt x="14857" y="7548"/>
                    </a:lnTo>
                    <a:lnTo>
                      <a:pt x="14971" y="7432"/>
                    </a:lnTo>
                    <a:lnTo>
                      <a:pt x="14971" y="7083"/>
                    </a:lnTo>
                    <a:lnTo>
                      <a:pt x="15085" y="6851"/>
                    </a:lnTo>
                    <a:lnTo>
                      <a:pt x="15085" y="6387"/>
                    </a:lnTo>
                    <a:lnTo>
                      <a:pt x="14742" y="6387"/>
                    </a:lnTo>
                    <a:lnTo>
                      <a:pt x="14742" y="6503"/>
                    </a:lnTo>
                    <a:lnTo>
                      <a:pt x="14628" y="6503"/>
                    </a:lnTo>
                    <a:lnTo>
                      <a:pt x="14628" y="6967"/>
                    </a:lnTo>
                    <a:lnTo>
                      <a:pt x="14514" y="7083"/>
                    </a:lnTo>
                    <a:lnTo>
                      <a:pt x="14514" y="7548"/>
                    </a:lnTo>
                    <a:lnTo>
                      <a:pt x="12914" y="7316"/>
                    </a:lnTo>
                    <a:lnTo>
                      <a:pt x="12457" y="7083"/>
                    </a:lnTo>
                    <a:lnTo>
                      <a:pt x="11771" y="6967"/>
                    </a:lnTo>
                    <a:lnTo>
                      <a:pt x="11200" y="6851"/>
                    </a:lnTo>
                    <a:lnTo>
                      <a:pt x="10971" y="6735"/>
                    </a:lnTo>
                    <a:lnTo>
                      <a:pt x="10285" y="6503"/>
                    </a:lnTo>
                    <a:lnTo>
                      <a:pt x="9828" y="6038"/>
                    </a:lnTo>
                    <a:lnTo>
                      <a:pt x="9600" y="5922"/>
                    </a:lnTo>
                    <a:lnTo>
                      <a:pt x="9600" y="5690"/>
                    </a:lnTo>
                    <a:lnTo>
                      <a:pt x="9485" y="5690"/>
                    </a:lnTo>
                    <a:lnTo>
                      <a:pt x="9257" y="5458"/>
                    </a:lnTo>
                    <a:lnTo>
                      <a:pt x="9142" y="5225"/>
                    </a:lnTo>
                    <a:lnTo>
                      <a:pt x="9028" y="5109"/>
                    </a:lnTo>
                    <a:lnTo>
                      <a:pt x="9142" y="4877"/>
                    </a:lnTo>
                    <a:lnTo>
                      <a:pt x="9485" y="4529"/>
                    </a:lnTo>
                    <a:lnTo>
                      <a:pt x="9257" y="4180"/>
                    </a:lnTo>
                    <a:lnTo>
                      <a:pt x="9142" y="3716"/>
                    </a:lnTo>
                    <a:lnTo>
                      <a:pt x="9142" y="3367"/>
                    </a:lnTo>
                    <a:lnTo>
                      <a:pt x="9257" y="3019"/>
                    </a:lnTo>
                    <a:lnTo>
                      <a:pt x="9485" y="2554"/>
                    </a:lnTo>
                    <a:lnTo>
                      <a:pt x="9714" y="2438"/>
                    </a:lnTo>
                    <a:lnTo>
                      <a:pt x="9828" y="2322"/>
                    </a:lnTo>
                    <a:lnTo>
                      <a:pt x="9942" y="2322"/>
                    </a:lnTo>
                    <a:lnTo>
                      <a:pt x="9600" y="1625"/>
                    </a:lnTo>
                    <a:lnTo>
                      <a:pt x="9942" y="1277"/>
                    </a:lnTo>
                    <a:lnTo>
                      <a:pt x="9828" y="1161"/>
                    </a:lnTo>
                    <a:lnTo>
                      <a:pt x="9714" y="812"/>
                    </a:lnTo>
                    <a:lnTo>
                      <a:pt x="9714" y="348"/>
                    </a:lnTo>
                    <a:lnTo>
                      <a:pt x="9600" y="348"/>
                    </a:lnTo>
                    <a:lnTo>
                      <a:pt x="9600" y="116"/>
                    </a:lnTo>
                    <a:lnTo>
                      <a:pt x="9371" y="0"/>
                    </a:lnTo>
                    <a:lnTo>
                      <a:pt x="8571" y="0"/>
                    </a:lnTo>
                    <a:lnTo>
                      <a:pt x="8342" y="116"/>
                    </a:lnTo>
                    <a:lnTo>
                      <a:pt x="8228" y="116"/>
                    </a:lnTo>
                    <a:lnTo>
                      <a:pt x="8000" y="348"/>
                    </a:lnTo>
                    <a:lnTo>
                      <a:pt x="8000" y="464"/>
                    </a:lnTo>
                    <a:lnTo>
                      <a:pt x="7885" y="696"/>
                    </a:lnTo>
                    <a:lnTo>
                      <a:pt x="7199" y="812"/>
                    </a:lnTo>
                    <a:lnTo>
                      <a:pt x="6857" y="812"/>
                    </a:lnTo>
                    <a:lnTo>
                      <a:pt x="6514" y="929"/>
                    </a:lnTo>
                    <a:lnTo>
                      <a:pt x="6285" y="1045"/>
                    </a:lnTo>
                    <a:lnTo>
                      <a:pt x="6057" y="1277"/>
                    </a:lnTo>
                    <a:lnTo>
                      <a:pt x="6057" y="1509"/>
                    </a:lnTo>
                    <a:lnTo>
                      <a:pt x="6171" y="1509"/>
                    </a:lnTo>
                    <a:lnTo>
                      <a:pt x="6400" y="1625"/>
                    </a:lnTo>
                    <a:lnTo>
                      <a:pt x="6742" y="1625"/>
                    </a:lnTo>
                    <a:lnTo>
                      <a:pt x="6857" y="1741"/>
                    </a:lnTo>
                    <a:lnTo>
                      <a:pt x="7085" y="1858"/>
                    </a:lnTo>
                    <a:lnTo>
                      <a:pt x="7085" y="2206"/>
                    </a:lnTo>
                    <a:lnTo>
                      <a:pt x="6971" y="2090"/>
                    </a:lnTo>
                    <a:lnTo>
                      <a:pt x="6171" y="2090"/>
                    </a:lnTo>
                    <a:lnTo>
                      <a:pt x="6057" y="2206"/>
                    </a:lnTo>
                    <a:lnTo>
                      <a:pt x="5828" y="2206"/>
                    </a:lnTo>
                    <a:lnTo>
                      <a:pt x="5600" y="2322"/>
                    </a:lnTo>
                    <a:lnTo>
                      <a:pt x="5485" y="2554"/>
                    </a:lnTo>
                    <a:lnTo>
                      <a:pt x="5485" y="3135"/>
                    </a:lnTo>
                    <a:lnTo>
                      <a:pt x="5142" y="3135"/>
                    </a:lnTo>
                    <a:lnTo>
                      <a:pt x="5142" y="3367"/>
                    </a:lnTo>
                    <a:lnTo>
                      <a:pt x="4800" y="3716"/>
                    </a:lnTo>
                    <a:lnTo>
                      <a:pt x="4685" y="3948"/>
                    </a:lnTo>
                    <a:lnTo>
                      <a:pt x="4457" y="4064"/>
                    </a:lnTo>
                    <a:lnTo>
                      <a:pt x="4342" y="4180"/>
                    </a:lnTo>
                    <a:lnTo>
                      <a:pt x="4342" y="4296"/>
                    </a:lnTo>
                    <a:lnTo>
                      <a:pt x="3314" y="4877"/>
                    </a:lnTo>
                    <a:lnTo>
                      <a:pt x="2628" y="5458"/>
                    </a:lnTo>
                    <a:lnTo>
                      <a:pt x="2285" y="6038"/>
                    </a:lnTo>
                    <a:lnTo>
                      <a:pt x="2171" y="6503"/>
                    </a:lnTo>
                    <a:lnTo>
                      <a:pt x="2171" y="6851"/>
                    </a:lnTo>
                    <a:lnTo>
                      <a:pt x="2285" y="7083"/>
                    </a:lnTo>
                    <a:lnTo>
                      <a:pt x="2742" y="7316"/>
                    </a:lnTo>
                    <a:lnTo>
                      <a:pt x="2514" y="8477"/>
                    </a:lnTo>
                    <a:lnTo>
                      <a:pt x="1142" y="8477"/>
                    </a:lnTo>
                    <a:lnTo>
                      <a:pt x="1028" y="8593"/>
                    </a:lnTo>
                    <a:lnTo>
                      <a:pt x="914" y="8593"/>
                    </a:lnTo>
                    <a:lnTo>
                      <a:pt x="0" y="9638"/>
                    </a:lnTo>
                    <a:lnTo>
                      <a:pt x="114" y="9754"/>
                    </a:lnTo>
                    <a:lnTo>
                      <a:pt x="342" y="9870"/>
                    </a:lnTo>
                    <a:lnTo>
                      <a:pt x="1028" y="9870"/>
                    </a:lnTo>
                    <a:lnTo>
                      <a:pt x="1371" y="9754"/>
                    </a:lnTo>
                    <a:lnTo>
                      <a:pt x="1485" y="9754"/>
                    </a:lnTo>
                    <a:lnTo>
                      <a:pt x="1600" y="9638"/>
                    </a:lnTo>
                    <a:lnTo>
                      <a:pt x="2057" y="9638"/>
                    </a:lnTo>
                    <a:lnTo>
                      <a:pt x="2057" y="9754"/>
                    </a:lnTo>
                    <a:lnTo>
                      <a:pt x="1942" y="9870"/>
                    </a:lnTo>
                    <a:lnTo>
                      <a:pt x="1828" y="10219"/>
                    </a:lnTo>
                    <a:lnTo>
                      <a:pt x="1142" y="10916"/>
                    </a:lnTo>
                    <a:lnTo>
                      <a:pt x="914" y="11032"/>
                    </a:lnTo>
                    <a:lnTo>
                      <a:pt x="914" y="11264"/>
                    </a:lnTo>
                    <a:lnTo>
                      <a:pt x="1142" y="11729"/>
                    </a:lnTo>
                    <a:lnTo>
                      <a:pt x="1371" y="11961"/>
                    </a:lnTo>
                    <a:lnTo>
                      <a:pt x="1714" y="12193"/>
                    </a:lnTo>
                    <a:lnTo>
                      <a:pt x="2171" y="12425"/>
                    </a:lnTo>
                    <a:lnTo>
                      <a:pt x="2514" y="12425"/>
                    </a:lnTo>
                    <a:lnTo>
                      <a:pt x="2628" y="12193"/>
                    </a:lnTo>
                    <a:lnTo>
                      <a:pt x="2857" y="11961"/>
                    </a:lnTo>
                    <a:lnTo>
                      <a:pt x="2857" y="11612"/>
                    </a:lnTo>
                    <a:lnTo>
                      <a:pt x="2971" y="11380"/>
                    </a:lnTo>
                    <a:lnTo>
                      <a:pt x="3085" y="11264"/>
                    </a:lnTo>
                    <a:lnTo>
                      <a:pt x="3314" y="11148"/>
                    </a:lnTo>
                    <a:lnTo>
                      <a:pt x="3314" y="11264"/>
                    </a:lnTo>
                    <a:lnTo>
                      <a:pt x="3200" y="11380"/>
                    </a:lnTo>
                    <a:lnTo>
                      <a:pt x="3200" y="11845"/>
                    </a:lnTo>
                    <a:lnTo>
                      <a:pt x="3314" y="11961"/>
                    </a:lnTo>
                    <a:lnTo>
                      <a:pt x="3314" y="12077"/>
                    </a:lnTo>
                    <a:lnTo>
                      <a:pt x="3200" y="12193"/>
                    </a:lnTo>
                    <a:lnTo>
                      <a:pt x="3200" y="13238"/>
                    </a:lnTo>
                    <a:lnTo>
                      <a:pt x="3428" y="14980"/>
                    </a:lnTo>
                    <a:lnTo>
                      <a:pt x="4342" y="17883"/>
                    </a:lnTo>
                    <a:lnTo>
                      <a:pt x="5257" y="19509"/>
                    </a:lnTo>
                    <a:lnTo>
                      <a:pt x="5371" y="19509"/>
                    </a:lnTo>
                    <a:lnTo>
                      <a:pt x="5828" y="20438"/>
                    </a:lnTo>
                    <a:lnTo>
                      <a:pt x="6171" y="20787"/>
                    </a:lnTo>
                    <a:lnTo>
                      <a:pt x="6514" y="21483"/>
                    </a:lnTo>
                    <a:lnTo>
                      <a:pt x="6628" y="21600"/>
                    </a:lnTo>
                    <a:lnTo>
                      <a:pt x="7542" y="21600"/>
                    </a:lnTo>
                    <a:lnTo>
                      <a:pt x="7542" y="21367"/>
                    </a:lnTo>
                    <a:lnTo>
                      <a:pt x="7657" y="21135"/>
                    </a:lnTo>
                    <a:lnTo>
                      <a:pt x="7657" y="21019"/>
                    </a:lnTo>
                    <a:lnTo>
                      <a:pt x="8000" y="20670"/>
                    </a:lnTo>
                    <a:lnTo>
                      <a:pt x="8228" y="20554"/>
                    </a:lnTo>
                    <a:lnTo>
                      <a:pt x="8342" y="20438"/>
                    </a:lnTo>
                    <a:lnTo>
                      <a:pt x="8342" y="20206"/>
                    </a:lnTo>
                    <a:lnTo>
                      <a:pt x="8571" y="20090"/>
                    </a:lnTo>
                    <a:lnTo>
                      <a:pt x="8800" y="19858"/>
                    </a:lnTo>
                    <a:lnTo>
                      <a:pt x="8914" y="19625"/>
                    </a:lnTo>
                    <a:lnTo>
                      <a:pt x="9028" y="19161"/>
                    </a:lnTo>
                    <a:lnTo>
                      <a:pt x="9142" y="18464"/>
                    </a:lnTo>
                    <a:lnTo>
                      <a:pt x="9028" y="17883"/>
                    </a:lnTo>
                    <a:lnTo>
                      <a:pt x="8914" y="17535"/>
                    </a:lnTo>
                    <a:lnTo>
                      <a:pt x="8914" y="16838"/>
                    </a:lnTo>
                    <a:lnTo>
                      <a:pt x="9028" y="16490"/>
                    </a:lnTo>
                    <a:lnTo>
                      <a:pt x="9257" y="16258"/>
                    </a:lnTo>
                    <a:lnTo>
                      <a:pt x="9485" y="16141"/>
                    </a:lnTo>
                    <a:lnTo>
                      <a:pt x="9600" y="16025"/>
                    </a:lnTo>
                    <a:lnTo>
                      <a:pt x="9714" y="16025"/>
                    </a:lnTo>
                    <a:lnTo>
                      <a:pt x="9942" y="15909"/>
                    </a:lnTo>
                    <a:lnTo>
                      <a:pt x="10171" y="15677"/>
                    </a:lnTo>
                    <a:lnTo>
                      <a:pt x="10399" y="15561"/>
                    </a:lnTo>
                    <a:lnTo>
                      <a:pt x="11314" y="14632"/>
                    </a:lnTo>
                    <a:lnTo>
                      <a:pt x="12457" y="13703"/>
                    </a:lnTo>
                    <a:lnTo>
                      <a:pt x="12800" y="13470"/>
                    </a:lnTo>
                    <a:lnTo>
                      <a:pt x="12914" y="13354"/>
                    </a:lnTo>
                    <a:lnTo>
                      <a:pt x="13257" y="13238"/>
                    </a:lnTo>
                    <a:lnTo>
                      <a:pt x="13485" y="12890"/>
                    </a:lnTo>
                    <a:lnTo>
                      <a:pt x="13828" y="12541"/>
                    </a:lnTo>
                    <a:lnTo>
                      <a:pt x="14057" y="12193"/>
                    </a:lnTo>
                    <a:lnTo>
                      <a:pt x="14171" y="11729"/>
                    </a:lnTo>
                    <a:lnTo>
                      <a:pt x="14285" y="11612"/>
                    </a:lnTo>
                    <a:lnTo>
                      <a:pt x="14285" y="11496"/>
                    </a:lnTo>
                    <a:lnTo>
                      <a:pt x="14742" y="11264"/>
                    </a:lnTo>
                    <a:lnTo>
                      <a:pt x="14971" y="11264"/>
                    </a:lnTo>
                    <a:lnTo>
                      <a:pt x="15428" y="11380"/>
                    </a:lnTo>
                    <a:lnTo>
                      <a:pt x="15428" y="10451"/>
                    </a:lnTo>
                    <a:lnTo>
                      <a:pt x="15314" y="10219"/>
                    </a:lnTo>
                    <a:lnTo>
                      <a:pt x="15200" y="10219"/>
                    </a:lnTo>
                    <a:lnTo>
                      <a:pt x="15200" y="10103"/>
                    </a:lnTo>
                    <a:lnTo>
                      <a:pt x="15085" y="9987"/>
                    </a:lnTo>
                    <a:lnTo>
                      <a:pt x="15085" y="9522"/>
                    </a:lnTo>
                    <a:lnTo>
                      <a:pt x="15200" y="9406"/>
                    </a:lnTo>
                    <a:lnTo>
                      <a:pt x="15200" y="9174"/>
                    </a:lnTo>
                    <a:lnTo>
                      <a:pt x="15314" y="8941"/>
                    </a:lnTo>
                    <a:lnTo>
                      <a:pt x="15314" y="8825"/>
                    </a:lnTo>
                    <a:lnTo>
                      <a:pt x="15428" y="8709"/>
                    </a:lnTo>
                    <a:lnTo>
                      <a:pt x="16571" y="8709"/>
                    </a:lnTo>
                    <a:lnTo>
                      <a:pt x="16685" y="8825"/>
                    </a:lnTo>
                    <a:lnTo>
                      <a:pt x="16800" y="9058"/>
                    </a:lnTo>
                    <a:lnTo>
                      <a:pt x="16800" y="9522"/>
                    </a:lnTo>
                    <a:lnTo>
                      <a:pt x="17028" y="10335"/>
                    </a:lnTo>
                    <a:lnTo>
                      <a:pt x="17257" y="10103"/>
                    </a:lnTo>
                    <a:lnTo>
                      <a:pt x="17371" y="9870"/>
                    </a:lnTo>
                    <a:lnTo>
                      <a:pt x="17371" y="9754"/>
                    </a:lnTo>
                    <a:lnTo>
                      <a:pt x="17485" y="9522"/>
                    </a:lnTo>
                    <a:lnTo>
                      <a:pt x="17599" y="9406"/>
                    </a:lnTo>
                    <a:lnTo>
                      <a:pt x="17714" y="9406"/>
                    </a:lnTo>
                    <a:lnTo>
                      <a:pt x="17828" y="9522"/>
                    </a:lnTo>
                    <a:lnTo>
                      <a:pt x="17828" y="9754"/>
                    </a:lnTo>
                    <a:lnTo>
                      <a:pt x="18057" y="10683"/>
                    </a:lnTo>
                    <a:lnTo>
                      <a:pt x="18057" y="10567"/>
                    </a:lnTo>
                    <a:lnTo>
                      <a:pt x="18285" y="10567"/>
                    </a:lnTo>
                    <a:lnTo>
                      <a:pt x="18285" y="10683"/>
                    </a:lnTo>
                    <a:lnTo>
                      <a:pt x="18514" y="10683"/>
                    </a:lnTo>
                    <a:lnTo>
                      <a:pt x="18514" y="10335"/>
                    </a:lnTo>
                    <a:lnTo>
                      <a:pt x="18400" y="10103"/>
                    </a:lnTo>
                    <a:lnTo>
                      <a:pt x="18400" y="9754"/>
                    </a:lnTo>
                    <a:lnTo>
                      <a:pt x="18514" y="9754"/>
                    </a:lnTo>
                    <a:lnTo>
                      <a:pt x="18742" y="9870"/>
                    </a:lnTo>
                    <a:lnTo>
                      <a:pt x="18857" y="9987"/>
                    </a:lnTo>
                    <a:lnTo>
                      <a:pt x="18971" y="9987"/>
                    </a:lnTo>
                    <a:lnTo>
                      <a:pt x="19428" y="9522"/>
                    </a:lnTo>
                    <a:lnTo>
                      <a:pt x="19542" y="9522"/>
                    </a:lnTo>
                    <a:lnTo>
                      <a:pt x="19657" y="9290"/>
                    </a:lnTo>
                    <a:lnTo>
                      <a:pt x="19657" y="9058"/>
                    </a:lnTo>
                    <a:lnTo>
                      <a:pt x="19771" y="8825"/>
                    </a:lnTo>
                    <a:lnTo>
                      <a:pt x="19885" y="8477"/>
                    </a:lnTo>
                    <a:lnTo>
                      <a:pt x="19999" y="8245"/>
                    </a:lnTo>
                    <a:lnTo>
                      <a:pt x="20457" y="8012"/>
                    </a:lnTo>
                    <a:lnTo>
                      <a:pt x="21028" y="7780"/>
                    </a:lnTo>
                    <a:lnTo>
                      <a:pt x="21142" y="7548"/>
                    </a:lnTo>
                    <a:lnTo>
                      <a:pt x="21142" y="7432"/>
                    </a:lnTo>
                    <a:lnTo>
                      <a:pt x="21371" y="7200"/>
                    </a:lnTo>
                    <a:lnTo>
                      <a:pt x="21371" y="6967"/>
                    </a:lnTo>
                    <a:lnTo>
                      <a:pt x="21485" y="6735"/>
                    </a:lnTo>
                    <a:lnTo>
                      <a:pt x="21599" y="6619"/>
                    </a:lnTo>
                    <a:lnTo>
                      <a:pt x="21599" y="6270"/>
                    </a:lnTo>
                    <a:lnTo>
                      <a:pt x="21485" y="6270"/>
                    </a:lnTo>
                    <a:lnTo>
                      <a:pt x="20914" y="6387"/>
                    </a:lnTo>
                    <a:lnTo>
                      <a:pt x="20228" y="6503"/>
                    </a:lnTo>
                    <a:lnTo>
                      <a:pt x="19657" y="6619"/>
                    </a:lnTo>
                    <a:lnTo>
                      <a:pt x="18857" y="6503"/>
                    </a:lnTo>
                    <a:lnTo>
                      <a:pt x="18514" y="7200"/>
                    </a:lnTo>
                    <a:lnTo>
                      <a:pt x="18400" y="7548"/>
                    </a:lnTo>
                    <a:lnTo>
                      <a:pt x="18285" y="7780"/>
                    </a:lnTo>
                    <a:lnTo>
                      <a:pt x="18057" y="8012"/>
                    </a:lnTo>
                    <a:lnTo>
                      <a:pt x="17714" y="8012"/>
                    </a:lnTo>
                    <a:lnTo>
                      <a:pt x="17485" y="7896"/>
                    </a:lnTo>
                    <a:lnTo>
                      <a:pt x="17028" y="7896"/>
                    </a:lnTo>
                    <a:lnTo>
                      <a:pt x="16800" y="8012"/>
                    </a:lnTo>
                    <a:lnTo>
                      <a:pt x="16571" y="7896"/>
                    </a:lnTo>
                    <a:lnTo>
                      <a:pt x="15999" y="7896"/>
                    </a:lnTo>
                    <a:lnTo>
                      <a:pt x="15085" y="8012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575" name="AutoShape 183"/>
              <p:cNvSpPr/>
              <p:nvPr/>
            </p:nvSpPr>
            <p:spPr bwMode="auto">
              <a:xfrm>
                <a:off x="358497" y="1161135"/>
                <a:ext cx="221245" cy="142467"/>
              </a:xfrm>
              <a:custGeom>
                <a:avLst/>
                <a:gdLst>
                  <a:gd name="T0" fmla="*/ 110623 w 21600"/>
                  <a:gd name="T1" fmla="*/ 71234 h 21600"/>
                  <a:gd name="T2" fmla="*/ 110623 w 21600"/>
                  <a:gd name="T3" fmla="*/ 71234 h 21600"/>
                  <a:gd name="T4" fmla="*/ 110623 w 21600"/>
                  <a:gd name="T5" fmla="*/ 71234 h 21600"/>
                  <a:gd name="T6" fmla="*/ 110623 w 21600"/>
                  <a:gd name="T7" fmla="*/ 71234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599" y="5717"/>
                    </a:moveTo>
                    <a:lnTo>
                      <a:pt x="19395" y="5717"/>
                    </a:lnTo>
                    <a:lnTo>
                      <a:pt x="18293" y="6035"/>
                    </a:lnTo>
                    <a:lnTo>
                      <a:pt x="17853" y="6352"/>
                    </a:lnTo>
                    <a:lnTo>
                      <a:pt x="17632" y="6670"/>
                    </a:lnTo>
                    <a:lnTo>
                      <a:pt x="17191" y="6988"/>
                    </a:lnTo>
                    <a:lnTo>
                      <a:pt x="16971" y="7305"/>
                    </a:lnTo>
                    <a:lnTo>
                      <a:pt x="16971" y="7941"/>
                    </a:lnTo>
                    <a:lnTo>
                      <a:pt x="15208" y="8894"/>
                    </a:lnTo>
                    <a:lnTo>
                      <a:pt x="14767" y="10482"/>
                    </a:lnTo>
                    <a:lnTo>
                      <a:pt x="14106" y="10482"/>
                    </a:lnTo>
                    <a:lnTo>
                      <a:pt x="13665" y="10800"/>
                    </a:lnTo>
                    <a:lnTo>
                      <a:pt x="13444" y="11435"/>
                    </a:lnTo>
                    <a:lnTo>
                      <a:pt x="13444" y="13341"/>
                    </a:lnTo>
                    <a:lnTo>
                      <a:pt x="11461" y="16200"/>
                    </a:lnTo>
                    <a:lnTo>
                      <a:pt x="10359" y="16200"/>
                    </a:lnTo>
                    <a:lnTo>
                      <a:pt x="9697" y="16517"/>
                    </a:lnTo>
                    <a:lnTo>
                      <a:pt x="9257" y="16517"/>
                    </a:lnTo>
                    <a:lnTo>
                      <a:pt x="8595" y="17152"/>
                    </a:lnTo>
                    <a:lnTo>
                      <a:pt x="8155" y="17470"/>
                    </a:lnTo>
                    <a:lnTo>
                      <a:pt x="7934" y="18105"/>
                    </a:lnTo>
                    <a:lnTo>
                      <a:pt x="7053" y="19376"/>
                    </a:lnTo>
                    <a:lnTo>
                      <a:pt x="6612" y="19694"/>
                    </a:lnTo>
                    <a:lnTo>
                      <a:pt x="6391" y="20329"/>
                    </a:lnTo>
                    <a:lnTo>
                      <a:pt x="6171" y="20329"/>
                    </a:lnTo>
                    <a:lnTo>
                      <a:pt x="5951" y="20647"/>
                    </a:lnTo>
                    <a:lnTo>
                      <a:pt x="5730" y="20647"/>
                    </a:lnTo>
                    <a:lnTo>
                      <a:pt x="4848" y="21282"/>
                    </a:lnTo>
                    <a:lnTo>
                      <a:pt x="3526" y="21600"/>
                    </a:lnTo>
                    <a:lnTo>
                      <a:pt x="2204" y="21282"/>
                    </a:lnTo>
                    <a:lnTo>
                      <a:pt x="1322" y="20964"/>
                    </a:lnTo>
                    <a:lnTo>
                      <a:pt x="220" y="17470"/>
                    </a:lnTo>
                    <a:lnTo>
                      <a:pt x="0" y="12705"/>
                    </a:lnTo>
                    <a:lnTo>
                      <a:pt x="1102" y="10164"/>
                    </a:lnTo>
                    <a:lnTo>
                      <a:pt x="1322" y="6670"/>
                    </a:lnTo>
                    <a:lnTo>
                      <a:pt x="3085" y="6670"/>
                    </a:lnTo>
                    <a:lnTo>
                      <a:pt x="3526" y="5082"/>
                    </a:lnTo>
                    <a:lnTo>
                      <a:pt x="3746" y="5082"/>
                    </a:lnTo>
                    <a:lnTo>
                      <a:pt x="4628" y="4447"/>
                    </a:lnTo>
                    <a:lnTo>
                      <a:pt x="5289" y="3811"/>
                    </a:lnTo>
                    <a:lnTo>
                      <a:pt x="5730" y="3176"/>
                    </a:lnTo>
                    <a:lnTo>
                      <a:pt x="6171" y="2223"/>
                    </a:lnTo>
                    <a:lnTo>
                      <a:pt x="6391" y="1270"/>
                    </a:lnTo>
                    <a:lnTo>
                      <a:pt x="6612" y="1270"/>
                    </a:lnTo>
                    <a:lnTo>
                      <a:pt x="6832" y="1588"/>
                    </a:lnTo>
                    <a:lnTo>
                      <a:pt x="8816" y="1588"/>
                    </a:lnTo>
                    <a:lnTo>
                      <a:pt x="10138" y="1905"/>
                    </a:lnTo>
                    <a:lnTo>
                      <a:pt x="11902" y="1588"/>
                    </a:lnTo>
                    <a:lnTo>
                      <a:pt x="13444" y="317"/>
                    </a:lnTo>
                    <a:lnTo>
                      <a:pt x="14546" y="0"/>
                    </a:lnTo>
                    <a:lnTo>
                      <a:pt x="15428" y="1270"/>
                    </a:lnTo>
                    <a:lnTo>
                      <a:pt x="15428" y="1588"/>
                    </a:lnTo>
                    <a:lnTo>
                      <a:pt x="15648" y="1905"/>
                    </a:lnTo>
                    <a:lnTo>
                      <a:pt x="17412" y="3176"/>
                    </a:lnTo>
                    <a:lnTo>
                      <a:pt x="21379" y="3176"/>
                    </a:lnTo>
                    <a:lnTo>
                      <a:pt x="21379" y="4764"/>
                    </a:lnTo>
                    <a:lnTo>
                      <a:pt x="21599" y="5399"/>
                    </a:lnTo>
                    <a:lnTo>
                      <a:pt x="21599" y="5717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576" name="AutoShape 184"/>
              <p:cNvSpPr/>
              <p:nvPr/>
            </p:nvSpPr>
            <p:spPr bwMode="auto">
              <a:xfrm>
                <a:off x="1260887" y="1031239"/>
                <a:ext cx="131108" cy="180179"/>
              </a:xfrm>
              <a:custGeom>
                <a:avLst/>
                <a:gdLst>
                  <a:gd name="T0" fmla="*/ 65554 w 21600"/>
                  <a:gd name="T1" fmla="*/ 90090 h 21600"/>
                  <a:gd name="T2" fmla="*/ 65554 w 21600"/>
                  <a:gd name="T3" fmla="*/ 90090 h 21600"/>
                  <a:gd name="T4" fmla="*/ 65554 w 21600"/>
                  <a:gd name="T5" fmla="*/ 90090 h 21600"/>
                  <a:gd name="T6" fmla="*/ 65554 w 21600"/>
                  <a:gd name="T7" fmla="*/ 90090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600" y="0"/>
                    </a:moveTo>
                    <a:lnTo>
                      <a:pt x="20855" y="502"/>
                    </a:lnTo>
                    <a:lnTo>
                      <a:pt x="19365" y="1255"/>
                    </a:lnTo>
                    <a:lnTo>
                      <a:pt x="17503" y="2511"/>
                    </a:lnTo>
                    <a:lnTo>
                      <a:pt x="15641" y="3516"/>
                    </a:lnTo>
                    <a:lnTo>
                      <a:pt x="14151" y="4269"/>
                    </a:lnTo>
                    <a:lnTo>
                      <a:pt x="13034" y="4772"/>
                    </a:lnTo>
                    <a:lnTo>
                      <a:pt x="11544" y="5776"/>
                    </a:lnTo>
                    <a:lnTo>
                      <a:pt x="10800" y="6027"/>
                    </a:lnTo>
                    <a:lnTo>
                      <a:pt x="10055" y="6027"/>
                    </a:lnTo>
                    <a:lnTo>
                      <a:pt x="10055" y="6279"/>
                    </a:lnTo>
                    <a:lnTo>
                      <a:pt x="4096" y="5776"/>
                    </a:lnTo>
                    <a:lnTo>
                      <a:pt x="3351" y="5776"/>
                    </a:lnTo>
                    <a:lnTo>
                      <a:pt x="3351" y="6027"/>
                    </a:lnTo>
                    <a:lnTo>
                      <a:pt x="2979" y="6530"/>
                    </a:lnTo>
                    <a:lnTo>
                      <a:pt x="2979" y="7032"/>
                    </a:lnTo>
                    <a:lnTo>
                      <a:pt x="3351" y="7534"/>
                    </a:lnTo>
                    <a:lnTo>
                      <a:pt x="3351" y="8037"/>
                    </a:lnTo>
                    <a:lnTo>
                      <a:pt x="3724" y="8288"/>
                    </a:lnTo>
                    <a:lnTo>
                      <a:pt x="3351" y="8790"/>
                    </a:lnTo>
                    <a:lnTo>
                      <a:pt x="2606" y="9041"/>
                    </a:lnTo>
                    <a:lnTo>
                      <a:pt x="1489" y="9041"/>
                    </a:lnTo>
                    <a:lnTo>
                      <a:pt x="744" y="8790"/>
                    </a:lnTo>
                    <a:lnTo>
                      <a:pt x="0" y="8790"/>
                    </a:lnTo>
                    <a:lnTo>
                      <a:pt x="0" y="11553"/>
                    </a:lnTo>
                    <a:lnTo>
                      <a:pt x="2234" y="11302"/>
                    </a:lnTo>
                    <a:lnTo>
                      <a:pt x="4096" y="12306"/>
                    </a:lnTo>
                    <a:lnTo>
                      <a:pt x="2979" y="14065"/>
                    </a:lnTo>
                    <a:lnTo>
                      <a:pt x="3351" y="14065"/>
                    </a:lnTo>
                    <a:lnTo>
                      <a:pt x="4841" y="15069"/>
                    </a:lnTo>
                    <a:lnTo>
                      <a:pt x="6331" y="15572"/>
                    </a:lnTo>
                    <a:lnTo>
                      <a:pt x="6703" y="15823"/>
                    </a:lnTo>
                    <a:lnTo>
                      <a:pt x="7448" y="16074"/>
                    </a:lnTo>
                    <a:lnTo>
                      <a:pt x="7820" y="16325"/>
                    </a:lnTo>
                    <a:lnTo>
                      <a:pt x="7820" y="18586"/>
                    </a:lnTo>
                    <a:lnTo>
                      <a:pt x="7448" y="19590"/>
                    </a:lnTo>
                    <a:lnTo>
                      <a:pt x="7448" y="20093"/>
                    </a:lnTo>
                    <a:lnTo>
                      <a:pt x="7820" y="20595"/>
                    </a:lnTo>
                    <a:lnTo>
                      <a:pt x="8937" y="21348"/>
                    </a:lnTo>
                    <a:lnTo>
                      <a:pt x="9682" y="21348"/>
                    </a:lnTo>
                    <a:lnTo>
                      <a:pt x="10427" y="21600"/>
                    </a:lnTo>
                    <a:lnTo>
                      <a:pt x="11917" y="21600"/>
                    </a:lnTo>
                    <a:lnTo>
                      <a:pt x="12662" y="21097"/>
                    </a:lnTo>
                    <a:lnTo>
                      <a:pt x="13406" y="20846"/>
                    </a:lnTo>
                    <a:lnTo>
                      <a:pt x="13779" y="20344"/>
                    </a:lnTo>
                    <a:lnTo>
                      <a:pt x="14151" y="20093"/>
                    </a:lnTo>
                    <a:lnTo>
                      <a:pt x="14524" y="17079"/>
                    </a:lnTo>
                    <a:lnTo>
                      <a:pt x="14524" y="16074"/>
                    </a:lnTo>
                    <a:lnTo>
                      <a:pt x="14151" y="15069"/>
                    </a:lnTo>
                    <a:lnTo>
                      <a:pt x="13779" y="14567"/>
                    </a:lnTo>
                    <a:lnTo>
                      <a:pt x="13034" y="14065"/>
                    </a:lnTo>
                    <a:lnTo>
                      <a:pt x="12662" y="13562"/>
                    </a:lnTo>
                    <a:lnTo>
                      <a:pt x="12289" y="13562"/>
                    </a:lnTo>
                    <a:lnTo>
                      <a:pt x="11917" y="13311"/>
                    </a:lnTo>
                    <a:lnTo>
                      <a:pt x="11544" y="13311"/>
                    </a:lnTo>
                    <a:lnTo>
                      <a:pt x="10800" y="12558"/>
                    </a:lnTo>
                    <a:lnTo>
                      <a:pt x="10055" y="12055"/>
                    </a:lnTo>
                    <a:lnTo>
                      <a:pt x="10055" y="11051"/>
                    </a:lnTo>
                    <a:lnTo>
                      <a:pt x="10427" y="10800"/>
                    </a:lnTo>
                    <a:lnTo>
                      <a:pt x="10800" y="10800"/>
                    </a:lnTo>
                    <a:lnTo>
                      <a:pt x="10800" y="10548"/>
                    </a:lnTo>
                    <a:lnTo>
                      <a:pt x="11172" y="10548"/>
                    </a:lnTo>
                    <a:lnTo>
                      <a:pt x="13779" y="8790"/>
                    </a:lnTo>
                    <a:lnTo>
                      <a:pt x="16013" y="7032"/>
                    </a:lnTo>
                    <a:lnTo>
                      <a:pt x="17503" y="5776"/>
                    </a:lnTo>
                    <a:lnTo>
                      <a:pt x="18248" y="5274"/>
                    </a:lnTo>
                    <a:lnTo>
                      <a:pt x="19365" y="4018"/>
                    </a:lnTo>
                    <a:lnTo>
                      <a:pt x="21227" y="1506"/>
                    </a:lnTo>
                    <a:lnTo>
                      <a:pt x="21227" y="1004"/>
                    </a:lnTo>
                    <a:lnTo>
                      <a:pt x="21600" y="0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577" name="AutoShape 185"/>
              <p:cNvSpPr/>
              <p:nvPr/>
            </p:nvSpPr>
            <p:spPr bwMode="auto">
              <a:xfrm>
                <a:off x="545940" y="853157"/>
                <a:ext cx="893407" cy="601291"/>
              </a:xfrm>
              <a:custGeom>
                <a:avLst/>
                <a:gdLst>
                  <a:gd name="T0" fmla="*/ 446704 w 21556"/>
                  <a:gd name="T1" fmla="*/ 300646 h 21600"/>
                  <a:gd name="T2" fmla="*/ 446704 w 21556"/>
                  <a:gd name="T3" fmla="*/ 300646 h 21600"/>
                  <a:gd name="T4" fmla="*/ 446704 w 21556"/>
                  <a:gd name="T5" fmla="*/ 300646 h 21600"/>
                  <a:gd name="T6" fmla="*/ 446704 w 21556"/>
                  <a:gd name="T7" fmla="*/ 300646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556" h="21600">
                    <a:moveTo>
                      <a:pt x="5290" y="3236"/>
                    </a:moveTo>
                    <a:cubicBezTo>
                      <a:pt x="5263" y="3462"/>
                      <a:pt x="5263" y="3687"/>
                      <a:pt x="5236" y="3913"/>
                    </a:cubicBezTo>
                    <a:cubicBezTo>
                      <a:pt x="5290" y="4101"/>
                      <a:pt x="5345" y="4327"/>
                      <a:pt x="5399" y="4515"/>
                    </a:cubicBezTo>
                    <a:cubicBezTo>
                      <a:pt x="5481" y="4666"/>
                      <a:pt x="5590" y="4816"/>
                      <a:pt x="5672" y="4967"/>
                    </a:cubicBezTo>
                    <a:cubicBezTo>
                      <a:pt x="5809" y="5080"/>
                      <a:pt x="5918" y="5230"/>
                      <a:pt x="6054" y="5343"/>
                    </a:cubicBezTo>
                    <a:cubicBezTo>
                      <a:pt x="6190" y="5418"/>
                      <a:pt x="6300" y="5494"/>
                      <a:pt x="6436" y="5569"/>
                    </a:cubicBezTo>
                    <a:lnTo>
                      <a:pt x="6763" y="5795"/>
                    </a:lnTo>
                    <a:cubicBezTo>
                      <a:pt x="6845" y="5908"/>
                      <a:pt x="6954" y="5983"/>
                      <a:pt x="7036" y="6096"/>
                    </a:cubicBezTo>
                    <a:lnTo>
                      <a:pt x="7200" y="6547"/>
                    </a:lnTo>
                    <a:cubicBezTo>
                      <a:pt x="7227" y="6735"/>
                      <a:pt x="7281" y="6886"/>
                      <a:pt x="7309" y="7074"/>
                    </a:cubicBezTo>
                    <a:cubicBezTo>
                      <a:pt x="7336" y="7187"/>
                      <a:pt x="7336" y="7337"/>
                      <a:pt x="7363" y="7450"/>
                    </a:cubicBezTo>
                    <a:lnTo>
                      <a:pt x="7363" y="7601"/>
                    </a:lnTo>
                    <a:cubicBezTo>
                      <a:pt x="7390" y="7714"/>
                      <a:pt x="7390" y="7789"/>
                      <a:pt x="7418" y="7902"/>
                    </a:cubicBezTo>
                    <a:cubicBezTo>
                      <a:pt x="7500" y="7940"/>
                      <a:pt x="7554" y="8015"/>
                      <a:pt x="7636" y="8052"/>
                    </a:cubicBezTo>
                    <a:cubicBezTo>
                      <a:pt x="7772" y="8090"/>
                      <a:pt x="7881" y="8090"/>
                      <a:pt x="8018" y="8128"/>
                    </a:cubicBezTo>
                    <a:cubicBezTo>
                      <a:pt x="8154" y="8165"/>
                      <a:pt x="8318" y="8165"/>
                      <a:pt x="8454" y="8203"/>
                    </a:cubicBezTo>
                    <a:cubicBezTo>
                      <a:pt x="8590" y="8165"/>
                      <a:pt x="8700" y="8165"/>
                      <a:pt x="8836" y="8128"/>
                    </a:cubicBezTo>
                    <a:cubicBezTo>
                      <a:pt x="8972" y="8090"/>
                      <a:pt x="9081" y="8090"/>
                      <a:pt x="9218" y="8052"/>
                    </a:cubicBezTo>
                    <a:lnTo>
                      <a:pt x="9490" y="8052"/>
                    </a:lnTo>
                    <a:cubicBezTo>
                      <a:pt x="9572" y="8090"/>
                      <a:pt x="9627" y="8090"/>
                      <a:pt x="9709" y="8128"/>
                    </a:cubicBezTo>
                    <a:lnTo>
                      <a:pt x="9872" y="8354"/>
                    </a:lnTo>
                    <a:cubicBezTo>
                      <a:pt x="9927" y="8391"/>
                      <a:pt x="9981" y="8466"/>
                      <a:pt x="10036" y="8504"/>
                    </a:cubicBezTo>
                    <a:cubicBezTo>
                      <a:pt x="10145" y="8542"/>
                      <a:pt x="10254" y="8542"/>
                      <a:pt x="10363" y="8579"/>
                    </a:cubicBezTo>
                    <a:cubicBezTo>
                      <a:pt x="10500" y="8542"/>
                      <a:pt x="10663" y="8542"/>
                      <a:pt x="10800" y="8504"/>
                    </a:cubicBezTo>
                    <a:cubicBezTo>
                      <a:pt x="10936" y="8429"/>
                      <a:pt x="11099" y="8354"/>
                      <a:pt x="11236" y="8278"/>
                    </a:cubicBezTo>
                    <a:cubicBezTo>
                      <a:pt x="11345" y="8165"/>
                      <a:pt x="11454" y="8090"/>
                      <a:pt x="11563" y="7977"/>
                    </a:cubicBezTo>
                    <a:cubicBezTo>
                      <a:pt x="11645" y="7940"/>
                      <a:pt x="11700" y="7864"/>
                      <a:pt x="11781" y="7827"/>
                    </a:cubicBezTo>
                    <a:cubicBezTo>
                      <a:pt x="11863" y="7789"/>
                      <a:pt x="11918" y="7789"/>
                      <a:pt x="11999" y="7751"/>
                    </a:cubicBezTo>
                    <a:cubicBezTo>
                      <a:pt x="12136" y="7714"/>
                      <a:pt x="12245" y="7639"/>
                      <a:pt x="12381" y="7601"/>
                    </a:cubicBezTo>
                    <a:cubicBezTo>
                      <a:pt x="12572" y="7563"/>
                      <a:pt x="12736" y="7488"/>
                      <a:pt x="12927" y="7450"/>
                    </a:cubicBezTo>
                    <a:cubicBezTo>
                      <a:pt x="13118" y="7413"/>
                      <a:pt x="13281" y="7337"/>
                      <a:pt x="13472" y="7300"/>
                    </a:cubicBezTo>
                    <a:cubicBezTo>
                      <a:pt x="13663" y="7262"/>
                      <a:pt x="13827" y="7187"/>
                      <a:pt x="14018" y="7149"/>
                    </a:cubicBezTo>
                    <a:cubicBezTo>
                      <a:pt x="14154" y="7112"/>
                      <a:pt x="14318" y="7036"/>
                      <a:pt x="14454" y="6999"/>
                    </a:cubicBezTo>
                    <a:lnTo>
                      <a:pt x="14781" y="6773"/>
                    </a:lnTo>
                    <a:cubicBezTo>
                      <a:pt x="14836" y="6660"/>
                      <a:pt x="14890" y="6585"/>
                      <a:pt x="14945" y="6472"/>
                    </a:cubicBezTo>
                    <a:cubicBezTo>
                      <a:pt x="14972" y="6359"/>
                      <a:pt x="15027" y="6284"/>
                      <a:pt x="15054" y="6171"/>
                    </a:cubicBezTo>
                    <a:lnTo>
                      <a:pt x="15054" y="5795"/>
                    </a:lnTo>
                    <a:cubicBezTo>
                      <a:pt x="15190" y="5682"/>
                      <a:pt x="15354" y="5606"/>
                      <a:pt x="15490" y="5494"/>
                    </a:cubicBezTo>
                    <a:cubicBezTo>
                      <a:pt x="15627" y="5456"/>
                      <a:pt x="15790" y="5381"/>
                      <a:pt x="15927" y="5343"/>
                    </a:cubicBezTo>
                    <a:lnTo>
                      <a:pt x="16090" y="5343"/>
                    </a:lnTo>
                    <a:cubicBezTo>
                      <a:pt x="16145" y="5305"/>
                      <a:pt x="16200" y="5305"/>
                      <a:pt x="16254" y="5268"/>
                    </a:cubicBezTo>
                    <a:cubicBezTo>
                      <a:pt x="16336" y="5230"/>
                      <a:pt x="16390" y="5230"/>
                      <a:pt x="16472" y="5193"/>
                    </a:cubicBezTo>
                    <a:lnTo>
                      <a:pt x="16690" y="4891"/>
                    </a:lnTo>
                    <a:lnTo>
                      <a:pt x="16690" y="4741"/>
                    </a:lnTo>
                    <a:cubicBezTo>
                      <a:pt x="16663" y="4703"/>
                      <a:pt x="16663" y="4628"/>
                      <a:pt x="16636" y="4590"/>
                    </a:cubicBezTo>
                    <a:lnTo>
                      <a:pt x="16527" y="4440"/>
                    </a:lnTo>
                    <a:cubicBezTo>
                      <a:pt x="16472" y="4402"/>
                      <a:pt x="16418" y="4402"/>
                      <a:pt x="16363" y="4365"/>
                    </a:cubicBezTo>
                    <a:cubicBezTo>
                      <a:pt x="16336" y="4327"/>
                      <a:pt x="16281" y="4327"/>
                      <a:pt x="16254" y="4289"/>
                    </a:cubicBezTo>
                    <a:lnTo>
                      <a:pt x="15327" y="4289"/>
                    </a:lnTo>
                    <a:cubicBezTo>
                      <a:pt x="15409" y="3800"/>
                      <a:pt x="15463" y="3349"/>
                      <a:pt x="15545" y="2859"/>
                    </a:cubicBezTo>
                    <a:cubicBezTo>
                      <a:pt x="15709" y="2671"/>
                      <a:pt x="15872" y="2445"/>
                      <a:pt x="16036" y="2257"/>
                    </a:cubicBezTo>
                    <a:lnTo>
                      <a:pt x="16036" y="1731"/>
                    </a:lnTo>
                    <a:cubicBezTo>
                      <a:pt x="16063" y="1580"/>
                      <a:pt x="16063" y="1429"/>
                      <a:pt x="16090" y="1279"/>
                    </a:cubicBezTo>
                    <a:cubicBezTo>
                      <a:pt x="16118" y="1091"/>
                      <a:pt x="16172" y="940"/>
                      <a:pt x="16200" y="752"/>
                    </a:cubicBezTo>
                    <a:cubicBezTo>
                      <a:pt x="16281" y="602"/>
                      <a:pt x="16336" y="451"/>
                      <a:pt x="16418" y="301"/>
                    </a:cubicBezTo>
                    <a:lnTo>
                      <a:pt x="16745" y="75"/>
                    </a:lnTo>
                    <a:cubicBezTo>
                      <a:pt x="16936" y="37"/>
                      <a:pt x="17100" y="37"/>
                      <a:pt x="17290" y="0"/>
                    </a:cubicBezTo>
                    <a:cubicBezTo>
                      <a:pt x="17427" y="37"/>
                      <a:pt x="17536" y="37"/>
                      <a:pt x="17672" y="75"/>
                    </a:cubicBezTo>
                    <a:cubicBezTo>
                      <a:pt x="17754" y="150"/>
                      <a:pt x="17863" y="225"/>
                      <a:pt x="17945" y="301"/>
                    </a:cubicBezTo>
                    <a:lnTo>
                      <a:pt x="18109" y="752"/>
                    </a:lnTo>
                    <a:lnTo>
                      <a:pt x="18163" y="827"/>
                    </a:lnTo>
                    <a:lnTo>
                      <a:pt x="18163" y="903"/>
                    </a:lnTo>
                    <a:cubicBezTo>
                      <a:pt x="18190" y="978"/>
                      <a:pt x="18190" y="1053"/>
                      <a:pt x="18218" y="1128"/>
                    </a:cubicBezTo>
                    <a:cubicBezTo>
                      <a:pt x="18245" y="1204"/>
                      <a:pt x="18300" y="1279"/>
                      <a:pt x="18327" y="1354"/>
                    </a:cubicBezTo>
                    <a:cubicBezTo>
                      <a:pt x="18354" y="1429"/>
                      <a:pt x="18354" y="1505"/>
                      <a:pt x="18381" y="1580"/>
                    </a:cubicBezTo>
                    <a:cubicBezTo>
                      <a:pt x="18409" y="1693"/>
                      <a:pt x="18409" y="1768"/>
                      <a:pt x="18436" y="1881"/>
                    </a:cubicBezTo>
                    <a:lnTo>
                      <a:pt x="18709" y="2257"/>
                    </a:lnTo>
                    <a:cubicBezTo>
                      <a:pt x="18790" y="2370"/>
                      <a:pt x="18845" y="2521"/>
                      <a:pt x="18927" y="2634"/>
                    </a:cubicBezTo>
                    <a:cubicBezTo>
                      <a:pt x="18981" y="2747"/>
                      <a:pt x="19036" y="2897"/>
                      <a:pt x="19090" y="3010"/>
                    </a:cubicBezTo>
                    <a:cubicBezTo>
                      <a:pt x="19118" y="3160"/>
                      <a:pt x="19118" y="3311"/>
                      <a:pt x="19145" y="3462"/>
                    </a:cubicBezTo>
                    <a:lnTo>
                      <a:pt x="19254" y="3462"/>
                    </a:lnTo>
                    <a:lnTo>
                      <a:pt x="19309" y="3386"/>
                    </a:lnTo>
                    <a:lnTo>
                      <a:pt x="19527" y="3386"/>
                    </a:lnTo>
                    <a:cubicBezTo>
                      <a:pt x="19581" y="3424"/>
                      <a:pt x="19636" y="3424"/>
                      <a:pt x="19690" y="3462"/>
                    </a:cubicBezTo>
                    <a:cubicBezTo>
                      <a:pt x="19718" y="3499"/>
                      <a:pt x="19772" y="3499"/>
                      <a:pt x="19799" y="3537"/>
                    </a:cubicBezTo>
                    <a:lnTo>
                      <a:pt x="19909" y="3687"/>
                    </a:lnTo>
                    <a:cubicBezTo>
                      <a:pt x="19936" y="3763"/>
                      <a:pt x="19936" y="3838"/>
                      <a:pt x="19963" y="3913"/>
                    </a:cubicBezTo>
                    <a:lnTo>
                      <a:pt x="20018" y="3988"/>
                    </a:lnTo>
                    <a:lnTo>
                      <a:pt x="20018" y="4064"/>
                    </a:lnTo>
                    <a:cubicBezTo>
                      <a:pt x="20045" y="4101"/>
                      <a:pt x="20045" y="4177"/>
                      <a:pt x="20072" y="4214"/>
                    </a:cubicBezTo>
                    <a:lnTo>
                      <a:pt x="20127" y="4289"/>
                    </a:lnTo>
                    <a:lnTo>
                      <a:pt x="20345" y="4289"/>
                    </a:lnTo>
                    <a:cubicBezTo>
                      <a:pt x="20400" y="4252"/>
                      <a:pt x="20454" y="4252"/>
                      <a:pt x="20509" y="4214"/>
                    </a:cubicBezTo>
                    <a:cubicBezTo>
                      <a:pt x="20563" y="4177"/>
                      <a:pt x="20618" y="4101"/>
                      <a:pt x="20672" y="4064"/>
                    </a:cubicBezTo>
                    <a:lnTo>
                      <a:pt x="20727" y="4064"/>
                    </a:lnTo>
                    <a:cubicBezTo>
                      <a:pt x="20754" y="4026"/>
                      <a:pt x="20754" y="3951"/>
                      <a:pt x="20781" y="3913"/>
                    </a:cubicBezTo>
                    <a:cubicBezTo>
                      <a:pt x="20809" y="3875"/>
                      <a:pt x="20809" y="3800"/>
                      <a:pt x="20836" y="3763"/>
                    </a:cubicBezTo>
                    <a:cubicBezTo>
                      <a:pt x="20863" y="3687"/>
                      <a:pt x="20918" y="3612"/>
                      <a:pt x="20945" y="3537"/>
                    </a:cubicBezTo>
                    <a:cubicBezTo>
                      <a:pt x="21000" y="3499"/>
                      <a:pt x="21054" y="3424"/>
                      <a:pt x="21109" y="3386"/>
                    </a:cubicBezTo>
                    <a:cubicBezTo>
                      <a:pt x="21136" y="3311"/>
                      <a:pt x="21190" y="3236"/>
                      <a:pt x="21218" y="3160"/>
                    </a:cubicBezTo>
                    <a:cubicBezTo>
                      <a:pt x="21272" y="3123"/>
                      <a:pt x="21327" y="3048"/>
                      <a:pt x="21381" y="3010"/>
                    </a:cubicBezTo>
                    <a:cubicBezTo>
                      <a:pt x="21436" y="2972"/>
                      <a:pt x="21490" y="2972"/>
                      <a:pt x="21545" y="2935"/>
                    </a:cubicBezTo>
                    <a:lnTo>
                      <a:pt x="21545" y="3386"/>
                    </a:lnTo>
                    <a:cubicBezTo>
                      <a:pt x="21545" y="3612"/>
                      <a:pt x="21600" y="4064"/>
                      <a:pt x="21463" y="4553"/>
                    </a:cubicBezTo>
                    <a:cubicBezTo>
                      <a:pt x="21354" y="4779"/>
                      <a:pt x="20836" y="6058"/>
                      <a:pt x="20699" y="6246"/>
                    </a:cubicBezTo>
                    <a:cubicBezTo>
                      <a:pt x="20481" y="6585"/>
                      <a:pt x="20372" y="6397"/>
                      <a:pt x="20181" y="6547"/>
                    </a:cubicBezTo>
                    <a:cubicBezTo>
                      <a:pt x="19990" y="6735"/>
                      <a:pt x="19827" y="6961"/>
                      <a:pt x="19636" y="7149"/>
                    </a:cubicBezTo>
                    <a:cubicBezTo>
                      <a:pt x="19445" y="7375"/>
                      <a:pt x="19227" y="7601"/>
                      <a:pt x="19036" y="7827"/>
                    </a:cubicBezTo>
                    <a:lnTo>
                      <a:pt x="18927" y="7977"/>
                    </a:lnTo>
                    <a:cubicBezTo>
                      <a:pt x="18900" y="8015"/>
                      <a:pt x="18845" y="8015"/>
                      <a:pt x="18818" y="8052"/>
                    </a:cubicBezTo>
                    <a:cubicBezTo>
                      <a:pt x="18790" y="8090"/>
                      <a:pt x="18736" y="8090"/>
                      <a:pt x="18709" y="8128"/>
                    </a:cubicBezTo>
                    <a:cubicBezTo>
                      <a:pt x="18654" y="8165"/>
                      <a:pt x="18600" y="8165"/>
                      <a:pt x="18545" y="8203"/>
                    </a:cubicBezTo>
                    <a:lnTo>
                      <a:pt x="18163" y="8203"/>
                    </a:lnTo>
                    <a:cubicBezTo>
                      <a:pt x="18109" y="8165"/>
                      <a:pt x="18054" y="8165"/>
                      <a:pt x="18000" y="8128"/>
                    </a:cubicBezTo>
                    <a:lnTo>
                      <a:pt x="17672" y="8128"/>
                    </a:lnTo>
                    <a:lnTo>
                      <a:pt x="17563" y="8278"/>
                    </a:lnTo>
                    <a:lnTo>
                      <a:pt x="17563" y="8429"/>
                    </a:lnTo>
                    <a:cubicBezTo>
                      <a:pt x="17590" y="8466"/>
                      <a:pt x="17590" y="8542"/>
                      <a:pt x="17618" y="8579"/>
                    </a:cubicBezTo>
                    <a:lnTo>
                      <a:pt x="17618" y="8956"/>
                    </a:lnTo>
                    <a:lnTo>
                      <a:pt x="17509" y="9106"/>
                    </a:lnTo>
                    <a:lnTo>
                      <a:pt x="17345" y="9106"/>
                    </a:lnTo>
                    <a:cubicBezTo>
                      <a:pt x="17318" y="9068"/>
                      <a:pt x="17263" y="9068"/>
                      <a:pt x="17236" y="9031"/>
                    </a:cubicBezTo>
                    <a:lnTo>
                      <a:pt x="17127" y="9031"/>
                    </a:lnTo>
                    <a:lnTo>
                      <a:pt x="17127" y="9859"/>
                    </a:lnTo>
                    <a:lnTo>
                      <a:pt x="16963" y="10085"/>
                    </a:lnTo>
                    <a:cubicBezTo>
                      <a:pt x="16936" y="10122"/>
                      <a:pt x="16881" y="10122"/>
                      <a:pt x="16854" y="10160"/>
                    </a:cubicBezTo>
                    <a:cubicBezTo>
                      <a:pt x="16799" y="10197"/>
                      <a:pt x="16745" y="10273"/>
                      <a:pt x="16690" y="10310"/>
                    </a:cubicBezTo>
                    <a:cubicBezTo>
                      <a:pt x="16663" y="10348"/>
                      <a:pt x="16609" y="10348"/>
                      <a:pt x="16581" y="10386"/>
                    </a:cubicBezTo>
                    <a:lnTo>
                      <a:pt x="16472" y="10386"/>
                    </a:lnTo>
                    <a:lnTo>
                      <a:pt x="16418" y="10310"/>
                    </a:lnTo>
                    <a:lnTo>
                      <a:pt x="16363" y="10310"/>
                    </a:lnTo>
                    <a:lnTo>
                      <a:pt x="16363" y="10085"/>
                    </a:lnTo>
                    <a:cubicBezTo>
                      <a:pt x="16390" y="10047"/>
                      <a:pt x="16390" y="9972"/>
                      <a:pt x="16418" y="9934"/>
                    </a:cubicBezTo>
                    <a:cubicBezTo>
                      <a:pt x="16445" y="9896"/>
                      <a:pt x="16500" y="9896"/>
                      <a:pt x="16527" y="9859"/>
                    </a:cubicBezTo>
                    <a:cubicBezTo>
                      <a:pt x="16554" y="9821"/>
                      <a:pt x="16554" y="9746"/>
                      <a:pt x="16581" y="9708"/>
                    </a:cubicBezTo>
                    <a:lnTo>
                      <a:pt x="16581" y="9558"/>
                    </a:lnTo>
                    <a:cubicBezTo>
                      <a:pt x="16554" y="9520"/>
                      <a:pt x="16500" y="9520"/>
                      <a:pt x="16472" y="9482"/>
                    </a:cubicBezTo>
                    <a:lnTo>
                      <a:pt x="16363" y="9482"/>
                    </a:lnTo>
                    <a:cubicBezTo>
                      <a:pt x="16336" y="9520"/>
                      <a:pt x="16281" y="9520"/>
                      <a:pt x="16254" y="9558"/>
                    </a:cubicBezTo>
                    <a:cubicBezTo>
                      <a:pt x="16227" y="9595"/>
                      <a:pt x="16172" y="9595"/>
                      <a:pt x="16145" y="9633"/>
                    </a:cubicBezTo>
                    <a:cubicBezTo>
                      <a:pt x="16090" y="9671"/>
                      <a:pt x="16036" y="9746"/>
                      <a:pt x="15981" y="9783"/>
                    </a:cubicBezTo>
                    <a:lnTo>
                      <a:pt x="15872" y="9934"/>
                    </a:lnTo>
                    <a:cubicBezTo>
                      <a:pt x="15790" y="9972"/>
                      <a:pt x="15736" y="9972"/>
                      <a:pt x="15654" y="10009"/>
                    </a:cubicBezTo>
                    <a:lnTo>
                      <a:pt x="15218" y="10009"/>
                    </a:lnTo>
                    <a:lnTo>
                      <a:pt x="15163" y="9934"/>
                    </a:lnTo>
                    <a:lnTo>
                      <a:pt x="15109" y="9934"/>
                    </a:lnTo>
                    <a:lnTo>
                      <a:pt x="15000" y="10085"/>
                    </a:lnTo>
                    <a:lnTo>
                      <a:pt x="15000" y="10160"/>
                    </a:lnTo>
                    <a:cubicBezTo>
                      <a:pt x="15027" y="10197"/>
                      <a:pt x="15027" y="10273"/>
                      <a:pt x="15054" y="10310"/>
                    </a:cubicBezTo>
                    <a:cubicBezTo>
                      <a:pt x="15081" y="10348"/>
                      <a:pt x="15081" y="10423"/>
                      <a:pt x="15109" y="10461"/>
                    </a:cubicBezTo>
                    <a:cubicBezTo>
                      <a:pt x="15163" y="10498"/>
                      <a:pt x="15218" y="10574"/>
                      <a:pt x="15272" y="10611"/>
                    </a:cubicBezTo>
                    <a:cubicBezTo>
                      <a:pt x="15327" y="10649"/>
                      <a:pt x="15381" y="10724"/>
                      <a:pt x="15436" y="10762"/>
                    </a:cubicBezTo>
                    <a:lnTo>
                      <a:pt x="15654" y="11063"/>
                    </a:lnTo>
                    <a:cubicBezTo>
                      <a:pt x="15681" y="11101"/>
                      <a:pt x="15736" y="11101"/>
                      <a:pt x="15763" y="11138"/>
                    </a:cubicBezTo>
                    <a:lnTo>
                      <a:pt x="15818" y="11138"/>
                    </a:lnTo>
                    <a:cubicBezTo>
                      <a:pt x="15845" y="11101"/>
                      <a:pt x="15899" y="11101"/>
                      <a:pt x="15927" y="11063"/>
                    </a:cubicBezTo>
                    <a:lnTo>
                      <a:pt x="16090" y="11063"/>
                    </a:lnTo>
                    <a:cubicBezTo>
                      <a:pt x="16118" y="11025"/>
                      <a:pt x="16172" y="11025"/>
                      <a:pt x="16200" y="10988"/>
                    </a:cubicBezTo>
                    <a:lnTo>
                      <a:pt x="16363" y="10988"/>
                    </a:lnTo>
                    <a:cubicBezTo>
                      <a:pt x="16390" y="10950"/>
                      <a:pt x="16445" y="10950"/>
                      <a:pt x="16472" y="10912"/>
                    </a:cubicBezTo>
                    <a:lnTo>
                      <a:pt x="16636" y="10912"/>
                    </a:lnTo>
                    <a:cubicBezTo>
                      <a:pt x="16690" y="10950"/>
                      <a:pt x="16745" y="10950"/>
                      <a:pt x="16799" y="10988"/>
                    </a:cubicBezTo>
                    <a:cubicBezTo>
                      <a:pt x="16827" y="11025"/>
                      <a:pt x="16881" y="11025"/>
                      <a:pt x="16909" y="11063"/>
                    </a:cubicBezTo>
                    <a:lnTo>
                      <a:pt x="17018" y="11213"/>
                    </a:lnTo>
                    <a:lnTo>
                      <a:pt x="17018" y="11289"/>
                    </a:lnTo>
                    <a:cubicBezTo>
                      <a:pt x="16990" y="11326"/>
                      <a:pt x="16936" y="11326"/>
                      <a:pt x="16909" y="11364"/>
                    </a:cubicBezTo>
                    <a:cubicBezTo>
                      <a:pt x="16881" y="11402"/>
                      <a:pt x="16827" y="11402"/>
                      <a:pt x="16799" y="11439"/>
                    </a:cubicBezTo>
                    <a:cubicBezTo>
                      <a:pt x="16745" y="11477"/>
                      <a:pt x="16690" y="11477"/>
                      <a:pt x="16636" y="11514"/>
                    </a:cubicBezTo>
                    <a:cubicBezTo>
                      <a:pt x="16581" y="11552"/>
                      <a:pt x="16527" y="11552"/>
                      <a:pt x="16472" y="11590"/>
                    </a:cubicBezTo>
                    <a:lnTo>
                      <a:pt x="16363" y="11740"/>
                    </a:lnTo>
                    <a:cubicBezTo>
                      <a:pt x="16336" y="11778"/>
                      <a:pt x="16281" y="11778"/>
                      <a:pt x="16254" y="11816"/>
                    </a:cubicBezTo>
                    <a:cubicBezTo>
                      <a:pt x="16227" y="11853"/>
                      <a:pt x="16172" y="11853"/>
                      <a:pt x="16145" y="11891"/>
                    </a:cubicBezTo>
                    <a:lnTo>
                      <a:pt x="16090" y="11891"/>
                    </a:lnTo>
                    <a:lnTo>
                      <a:pt x="16036" y="11966"/>
                    </a:lnTo>
                    <a:cubicBezTo>
                      <a:pt x="16009" y="12004"/>
                      <a:pt x="15954" y="12004"/>
                      <a:pt x="15927" y="12041"/>
                    </a:cubicBezTo>
                    <a:cubicBezTo>
                      <a:pt x="15899" y="12079"/>
                      <a:pt x="15899" y="12154"/>
                      <a:pt x="15872" y="12192"/>
                    </a:cubicBezTo>
                    <a:lnTo>
                      <a:pt x="15818" y="12267"/>
                    </a:lnTo>
                    <a:lnTo>
                      <a:pt x="15818" y="12493"/>
                    </a:lnTo>
                    <a:cubicBezTo>
                      <a:pt x="15845" y="12531"/>
                      <a:pt x="15845" y="12606"/>
                      <a:pt x="15872" y="12643"/>
                    </a:cubicBezTo>
                    <a:cubicBezTo>
                      <a:pt x="15899" y="12719"/>
                      <a:pt x="15954" y="12794"/>
                      <a:pt x="15981" y="12869"/>
                    </a:cubicBezTo>
                    <a:cubicBezTo>
                      <a:pt x="16009" y="12944"/>
                      <a:pt x="16063" y="13020"/>
                      <a:pt x="16090" y="13095"/>
                    </a:cubicBezTo>
                    <a:lnTo>
                      <a:pt x="16200" y="13245"/>
                    </a:lnTo>
                    <a:cubicBezTo>
                      <a:pt x="16227" y="13321"/>
                      <a:pt x="16227" y="13396"/>
                      <a:pt x="16254" y="13471"/>
                    </a:cubicBezTo>
                    <a:cubicBezTo>
                      <a:pt x="16281" y="13509"/>
                      <a:pt x="16281" y="13584"/>
                      <a:pt x="16309" y="13622"/>
                    </a:cubicBezTo>
                    <a:lnTo>
                      <a:pt x="16363" y="13697"/>
                    </a:lnTo>
                    <a:lnTo>
                      <a:pt x="16363" y="13772"/>
                    </a:lnTo>
                    <a:cubicBezTo>
                      <a:pt x="16445" y="14073"/>
                      <a:pt x="16500" y="14374"/>
                      <a:pt x="16581" y="14675"/>
                    </a:cubicBezTo>
                    <a:lnTo>
                      <a:pt x="16636" y="14675"/>
                    </a:lnTo>
                    <a:lnTo>
                      <a:pt x="16636" y="14826"/>
                    </a:lnTo>
                    <a:cubicBezTo>
                      <a:pt x="16663" y="14864"/>
                      <a:pt x="16663" y="14939"/>
                      <a:pt x="16690" y="14977"/>
                    </a:cubicBezTo>
                    <a:cubicBezTo>
                      <a:pt x="16718" y="15014"/>
                      <a:pt x="16718" y="15089"/>
                      <a:pt x="16745" y="15127"/>
                    </a:cubicBezTo>
                    <a:lnTo>
                      <a:pt x="16745" y="15880"/>
                    </a:lnTo>
                    <a:cubicBezTo>
                      <a:pt x="16718" y="15917"/>
                      <a:pt x="16718" y="15993"/>
                      <a:pt x="16690" y="16030"/>
                    </a:cubicBezTo>
                    <a:cubicBezTo>
                      <a:pt x="16663" y="16068"/>
                      <a:pt x="16663" y="16143"/>
                      <a:pt x="16636" y="16181"/>
                    </a:cubicBezTo>
                    <a:lnTo>
                      <a:pt x="16527" y="16331"/>
                    </a:lnTo>
                    <a:lnTo>
                      <a:pt x="16527" y="16406"/>
                    </a:lnTo>
                    <a:lnTo>
                      <a:pt x="16472" y="16482"/>
                    </a:lnTo>
                    <a:cubicBezTo>
                      <a:pt x="16363" y="16745"/>
                      <a:pt x="16254" y="16971"/>
                      <a:pt x="16145" y="17234"/>
                    </a:cubicBezTo>
                    <a:cubicBezTo>
                      <a:pt x="16063" y="17535"/>
                      <a:pt x="15954" y="17836"/>
                      <a:pt x="15872" y="18137"/>
                    </a:cubicBezTo>
                    <a:cubicBezTo>
                      <a:pt x="15681" y="18401"/>
                      <a:pt x="15463" y="18627"/>
                      <a:pt x="15272" y="18890"/>
                    </a:cubicBezTo>
                    <a:cubicBezTo>
                      <a:pt x="15136" y="19003"/>
                      <a:pt x="14972" y="19154"/>
                      <a:pt x="14836" y="19266"/>
                    </a:cubicBezTo>
                    <a:cubicBezTo>
                      <a:pt x="14809" y="19379"/>
                      <a:pt x="14754" y="19455"/>
                      <a:pt x="14727" y="19567"/>
                    </a:cubicBezTo>
                    <a:lnTo>
                      <a:pt x="14618" y="19567"/>
                    </a:lnTo>
                    <a:cubicBezTo>
                      <a:pt x="14536" y="19605"/>
                      <a:pt x="14427" y="19605"/>
                      <a:pt x="14345" y="19643"/>
                    </a:cubicBezTo>
                    <a:lnTo>
                      <a:pt x="14018" y="19643"/>
                    </a:lnTo>
                    <a:cubicBezTo>
                      <a:pt x="13909" y="19605"/>
                      <a:pt x="13799" y="19605"/>
                      <a:pt x="13690" y="19567"/>
                    </a:cubicBezTo>
                    <a:cubicBezTo>
                      <a:pt x="13609" y="19718"/>
                      <a:pt x="13554" y="19868"/>
                      <a:pt x="13472" y="20019"/>
                    </a:cubicBezTo>
                    <a:cubicBezTo>
                      <a:pt x="13363" y="20057"/>
                      <a:pt x="13254" y="20057"/>
                      <a:pt x="13145" y="20094"/>
                    </a:cubicBezTo>
                    <a:lnTo>
                      <a:pt x="13036" y="20094"/>
                    </a:lnTo>
                    <a:cubicBezTo>
                      <a:pt x="13009" y="20132"/>
                      <a:pt x="12954" y="20132"/>
                      <a:pt x="12927" y="20170"/>
                    </a:cubicBezTo>
                    <a:lnTo>
                      <a:pt x="12872" y="20170"/>
                    </a:lnTo>
                    <a:cubicBezTo>
                      <a:pt x="12845" y="20207"/>
                      <a:pt x="12845" y="20282"/>
                      <a:pt x="12818" y="20320"/>
                    </a:cubicBezTo>
                    <a:lnTo>
                      <a:pt x="12763" y="20395"/>
                    </a:lnTo>
                    <a:lnTo>
                      <a:pt x="12763" y="20546"/>
                    </a:lnTo>
                    <a:cubicBezTo>
                      <a:pt x="12790" y="20621"/>
                      <a:pt x="12790" y="20696"/>
                      <a:pt x="12818" y="20772"/>
                    </a:cubicBezTo>
                    <a:lnTo>
                      <a:pt x="12818" y="21449"/>
                    </a:lnTo>
                    <a:lnTo>
                      <a:pt x="12763" y="21524"/>
                    </a:lnTo>
                    <a:cubicBezTo>
                      <a:pt x="12654" y="21562"/>
                      <a:pt x="12545" y="21562"/>
                      <a:pt x="12436" y="21600"/>
                    </a:cubicBezTo>
                    <a:lnTo>
                      <a:pt x="12381" y="21600"/>
                    </a:lnTo>
                    <a:lnTo>
                      <a:pt x="12272" y="21449"/>
                    </a:lnTo>
                    <a:lnTo>
                      <a:pt x="12272" y="21223"/>
                    </a:lnTo>
                    <a:cubicBezTo>
                      <a:pt x="12300" y="21186"/>
                      <a:pt x="12300" y="21110"/>
                      <a:pt x="12327" y="21073"/>
                    </a:cubicBezTo>
                    <a:lnTo>
                      <a:pt x="12436" y="20922"/>
                    </a:lnTo>
                    <a:cubicBezTo>
                      <a:pt x="12463" y="20885"/>
                      <a:pt x="12463" y="20809"/>
                      <a:pt x="12490" y="20772"/>
                    </a:cubicBezTo>
                    <a:cubicBezTo>
                      <a:pt x="12518" y="20734"/>
                      <a:pt x="12518" y="20659"/>
                      <a:pt x="12545" y="20621"/>
                    </a:cubicBezTo>
                    <a:lnTo>
                      <a:pt x="12545" y="20471"/>
                    </a:lnTo>
                    <a:cubicBezTo>
                      <a:pt x="12518" y="20433"/>
                      <a:pt x="12518" y="20358"/>
                      <a:pt x="12490" y="20320"/>
                    </a:cubicBezTo>
                    <a:lnTo>
                      <a:pt x="12436" y="20245"/>
                    </a:lnTo>
                    <a:cubicBezTo>
                      <a:pt x="12409" y="20207"/>
                      <a:pt x="12354" y="20207"/>
                      <a:pt x="12327" y="20170"/>
                    </a:cubicBezTo>
                    <a:lnTo>
                      <a:pt x="12218" y="20170"/>
                    </a:lnTo>
                    <a:cubicBezTo>
                      <a:pt x="12190" y="20132"/>
                      <a:pt x="12136" y="20132"/>
                      <a:pt x="12109" y="20094"/>
                    </a:cubicBezTo>
                    <a:lnTo>
                      <a:pt x="12054" y="20019"/>
                    </a:lnTo>
                    <a:cubicBezTo>
                      <a:pt x="12027" y="20057"/>
                      <a:pt x="11972" y="20057"/>
                      <a:pt x="11945" y="20094"/>
                    </a:cubicBezTo>
                    <a:cubicBezTo>
                      <a:pt x="11918" y="20132"/>
                      <a:pt x="11863" y="20132"/>
                      <a:pt x="11836" y="20170"/>
                    </a:cubicBezTo>
                    <a:lnTo>
                      <a:pt x="11836" y="20245"/>
                    </a:lnTo>
                    <a:lnTo>
                      <a:pt x="11781" y="20245"/>
                    </a:lnTo>
                    <a:cubicBezTo>
                      <a:pt x="11754" y="20132"/>
                      <a:pt x="11754" y="19981"/>
                      <a:pt x="11727" y="19868"/>
                    </a:cubicBezTo>
                    <a:lnTo>
                      <a:pt x="11400" y="19417"/>
                    </a:lnTo>
                    <a:cubicBezTo>
                      <a:pt x="11345" y="19379"/>
                      <a:pt x="11290" y="19379"/>
                      <a:pt x="11236" y="19342"/>
                    </a:cubicBezTo>
                    <a:cubicBezTo>
                      <a:pt x="11209" y="19379"/>
                      <a:pt x="11154" y="19379"/>
                      <a:pt x="11127" y="19417"/>
                    </a:cubicBezTo>
                    <a:lnTo>
                      <a:pt x="10636" y="19417"/>
                    </a:lnTo>
                    <a:cubicBezTo>
                      <a:pt x="10609" y="19379"/>
                      <a:pt x="10554" y="19379"/>
                      <a:pt x="10527" y="19342"/>
                    </a:cubicBezTo>
                    <a:lnTo>
                      <a:pt x="10145" y="19342"/>
                    </a:lnTo>
                    <a:lnTo>
                      <a:pt x="10090" y="19417"/>
                    </a:lnTo>
                    <a:lnTo>
                      <a:pt x="9927" y="19417"/>
                    </a:lnTo>
                    <a:lnTo>
                      <a:pt x="9872" y="19492"/>
                    </a:lnTo>
                    <a:lnTo>
                      <a:pt x="9872" y="19643"/>
                    </a:lnTo>
                    <a:cubicBezTo>
                      <a:pt x="9845" y="19680"/>
                      <a:pt x="9790" y="19680"/>
                      <a:pt x="9763" y="19718"/>
                    </a:cubicBezTo>
                    <a:lnTo>
                      <a:pt x="9709" y="19793"/>
                    </a:lnTo>
                    <a:lnTo>
                      <a:pt x="9709" y="20019"/>
                    </a:lnTo>
                    <a:cubicBezTo>
                      <a:pt x="9736" y="20094"/>
                      <a:pt x="9736" y="20170"/>
                      <a:pt x="9763" y="20245"/>
                    </a:cubicBezTo>
                    <a:cubicBezTo>
                      <a:pt x="9736" y="20282"/>
                      <a:pt x="9736" y="20358"/>
                      <a:pt x="9709" y="20395"/>
                    </a:cubicBezTo>
                    <a:lnTo>
                      <a:pt x="9709" y="20471"/>
                    </a:lnTo>
                    <a:lnTo>
                      <a:pt x="9490" y="20471"/>
                    </a:lnTo>
                    <a:cubicBezTo>
                      <a:pt x="9436" y="20508"/>
                      <a:pt x="9381" y="20508"/>
                      <a:pt x="9327" y="20546"/>
                    </a:cubicBezTo>
                    <a:cubicBezTo>
                      <a:pt x="9300" y="20583"/>
                      <a:pt x="9245" y="20583"/>
                      <a:pt x="9218" y="20621"/>
                    </a:cubicBezTo>
                    <a:lnTo>
                      <a:pt x="9054" y="20621"/>
                    </a:lnTo>
                    <a:lnTo>
                      <a:pt x="9054" y="20395"/>
                    </a:lnTo>
                    <a:cubicBezTo>
                      <a:pt x="9081" y="20358"/>
                      <a:pt x="9081" y="20282"/>
                      <a:pt x="9109" y="20245"/>
                    </a:cubicBezTo>
                    <a:lnTo>
                      <a:pt x="9109" y="20094"/>
                    </a:lnTo>
                    <a:cubicBezTo>
                      <a:pt x="9027" y="20019"/>
                      <a:pt x="8972" y="19944"/>
                      <a:pt x="8890" y="19868"/>
                    </a:cubicBezTo>
                    <a:cubicBezTo>
                      <a:pt x="8836" y="19906"/>
                      <a:pt x="8781" y="19906"/>
                      <a:pt x="8727" y="19944"/>
                    </a:cubicBezTo>
                    <a:lnTo>
                      <a:pt x="8618" y="19944"/>
                    </a:lnTo>
                    <a:cubicBezTo>
                      <a:pt x="8590" y="19906"/>
                      <a:pt x="8536" y="19906"/>
                      <a:pt x="8509" y="19868"/>
                    </a:cubicBezTo>
                    <a:lnTo>
                      <a:pt x="8399" y="19718"/>
                    </a:lnTo>
                    <a:lnTo>
                      <a:pt x="8399" y="19567"/>
                    </a:lnTo>
                    <a:cubicBezTo>
                      <a:pt x="8427" y="19304"/>
                      <a:pt x="8481" y="19003"/>
                      <a:pt x="8509" y="18740"/>
                    </a:cubicBezTo>
                    <a:cubicBezTo>
                      <a:pt x="8536" y="18627"/>
                      <a:pt x="8590" y="18476"/>
                      <a:pt x="8618" y="18363"/>
                    </a:cubicBezTo>
                    <a:lnTo>
                      <a:pt x="8727" y="18213"/>
                    </a:lnTo>
                    <a:cubicBezTo>
                      <a:pt x="8700" y="18025"/>
                      <a:pt x="8645" y="17874"/>
                      <a:pt x="8618" y="17686"/>
                    </a:cubicBezTo>
                    <a:lnTo>
                      <a:pt x="8454" y="17234"/>
                    </a:lnTo>
                    <a:lnTo>
                      <a:pt x="8290" y="17009"/>
                    </a:lnTo>
                    <a:cubicBezTo>
                      <a:pt x="8263" y="16971"/>
                      <a:pt x="8209" y="16971"/>
                      <a:pt x="8181" y="16933"/>
                    </a:cubicBezTo>
                    <a:lnTo>
                      <a:pt x="8181" y="16858"/>
                    </a:lnTo>
                    <a:lnTo>
                      <a:pt x="8127" y="16858"/>
                    </a:lnTo>
                    <a:cubicBezTo>
                      <a:pt x="7827" y="16896"/>
                      <a:pt x="7500" y="16971"/>
                      <a:pt x="7200" y="17009"/>
                    </a:cubicBezTo>
                    <a:cubicBezTo>
                      <a:pt x="7090" y="16971"/>
                      <a:pt x="6981" y="16971"/>
                      <a:pt x="6872" y="16933"/>
                    </a:cubicBezTo>
                    <a:lnTo>
                      <a:pt x="6763" y="16783"/>
                    </a:lnTo>
                    <a:cubicBezTo>
                      <a:pt x="6709" y="16745"/>
                      <a:pt x="6654" y="16670"/>
                      <a:pt x="6600" y="16632"/>
                    </a:cubicBezTo>
                    <a:cubicBezTo>
                      <a:pt x="6518" y="16595"/>
                      <a:pt x="6409" y="16595"/>
                      <a:pt x="6327" y="16557"/>
                    </a:cubicBezTo>
                    <a:lnTo>
                      <a:pt x="6054" y="16557"/>
                    </a:lnTo>
                    <a:cubicBezTo>
                      <a:pt x="5999" y="16519"/>
                      <a:pt x="5945" y="16519"/>
                      <a:pt x="5890" y="16482"/>
                    </a:cubicBezTo>
                    <a:cubicBezTo>
                      <a:pt x="5809" y="16519"/>
                      <a:pt x="5754" y="16519"/>
                      <a:pt x="5672" y="16557"/>
                    </a:cubicBezTo>
                    <a:cubicBezTo>
                      <a:pt x="5590" y="16595"/>
                      <a:pt x="5536" y="16670"/>
                      <a:pt x="5454" y="16708"/>
                    </a:cubicBezTo>
                    <a:cubicBezTo>
                      <a:pt x="5427" y="16745"/>
                      <a:pt x="5372" y="16745"/>
                      <a:pt x="5345" y="16783"/>
                    </a:cubicBezTo>
                    <a:lnTo>
                      <a:pt x="5236" y="16933"/>
                    </a:lnTo>
                    <a:cubicBezTo>
                      <a:pt x="5209" y="16971"/>
                      <a:pt x="5154" y="16971"/>
                      <a:pt x="5127" y="17009"/>
                    </a:cubicBezTo>
                    <a:lnTo>
                      <a:pt x="5072" y="17084"/>
                    </a:lnTo>
                    <a:lnTo>
                      <a:pt x="5072" y="17009"/>
                    </a:lnTo>
                    <a:lnTo>
                      <a:pt x="5018" y="16933"/>
                    </a:lnTo>
                    <a:lnTo>
                      <a:pt x="5018" y="16858"/>
                    </a:lnTo>
                    <a:lnTo>
                      <a:pt x="4963" y="16933"/>
                    </a:lnTo>
                    <a:lnTo>
                      <a:pt x="4854" y="16933"/>
                    </a:lnTo>
                    <a:lnTo>
                      <a:pt x="4854" y="17009"/>
                    </a:lnTo>
                    <a:cubicBezTo>
                      <a:pt x="4281" y="16820"/>
                      <a:pt x="3681" y="16670"/>
                      <a:pt x="3109" y="16482"/>
                    </a:cubicBezTo>
                    <a:cubicBezTo>
                      <a:pt x="2863" y="16218"/>
                      <a:pt x="2645" y="15917"/>
                      <a:pt x="2400" y="15654"/>
                    </a:cubicBezTo>
                    <a:cubicBezTo>
                      <a:pt x="2345" y="15466"/>
                      <a:pt x="2290" y="15315"/>
                      <a:pt x="2236" y="15127"/>
                    </a:cubicBezTo>
                    <a:lnTo>
                      <a:pt x="2236" y="14751"/>
                    </a:lnTo>
                    <a:cubicBezTo>
                      <a:pt x="2290" y="14638"/>
                      <a:pt x="2345" y="14563"/>
                      <a:pt x="2400" y="14450"/>
                    </a:cubicBezTo>
                    <a:lnTo>
                      <a:pt x="2509" y="14299"/>
                    </a:lnTo>
                    <a:lnTo>
                      <a:pt x="2563" y="14299"/>
                    </a:lnTo>
                    <a:cubicBezTo>
                      <a:pt x="2509" y="14111"/>
                      <a:pt x="2454" y="13960"/>
                      <a:pt x="2400" y="13772"/>
                    </a:cubicBezTo>
                    <a:cubicBezTo>
                      <a:pt x="2481" y="13735"/>
                      <a:pt x="2536" y="13659"/>
                      <a:pt x="2618" y="13622"/>
                    </a:cubicBezTo>
                    <a:cubicBezTo>
                      <a:pt x="2590" y="13584"/>
                      <a:pt x="2590" y="13509"/>
                      <a:pt x="2563" y="13471"/>
                    </a:cubicBezTo>
                    <a:cubicBezTo>
                      <a:pt x="2536" y="13434"/>
                      <a:pt x="2536" y="13358"/>
                      <a:pt x="2509" y="13321"/>
                    </a:cubicBezTo>
                    <a:lnTo>
                      <a:pt x="2509" y="13170"/>
                    </a:lnTo>
                    <a:lnTo>
                      <a:pt x="2454" y="13095"/>
                    </a:lnTo>
                    <a:lnTo>
                      <a:pt x="2454" y="13020"/>
                    </a:lnTo>
                    <a:cubicBezTo>
                      <a:pt x="2427" y="12982"/>
                      <a:pt x="2427" y="12907"/>
                      <a:pt x="2400" y="12869"/>
                    </a:cubicBezTo>
                    <a:lnTo>
                      <a:pt x="2345" y="12794"/>
                    </a:lnTo>
                    <a:cubicBezTo>
                      <a:pt x="2318" y="12756"/>
                      <a:pt x="2263" y="12756"/>
                      <a:pt x="2236" y="12719"/>
                    </a:cubicBezTo>
                    <a:cubicBezTo>
                      <a:pt x="2181" y="12681"/>
                      <a:pt x="2127" y="12681"/>
                      <a:pt x="2072" y="12643"/>
                    </a:cubicBezTo>
                    <a:lnTo>
                      <a:pt x="1963" y="12643"/>
                    </a:lnTo>
                    <a:cubicBezTo>
                      <a:pt x="1909" y="12606"/>
                      <a:pt x="1854" y="12606"/>
                      <a:pt x="1800" y="12568"/>
                    </a:cubicBezTo>
                    <a:cubicBezTo>
                      <a:pt x="1772" y="12531"/>
                      <a:pt x="1718" y="12531"/>
                      <a:pt x="1690" y="12493"/>
                    </a:cubicBezTo>
                    <a:lnTo>
                      <a:pt x="1581" y="12342"/>
                    </a:lnTo>
                    <a:cubicBezTo>
                      <a:pt x="1499" y="12380"/>
                      <a:pt x="1445" y="12380"/>
                      <a:pt x="1363" y="12418"/>
                    </a:cubicBezTo>
                    <a:cubicBezTo>
                      <a:pt x="1172" y="12455"/>
                      <a:pt x="1009" y="12455"/>
                      <a:pt x="818" y="12493"/>
                    </a:cubicBezTo>
                    <a:cubicBezTo>
                      <a:pt x="790" y="12267"/>
                      <a:pt x="790" y="12041"/>
                      <a:pt x="763" y="11816"/>
                    </a:cubicBezTo>
                    <a:lnTo>
                      <a:pt x="599" y="11590"/>
                    </a:lnTo>
                    <a:cubicBezTo>
                      <a:pt x="572" y="11552"/>
                      <a:pt x="572" y="11477"/>
                      <a:pt x="545" y="11439"/>
                    </a:cubicBezTo>
                    <a:cubicBezTo>
                      <a:pt x="518" y="11402"/>
                      <a:pt x="518" y="11326"/>
                      <a:pt x="490" y="11289"/>
                    </a:cubicBezTo>
                    <a:cubicBezTo>
                      <a:pt x="463" y="11213"/>
                      <a:pt x="463" y="11138"/>
                      <a:pt x="436" y="11063"/>
                    </a:cubicBezTo>
                    <a:lnTo>
                      <a:pt x="436" y="10912"/>
                    </a:lnTo>
                    <a:cubicBezTo>
                      <a:pt x="409" y="10875"/>
                      <a:pt x="409" y="10800"/>
                      <a:pt x="381" y="10762"/>
                    </a:cubicBezTo>
                    <a:lnTo>
                      <a:pt x="272" y="10611"/>
                    </a:lnTo>
                    <a:lnTo>
                      <a:pt x="163" y="10611"/>
                    </a:lnTo>
                    <a:lnTo>
                      <a:pt x="109" y="10536"/>
                    </a:lnTo>
                    <a:lnTo>
                      <a:pt x="54" y="10536"/>
                    </a:lnTo>
                    <a:cubicBezTo>
                      <a:pt x="27" y="10498"/>
                      <a:pt x="27" y="10423"/>
                      <a:pt x="0" y="10386"/>
                    </a:cubicBezTo>
                    <a:lnTo>
                      <a:pt x="0" y="9934"/>
                    </a:lnTo>
                    <a:cubicBezTo>
                      <a:pt x="27" y="9896"/>
                      <a:pt x="27" y="9821"/>
                      <a:pt x="54" y="9783"/>
                    </a:cubicBezTo>
                    <a:cubicBezTo>
                      <a:pt x="81" y="9746"/>
                      <a:pt x="81" y="9671"/>
                      <a:pt x="109" y="9633"/>
                    </a:cubicBezTo>
                    <a:cubicBezTo>
                      <a:pt x="136" y="9595"/>
                      <a:pt x="190" y="9595"/>
                      <a:pt x="218" y="9558"/>
                    </a:cubicBezTo>
                    <a:cubicBezTo>
                      <a:pt x="245" y="9520"/>
                      <a:pt x="299" y="9520"/>
                      <a:pt x="327" y="9482"/>
                    </a:cubicBezTo>
                    <a:lnTo>
                      <a:pt x="490" y="9482"/>
                    </a:lnTo>
                    <a:cubicBezTo>
                      <a:pt x="572" y="9520"/>
                      <a:pt x="681" y="9520"/>
                      <a:pt x="763" y="9558"/>
                    </a:cubicBezTo>
                    <a:cubicBezTo>
                      <a:pt x="872" y="9445"/>
                      <a:pt x="981" y="9370"/>
                      <a:pt x="1090" y="9257"/>
                    </a:cubicBezTo>
                    <a:lnTo>
                      <a:pt x="1199" y="9106"/>
                    </a:lnTo>
                    <a:lnTo>
                      <a:pt x="1309" y="9106"/>
                    </a:lnTo>
                    <a:cubicBezTo>
                      <a:pt x="1363" y="9068"/>
                      <a:pt x="1418" y="9068"/>
                      <a:pt x="1472" y="9031"/>
                    </a:cubicBezTo>
                    <a:lnTo>
                      <a:pt x="1636" y="9031"/>
                    </a:lnTo>
                    <a:cubicBezTo>
                      <a:pt x="1663" y="8993"/>
                      <a:pt x="1718" y="8993"/>
                      <a:pt x="1745" y="8956"/>
                    </a:cubicBezTo>
                    <a:cubicBezTo>
                      <a:pt x="1800" y="8918"/>
                      <a:pt x="1854" y="8918"/>
                      <a:pt x="1909" y="8880"/>
                    </a:cubicBezTo>
                    <a:lnTo>
                      <a:pt x="2018" y="8730"/>
                    </a:lnTo>
                    <a:cubicBezTo>
                      <a:pt x="2045" y="8655"/>
                      <a:pt x="2099" y="8579"/>
                      <a:pt x="2127" y="8504"/>
                    </a:cubicBezTo>
                    <a:cubicBezTo>
                      <a:pt x="2154" y="8429"/>
                      <a:pt x="2154" y="8354"/>
                      <a:pt x="2181" y="8278"/>
                    </a:cubicBezTo>
                    <a:lnTo>
                      <a:pt x="2236" y="8203"/>
                    </a:lnTo>
                    <a:lnTo>
                      <a:pt x="2236" y="8128"/>
                    </a:lnTo>
                    <a:cubicBezTo>
                      <a:pt x="2263" y="8090"/>
                      <a:pt x="2263" y="8015"/>
                      <a:pt x="2290" y="7977"/>
                    </a:cubicBezTo>
                    <a:lnTo>
                      <a:pt x="2290" y="7601"/>
                    </a:lnTo>
                    <a:lnTo>
                      <a:pt x="2181" y="7601"/>
                    </a:lnTo>
                    <a:cubicBezTo>
                      <a:pt x="2154" y="7563"/>
                      <a:pt x="2154" y="7488"/>
                      <a:pt x="2127" y="7450"/>
                    </a:cubicBezTo>
                    <a:lnTo>
                      <a:pt x="2072" y="7375"/>
                    </a:lnTo>
                    <a:cubicBezTo>
                      <a:pt x="2045" y="7337"/>
                      <a:pt x="2045" y="7262"/>
                      <a:pt x="2018" y="7225"/>
                    </a:cubicBezTo>
                    <a:lnTo>
                      <a:pt x="2018" y="6999"/>
                    </a:lnTo>
                    <a:cubicBezTo>
                      <a:pt x="2072" y="6961"/>
                      <a:pt x="2127" y="6961"/>
                      <a:pt x="2181" y="6924"/>
                    </a:cubicBezTo>
                    <a:cubicBezTo>
                      <a:pt x="2209" y="6886"/>
                      <a:pt x="2263" y="6886"/>
                      <a:pt x="2290" y="6848"/>
                    </a:cubicBezTo>
                    <a:lnTo>
                      <a:pt x="2345" y="6848"/>
                    </a:lnTo>
                    <a:lnTo>
                      <a:pt x="2454" y="6698"/>
                    </a:lnTo>
                    <a:lnTo>
                      <a:pt x="2454" y="6472"/>
                    </a:lnTo>
                    <a:lnTo>
                      <a:pt x="2563" y="6472"/>
                    </a:lnTo>
                    <a:cubicBezTo>
                      <a:pt x="2590" y="6434"/>
                      <a:pt x="2645" y="6434"/>
                      <a:pt x="2672" y="6397"/>
                    </a:cubicBezTo>
                    <a:lnTo>
                      <a:pt x="2781" y="6397"/>
                    </a:lnTo>
                    <a:cubicBezTo>
                      <a:pt x="2809" y="6359"/>
                      <a:pt x="2863" y="6359"/>
                      <a:pt x="2890" y="6321"/>
                    </a:cubicBezTo>
                    <a:lnTo>
                      <a:pt x="2999" y="6171"/>
                    </a:lnTo>
                    <a:cubicBezTo>
                      <a:pt x="3027" y="6096"/>
                      <a:pt x="3027" y="6020"/>
                      <a:pt x="3054" y="5945"/>
                    </a:cubicBezTo>
                    <a:cubicBezTo>
                      <a:pt x="3081" y="5870"/>
                      <a:pt x="3136" y="5795"/>
                      <a:pt x="3163" y="5719"/>
                    </a:cubicBezTo>
                    <a:lnTo>
                      <a:pt x="3163" y="5343"/>
                    </a:lnTo>
                    <a:cubicBezTo>
                      <a:pt x="3190" y="5268"/>
                      <a:pt x="3245" y="5193"/>
                      <a:pt x="3272" y="5117"/>
                    </a:cubicBezTo>
                    <a:cubicBezTo>
                      <a:pt x="3300" y="5080"/>
                      <a:pt x="3354" y="5080"/>
                      <a:pt x="3381" y="5042"/>
                    </a:cubicBezTo>
                    <a:cubicBezTo>
                      <a:pt x="3409" y="5004"/>
                      <a:pt x="3463" y="5004"/>
                      <a:pt x="3490" y="4967"/>
                    </a:cubicBezTo>
                    <a:cubicBezTo>
                      <a:pt x="3545" y="4929"/>
                      <a:pt x="3600" y="4929"/>
                      <a:pt x="3654" y="4891"/>
                    </a:cubicBezTo>
                    <a:lnTo>
                      <a:pt x="3818" y="4891"/>
                    </a:lnTo>
                    <a:cubicBezTo>
                      <a:pt x="3845" y="4854"/>
                      <a:pt x="3900" y="4854"/>
                      <a:pt x="3927" y="4816"/>
                    </a:cubicBezTo>
                    <a:cubicBezTo>
                      <a:pt x="3954" y="4779"/>
                      <a:pt x="3954" y="4703"/>
                      <a:pt x="3981" y="4666"/>
                    </a:cubicBezTo>
                    <a:cubicBezTo>
                      <a:pt x="4009" y="4628"/>
                      <a:pt x="4009" y="4553"/>
                      <a:pt x="4036" y="4515"/>
                    </a:cubicBezTo>
                    <a:cubicBezTo>
                      <a:pt x="4063" y="4440"/>
                      <a:pt x="4063" y="4365"/>
                      <a:pt x="4090" y="4289"/>
                    </a:cubicBezTo>
                    <a:lnTo>
                      <a:pt x="4199" y="4139"/>
                    </a:lnTo>
                    <a:cubicBezTo>
                      <a:pt x="4227" y="4064"/>
                      <a:pt x="4281" y="3988"/>
                      <a:pt x="4309" y="3913"/>
                    </a:cubicBezTo>
                    <a:cubicBezTo>
                      <a:pt x="4363" y="3875"/>
                      <a:pt x="4418" y="3875"/>
                      <a:pt x="4472" y="3838"/>
                    </a:cubicBezTo>
                    <a:cubicBezTo>
                      <a:pt x="4554" y="3800"/>
                      <a:pt x="4609" y="3800"/>
                      <a:pt x="4690" y="3763"/>
                    </a:cubicBezTo>
                    <a:lnTo>
                      <a:pt x="4800" y="3763"/>
                    </a:lnTo>
                    <a:lnTo>
                      <a:pt x="4909" y="3612"/>
                    </a:lnTo>
                    <a:lnTo>
                      <a:pt x="4909" y="3236"/>
                    </a:lnTo>
                    <a:cubicBezTo>
                      <a:pt x="4936" y="3198"/>
                      <a:pt x="4936" y="3123"/>
                      <a:pt x="4963" y="3085"/>
                    </a:cubicBezTo>
                    <a:cubicBezTo>
                      <a:pt x="4990" y="3048"/>
                      <a:pt x="5045" y="3048"/>
                      <a:pt x="5072" y="3010"/>
                    </a:cubicBezTo>
                    <a:lnTo>
                      <a:pt x="5181" y="2859"/>
                    </a:lnTo>
                    <a:cubicBezTo>
                      <a:pt x="5209" y="2822"/>
                      <a:pt x="5263" y="2822"/>
                      <a:pt x="5290" y="2784"/>
                    </a:cubicBezTo>
                    <a:lnTo>
                      <a:pt x="5890" y="2784"/>
                    </a:lnTo>
                    <a:cubicBezTo>
                      <a:pt x="5700" y="2935"/>
                      <a:pt x="5481" y="3085"/>
                      <a:pt x="5290" y="3236"/>
                    </a:cubicBezTo>
                    <a:close/>
                  </a:path>
                </a:pathLst>
              </a:custGeom>
              <a:solidFill>
                <a:srgbClr val="C00000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578" name="AutoShape 186"/>
              <p:cNvSpPr/>
              <p:nvPr/>
            </p:nvSpPr>
            <p:spPr bwMode="auto">
              <a:xfrm>
                <a:off x="950530" y="1511015"/>
                <a:ext cx="76822" cy="58663"/>
              </a:xfrm>
              <a:custGeom>
                <a:avLst/>
                <a:gdLst>
                  <a:gd name="T0" fmla="*/ 38411 w 21600"/>
                  <a:gd name="T1" fmla="*/ 29332 h 21600"/>
                  <a:gd name="T2" fmla="*/ 38411 w 21600"/>
                  <a:gd name="T3" fmla="*/ 29332 h 21600"/>
                  <a:gd name="T4" fmla="*/ 38411 w 21600"/>
                  <a:gd name="T5" fmla="*/ 29332 h 21600"/>
                  <a:gd name="T6" fmla="*/ 38411 w 21600"/>
                  <a:gd name="T7" fmla="*/ 29332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635" y="13885"/>
                    </a:moveTo>
                    <a:lnTo>
                      <a:pt x="635" y="12342"/>
                    </a:lnTo>
                    <a:lnTo>
                      <a:pt x="0" y="8485"/>
                    </a:lnTo>
                    <a:lnTo>
                      <a:pt x="635" y="3857"/>
                    </a:lnTo>
                    <a:lnTo>
                      <a:pt x="3176" y="1542"/>
                    </a:lnTo>
                    <a:lnTo>
                      <a:pt x="3176" y="771"/>
                    </a:lnTo>
                    <a:lnTo>
                      <a:pt x="4447" y="771"/>
                    </a:lnTo>
                    <a:lnTo>
                      <a:pt x="5082" y="0"/>
                    </a:lnTo>
                    <a:lnTo>
                      <a:pt x="6988" y="0"/>
                    </a:lnTo>
                    <a:lnTo>
                      <a:pt x="10800" y="1542"/>
                    </a:lnTo>
                    <a:lnTo>
                      <a:pt x="13341" y="3857"/>
                    </a:lnTo>
                    <a:lnTo>
                      <a:pt x="13976" y="3085"/>
                    </a:lnTo>
                    <a:lnTo>
                      <a:pt x="19058" y="3085"/>
                    </a:lnTo>
                    <a:lnTo>
                      <a:pt x="20329" y="3857"/>
                    </a:lnTo>
                    <a:lnTo>
                      <a:pt x="20964" y="4628"/>
                    </a:lnTo>
                    <a:lnTo>
                      <a:pt x="21600" y="6171"/>
                    </a:lnTo>
                    <a:lnTo>
                      <a:pt x="21600" y="6942"/>
                    </a:lnTo>
                    <a:lnTo>
                      <a:pt x="20964" y="8485"/>
                    </a:lnTo>
                    <a:lnTo>
                      <a:pt x="20964" y="10028"/>
                    </a:lnTo>
                    <a:lnTo>
                      <a:pt x="20329" y="11571"/>
                    </a:lnTo>
                    <a:lnTo>
                      <a:pt x="20329" y="13114"/>
                    </a:lnTo>
                    <a:lnTo>
                      <a:pt x="17152" y="14657"/>
                    </a:lnTo>
                    <a:lnTo>
                      <a:pt x="15882" y="16199"/>
                    </a:lnTo>
                    <a:lnTo>
                      <a:pt x="14611" y="16199"/>
                    </a:lnTo>
                    <a:lnTo>
                      <a:pt x="13341" y="20057"/>
                    </a:lnTo>
                    <a:lnTo>
                      <a:pt x="7623" y="21599"/>
                    </a:lnTo>
                    <a:lnTo>
                      <a:pt x="635" y="13885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579" name="AutoShape 187"/>
              <p:cNvSpPr/>
              <p:nvPr/>
            </p:nvSpPr>
            <p:spPr bwMode="auto">
              <a:xfrm>
                <a:off x="1351023" y="1223987"/>
                <a:ext cx="39948" cy="46093"/>
              </a:xfrm>
              <a:custGeom>
                <a:avLst/>
                <a:gdLst>
                  <a:gd name="T0" fmla="*/ 19974 w 21600"/>
                  <a:gd name="T1" fmla="*/ 23047 h 21600"/>
                  <a:gd name="T2" fmla="*/ 19974 w 21600"/>
                  <a:gd name="T3" fmla="*/ 23047 h 21600"/>
                  <a:gd name="T4" fmla="*/ 19974 w 21600"/>
                  <a:gd name="T5" fmla="*/ 23047 h 21600"/>
                  <a:gd name="T6" fmla="*/ 19974 w 21600"/>
                  <a:gd name="T7" fmla="*/ 23047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3600" y="0"/>
                    </a:moveTo>
                    <a:lnTo>
                      <a:pt x="3600" y="981"/>
                    </a:lnTo>
                    <a:lnTo>
                      <a:pt x="1199" y="1963"/>
                    </a:lnTo>
                    <a:lnTo>
                      <a:pt x="0" y="2945"/>
                    </a:lnTo>
                    <a:lnTo>
                      <a:pt x="0" y="4909"/>
                    </a:lnTo>
                    <a:lnTo>
                      <a:pt x="1199" y="5890"/>
                    </a:lnTo>
                    <a:lnTo>
                      <a:pt x="2400" y="7854"/>
                    </a:lnTo>
                    <a:lnTo>
                      <a:pt x="4800" y="9818"/>
                    </a:lnTo>
                    <a:lnTo>
                      <a:pt x="6000" y="11781"/>
                    </a:lnTo>
                    <a:lnTo>
                      <a:pt x="8400" y="13745"/>
                    </a:lnTo>
                    <a:lnTo>
                      <a:pt x="9600" y="15709"/>
                    </a:lnTo>
                    <a:lnTo>
                      <a:pt x="9600" y="18654"/>
                    </a:lnTo>
                    <a:lnTo>
                      <a:pt x="10800" y="19636"/>
                    </a:lnTo>
                    <a:lnTo>
                      <a:pt x="10800" y="20618"/>
                    </a:lnTo>
                    <a:lnTo>
                      <a:pt x="13200" y="21599"/>
                    </a:lnTo>
                    <a:lnTo>
                      <a:pt x="15600" y="21599"/>
                    </a:lnTo>
                    <a:lnTo>
                      <a:pt x="18000" y="20618"/>
                    </a:lnTo>
                    <a:lnTo>
                      <a:pt x="20400" y="18654"/>
                    </a:lnTo>
                    <a:lnTo>
                      <a:pt x="20400" y="7854"/>
                    </a:lnTo>
                    <a:lnTo>
                      <a:pt x="21600" y="6872"/>
                    </a:lnTo>
                    <a:lnTo>
                      <a:pt x="20400" y="6872"/>
                    </a:lnTo>
                    <a:lnTo>
                      <a:pt x="19200" y="5890"/>
                    </a:lnTo>
                    <a:lnTo>
                      <a:pt x="16800" y="4909"/>
                    </a:lnTo>
                    <a:lnTo>
                      <a:pt x="14400" y="2945"/>
                    </a:lnTo>
                    <a:lnTo>
                      <a:pt x="12000" y="1963"/>
                    </a:lnTo>
                    <a:lnTo>
                      <a:pt x="7200" y="1963"/>
                    </a:lnTo>
                    <a:lnTo>
                      <a:pt x="6000" y="981"/>
                    </a:lnTo>
                    <a:lnTo>
                      <a:pt x="4800" y="981"/>
                    </a:lnTo>
                    <a:lnTo>
                      <a:pt x="3600" y="0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580" name="AutoShape 188"/>
              <p:cNvSpPr/>
              <p:nvPr/>
            </p:nvSpPr>
            <p:spPr bwMode="auto">
              <a:xfrm>
                <a:off x="1364339" y="1096187"/>
                <a:ext cx="162861" cy="127801"/>
              </a:xfrm>
              <a:custGeom>
                <a:avLst/>
                <a:gdLst>
                  <a:gd name="T0" fmla="*/ 81431 w 21600"/>
                  <a:gd name="T1" fmla="*/ 63901 h 21600"/>
                  <a:gd name="T2" fmla="*/ 81431 w 21600"/>
                  <a:gd name="T3" fmla="*/ 63901 h 21600"/>
                  <a:gd name="T4" fmla="*/ 81431 w 21600"/>
                  <a:gd name="T5" fmla="*/ 63901 h 21600"/>
                  <a:gd name="T6" fmla="*/ 81431 w 21600"/>
                  <a:gd name="T7" fmla="*/ 63901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899" y="18767"/>
                    </a:moveTo>
                    <a:lnTo>
                      <a:pt x="0" y="20183"/>
                    </a:lnTo>
                    <a:lnTo>
                      <a:pt x="2099" y="20891"/>
                    </a:lnTo>
                    <a:lnTo>
                      <a:pt x="3300" y="20183"/>
                    </a:lnTo>
                    <a:lnTo>
                      <a:pt x="5700" y="19475"/>
                    </a:lnTo>
                    <a:lnTo>
                      <a:pt x="8700" y="18767"/>
                    </a:lnTo>
                    <a:lnTo>
                      <a:pt x="9300" y="20891"/>
                    </a:lnTo>
                    <a:lnTo>
                      <a:pt x="9300" y="21245"/>
                    </a:lnTo>
                    <a:lnTo>
                      <a:pt x="9900" y="21245"/>
                    </a:lnTo>
                    <a:lnTo>
                      <a:pt x="10200" y="21600"/>
                    </a:lnTo>
                    <a:lnTo>
                      <a:pt x="11100" y="21245"/>
                    </a:lnTo>
                    <a:lnTo>
                      <a:pt x="11700" y="20537"/>
                    </a:lnTo>
                    <a:lnTo>
                      <a:pt x="12300" y="20183"/>
                    </a:lnTo>
                    <a:lnTo>
                      <a:pt x="12600" y="19475"/>
                    </a:lnTo>
                    <a:lnTo>
                      <a:pt x="12900" y="19475"/>
                    </a:lnTo>
                    <a:lnTo>
                      <a:pt x="14999" y="18767"/>
                    </a:lnTo>
                    <a:lnTo>
                      <a:pt x="15299" y="18413"/>
                    </a:lnTo>
                    <a:lnTo>
                      <a:pt x="15600" y="18413"/>
                    </a:lnTo>
                    <a:lnTo>
                      <a:pt x="15900" y="17704"/>
                    </a:lnTo>
                    <a:lnTo>
                      <a:pt x="16800" y="17350"/>
                    </a:lnTo>
                    <a:lnTo>
                      <a:pt x="18000" y="15934"/>
                    </a:lnTo>
                    <a:lnTo>
                      <a:pt x="18600" y="15580"/>
                    </a:lnTo>
                    <a:lnTo>
                      <a:pt x="18900" y="14872"/>
                    </a:lnTo>
                    <a:lnTo>
                      <a:pt x="19500" y="14163"/>
                    </a:lnTo>
                    <a:lnTo>
                      <a:pt x="20700" y="11331"/>
                    </a:lnTo>
                    <a:lnTo>
                      <a:pt x="20700" y="9206"/>
                    </a:lnTo>
                    <a:lnTo>
                      <a:pt x="20400" y="8498"/>
                    </a:lnTo>
                    <a:lnTo>
                      <a:pt x="20400" y="7436"/>
                    </a:lnTo>
                    <a:lnTo>
                      <a:pt x="21000" y="6727"/>
                    </a:lnTo>
                    <a:lnTo>
                      <a:pt x="21600" y="5311"/>
                    </a:lnTo>
                    <a:lnTo>
                      <a:pt x="21600" y="3540"/>
                    </a:lnTo>
                    <a:lnTo>
                      <a:pt x="21300" y="2478"/>
                    </a:lnTo>
                    <a:lnTo>
                      <a:pt x="21300" y="1416"/>
                    </a:lnTo>
                    <a:lnTo>
                      <a:pt x="21000" y="708"/>
                    </a:lnTo>
                    <a:lnTo>
                      <a:pt x="21000" y="0"/>
                    </a:lnTo>
                    <a:lnTo>
                      <a:pt x="20400" y="0"/>
                    </a:lnTo>
                    <a:lnTo>
                      <a:pt x="19800" y="354"/>
                    </a:lnTo>
                    <a:lnTo>
                      <a:pt x="18900" y="708"/>
                    </a:lnTo>
                    <a:lnTo>
                      <a:pt x="17700" y="2124"/>
                    </a:lnTo>
                    <a:lnTo>
                      <a:pt x="17400" y="3186"/>
                    </a:lnTo>
                    <a:lnTo>
                      <a:pt x="17100" y="4603"/>
                    </a:lnTo>
                    <a:lnTo>
                      <a:pt x="17100" y="5665"/>
                    </a:lnTo>
                    <a:lnTo>
                      <a:pt x="16800" y="6727"/>
                    </a:lnTo>
                    <a:lnTo>
                      <a:pt x="16800" y="7790"/>
                    </a:lnTo>
                    <a:lnTo>
                      <a:pt x="16200" y="8498"/>
                    </a:lnTo>
                    <a:lnTo>
                      <a:pt x="15900" y="9206"/>
                    </a:lnTo>
                    <a:lnTo>
                      <a:pt x="15299" y="10268"/>
                    </a:lnTo>
                    <a:lnTo>
                      <a:pt x="14700" y="10977"/>
                    </a:lnTo>
                    <a:lnTo>
                      <a:pt x="14100" y="12039"/>
                    </a:lnTo>
                    <a:lnTo>
                      <a:pt x="11400" y="14163"/>
                    </a:lnTo>
                    <a:lnTo>
                      <a:pt x="10200" y="15580"/>
                    </a:lnTo>
                    <a:lnTo>
                      <a:pt x="9600" y="15934"/>
                    </a:lnTo>
                    <a:lnTo>
                      <a:pt x="6000" y="15934"/>
                    </a:lnTo>
                    <a:lnTo>
                      <a:pt x="3300" y="16996"/>
                    </a:lnTo>
                    <a:lnTo>
                      <a:pt x="899" y="18767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581" name="AutoShape 189"/>
              <p:cNvSpPr/>
              <p:nvPr/>
            </p:nvSpPr>
            <p:spPr bwMode="auto">
              <a:xfrm>
                <a:off x="1386873" y="1217702"/>
                <a:ext cx="26632" cy="16762"/>
              </a:xfrm>
              <a:custGeom>
                <a:avLst/>
                <a:gdLst>
                  <a:gd name="T0" fmla="*/ 13316 w 21600"/>
                  <a:gd name="T1" fmla="*/ 8381 h 21600"/>
                  <a:gd name="T2" fmla="*/ 13316 w 21600"/>
                  <a:gd name="T3" fmla="*/ 8381 h 21600"/>
                  <a:gd name="T4" fmla="*/ 13316 w 21600"/>
                  <a:gd name="T5" fmla="*/ 8381 h 21600"/>
                  <a:gd name="T6" fmla="*/ 13316 w 21600"/>
                  <a:gd name="T7" fmla="*/ 8381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7199" y="0"/>
                    </a:moveTo>
                    <a:lnTo>
                      <a:pt x="0" y="13499"/>
                    </a:lnTo>
                    <a:lnTo>
                      <a:pt x="7199" y="21600"/>
                    </a:lnTo>
                    <a:lnTo>
                      <a:pt x="16199" y="10800"/>
                    </a:lnTo>
                    <a:lnTo>
                      <a:pt x="21600" y="2699"/>
                    </a:lnTo>
                    <a:lnTo>
                      <a:pt x="7199" y="0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582" name="AutoShape 190"/>
              <p:cNvSpPr/>
              <p:nvPr/>
            </p:nvSpPr>
            <p:spPr bwMode="auto">
              <a:xfrm>
                <a:off x="1497495" y="1050095"/>
                <a:ext cx="88089" cy="62854"/>
              </a:xfrm>
              <a:custGeom>
                <a:avLst/>
                <a:gdLst>
                  <a:gd name="T0" fmla="*/ 44045 w 21600"/>
                  <a:gd name="T1" fmla="*/ 31427 h 21600"/>
                  <a:gd name="T2" fmla="*/ 44045 w 21600"/>
                  <a:gd name="T3" fmla="*/ 31427 h 21600"/>
                  <a:gd name="T4" fmla="*/ 44045 w 21600"/>
                  <a:gd name="T5" fmla="*/ 31427 h 21600"/>
                  <a:gd name="T6" fmla="*/ 44045 w 21600"/>
                  <a:gd name="T7" fmla="*/ 31427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9969" y="2160"/>
                    </a:moveTo>
                    <a:lnTo>
                      <a:pt x="8307" y="0"/>
                    </a:lnTo>
                    <a:lnTo>
                      <a:pt x="7753" y="0"/>
                    </a:lnTo>
                    <a:lnTo>
                      <a:pt x="6646" y="1440"/>
                    </a:lnTo>
                    <a:lnTo>
                      <a:pt x="6092" y="4320"/>
                    </a:lnTo>
                    <a:lnTo>
                      <a:pt x="5538" y="6480"/>
                    </a:lnTo>
                    <a:lnTo>
                      <a:pt x="5538" y="9360"/>
                    </a:lnTo>
                    <a:lnTo>
                      <a:pt x="4984" y="10080"/>
                    </a:lnTo>
                    <a:lnTo>
                      <a:pt x="4430" y="11520"/>
                    </a:lnTo>
                    <a:lnTo>
                      <a:pt x="3323" y="12960"/>
                    </a:lnTo>
                    <a:lnTo>
                      <a:pt x="2769" y="15120"/>
                    </a:lnTo>
                    <a:lnTo>
                      <a:pt x="0" y="18720"/>
                    </a:lnTo>
                    <a:lnTo>
                      <a:pt x="0" y="20160"/>
                    </a:lnTo>
                    <a:lnTo>
                      <a:pt x="1107" y="20160"/>
                    </a:lnTo>
                    <a:lnTo>
                      <a:pt x="2215" y="20880"/>
                    </a:lnTo>
                    <a:lnTo>
                      <a:pt x="7199" y="20880"/>
                    </a:lnTo>
                    <a:lnTo>
                      <a:pt x="8307" y="20160"/>
                    </a:lnTo>
                    <a:lnTo>
                      <a:pt x="8861" y="20160"/>
                    </a:lnTo>
                    <a:lnTo>
                      <a:pt x="10523" y="21600"/>
                    </a:lnTo>
                    <a:lnTo>
                      <a:pt x="13292" y="20880"/>
                    </a:lnTo>
                    <a:lnTo>
                      <a:pt x="13846" y="20160"/>
                    </a:lnTo>
                    <a:lnTo>
                      <a:pt x="14399" y="18720"/>
                    </a:lnTo>
                    <a:lnTo>
                      <a:pt x="14953" y="18000"/>
                    </a:lnTo>
                    <a:lnTo>
                      <a:pt x="15507" y="16560"/>
                    </a:lnTo>
                    <a:lnTo>
                      <a:pt x="16615" y="15840"/>
                    </a:lnTo>
                    <a:lnTo>
                      <a:pt x="17723" y="15840"/>
                    </a:lnTo>
                    <a:lnTo>
                      <a:pt x="18276" y="15120"/>
                    </a:lnTo>
                    <a:lnTo>
                      <a:pt x="19384" y="14400"/>
                    </a:lnTo>
                    <a:lnTo>
                      <a:pt x="21599" y="11520"/>
                    </a:lnTo>
                    <a:lnTo>
                      <a:pt x="21599" y="8640"/>
                    </a:lnTo>
                    <a:lnTo>
                      <a:pt x="20492" y="7200"/>
                    </a:lnTo>
                    <a:lnTo>
                      <a:pt x="19384" y="8640"/>
                    </a:lnTo>
                    <a:lnTo>
                      <a:pt x="18276" y="9360"/>
                    </a:lnTo>
                    <a:lnTo>
                      <a:pt x="17169" y="9360"/>
                    </a:lnTo>
                    <a:lnTo>
                      <a:pt x="16061" y="8640"/>
                    </a:lnTo>
                    <a:lnTo>
                      <a:pt x="12738" y="7200"/>
                    </a:lnTo>
                    <a:lnTo>
                      <a:pt x="10523" y="4320"/>
                    </a:lnTo>
                    <a:lnTo>
                      <a:pt x="9969" y="2160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583" name="AutoShape 191"/>
              <p:cNvSpPr/>
              <p:nvPr/>
            </p:nvSpPr>
            <p:spPr bwMode="auto">
              <a:xfrm>
                <a:off x="547989" y="1196751"/>
                <a:ext cx="90137" cy="35618"/>
              </a:xfrm>
              <a:custGeom>
                <a:avLst/>
                <a:gdLst>
                  <a:gd name="T0" fmla="*/ 45068 w 21600"/>
                  <a:gd name="T1" fmla="*/ 17809 h 21600"/>
                  <a:gd name="T2" fmla="*/ 45068 w 21600"/>
                  <a:gd name="T3" fmla="*/ 17809 h 21600"/>
                  <a:gd name="T4" fmla="*/ 45068 w 21600"/>
                  <a:gd name="T5" fmla="*/ 17809 h 21600"/>
                  <a:gd name="T6" fmla="*/ 45068 w 21600"/>
                  <a:gd name="T7" fmla="*/ 17809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5659" y="0"/>
                    </a:moveTo>
                    <a:lnTo>
                      <a:pt x="14039" y="1270"/>
                    </a:lnTo>
                    <a:lnTo>
                      <a:pt x="4319" y="1270"/>
                    </a:lnTo>
                    <a:lnTo>
                      <a:pt x="0" y="10164"/>
                    </a:lnTo>
                    <a:lnTo>
                      <a:pt x="0" y="13976"/>
                    </a:lnTo>
                    <a:lnTo>
                      <a:pt x="539" y="15247"/>
                    </a:lnTo>
                    <a:lnTo>
                      <a:pt x="539" y="17788"/>
                    </a:lnTo>
                    <a:lnTo>
                      <a:pt x="1079" y="19058"/>
                    </a:lnTo>
                    <a:lnTo>
                      <a:pt x="2159" y="19058"/>
                    </a:lnTo>
                    <a:lnTo>
                      <a:pt x="3240" y="17788"/>
                    </a:lnTo>
                    <a:lnTo>
                      <a:pt x="4319" y="17788"/>
                    </a:lnTo>
                    <a:lnTo>
                      <a:pt x="5399" y="19058"/>
                    </a:lnTo>
                    <a:lnTo>
                      <a:pt x="7019" y="21600"/>
                    </a:lnTo>
                    <a:lnTo>
                      <a:pt x="7019" y="20329"/>
                    </a:lnTo>
                    <a:lnTo>
                      <a:pt x="8100" y="17788"/>
                    </a:lnTo>
                    <a:lnTo>
                      <a:pt x="10800" y="16517"/>
                    </a:lnTo>
                    <a:lnTo>
                      <a:pt x="15659" y="15247"/>
                    </a:lnTo>
                    <a:lnTo>
                      <a:pt x="15659" y="12705"/>
                    </a:lnTo>
                    <a:lnTo>
                      <a:pt x="16200" y="10164"/>
                    </a:lnTo>
                    <a:lnTo>
                      <a:pt x="16739" y="8894"/>
                    </a:lnTo>
                    <a:lnTo>
                      <a:pt x="17820" y="7623"/>
                    </a:lnTo>
                    <a:lnTo>
                      <a:pt x="19440" y="6352"/>
                    </a:lnTo>
                    <a:lnTo>
                      <a:pt x="21600" y="6352"/>
                    </a:lnTo>
                    <a:lnTo>
                      <a:pt x="21060" y="5082"/>
                    </a:lnTo>
                    <a:lnTo>
                      <a:pt x="18899" y="5082"/>
                    </a:lnTo>
                    <a:lnTo>
                      <a:pt x="17279" y="3811"/>
                    </a:lnTo>
                    <a:lnTo>
                      <a:pt x="16200" y="2541"/>
                    </a:lnTo>
                    <a:lnTo>
                      <a:pt x="15659" y="0"/>
                    </a:lnTo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584" name="AutoShape 192"/>
              <p:cNvSpPr/>
              <p:nvPr/>
            </p:nvSpPr>
            <p:spPr bwMode="auto">
              <a:xfrm>
                <a:off x="547989" y="1196751"/>
                <a:ext cx="90137" cy="35618"/>
              </a:xfrm>
              <a:custGeom>
                <a:avLst/>
                <a:gdLst>
                  <a:gd name="T0" fmla="*/ 45068 w 21600"/>
                  <a:gd name="T1" fmla="*/ 17809 h 21600"/>
                  <a:gd name="T2" fmla="*/ 45068 w 21600"/>
                  <a:gd name="T3" fmla="*/ 17809 h 21600"/>
                  <a:gd name="T4" fmla="*/ 45068 w 21600"/>
                  <a:gd name="T5" fmla="*/ 17809 h 21600"/>
                  <a:gd name="T6" fmla="*/ 45068 w 21600"/>
                  <a:gd name="T7" fmla="*/ 17809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5119" y="0"/>
                    </a:moveTo>
                    <a:lnTo>
                      <a:pt x="13499" y="1270"/>
                    </a:lnTo>
                    <a:lnTo>
                      <a:pt x="4319" y="1270"/>
                    </a:lnTo>
                    <a:lnTo>
                      <a:pt x="0" y="10164"/>
                    </a:lnTo>
                    <a:lnTo>
                      <a:pt x="0" y="13976"/>
                    </a:lnTo>
                    <a:lnTo>
                      <a:pt x="539" y="15247"/>
                    </a:lnTo>
                    <a:lnTo>
                      <a:pt x="539" y="17788"/>
                    </a:lnTo>
                    <a:lnTo>
                      <a:pt x="1079" y="19058"/>
                    </a:lnTo>
                    <a:lnTo>
                      <a:pt x="2159" y="19058"/>
                    </a:lnTo>
                    <a:lnTo>
                      <a:pt x="3240" y="17788"/>
                    </a:lnTo>
                    <a:lnTo>
                      <a:pt x="4319" y="17788"/>
                    </a:lnTo>
                    <a:lnTo>
                      <a:pt x="5399" y="19058"/>
                    </a:lnTo>
                    <a:lnTo>
                      <a:pt x="7019" y="21600"/>
                    </a:lnTo>
                    <a:lnTo>
                      <a:pt x="7019" y="20329"/>
                    </a:lnTo>
                    <a:lnTo>
                      <a:pt x="8100" y="17788"/>
                    </a:lnTo>
                    <a:lnTo>
                      <a:pt x="10800" y="16517"/>
                    </a:lnTo>
                    <a:lnTo>
                      <a:pt x="15659" y="15247"/>
                    </a:lnTo>
                    <a:lnTo>
                      <a:pt x="15659" y="12705"/>
                    </a:lnTo>
                    <a:lnTo>
                      <a:pt x="16200" y="10164"/>
                    </a:lnTo>
                    <a:lnTo>
                      <a:pt x="16739" y="8894"/>
                    </a:lnTo>
                    <a:lnTo>
                      <a:pt x="17820" y="7623"/>
                    </a:lnTo>
                    <a:lnTo>
                      <a:pt x="19440" y="6352"/>
                    </a:lnTo>
                    <a:lnTo>
                      <a:pt x="21600" y="6352"/>
                    </a:lnTo>
                    <a:lnTo>
                      <a:pt x="21060" y="5082"/>
                    </a:lnTo>
                    <a:lnTo>
                      <a:pt x="18899" y="5082"/>
                    </a:lnTo>
                    <a:lnTo>
                      <a:pt x="17279" y="3811"/>
                    </a:lnTo>
                    <a:lnTo>
                      <a:pt x="16200" y="2541"/>
                    </a:lnTo>
                    <a:lnTo>
                      <a:pt x="15119" y="0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585" name="AutoShape 193"/>
              <p:cNvSpPr/>
              <p:nvPr/>
            </p:nvSpPr>
            <p:spPr bwMode="auto">
              <a:xfrm>
                <a:off x="243778" y="0"/>
                <a:ext cx="1975835" cy="1086760"/>
              </a:xfrm>
              <a:custGeom>
                <a:avLst/>
                <a:gdLst>
                  <a:gd name="T0" fmla="*/ 987918 w 21600"/>
                  <a:gd name="T1" fmla="*/ 543984 h 21588"/>
                  <a:gd name="T2" fmla="*/ 987918 w 21600"/>
                  <a:gd name="T3" fmla="*/ 543984 h 21588"/>
                  <a:gd name="T4" fmla="*/ 987918 w 21600"/>
                  <a:gd name="T5" fmla="*/ 543984 h 21588"/>
                  <a:gd name="T6" fmla="*/ 987918 w 21600"/>
                  <a:gd name="T7" fmla="*/ 543984 h 2158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588">
                    <a:moveTo>
                      <a:pt x="42" y="18528"/>
                    </a:moveTo>
                    <a:lnTo>
                      <a:pt x="728" y="18348"/>
                    </a:lnTo>
                    <a:lnTo>
                      <a:pt x="1372" y="18239"/>
                    </a:lnTo>
                    <a:lnTo>
                      <a:pt x="2058" y="17661"/>
                    </a:lnTo>
                    <a:lnTo>
                      <a:pt x="2379" y="17155"/>
                    </a:lnTo>
                    <a:lnTo>
                      <a:pt x="3151" y="17481"/>
                    </a:lnTo>
                    <a:lnTo>
                      <a:pt x="3687" y="17625"/>
                    </a:lnTo>
                    <a:cubicBezTo>
                      <a:pt x="3870" y="16578"/>
                      <a:pt x="3968" y="17627"/>
                      <a:pt x="4108" y="17628"/>
                    </a:cubicBezTo>
                    <a:lnTo>
                      <a:pt x="4672" y="18299"/>
                    </a:lnTo>
                    <a:lnTo>
                      <a:pt x="5882" y="18661"/>
                    </a:lnTo>
                    <a:lnTo>
                      <a:pt x="6025" y="18661"/>
                    </a:lnTo>
                    <a:lnTo>
                      <a:pt x="6139" y="18469"/>
                    </a:lnTo>
                    <a:lnTo>
                      <a:pt x="6423" y="18613"/>
                    </a:lnTo>
                    <a:lnTo>
                      <a:pt x="6594" y="18517"/>
                    </a:lnTo>
                    <a:lnTo>
                      <a:pt x="6907" y="18997"/>
                    </a:lnTo>
                    <a:lnTo>
                      <a:pt x="7050" y="19285"/>
                    </a:lnTo>
                    <a:lnTo>
                      <a:pt x="7221" y="18853"/>
                    </a:lnTo>
                    <a:lnTo>
                      <a:pt x="7221" y="18613"/>
                    </a:lnTo>
                    <a:lnTo>
                      <a:pt x="7363" y="18709"/>
                    </a:lnTo>
                    <a:lnTo>
                      <a:pt x="7648" y="18229"/>
                    </a:lnTo>
                    <a:lnTo>
                      <a:pt x="7876" y="18421"/>
                    </a:lnTo>
                    <a:lnTo>
                      <a:pt x="8132" y="18325"/>
                    </a:lnTo>
                    <a:lnTo>
                      <a:pt x="8360" y="18325"/>
                    </a:lnTo>
                    <a:lnTo>
                      <a:pt x="8787" y="18805"/>
                    </a:lnTo>
                    <a:lnTo>
                      <a:pt x="9157" y="18853"/>
                    </a:lnTo>
                    <a:lnTo>
                      <a:pt x="9527" y="18661"/>
                    </a:lnTo>
                    <a:lnTo>
                      <a:pt x="9698" y="18277"/>
                    </a:lnTo>
                    <a:lnTo>
                      <a:pt x="9840" y="18277"/>
                    </a:lnTo>
                    <a:lnTo>
                      <a:pt x="10410" y="18757"/>
                    </a:lnTo>
                    <a:lnTo>
                      <a:pt x="10637" y="18469"/>
                    </a:lnTo>
                    <a:lnTo>
                      <a:pt x="10666" y="18037"/>
                    </a:lnTo>
                    <a:lnTo>
                      <a:pt x="10808" y="17270"/>
                    </a:lnTo>
                    <a:lnTo>
                      <a:pt x="11121" y="17174"/>
                    </a:lnTo>
                    <a:lnTo>
                      <a:pt x="11378" y="17222"/>
                    </a:lnTo>
                    <a:cubicBezTo>
                      <a:pt x="11554" y="17618"/>
                      <a:pt x="11454" y="17606"/>
                      <a:pt x="11577" y="17606"/>
                    </a:cubicBezTo>
                    <a:lnTo>
                      <a:pt x="11634" y="18037"/>
                    </a:lnTo>
                    <a:lnTo>
                      <a:pt x="11919" y="18757"/>
                    </a:lnTo>
                    <a:lnTo>
                      <a:pt x="12004" y="19141"/>
                    </a:lnTo>
                    <a:lnTo>
                      <a:pt x="12260" y="19093"/>
                    </a:lnTo>
                    <a:lnTo>
                      <a:pt x="12374" y="19333"/>
                    </a:lnTo>
                    <a:lnTo>
                      <a:pt x="12545" y="19573"/>
                    </a:lnTo>
                    <a:lnTo>
                      <a:pt x="12716" y="19477"/>
                    </a:lnTo>
                    <a:lnTo>
                      <a:pt x="12858" y="19045"/>
                    </a:lnTo>
                    <a:lnTo>
                      <a:pt x="13115" y="18805"/>
                    </a:lnTo>
                    <a:lnTo>
                      <a:pt x="13086" y="19237"/>
                    </a:lnTo>
                    <a:lnTo>
                      <a:pt x="12773" y="20148"/>
                    </a:lnTo>
                    <a:lnTo>
                      <a:pt x="12488" y="20724"/>
                    </a:lnTo>
                    <a:lnTo>
                      <a:pt x="12460" y="21108"/>
                    </a:lnTo>
                    <a:lnTo>
                      <a:pt x="12517" y="21348"/>
                    </a:lnTo>
                    <a:lnTo>
                      <a:pt x="12773" y="21587"/>
                    </a:lnTo>
                    <a:lnTo>
                      <a:pt x="13257" y="20580"/>
                    </a:lnTo>
                    <a:lnTo>
                      <a:pt x="13627" y="19381"/>
                    </a:lnTo>
                    <a:lnTo>
                      <a:pt x="13769" y="18757"/>
                    </a:lnTo>
                    <a:cubicBezTo>
                      <a:pt x="13799" y="18453"/>
                      <a:pt x="13740" y="18469"/>
                      <a:pt x="13826" y="18469"/>
                    </a:cubicBezTo>
                    <a:lnTo>
                      <a:pt x="13969" y="18037"/>
                    </a:lnTo>
                    <a:lnTo>
                      <a:pt x="13969" y="17270"/>
                    </a:lnTo>
                    <a:cubicBezTo>
                      <a:pt x="13939" y="16726"/>
                      <a:pt x="14045" y="16742"/>
                      <a:pt x="13912" y="16742"/>
                    </a:cubicBezTo>
                    <a:lnTo>
                      <a:pt x="13769" y="16742"/>
                    </a:lnTo>
                    <a:lnTo>
                      <a:pt x="13485" y="16838"/>
                    </a:lnTo>
                    <a:lnTo>
                      <a:pt x="13171" y="16646"/>
                    </a:lnTo>
                    <a:lnTo>
                      <a:pt x="13143" y="16406"/>
                    </a:lnTo>
                    <a:lnTo>
                      <a:pt x="13456" y="16071"/>
                    </a:lnTo>
                    <a:lnTo>
                      <a:pt x="13485" y="15783"/>
                    </a:lnTo>
                    <a:lnTo>
                      <a:pt x="14282" y="14248"/>
                    </a:lnTo>
                    <a:lnTo>
                      <a:pt x="15222" y="14535"/>
                    </a:lnTo>
                    <a:lnTo>
                      <a:pt x="15193" y="14296"/>
                    </a:lnTo>
                    <a:cubicBezTo>
                      <a:pt x="15372" y="14144"/>
                      <a:pt x="15300" y="14152"/>
                      <a:pt x="15392" y="14152"/>
                    </a:cubicBezTo>
                    <a:lnTo>
                      <a:pt x="15592" y="14152"/>
                    </a:lnTo>
                    <a:lnTo>
                      <a:pt x="15677" y="14583"/>
                    </a:lnTo>
                    <a:lnTo>
                      <a:pt x="16218" y="14343"/>
                    </a:lnTo>
                    <a:lnTo>
                      <a:pt x="16190" y="14008"/>
                    </a:lnTo>
                    <a:lnTo>
                      <a:pt x="16731" y="13288"/>
                    </a:lnTo>
                    <a:lnTo>
                      <a:pt x="17072" y="13000"/>
                    </a:lnTo>
                    <a:lnTo>
                      <a:pt x="17072" y="13192"/>
                    </a:lnTo>
                    <a:lnTo>
                      <a:pt x="16930" y="13576"/>
                    </a:lnTo>
                    <a:lnTo>
                      <a:pt x="17072" y="13624"/>
                    </a:lnTo>
                    <a:lnTo>
                      <a:pt x="17414" y="13000"/>
                    </a:lnTo>
                    <a:lnTo>
                      <a:pt x="17471" y="13624"/>
                    </a:lnTo>
                    <a:lnTo>
                      <a:pt x="17072" y="14008"/>
                    </a:lnTo>
                    <a:lnTo>
                      <a:pt x="16930" y="14343"/>
                    </a:lnTo>
                    <a:lnTo>
                      <a:pt x="16759" y="14775"/>
                    </a:lnTo>
                    <a:lnTo>
                      <a:pt x="16446" y="15255"/>
                    </a:lnTo>
                    <a:lnTo>
                      <a:pt x="16161" y="16310"/>
                    </a:lnTo>
                    <a:lnTo>
                      <a:pt x="16389" y="17798"/>
                    </a:lnTo>
                    <a:lnTo>
                      <a:pt x="16531" y="18133"/>
                    </a:lnTo>
                    <a:lnTo>
                      <a:pt x="16930" y="17174"/>
                    </a:lnTo>
                    <a:lnTo>
                      <a:pt x="17158" y="16598"/>
                    </a:lnTo>
                    <a:lnTo>
                      <a:pt x="17329" y="16598"/>
                    </a:lnTo>
                    <a:lnTo>
                      <a:pt x="17300" y="15927"/>
                    </a:lnTo>
                    <a:lnTo>
                      <a:pt x="17471" y="15255"/>
                    </a:lnTo>
                    <a:lnTo>
                      <a:pt x="17329" y="14823"/>
                    </a:lnTo>
                    <a:lnTo>
                      <a:pt x="17385" y="14535"/>
                    </a:lnTo>
                    <a:lnTo>
                      <a:pt x="17699" y="14535"/>
                    </a:lnTo>
                    <a:lnTo>
                      <a:pt x="17756" y="14296"/>
                    </a:lnTo>
                    <a:lnTo>
                      <a:pt x="17756" y="14104"/>
                    </a:lnTo>
                    <a:lnTo>
                      <a:pt x="17926" y="14008"/>
                    </a:lnTo>
                    <a:lnTo>
                      <a:pt x="18325" y="13624"/>
                    </a:lnTo>
                    <a:lnTo>
                      <a:pt x="18496" y="13576"/>
                    </a:lnTo>
                    <a:lnTo>
                      <a:pt x="18838" y="13768"/>
                    </a:lnTo>
                    <a:lnTo>
                      <a:pt x="19008" y="13192"/>
                    </a:lnTo>
                    <a:cubicBezTo>
                      <a:pt x="19273" y="12944"/>
                      <a:pt x="19167" y="12952"/>
                      <a:pt x="19293" y="12952"/>
                    </a:cubicBezTo>
                    <a:lnTo>
                      <a:pt x="19379" y="12664"/>
                    </a:lnTo>
                    <a:lnTo>
                      <a:pt x="19749" y="12760"/>
                    </a:lnTo>
                    <a:lnTo>
                      <a:pt x="20062" y="12425"/>
                    </a:lnTo>
                    <a:cubicBezTo>
                      <a:pt x="19829" y="11836"/>
                      <a:pt x="19971" y="11849"/>
                      <a:pt x="19806" y="11849"/>
                    </a:cubicBezTo>
                    <a:lnTo>
                      <a:pt x="19606" y="11513"/>
                    </a:lnTo>
                    <a:lnTo>
                      <a:pt x="19606" y="11273"/>
                    </a:lnTo>
                    <a:lnTo>
                      <a:pt x="19806" y="11273"/>
                    </a:lnTo>
                    <a:lnTo>
                      <a:pt x="20176" y="10745"/>
                    </a:lnTo>
                    <a:lnTo>
                      <a:pt x="20147" y="10362"/>
                    </a:lnTo>
                    <a:lnTo>
                      <a:pt x="20290" y="10266"/>
                    </a:lnTo>
                    <a:lnTo>
                      <a:pt x="20347" y="10602"/>
                    </a:lnTo>
                    <a:lnTo>
                      <a:pt x="20717" y="10937"/>
                    </a:lnTo>
                    <a:lnTo>
                      <a:pt x="21030" y="11513"/>
                    </a:lnTo>
                    <a:lnTo>
                      <a:pt x="21172" y="11513"/>
                    </a:lnTo>
                    <a:lnTo>
                      <a:pt x="21258" y="10745"/>
                    </a:lnTo>
                    <a:lnTo>
                      <a:pt x="21429" y="10745"/>
                    </a:lnTo>
                    <a:lnTo>
                      <a:pt x="21600" y="10410"/>
                    </a:lnTo>
                    <a:lnTo>
                      <a:pt x="21087" y="9834"/>
                    </a:lnTo>
                    <a:lnTo>
                      <a:pt x="20831" y="10026"/>
                    </a:lnTo>
                    <a:lnTo>
                      <a:pt x="20688" y="9402"/>
                    </a:lnTo>
                    <a:lnTo>
                      <a:pt x="20318" y="8827"/>
                    </a:lnTo>
                    <a:lnTo>
                      <a:pt x="19920" y="8491"/>
                    </a:lnTo>
                    <a:lnTo>
                      <a:pt x="19635" y="8011"/>
                    </a:lnTo>
                    <a:lnTo>
                      <a:pt x="19293" y="7771"/>
                    </a:lnTo>
                    <a:lnTo>
                      <a:pt x="18866" y="7675"/>
                    </a:lnTo>
                    <a:lnTo>
                      <a:pt x="18695" y="7579"/>
                    </a:lnTo>
                    <a:lnTo>
                      <a:pt x="18752" y="8155"/>
                    </a:lnTo>
                    <a:lnTo>
                      <a:pt x="18724" y="8587"/>
                    </a:lnTo>
                    <a:lnTo>
                      <a:pt x="18524" y="8683"/>
                    </a:lnTo>
                    <a:lnTo>
                      <a:pt x="18439" y="8299"/>
                    </a:lnTo>
                    <a:lnTo>
                      <a:pt x="18297" y="8011"/>
                    </a:lnTo>
                    <a:lnTo>
                      <a:pt x="18467" y="7771"/>
                    </a:lnTo>
                    <a:lnTo>
                      <a:pt x="18411" y="7627"/>
                    </a:lnTo>
                    <a:lnTo>
                      <a:pt x="18069" y="7819"/>
                    </a:lnTo>
                    <a:lnTo>
                      <a:pt x="17926" y="7915"/>
                    </a:lnTo>
                    <a:lnTo>
                      <a:pt x="17357" y="7915"/>
                    </a:lnTo>
                    <a:lnTo>
                      <a:pt x="17129" y="8203"/>
                    </a:lnTo>
                    <a:lnTo>
                      <a:pt x="17044" y="7963"/>
                    </a:lnTo>
                    <a:lnTo>
                      <a:pt x="17044" y="7339"/>
                    </a:lnTo>
                    <a:lnTo>
                      <a:pt x="16816" y="6908"/>
                    </a:lnTo>
                    <a:lnTo>
                      <a:pt x="16446" y="6764"/>
                    </a:lnTo>
                    <a:lnTo>
                      <a:pt x="15876" y="6908"/>
                    </a:lnTo>
                    <a:lnTo>
                      <a:pt x="15649" y="6620"/>
                    </a:lnTo>
                    <a:lnTo>
                      <a:pt x="15592" y="6764"/>
                    </a:lnTo>
                    <a:lnTo>
                      <a:pt x="15563" y="6428"/>
                    </a:lnTo>
                    <a:lnTo>
                      <a:pt x="15364" y="5660"/>
                    </a:lnTo>
                    <a:lnTo>
                      <a:pt x="15165" y="5708"/>
                    </a:lnTo>
                    <a:lnTo>
                      <a:pt x="14965" y="6044"/>
                    </a:lnTo>
                    <a:lnTo>
                      <a:pt x="14908" y="5660"/>
                    </a:lnTo>
                    <a:lnTo>
                      <a:pt x="14738" y="5564"/>
                    </a:lnTo>
                    <a:lnTo>
                      <a:pt x="14197" y="5372"/>
                    </a:lnTo>
                    <a:lnTo>
                      <a:pt x="14054" y="5468"/>
                    </a:lnTo>
                    <a:lnTo>
                      <a:pt x="13912" y="5660"/>
                    </a:lnTo>
                    <a:lnTo>
                      <a:pt x="13826" y="5900"/>
                    </a:lnTo>
                    <a:lnTo>
                      <a:pt x="13826" y="6428"/>
                    </a:lnTo>
                    <a:lnTo>
                      <a:pt x="13570" y="6620"/>
                    </a:lnTo>
                    <a:lnTo>
                      <a:pt x="13342" y="6332"/>
                    </a:lnTo>
                    <a:lnTo>
                      <a:pt x="13143" y="6428"/>
                    </a:lnTo>
                    <a:lnTo>
                      <a:pt x="12858" y="6428"/>
                    </a:lnTo>
                    <a:lnTo>
                      <a:pt x="12830" y="6092"/>
                    </a:lnTo>
                    <a:lnTo>
                      <a:pt x="12631" y="6476"/>
                    </a:lnTo>
                    <a:lnTo>
                      <a:pt x="12517" y="6908"/>
                    </a:lnTo>
                    <a:lnTo>
                      <a:pt x="12374" y="6332"/>
                    </a:lnTo>
                    <a:lnTo>
                      <a:pt x="12374" y="5372"/>
                    </a:lnTo>
                    <a:lnTo>
                      <a:pt x="12317" y="4893"/>
                    </a:lnTo>
                    <a:lnTo>
                      <a:pt x="12090" y="4893"/>
                    </a:lnTo>
                    <a:lnTo>
                      <a:pt x="11862" y="4797"/>
                    </a:lnTo>
                    <a:lnTo>
                      <a:pt x="11435" y="4797"/>
                    </a:lnTo>
                    <a:lnTo>
                      <a:pt x="11178" y="5133"/>
                    </a:lnTo>
                    <a:lnTo>
                      <a:pt x="10552" y="4749"/>
                    </a:lnTo>
                    <a:lnTo>
                      <a:pt x="10410" y="4461"/>
                    </a:lnTo>
                    <a:lnTo>
                      <a:pt x="9812" y="4269"/>
                    </a:lnTo>
                    <a:lnTo>
                      <a:pt x="9669" y="3981"/>
                    </a:lnTo>
                    <a:lnTo>
                      <a:pt x="9669" y="3645"/>
                    </a:lnTo>
                    <a:lnTo>
                      <a:pt x="9527" y="3406"/>
                    </a:lnTo>
                    <a:lnTo>
                      <a:pt x="9328" y="3741"/>
                    </a:lnTo>
                    <a:lnTo>
                      <a:pt x="9185" y="4173"/>
                    </a:lnTo>
                    <a:lnTo>
                      <a:pt x="8872" y="4605"/>
                    </a:lnTo>
                    <a:lnTo>
                      <a:pt x="8872" y="4749"/>
                    </a:lnTo>
                    <a:lnTo>
                      <a:pt x="8730" y="4221"/>
                    </a:lnTo>
                    <a:lnTo>
                      <a:pt x="8644" y="4029"/>
                    </a:lnTo>
                    <a:lnTo>
                      <a:pt x="8957" y="3933"/>
                    </a:lnTo>
                    <a:lnTo>
                      <a:pt x="9356" y="3166"/>
                    </a:lnTo>
                    <a:lnTo>
                      <a:pt x="9698" y="2590"/>
                    </a:lnTo>
                    <a:lnTo>
                      <a:pt x="9698" y="1918"/>
                    </a:lnTo>
                    <a:lnTo>
                      <a:pt x="9612" y="1295"/>
                    </a:lnTo>
                    <a:lnTo>
                      <a:pt x="9242" y="1103"/>
                    </a:lnTo>
                    <a:lnTo>
                      <a:pt x="8758" y="1535"/>
                    </a:lnTo>
                    <a:lnTo>
                      <a:pt x="8587" y="1439"/>
                    </a:lnTo>
                    <a:lnTo>
                      <a:pt x="8530" y="1007"/>
                    </a:lnTo>
                    <a:lnTo>
                      <a:pt x="8530" y="527"/>
                    </a:lnTo>
                    <a:lnTo>
                      <a:pt x="8787" y="191"/>
                    </a:lnTo>
                    <a:cubicBezTo>
                      <a:pt x="8484" y="-12"/>
                      <a:pt x="8604" y="-1"/>
                      <a:pt x="8445" y="-1"/>
                    </a:cubicBezTo>
                    <a:lnTo>
                      <a:pt x="8018" y="287"/>
                    </a:lnTo>
                    <a:lnTo>
                      <a:pt x="7790" y="1007"/>
                    </a:lnTo>
                    <a:lnTo>
                      <a:pt x="7762" y="1295"/>
                    </a:lnTo>
                    <a:lnTo>
                      <a:pt x="7477" y="1391"/>
                    </a:lnTo>
                    <a:lnTo>
                      <a:pt x="7505" y="1583"/>
                    </a:lnTo>
                    <a:lnTo>
                      <a:pt x="7847" y="2014"/>
                    </a:lnTo>
                    <a:lnTo>
                      <a:pt x="7876" y="2398"/>
                    </a:lnTo>
                    <a:lnTo>
                      <a:pt x="7790" y="2734"/>
                    </a:lnTo>
                    <a:lnTo>
                      <a:pt x="7534" y="2302"/>
                    </a:lnTo>
                    <a:lnTo>
                      <a:pt x="7335" y="1918"/>
                    </a:lnTo>
                    <a:lnTo>
                      <a:pt x="6964" y="1870"/>
                    </a:lnTo>
                    <a:lnTo>
                      <a:pt x="6680" y="1726"/>
                    </a:lnTo>
                    <a:lnTo>
                      <a:pt x="6224" y="2158"/>
                    </a:lnTo>
                    <a:lnTo>
                      <a:pt x="5854" y="2350"/>
                    </a:lnTo>
                    <a:lnTo>
                      <a:pt x="5712" y="3070"/>
                    </a:lnTo>
                    <a:lnTo>
                      <a:pt x="5512" y="3549"/>
                    </a:lnTo>
                    <a:cubicBezTo>
                      <a:pt x="5276" y="3798"/>
                      <a:pt x="5284" y="3638"/>
                      <a:pt x="5284" y="3837"/>
                    </a:cubicBezTo>
                    <a:lnTo>
                      <a:pt x="5313" y="3981"/>
                    </a:lnTo>
                    <a:lnTo>
                      <a:pt x="5000" y="4365"/>
                    </a:lnTo>
                    <a:lnTo>
                      <a:pt x="4829" y="4701"/>
                    </a:lnTo>
                    <a:lnTo>
                      <a:pt x="4687" y="5229"/>
                    </a:lnTo>
                    <a:lnTo>
                      <a:pt x="4772" y="5756"/>
                    </a:lnTo>
                    <a:lnTo>
                      <a:pt x="5085" y="6044"/>
                    </a:lnTo>
                    <a:lnTo>
                      <a:pt x="5171" y="6332"/>
                    </a:lnTo>
                    <a:lnTo>
                      <a:pt x="5142" y="7243"/>
                    </a:lnTo>
                    <a:lnTo>
                      <a:pt x="5284" y="8011"/>
                    </a:lnTo>
                    <a:lnTo>
                      <a:pt x="4886" y="7435"/>
                    </a:lnTo>
                    <a:lnTo>
                      <a:pt x="4886" y="7051"/>
                    </a:lnTo>
                    <a:lnTo>
                      <a:pt x="4800" y="7004"/>
                    </a:lnTo>
                    <a:cubicBezTo>
                      <a:pt x="5004" y="6366"/>
                      <a:pt x="5140" y="6380"/>
                      <a:pt x="4971" y="6380"/>
                    </a:cubicBezTo>
                    <a:lnTo>
                      <a:pt x="4914" y="6188"/>
                    </a:lnTo>
                    <a:lnTo>
                      <a:pt x="4573" y="6092"/>
                    </a:lnTo>
                    <a:lnTo>
                      <a:pt x="4146" y="5660"/>
                    </a:lnTo>
                    <a:lnTo>
                      <a:pt x="4032" y="5804"/>
                    </a:lnTo>
                    <a:lnTo>
                      <a:pt x="4003" y="5276"/>
                    </a:lnTo>
                    <a:lnTo>
                      <a:pt x="3918" y="5037"/>
                    </a:lnTo>
                    <a:lnTo>
                      <a:pt x="3690" y="5085"/>
                    </a:lnTo>
                    <a:lnTo>
                      <a:pt x="3690" y="5276"/>
                    </a:lnTo>
                    <a:lnTo>
                      <a:pt x="3775" y="5756"/>
                    </a:lnTo>
                    <a:lnTo>
                      <a:pt x="3690" y="5948"/>
                    </a:lnTo>
                    <a:lnTo>
                      <a:pt x="3462" y="6284"/>
                    </a:lnTo>
                    <a:lnTo>
                      <a:pt x="3519" y="6668"/>
                    </a:lnTo>
                    <a:lnTo>
                      <a:pt x="3662" y="6860"/>
                    </a:lnTo>
                    <a:lnTo>
                      <a:pt x="3605" y="7243"/>
                    </a:lnTo>
                    <a:lnTo>
                      <a:pt x="3548" y="7579"/>
                    </a:lnTo>
                    <a:lnTo>
                      <a:pt x="3491" y="8155"/>
                    </a:lnTo>
                    <a:lnTo>
                      <a:pt x="3662" y="8299"/>
                    </a:lnTo>
                    <a:lnTo>
                      <a:pt x="3861" y="8107"/>
                    </a:lnTo>
                    <a:lnTo>
                      <a:pt x="3975" y="8059"/>
                    </a:lnTo>
                    <a:lnTo>
                      <a:pt x="4174" y="8251"/>
                    </a:lnTo>
                    <a:lnTo>
                      <a:pt x="4316" y="8970"/>
                    </a:lnTo>
                    <a:lnTo>
                      <a:pt x="4316" y="9354"/>
                    </a:lnTo>
                    <a:lnTo>
                      <a:pt x="4544" y="9354"/>
                    </a:lnTo>
                    <a:lnTo>
                      <a:pt x="4829" y="9498"/>
                    </a:lnTo>
                    <a:lnTo>
                      <a:pt x="4573" y="9834"/>
                    </a:lnTo>
                    <a:lnTo>
                      <a:pt x="4459" y="9882"/>
                    </a:lnTo>
                    <a:lnTo>
                      <a:pt x="4544" y="10362"/>
                    </a:lnTo>
                    <a:lnTo>
                      <a:pt x="4544" y="10937"/>
                    </a:lnTo>
                    <a:lnTo>
                      <a:pt x="4402" y="10937"/>
                    </a:lnTo>
                    <a:lnTo>
                      <a:pt x="4288" y="10410"/>
                    </a:lnTo>
                    <a:lnTo>
                      <a:pt x="4259" y="9834"/>
                    </a:lnTo>
                    <a:lnTo>
                      <a:pt x="4089" y="9834"/>
                    </a:lnTo>
                    <a:lnTo>
                      <a:pt x="4032" y="10266"/>
                    </a:lnTo>
                    <a:lnTo>
                      <a:pt x="3832" y="10266"/>
                    </a:lnTo>
                    <a:lnTo>
                      <a:pt x="3975" y="9738"/>
                    </a:lnTo>
                    <a:lnTo>
                      <a:pt x="3975" y="9018"/>
                    </a:lnTo>
                    <a:lnTo>
                      <a:pt x="3918" y="8347"/>
                    </a:lnTo>
                    <a:lnTo>
                      <a:pt x="3775" y="8491"/>
                    </a:lnTo>
                    <a:lnTo>
                      <a:pt x="3605" y="8635"/>
                    </a:lnTo>
                    <a:lnTo>
                      <a:pt x="3605" y="9594"/>
                    </a:lnTo>
                    <a:lnTo>
                      <a:pt x="3548" y="10122"/>
                    </a:lnTo>
                    <a:lnTo>
                      <a:pt x="3206" y="10266"/>
                    </a:lnTo>
                    <a:lnTo>
                      <a:pt x="2921" y="10314"/>
                    </a:lnTo>
                    <a:lnTo>
                      <a:pt x="2580" y="10026"/>
                    </a:lnTo>
                    <a:lnTo>
                      <a:pt x="2693" y="9930"/>
                    </a:lnTo>
                    <a:lnTo>
                      <a:pt x="2978" y="9738"/>
                    </a:lnTo>
                    <a:lnTo>
                      <a:pt x="3234" y="9738"/>
                    </a:lnTo>
                    <a:lnTo>
                      <a:pt x="3206" y="9402"/>
                    </a:lnTo>
                    <a:lnTo>
                      <a:pt x="3377" y="8922"/>
                    </a:lnTo>
                    <a:lnTo>
                      <a:pt x="3291" y="8635"/>
                    </a:lnTo>
                    <a:lnTo>
                      <a:pt x="3291" y="7675"/>
                    </a:lnTo>
                    <a:lnTo>
                      <a:pt x="3320" y="7051"/>
                    </a:lnTo>
                    <a:lnTo>
                      <a:pt x="3206" y="6620"/>
                    </a:lnTo>
                    <a:lnTo>
                      <a:pt x="3206" y="5996"/>
                    </a:lnTo>
                    <a:lnTo>
                      <a:pt x="3405" y="5468"/>
                    </a:lnTo>
                    <a:lnTo>
                      <a:pt x="3434" y="5276"/>
                    </a:lnTo>
                    <a:lnTo>
                      <a:pt x="3320" y="5181"/>
                    </a:lnTo>
                    <a:lnTo>
                      <a:pt x="3035" y="5324"/>
                    </a:lnTo>
                    <a:cubicBezTo>
                      <a:pt x="2944" y="5120"/>
                      <a:pt x="2997" y="5133"/>
                      <a:pt x="2921" y="5133"/>
                    </a:cubicBezTo>
                    <a:lnTo>
                      <a:pt x="2722" y="5516"/>
                    </a:lnTo>
                    <a:lnTo>
                      <a:pt x="2722" y="5948"/>
                    </a:lnTo>
                    <a:lnTo>
                      <a:pt x="2437" y="6428"/>
                    </a:lnTo>
                    <a:lnTo>
                      <a:pt x="2409" y="7051"/>
                    </a:lnTo>
                    <a:lnTo>
                      <a:pt x="2466" y="7771"/>
                    </a:lnTo>
                    <a:lnTo>
                      <a:pt x="2580" y="8299"/>
                    </a:lnTo>
                    <a:lnTo>
                      <a:pt x="2494" y="8443"/>
                    </a:lnTo>
                    <a:lnTo>
                      <a:pt x="2152" y="8107"/>
                    </a:lnTo>
                    <a:cubicBezTo>
                      <a:pt x="2067" y="8011"/>
                      <a:pt x="289" y="15958"/>
                      <a:pt x="0" y="18407"/>
                    </a:cubicBezTo>
                    <a:lnTo>
                      <a:pt x="42" y="18528"/>
                    </a:lnTo>
                    <a:close/>
                  </a:path>
                </a:pathLst>
              </a:custGeom>
              <a:solidFill>
                <a:srgbClr val="A0C6A2"/>
              </a:solidFill>
              <a:ln w="3175" cap="flat" cmpd="sng">
                <a:solidFill>
                  <a:srgbClr val="F2F2F2"/>
                </a:solidFill>
                <a:prstDash val="solid"/>
                <a:miter lim="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586" name="AutoShape 194"/>
              <p:cNvSpPr/>
              <p:nvPr/>
            </p:nvSpPr>
            <p:spPr bwMode="auto">
              <a:xfrm>
                <a:off x="0" y="1255414"/>
                <a:ext cx="324697" cy="259792"/>
              </a:xfrm>
              <a:custGeom>
                <a:avLst/>
                <a:gdLst>
                  <a:gd name="T0" fmla="*/ 162349 w 21600"/>
                  <a:gd name="T1" fmla="*/ 129896 h 21600"/>
                  <a:gd name="T2" fmla="*/ 162349 w 21600"/>
                  <a:gd name="T3" fmla="*/ 129896 h 21600"/>
                  <a:gd name="T4" fmla="*/ 162349 w 21600"/>
                  <a:gd name="T5" fmla="*/ 129896 h 21600"/>
                  <a:gd name="T6" fmla="*/ 162349 w 21600"/>
                  <a:gd name="T7" fmla="*/ 129896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4320" y="372"/>
                    </a:moveTo>
                    <a:lnTo>
                      <a:pt x="2720" y="744"/>
                    </a:lnTo>
                    <a:lnTo>
                      <a:pt x="3360" y="2048"/>
                    </a:lnTo>
                    <a:lnTo>
                      <a:pt x="3360" y="2234"/>
                    </a:lnTo>
                    <a:lnTo>
                      <a:pt x="2880" y="2793"/>
                    </a:lnTo>
                    <a:lnTo>
                      <a:pt x="2720" y="3165"/>
                    </a:lnTo>
                    <a:lnTo>
                      <a:pt x="2400" y="3351"/>
                    </a:lnTo>
                    <a:lnTo>
                      <a:pt x="1920" y="3910"/>
                    </a:lnTo>
                    <a:lnTo>
                      <a:pt x="0" y="3724"/>
                    </a:lnTo>
                    <a:lnTo>
                      <a:pt x="160" y="4282"/>
                    </a:lnTo>
                    <a:lnTo>
                      <a:pt x="480" y="5213"/>
                    </a:lnTo>
                    <a:lnTo>
                      <a:pt x="480" y="5400"/>
                    </a:lnTo>
                    <a:lnTo>
                      <a:pt x="640" y="5586"/>
                    </a:lnTo>
                    <a:lnTo>
                      <a:pt x="960" y="6331"/>
                    </a:lnTo>
                    <a:lnTo>
                      <a:pt x="1280" y="6889"/>
                    </a:lnTo>
                    <a:lnTo>
                      <a:pt x="1440" y="7262"/>
                    </a:lnTo>
                    <a:lnTo>
                      <a:pt x="1760" y="7634"/>
                    </a:lnTo>
                    <a:lnTo>
                      <a:pt x="2080" y="8379"/>
                    </a:lnTo>
                    <a:lnTo>
                      <a:pt x="2720" y="9310"/>
                    </a:lnTo>
                    <a:lnTo>
                      <a:pt x="3040" y="10241"/>
                    </a:lnTo>
                    <a:lnTo>
                      <a:pt x="3360" y="10613"/>
                    </a:lnTo>
                    <a:lnTo>
                      <a:pt x="3360" y="10986"/>
                    </a:lnTo>
                    <a:lnTo>
                      <a:pt x="3679" y="11917"/>
                    </a:lnTo>
                    <a:lnTo>
                      <a:pt x="4640" y="14151"/>
                    </a:lnTo>
                    <a:lnTo>
                      <a:pt x="5440" y="15827"/>
                    </a:lnTo>
                    <a:lnTo>
                      <a:pt x="6399" y="17503"/>
                    </a:lnTo>
                    <a:lnTo>
                      <a:pt x="6880" y="18806"/>
                    </a:lnTo>
                    <a:lnTo>
                      <a:pt x="7359" y="19737"/>
                    </a:lnTo>
                    <a:lnTo>
                      <a:pt x="7519" y="20110"/>
                    </a:lnTo>
                    <a:lnTo>
                      <a:pt x="7679" y="19737"/>
                    </a:lnTo>
                    <a:lnTo>
                      <a:pt x="7839" y="19737"/>
                    </a:lnTo>
                    <a:lnTo>
                      <a:pt x="7999" y="19551"/>
                    </a:lnTo>
                    <a:lnTo>
                      <a:pt x="8159" y="19551"/>
                    </a:lnTo>
                    <a:lnTo>
                      <a:pt x="8319" y="19179"/>
                    </a:lnTo>
                    <a:lnTo>
                      <a:pt x="8319" y="18806"/>
                    </a:lnTo>
                    <a:lnTo>
                      <a:pt x="8479" y="18993"/>
                    </a:lnTo>
                    <a:lnTo>
                      <a:pt x="9119" y="18993"/>
                    </a:lnTo>
                    <a:lnTo>
                      <a:pt x="10880" y="21599"/>
                    </a:lnTo>
                    <a:lnTo>
                      <a:pt x="11200" y="21227"/>
                    </a:lnTo>
                    <a:lnTo>
                      <a:pt x="11360" y="20855"/>
                    </a:lnTo>
                    <a:lnTo>
                      <a:pt x="11680" y="20482"/>
                    </a:lnTo>
                    <a:lnTo>
                      <a:pt x="11840" y="20110"/>
                    </a:lnTo>
                    <a:lnTo>
                      <a:pt x="12159" y="19737"/>
                    </a:lnTo>
                    <a:lnTo>
                      <a:pt x="12479" y="19179"/>
                    </a:lnTo>
                    <a:lnTo>
                      <a:pt x="12799" y="18806"/>
                    </a:lnTo>
                    <a:lnTo>
                      <a:pt x="13279" y="18620"/>
                    </a:lnTo>
                    <a:lnTo>
                      <a:pt x="14240" y="18062"/>
                    </a:lnTo>
                    <a:lnTo>
                      <a:pt x="15519" y="17503"/>
                    </a:lnTo>
                    <a:lnTo>
                      <a:pt x="16639" y="17131"/>
                    </a:lnTo>
                    <a:lnTo>
                      <a:pt x="17599" y="17131"/>
                    </a:lnTo>
                    <a:lnTo>
                      <a:pt x="17599" y="16944"/>
                    </a:lnTo>
                    <a:lnTo>
                      <a:pt x="17919" y="16944"/>
                    </a:lnTo>
                    <a:lnTo>
                      <a:pt x="18879" y="16572"/>
                    </a:lnTo>
                    <a:lnTo>
                      <a:pt x="19839" y="15827"/>
                    </a:lnTo>
                    <a:lnTo>
                      <a:pt x="20799" y="14896"/>
                    </a:lnTo>
                    <a:lnTo>
                      <a:pt x="21439" y="13779"/>
                    </a:lnTo>
                    <a:lnTo>
                      <a:pt x="21599" y="12289"/>
                    </a:lnTo>
                    <a:lnTo>
                      <a:pt x="21439" y="12289"/>
                    </a:lnTo>
                    <a:lnTo>
                      <a:pt x="21439" y="11544"/>
                    </a:lnTo>
                    <a:lnTo>
                      <a:pt x="21599" y="11358"/>
                    </a:lnTo>
                    <a:lnTo>
                      <a:pt x="20319" y="11544"/>
                    </a:lnTo>
                    <a:lnTo>
                      <a:pt x="18719" y="11544"/>
                    </a:lnTo>
                    <a:lnTo>
                      <a:pt x="18559" y="11358"/>
                    </a:lnTo>
                    <a:lnTo>
                      <a:pt x="18399" y="11358"/>
                    </a:lnTo>
                    <a:lnTo>
                      <a:pt x="18239" y="11172"/>
                    </a:lnTo>
                    <a:lnTo>
                      <a:pt x="18239" y="10800"/>
                    </a:lnTo>
                    <a:lnTo>
                      <a:pt x="18399" y="10241"/>
                    </a:lnTo>
                    <a:lnTo>
                      <a:pt x="17599" y="10055"/>
                    </a:lnTo>
                    <a:lnTo>
                      <a:pt x="17439" y="10055"/>
                    </a:lnTo>
                    <a:lnTo>
                      <a:pt x="17279" y="10241"/>
                    </a:lnTo>
                    <a:lnTo>
                      <a:pt x="16799" y="10241"/>
                    </a:lnTo>
                    <a:lnTo>
                      <a:pt x="16479" y="10055"/>
                    </a:lnTo>
                    <a:lnTo>
                      <a:pt x="16479" y="9868"/>
                    </a:lnTo>
                    <a:lnTo>
                      <a:pt x="16159" y="9124"/>
                    </a:lnTo>
                    <a:lnTo>
                      <a:pt x="15999" y="8565"/>
                    </a:lnTo>
                    <a:lnTo>
                      <a:pt x="15679" y="8193"/>
                    </a:lnTo>
                    <a:lnTo>
                      <a:pt x="15359" y="7448"/>
                    </a:lnTo>
                    <a:lnTo>
                      <a:pt x="13760" y="5027"/>
                    </a:lnTo>
                    <a:lnTo>
                      <a:pt x="12319" y="5027"/>
                    </a:lnTo>
                    <a:lnTo>
                      <a:pt x="12319" y="4841"/>
                    </a:lnTo>
                    <a:lnTo>
                      <a:pt x="11999" y="4468"/>
                    </a:lnTo>
                    <a:lnTo>
                      <a:pt x="11520" y="4282"/>
                    </a:lnTo>
                    <a:lnTo>
                      <a:pt x="11040" y="3724"/>
                    </a:lnTo>
                    <a:lnTo>
                      <a:pt x="10719" y="3537"/>
                    </a:lnTo>
                    <a:lnTo>
                      <a:pt x="10399" y="3165"/>
                    </a:lnTo>
                    <a:lnTo>
                      <a:pt x="9919" y="2793"/>
                    </a:lnTo>
                    <a:lnTo>
                      <a:pt x="9599" y="2606"/>
                    </a:lnTo>
                    <a:lnTo>
                      <a:pt x="9119" y="2420"/>
                    </a:lnTo>
                    <a:lnTo>
                      <a:pt x="8159" y="1489"/>
                    </a:lnTo>
                    <a:lnTo>
                      <a:pt x="7519" y="1489"/>
                    </a:lnTo>
                    <a:lnTo>
                      <a:pt x="5440" y="372"/>
                    </a:lnTo>
                    <a:lnTo>
                      <a:pt x="4960" y="0"/>
                    </a:lnTo>
                    <a:lnTo>
                      <a:pt x="4800" y="186"/>
                    </a:lnTo>
                    <a:lnTo>
                      <a:pt x="4640" y="186"/>
                    </a:lnTo>
                    <a:lnTo>
                      <a:pt x="4320" y="372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587" name="AutoShape 195"/>
              <p:cNvSpPr/>
              <p:nvPr/>
            </p:nvSpPr>
            <p:spPr bwMode="auto">
              <a:xfrm>
                <a:off x="109597" y="1471208"/>
                <a:ext cx="47118" cy="69139"/>
              </a:xfrm>
              <a:custGeom>
                <a:avLst/>
                <a:gdLst>
                  <a:gd name="T0" fmla="*/ 23559 w 21600"/>
                  <a:gd name="T1" fmla="*/ 34570 h 21600"/>
                  <a:gd name="T2" fmla="*/ 23559 w 21600"/>
                  <a:gd name="T3" fmla="*/ 34570 h 21600"/>
                  <a:gd name="T4" fmla="*/ 23559 w 21600"/>
                  <a:gd name="T5" fmla="*/ 34570 h 21600"/>
                  <a:gd name="T6" fmla="*/ 23559 w 21600"/>
                  <a:gd name="T7" fmla="*/ 34570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285" y="21599"/>
                    </a:moveTo>
                    <a:lnTo>
                      <a:pt x="6171" y="20290"/>
                    </a:lnTo>
                    <a:lnTo>
                      <a:pt x="5142" y="20290"/>
                    </a:lnTo>
                    <a:lnTo>
                      <a:pt x="5142" y="19636"/>
                    </a:lnTo>
                    <a:lnTo>
                      <a:pt x="4114" y="15054"/>
                    </a:lnTo>
                    <a:lnTo>
                      <a:pt x="1028" y="12436"/>
                    </a:lnTo>
                    <a:lnTo>
                      <a:pt x="1028" y="6545"/>
                    </a:lnTo>
                    <a:lnTo>
                      <a:pt x="0" y="4581"/>
                    </a:lnTo>
                    <a:lnTo>
                      <a:pt x="3085" y="2618"/>
                    </a:lnTo>
                    <a:lnTo>
                      <a:pt x="4114" y="2618"/>
                    </a:lnTo>
                    <a:lnTo>
                      <a:pt x="4114" y="1963"/>
                    </a:lnTo>
                    <a:lnTo>
                      <a:pt x="5142" y="1309"/>
                    </a:lnTo>
                    <a:lnTo>
                      <a:pt x="5142" y="0"/>
                    </a:lnTo>
                    <a:lnTo>
                      <a:pt x="7200" y="654"/>
                    </a:lnTo>
                    <a:lnTo>
                      <a:pt x="10285" y="654"/>
                    </a:lnTo>
                    <a:lnTo>
                      <a:pt x="21599" y="9818"/>
                    </a:lnTo>
                    <a:lnTo>
                      <a:pt x="19542" y="11127"/>
                    </a:lnTo>
                    <a:lnTo>
                      <a:pt x="19542" y="13090"/>
                    </a:lnTo>
                    <a:lnTo>
                      <a:pt x="20571" y="13090"/>
                    </a:lnTo>
                    <a:lnTo>
                      <a:pt x="20571" y="15709"/>
                    </a:lnTo>
                    <a:lnTo>
                      <a:pt x="17485" y="15709"/>
                    </a:lnTo>
                    <a:lnTo>
                      <a:pt x="17485" y="16363"/>
                    </a:lnTo>
                    <a:lnTo>
                      <a:pt x="14399" y="18327"/>
                    </a:lnTo>
                    <a:lnTo>
                      <a:pt x="15428" y="19636"/>
                    </a:lnTo>
                    <a:lnTo>
                      <a:pt x="14399" y="20290"/>
                    </a:lnTo>
                    <a:lnTo>
                      <a:pt x="13371" y="19636"/>
                    </a:lnTo>
                    <a:lnTo>
                      <a:pt x="12342" y="19636"/>
                    </a:lnTo>
                    <a:lnTo>
                      <a:pt x="12342" y="20290"/>
                    </a:lnTo>
                    <a:lnTo>
                      <a:pt x="10285" y="21599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588" name="AutoShape 196"/>
              <p:cNvSpPr/>
              <p:nvPr/>
            </p:nvSpPr>
            <p:spPr bwMode="auto">
              <a:xfrm>
                <a:off x="132131" y="1452352"/>
                <a:ext cx="133158" cy="90090"/>
              </a:xfrm>
              <a:custGeom>
                <a:avLst/>
                <a:gdLst>
                  <a:gd name="T0" fmla="*/ 66579 w 21600"/>
                  <a:gd name="T1" fmla="*/ 45045 h 21600"/>
                  <a:gd name="T2" fmla="*/ 66579 w 21600"/>
                  <a:gd name="T3" fmla="*/ 45045 h 21600"/>
                  <a:gd name="T4" fmla="*/ 66579 w 21600"/>
                  <a:gd name="T5" fmla="*/ 45045 h 21600"/>
                  <a:gd name="T6" fmla="*/ 66579 w 21600"/>
                  <a:gd name="T7" fmla="*/ 45045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600" y="7032"/>
                    </a:moveTo>
                    <a:lnTo>
                      <a:pt x="18671" y="8037"/>
                    </a:lnTo>
                    <a:lnTo>
                      <a:pt x="17206" y="9544"/>
                    </a:lnTo>
                    <a:lnTo>
                      <a:pt x="15742" y="11553"/>
                    </a:lnTo>
                    <a:lnTo>
                      <a:pt x="14644" y="13562"/>
                    </a:lnTo>
                    <a:lnTo>
                      <a:pt x="13545" y="14567"/>
                    </a:lnTo>
                    <a:lnTo>
                      <a:pt x="11349" y="15572"/>
                    </a:lnTo>
                    <a:lnTo>
                      <a:pt x="10616" y="16074"/>
                    </a:lnTo>
                    <a:lnTo>
                      <a:pt x="9518" y="16074"/>
                    </a:lnTo>
                    <a:lnTo>
                      <a:pt x="6589" y="19590"/>
                    </a:lnTo>
                    <a:lnTo>
                      <a:pt x="1098" y="21600"/>
                    </a:lnTo>
                    <a:lnTo>
                      <a:pt x="366" y="21097"/>
                    </a:lnTo>
                    <a:lnTo>
                      <a:pt x="0" y="21097"/>
                    </a:lnTo>
                    <a:lnTo>
                      <a:pt x="366" y="21097"/>
                    </a:lnTo>
                    <a:lnTo>
                      <a:pt x="732" y="20093"/>
                    </a:lnTo>
                    <a:lnTo>
                      <a:pt x="1464" y="20093"/>
                    </a:lnTo>
                    <a:lnTo>
                      <a:pt x="1830" y="19590"/>
                    </a:lnTo>
                    <a:lnTo>
                      <a:pt x="1464" y="18586"/>
                    </a:lnTo>
                    <a:lnTo>
                      <a:pt x="2196" y="17079"/>
                    </a:lnTo>
                    <a:lnTo>
                      <a:pt x="2562" y="17079"/>
                    </a:lnTo>
                    <a:lnTo>
                      <a:pt x="2562" y="16576"/>
                    </a:lnTo>
                    <a:lnTo>
                      <a:pt x="3661" y="16576"/>
                    </a:lnTo>
                    <a:lnTo>
                      <a:pt x="4027" y="16074"/>
                    </a:lnTo>
                    <a:lnTo>
                      <a:pt x="3661" y="15572"/>
                    </a:lnTo>
                    <a:lnTo>
                      <a:pt x="3661" y="14567"/>
                    </a:lnTo>
                    <a:lnTo>
                      <a:pt x="3294" y="14065"/>
                    </a:lnTo>
                    <a:lnTo>
                      <a:pt x="3294" y="12558"/>
                    </a:lnTo>
                    <a:lnTo>
                      <a:pt x="4027" y="12055"/>
                    </a:lnTo>
                    <a:lnTo>
                      <a:pt x="5125" y="10548"/>
                    </a:lnTo>
                    <a:lnTo>
                      <a:pt x="5491" y="9544"/>
                    </a:lnTo>
                    <a:lnTo>
                      <a:pt x="6955" y="7534"/>
                    </a:lnTo>
                    <a:lnTo>
                      <a:pt x="7322" y="6027"/>
                    </a:lnTo>
                    <a:lnTo>
                      <a:pt x="8054" y="5023"/>
                    </a:lnTo>
                    <a:lnTo>
                      <a:pt x="8786" y="4520"/>
                    </a:lnTo>
                    <a:lnTo>
                      <a:pt x="9152" y="4018"/>
                    </a:lnTo>
                    <a:lnTo>
                      <a:pt x="9884" y="3516"/>
                    </a:lnTo>
                    <a:lnTo>
                      <a:pt x="12081" y="2511"/>
                    </a:lnTo>
                    <a:lnTo>
                      <a:pt x="14644" y="1506"/>
                    </a:lnTo>
                    <a:lnTo>
                      <a:pt x="17206" y="0"/>
                    </a:lnTo>
                    <a:lnTo>
                      <a:pt x="19403" y="0"/>
                    </a:lnTo>
                    <a:lnTo>
                      <a:pt x="19769" y="502"/>
                    </a:lnTo>
                    <a:lnTo>
                      <a:pt x="21600" y="7032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589" name="AutoShape 197"/>
              <p:cNvSpPr/>
              <p:nvPr/>
            </p:nvSpPr>
            <p:spPr bwMode="auto">
              <a:xfrm>
                <a:off x="251972" y="1374834"/>
                <a:ext cx="103453" cy="106850"/>
              </a:xfrm>
              <a:custGeom>
                <a:avLst/>
                <a:gdLst>
                  <a:gd name="T0" fmla="*/ 51727 w 21600"/>
                  <a:gd name="T1" fmla="*/ 53425 h 21600"/>
                  <a:gd name="T2" fmla="*/ 51727 w 21600"/>
                  <a:gd name="T3" fmla="*/ 53425 h 21600"/>
                  <a:gd name="T4" fmla="*/ 51727 w 21600"/>
                  <a:gd name="T5" fmla="*/ 53425 h 21600"/>
                  <a:gd name="T6" fmla="*/ 51727 w 21600"/>
                  <a:gd name="T7" fmla="*/ 53425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04" y="0"/>
                    </a:moveTo>
                    <a:lnTo>
                      <a:pt x="16904" y="1694"/>
                    </a:lnTo>
                    <a:lnTo>
                      <a:pt x="17843" y="2964"/>
                    </a:lnTo>
                    <a:lnTo>
                      <a:pt x="19721" y="4658"/>
                    </a:lnTo>
                    <a:lnTo>
                      <a:pt x="20660" y="4658"/>
                    </a:lnTo>
                    <a:lnTo>
                      <a:pt x="21130" y="5082"/>
                    </a:lnTo>
                    <a:lnTo>
                      <a:pt x="21599" y="6352"/>
                    </a:lnTo>
                    <a:lnTo>
                      <a:pt x="21599" y="7199"/>
                    </a:lnTo>
                    <a:lnTo>
                      <a:pt x="21130" y="8470"/>
                    </a:lnTo>
                    <a:lnTo>
                      <a:pt x="20191" y="9317"/>
                    </a:lnTo>
                    <a:lnTo>
                      <a:pt x="19252" y="9741"/>
                    </a:lnTo>
                    <a:lnTo>
                      <a:pt x="18313" y="10588"/>
                    </a:lnTo>
                    <a:lnTo>
                      <a:pt x="17373" y="10588"/>
                    </a:lnTo>
                    <a:lnTo>
                      <a:pt x="17373" y="11858"/>
                    </a:lnTo>
                    <a:lnTo>
                      <a:pt x="16904" y="12282"/>
                    </a:lnTo>
                    <a:lnTo>
                      <a:pt x="16434" y="13129"/>
                    </a:lnTo>
                    <a:lnTo>
                      <a:pt x="15495" y="13552"/>
                    </a:lnTo>
                    <a:lnTo>
                      <a:pt x="15026" y="13552"/>
                    </a:lnTo>
                    <a:lnTo>
                      <a:pt x="15026" y="13976"/>
                    </a:lnTo>
                    <a:lnTo>
                      <a:pt x="13617" y="13976"/>
                    </a:lnTo>
                    <a:lnTo>
                      <a:pt x="12678" y="14400"/>
                    </a:lnTo>
                    <a:lnTo>
                      <a:pt x="12208" y="15247"/>
                    </a:lnTo>
                    <a:lnTo>
                      <a:pt x="11739" y="15670"/>
                    </a:lnTo>
                    <a:lnTo>
                      <a:pt x="11739" y="16941"/>
                    </a:lnTo>
                    <a:lnTo>
                      <a:pt x="11269" y="17364"/>
                    </a:lnTo>
                    <a:lnTo>
                      <a:pt x="9860" y="19058"/>
                    </a:lnTo>
                    <a:lnTo>
                      <a:pt x="7043" y="20752"/>
                    </a:lnTo>
                    <a:lnTo>
                      <a:pt x="2817" y="21600"/>
                    </a:lnTo>
                    <a:lnTo>
                      <a:pt x="469" y="16094"/>
                    </a:lnTo>
                    <a:lnTo>
                      <a:pt x="0" y="15670"/>
                    </a:lnTo>
                    <a:lnTo>
                      <a:pt x="469" y="15247"/>
                    </a:lnTo>
                    <a:lnTo>
                      <a:pt x="2817" y="14400"/>
                    </a:lnTo>
                    <a:lnTo>
                      <a:pt x="6104" y="13129"/>
                    </a:lnTo>
                    <a:lnTo>
                      <a:pt x="8921" y="11435"/>
                    </a:lnTo>
                    <a:lnTo>
                      <a:pt x="10800" y="8894"/>
                    </a:lnTo>
                    <a:lnTo>
                      <a:pt x="11739" y="5929"/>
                    </a:lnTo>
                    <a:lnTo>
                      <a:pt x="11739" y="5082"/>
                    </a:lnTo>
                    <a:lnTo>
                      <a:pt x="11269" y="4235"/>
                    </a:lnTo>
                    <a:lnTo>
                      <a:pt x="11269" y="2541"/>
                    </a:lnTo>
                    <a:lnTo>
                      <a:pt x="12678" y="2541"/>
                    </a:lnTo>
                    <a:lnTo>
                      <a:pt x="13617" y="2117"/>
                    </a:lnTo>
                    <a:lnTo>
                      <a:pt x="14086" y="1694"/>
                    </a:lnTo>
                    <a:lnTo>
                      <a:pt x="14086" y="1270"/>
                    </a:lnTo>
                    <a:lnTo>
                      <a:pt x="14556" y="847"/>
                    </a:lnTo>
                    <a:lnTo>
                      <a:pt x="15026" y="847"/>
                    </a:lnTo>
                    <a:lnTo>
                      <a:pt x="16904" y="0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590" name="AutoShape 198"/>
              <p:cNvSpPr/>
              <p:nvPr/>
            </p:nvSpPr>
            <p:spPr bwMode="auto">
              <a:xfrm>
                <a:off x="53262" y="1156945"/>
                <a:ext cx="131109" cy="140372"/>
              </a:xfrm>
              <a:custGeom>
                <a:avLst/>
                <a:gdLst>
                  <a:gd name="T0" fmla="*/ 65555 w 21600"/>
                  <a:gd name="T1" fmla="*/ 70186 h 21600"/>
                  <a:gd name="T2" fmla="*/ 65555 w 21600"/>
                  <a:gd name="T3" fmla="*/ 70186 h 21600"/>
                  <a:gd name="T4" fmla="*/ 65555 w 21600"/>
                  <a:gd name="T5" fmla="*/ 70186 h 21600"/>
                  <a:gd name="T6" fmla="*/ 65555 w 21600"/>
                  <a:gd name="T7" fmla="*/ 70186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386" y="21599"/>
                    </a:moveTo>
                    <a:lnTo>
                      <a:pt x="16013" y="21277"/>
                    </a:lnTo>
                    <a:lnTo>
                      <a:pt x="15641" y="21277"/>
                    </a:lnTo>
                    <a:lnTo>
                      <a:pt x="14896" y="20955"/>
                    </a:lnTo>
                    <a:lnTo>
                      <a:pt x="14151" y="20310"/>
                    </a:lnTo>
                    <a:lnTo>
                      <a:pt x="13034" y="19988"/>
                    </a:lnTo>
                    <a:lnTo>
                      <a:pt x="10800" y="18376"/>
                    </a:lnTo>
                    <a:lnTo>
                      <a:pt x="9310" y="18376"/>
                    </a:lnTo>
                    <a:lnTo>
                      <a:pt x="4468" y="16441"/>
                    </a:lnTo>
                    <a:lnTo>
                      <a:pt x="3351" y="15797"/>
                    </a:lnTo>
                    <a:lnTo>
                      <a:pt x="3351" y="15474"/>
                    </a:lnTo>
                    <a:lnTo>
                      <a:pt x="2979" y="14829"/>
                    </a:lnTo>
                    <a:lnTo>
                      <a:pt x="744" y="12250"/>
                    </a:lnTo>
                    <a:lnTo>
                      <a:pt x="0" y="10961"/>
                    </a:lnTo>
                    <a:lnTo>
                      <a:pt x="4841" y="7414"/>
                    </a:lnTo>
                    <a:lnTo>
                      <a:pt x="4841" y="5158"/>
                    </a:lnTo>
                    <a:lnTo>
                      <a:pt x="5213" y="4835"/>
                    </a:lnTo>
                    <a:lnTo>
                      <a:pt x="5213" y="4513"/>
                    </a:lnTo>
                    <a:lnTo>
                      <a:pt x="5586" y="4191"/>
                    </a:lnTo>
                    <a:lnTo>
                      <a:pt x="5958" y="3546"/>
                    </a:lnTo>
                    <a:lnTo>
                      <a:pt x="6331" y="3546"/>
                    </a:lnTo>
                    <a:lnTo>
                      <a:pt x="6331" y="3223"/>
                    </a:lnTo>
                    <a:lnTo>
                      <a:pt x="7075" y="1934"/>
                    </a:lnTo>
                    <a:lnTo>
                      <a:pt x="7075" y="1611"/>
                    </a:lnTo>
                    <a:lnTo>
                      <a:pt x="7448" y="1289"/>
                    </a:lnTo>
                    <a:lnTo>
                      <a:pt x="7448" y="967"/>
                    </a:lnTo>
                    <a:lnTo>
                      <a:pt x="7820" y="967"/>
                    </a:lnTo>
                    <a:lnTo>
                      <a:pt x="9310" y="322"/>
                    </a:lnTo>
                    <a:lnTo>
                      <a:pt x="11172" y="322"/>
                    </a:lnTo>
                    <a:lnTo>
                      <a:pt x="13034" y="0"/>
                    </a:lnTo>
                    <a:lnTo>
                      <a:pt x="13034" y="322"/>
                    </a:lnTo>
                    <a:lnTo>
                      <a:pt x="13406" y="644"/>
                    </a:lnTo>
                    <a:lnTo>
                      <a:pt x="14151" y="644"/>
                    </a:lnTo>
                    <a:lnTo>
                      <a:pt x="14524" y="322"/>
                    </a:lnTo>
                    <a:lnTo>
                      <a:pt x="15268" y="644"/>
                    </a:lnTo>
                    <a:lnTo>
                      <a:pt x="15268" y="1289"/>
                    </a:lnTo>
                    <a:lnTo>
                      <a:pt x="15641" y="1611"/>
                    </a:lnTo>
                    <a:lnTo>
                      <a:pt x="15268" y="1611"/>
                    </a:lnTo>
                    <a:lnTo>
                      <a:pt x="15268" y="1934"/>
                    </a:lnTo>
                    <a:lnTo>
                      <a:pt x="14896" y="2256"/>
                    </a:lnTo>
                    <a:lnTo>
                      <a:pt x="14896" y="2579"/>
                    </a:lnTo>
                    <a:lnTo>
                      <a:pt x="15268" y="2579"/>
                    </a:lnTo>
                    <a:lnTo>
                      <a:pt x="16386" y="3546"/>
                    </a:lnTo>
                    <a:lnTo>
                      <a:pt x="16386" y="3868"/>
                    </a:lnTo>
                    <a:lnTo>
                      <a:pt x="16758" y="4191"/>
                    </a:lnTo>
                    <a:lnTo>
                      <a:pt x="17503" y="4513"/>
                    </a:lnTo>
                    <a:lnTo>
                      <a:pt x="17875" y="5158"/>
                    </a:lnTo>
                    <a:lnTo>
                      <a:pt x="18248" y="5480"/>
                    </a:lnTo>
                    <a:lnTo>
                      <a:pt x="18248" y="6125"/>
                    </a:lnTo>
                    <a:lnTo>
                      <a:pt x="17503" y="7414"/>
                    </a:lnTo>
                    <a:lnTo>
                      <a:pt x="17131" y="8382"/>
                    </a:lnTo>
                    <a:lnTo>
                      <a:pt x="17131" y="9026"/>
                    </a:lnTo>
                    <a:lnTo>
                      <a:pt x="16758" y="9671"/>
                    </a:lnTo>
                    <a:lnTo>
                      <a:pt x="18248" y="12250"/>
                    </a:lnTo>
                    <a:lnTo>
                      <a:pt x="18620" y="13217"/>
                    </a:lnTo>
                    <a:lnTo>
                      <a:pt x="19365" y="13540"/>
                    </a:lnTo>
                    <a:lnTo>
                      <a:pt x="19737" y="13862"/>
                    </a:lnTo>
                    <a:lnTo>
                      <a:pt x="19737" y="14829"/>
                    </a:lnTo>
                    <a:lnTo>
                      <a:pt x="20110" y="15474"/>
                    </a:lnTo>
                    <a:lnTo>
                      <a:pt x="20110" y="15797"/>
                    </a:lnTo>
                    <a:lnTo>
                      <a:pt x="21227" y="16764"/>
                    </a:lnTo>
                    <a:lnTo>
                      <a:pt x="21227" y="17408"/>
                    </a:lnTo>
                    <a:lnTo>
                      <a:pt x="21600" y="18053"/>
                    </a:lnTo>
                    <a:lnTo>
                      <a:pt x="21600" y="18376"/>
                    </a:lnTo>
                    <a:lnTo>
                      <a:pt x="21227" y="19988"/>
                    </a:lnTo>
                    <a:lnTo>
                      <a:pt x="20855" y="19988"/>
                    </a:lnTo>
                    <a:lnTo>
                      <a:pt x="20110" y="20632"/>
                    </a:lnTo>
                    <a:lnTo>
                      <a:pt x="16386" y="21599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591" name="AutoShape 199"/>
              <p:cNvSpPr/>
              <p:nvPr/>
            </p:nvSpPr>
            <p:spPr bwMode="auto">
              <a:xfrm>
                <a:off x="3072" y="1228178"/>
                <a:ext cx="69652" cy="75424"/>
              </a:xfrm>
              <a:custGeom>
                <a:avLst/>
                <a:gdLst>
                  <a:gd name="T0" fmla="*/ 34826 w 21600"/>
                  <a:gd name="T1" fmla="*/ 37712 h 21600"/>
                  <a:gd name="T2" fmla="*/ 34826 w 21600"/>
                  <a:gd name="T3" fmla="*/ 37712 h 21600"/>
                  <a:gd name="T4" fmla="*/ 34826 w 21600"/>
                  <a:gd name="T5" fmla="*/ 37712 h 21600"/>
                  <a:gd name="T6" fmla="*/ 34826 w 21600"/>
                  <a:gd name="T7" fmla="*/ 37712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393" y="12000"/>
                    </a:moveTo>
                    <a:lnTo>
                      <a:pt x="1393" y="2400"/>
                    </a:lnTo>
                    <a:lnTo>
                      <a:pt x="2090" y="2999"/>
                    </a:lnTo>
                    <a:lnTo>
                      <a:pt x="2787" y="2999"/>
                    </a:lnTo>
                    <a:lnTo>
                      <a:pt x="2787" y="3600"/>
                    </a:lnTo>
                    <a:lnTo>
                      <a:pt x="4180" y="4800"/>
                    </a:lnTo>
                    <a:lnTo>
                      <a:pt x="6967" y="4800"/>
                    </a:lnTo>
                    <a:lnTo>
                      <a:pt x="9058" y="4200"/>
                    </a:lnTo>
                    <a:lnTo>
                      <a:pt x="15329" y="0"/>
                    </a:lnTo>
                    <a:lnTo>
                      <a:pt x="16722" y="2400"/>
                    </a:lnTo>
                    <a:lnTo>
                      <a:pt x="18812" y="4200"/>
                    </a:lnTo>
                    <a:lnTo>
                      <a:pt x="20903" y="7800"/>
                    </a:lnTo>
                    <a:lnTo>
                      <a:pt x="21599" y="8400"/>
                    </a:lnTo>
                    <a:lnTo>
                      <a:pt x="21599" y="9000"/>
                    </a:lnTo>
                    <a:lnTo>
                      <a:pt x="20903" y="9600"/>
                    </a:lnTo>
                    <a:lnTo>
                      <a:pt x="19509" y="10200"/>
                    </a:lnTo>
                    <a:lnTo>
                      <a:pt x="16722" y="10200"/>
                    </a:lnTo>
                    <a:lnTo>
                      <a:pt x="13935" y="10800"/>
                    </a:lnTo>
                    <a:lnTo>
                      <a:pt x="11845" y="11400"/>
                    </a:lnTo>
                    <a:lnTo>
                      <a:pt x="13935" y="15000"/>
                    </a:lnTo>
                    <a:lnTo>
                      <a:pt x="14632" y="15600"/>
                    </a:lnTo>
                    <a:lnTo>
                      <a:pt x="14632" y="16800"/>
                    </a:lnTo>
                    <a:lnTo>
                      <a:pt x="13935" y="16800"/>
                    </a:lnTo>
                    <a:lnTo>
                      <a:pt x="13238" y="17400"/>
                    </a:lnTo>
                    <a:lnTo>
                      <a:pt x="12541" y="18600"/>
                    </a:lnTo>
                    <a:lnTo>
                      <a:pt x="10451" y="20400"/>
                    </a:lnTo>
                    <a:lnTo>
                      <a:pt x="9058" y="20400"/>
                    </a:lnTo>
                    <a:lnTo>
                      <a:pt x="9058" y="21600"/>
                    </a:lnTo>
                    <a:lnTo>
                      <a:pt x="8361" y="21600"/>
                    </a:lnTo>
                    <a:lnTo>
                      <a:pt x="6967" y="21000"/>
                    </a:lnTo>
                    <a:lnTo>
                      <a:pt x="0" y="21000"/>
                    </a:lnTo>
                    <a:lnTo>
                      <a:pt x="1393" y="12000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592" name="AutoShape 200"/>
              <p:cNvSpPr/>
              <p:nvPr/>
            </p:nvSpPr>
            <p:spPr bwMode="auto">
              <a:xfrm>
                <a:off x="7169" y="1165325"/>
                <a:ext cx="91162" cy="79614"/>
              </a:xfrm>
              <a:custGeom>
                <a:avLst/>
                <a:gdLst>
                  <a:gd name="T0" fmla="*/ 45581 w 21600"/>
                  <a:gd name="T1" fmla="*/ 39807 h 21600"/>
                  <a:gd name="T2" fmla="*/ 45581 w 21600"/>
                  <a:gd name="T3" fmla="*/ 39807 h 21600"/>
                  <a:gd name="T4" fmla="*/ 45581 w 21600"/>
                  <a:gd name="T5" fmla="*/ 39807 h 21600"/>
                  <a:gd name="T6" fmla="*/ 45581 w 21600"/>
                  <a:gd name="T7" fmla="*/ 39807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440" y="568"/>
                    </a:moveTo>
                    <a:lnTo>
                      <a:pt x="18899" y="1136"/>
                    </a:lnTo>
                    <a:lnTo>
                      <a:pt x="17819" y="1705"/>
                    </a:lnTo>
                    <a:lnTo>
                      <a:pt x="16199" y="1705"/>
                    </a:lnTo>
                    <a:lnTo>
                      <a:pt x="14580" y="3410"/>
                    </a:lnTo>
                    <a:lnTo>
                      <a:pt x="13499" y="3978"/>
                    </a:lnTo>
                    <a:lnTo>
                      <a:pt x="11879" y="4547"/>
                    </a:lnTo>
                    <a:lnTo>
                      <a:pt x="7559" y="4547"/>
                    </a:lnTo>
                    <a:lnTo>
                      <a:pt x="5400" y="3410"/>
                    </a:lnTo>
                    <a:lnTo>
                      <a:pt x="4860" y="3410"/>
                    </a:lnTo>
                    <a:lnTo>
                      <a:pt x="4320" y="3978"/>
                    </a:lnTo>
                    <a:lnTo>
                      <a:pt x="4320" y="4547"/>
                    </a:lnTo>
                    <a:lnTo>
                      <a:pt x="3240" y="5684"/>
                    </a:lnTo>
                    <a:lnTo>
                      <a:pt x="2700" y="6821"/>
                    </a:lnTo>
                    <a:lnTo>
                      <a:pt x="1620" y="6821"/>
                    </a:lnTo>
                    <a:lnTo>
                      <a:pt x="1080" y="6252"/>
                    </a:lnTo>
                    <a:lnTo>
                      <a:pt x="1080" y="6821"/>
                    </a:lnTo>
                    <a:lnTo>
                      <a:pt x="1620" y="7389"/>
                    </a:lnTo>
                    <a:lnTo>
                      <a:pt x="1620" y="9094"/>
                    </a:lnTo>
                    <a:lnTo>
                      <a:pt x="1080" y="9663"/>
                    </a:lnTo>
                    <a:lnTo>
                      <a:pt x="1080" y="10800"/>
                    </a:lnTo>
                    <a:lnTo>
                      <a:pt x="540" y="11936"/>
                    </a:lnTo>
                    <a:lnTo>
                      <a:pt x="2700" y="11936"/>
                    </a:lnTo>
                    <a:lnTo>
                      <a:pt x="3240" y="12505"/>
                    </a:lnTo>
                    <a:lnTo>
                      <a:pt x="3240" y="13073"/>
                    </a:lnTo>
                    <a:lnTo>
                      <a:pt x="2160" y="14210"/>
                    </a:lnTo>
                    <a:lnTo>
                      <a:pt x="2160" y="15915"/>
                    </a:lnTo>
                    <a:lnTo>
                      <a:pt x="1620" y="16484"/>
                    </a:lnTo>
                    <a:lnTo>
                      <a:pt x="1620" y="17052"/>
                    </a:lnTo>
                    <a:lnTo>
                      <a:pt x="1080" y="17621"/>
                    </a:lnTo>
                    <a:lnTo>
                      <a:pt x="1080" y="18189"/>
                    </a:lnTo>
                    <a:lnTo>
                      <a:pt x="0" y="19326"/>
                    </a:lnTo>
                    <a:lnTo>
                      <a:pt x="540" y="19894"/>
                    </a:lnTo>
                    <a:lnTo>
                      <a:pt x="1080" y="19894"/>
                    </a:lnTo>
                    <a:lnTo>
                      <a:pt x="1080" y="20463"/>
                    </a:lnTo>
                    <a:lnTo>
                      <a:pt x="2160" y="21599"/>
                    </a:lnTo>
                    <a:lnTo>
                      <a:pt x="4320" y="21599"/>
                    </a:lnTo>
                    <a:lnTo>
                      <a:pt x="5939" y="21031"/>
                    </a:lnTo>
                    <a:lnTo>
                      <a:pt x="17819" y="10800"/>
                    </a:lnTo>
                    <a:lnTo>
                      <a:pt x="17819" y="6252"/>
                    </a:lnTo>
                    <a:lnTo>
                      <a:pt x="18359" y="6252"/>
                    </a:lnTo>
                    <a:lnTo>
                      <a:pt x="19440" y="5115"/>
                    </a:lnTo>
                    <a:lnTo>
                      <a:pt x="19440" y="3978"/>
                    </a:lnTo>
                    <a:lnTo>
                      <a:pt x="19980" y="3978"/>
                    </a:lnTo>
                    <a:lnTo>
                      <a:pt x="19980" y="3410"/>
                    </a:lnTo>
                    <a:lnTo>
                      <a:pt x="21059" y="1136"/>
                    </a:lnTo>
                    <a:lnTo>
                      <a:pt x="21059" y="568"/>
                    </a:lnTo>
                    <a:lnTo>
                      <a:pt x="21599" y="0"/>
                    </a:lnTo>
                    <a:lnTo>
                      <a:pt x="19440" y="568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593" name="AutoShape 201"/>
              <p:cNvSpPr/>
              <p:nvPr/>
            </p:nvSpPr>
            <p:spPr bwMode="auto">
              <a:xfrm>
                <a:off x="124961" y="1117138"/>
                <a:ext cx="264265" cy="259792"/>
              </a:xfrm>
              <a:custGeom>
                <a:avLst/>
                <a:gdLst>
                  <a:gd name="T0" fmla="*/ 132133 w 21600"/>
                  <a:gd name="T1" fmla="*/ 129896 h 21600"/>
                  <a:gd name="T2" fmla="*/ 132133 w 21600"/>
                  <a:gd name="T3" fmla="*/ 129896 h 21600"/>
                  <a:gd name="T4" fmla="*/ 132133 w 21600"/>
                  <a:gd name="T5" fmla="*/ 129896 h 21600"/>
                  <a:gd name="T6" fmla="*/ 132133 w 21600"/>
                  <a:gd name="T7" fmla="*/ 129896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292" y="3658"/>
                    </a:moveTo>
                    <a:lnTo>
                      <a:pt x="1661" y="3658"/>
                    </a:lnTo>
                    <a:lnTo>
                      <a:pt x="1661" y="4006"/>
                    </a:lnTo>
                    <a:lnTo>
                      <a:pt x="1846" y="4180"/>
                    </a:lnTo>
                    <a:lnTo>
                      <a:pt x="1661" y="4180"/>
                    </a:lnTo>
                    <a:lnTo>
                      <a:pt x="1661" y="4354"/>
                    </a:lnTo>
                    <a:lnTo>
                      <a:pt x="1476" y="4529"/>
                    </a:lnTo>
                    <a:lnTo>
                      <a:pt x="1476" y="4703"/>
                    </a:lnTo>
                    <a:lnTo>
                      <a:pt x="1661" y="4703"/>
                    </a:lnTo>
                    <a:lnTo>
                      <a:pt x="2215" y="5225"/>
                    </a:lnTo>
                    <a:lnTo>
                      <a:pt x="2215" y="5400"/>
                    </a:lnTo>
                    <a:lnTo>
                      <a:pt x="2400" y="5574"/>
                    </a:lnTo>
                    <a:lnTo>
                      <a:pt x="2769" y="5748"/>
                    </a:lnTo>
                    <a:lnTo>
                      <a:pt x="2953" y="6096"/>
                    </a:lnTo>
                    <a:lnTo>
                      <a:pt x="3138" y="6270"/>
                    </a:lnTo>
                    <a:lnTo>
                      <a:pt x="3138" y="6619"/>
                    </a:lnTo>
                    <a:lnTo>
                      <a:pt x="2769" y="7316"/>
                    </a:lnTo>
                    <a:lnTo>
                      <a:pt x="2584" y="7838"/>
                    </a:lnTo>
                    <a:lnTo>
                      <a:pt x="2584" y="8187"/>
                    </a:lnTo>
                    <a:lnTo>
                      <a:pt x="2400" y="8535"/>
                    </a:lnTo>
                    <a:lnTo>
                      <a:pt x="3138" y="9929"/>
                    </a:lnTo>
                    <a:lnTo>
                      <a:pt x="3323" y="10451"/>
                    </a:lnTo>
                    <a:lnTo>
                      <a:pt x="3692" y="10625"/>
                    </a:lnTo>
                    <a:lnTo>
                      <a:pt x="3876" y="10800"/>
                    </a:lnTo>
                    <a:lnTo>
                      <a:pt x="3876" y="11322"/>
                    </a:lnTo>
                    <a:lnTo>
                      <a:pt x="4061" y="11670"/>
                    </a:lnTo>
                    <a:lnTo>
                      <a:pt x="4061" y="11845"/>
                    </a:lnTo>
                    <a:lnTo>
                      <a:pt x="4615" y="12367"/>
                    </a:lnTo>
                    <a:lnTo>
                      <a:pt x="4615" y="12716"/>
                    </a:lnTo>
                    <a:lnTo>
                      <a:pt x="4799" y="13064"/>
                    </a:lnTo>
                    <a:lnTo>
                      <a:pt x="4799" y="13238"/>
                    </a:lnTo>
                    <a:lnTo>
                      <a:pt x="4615" y="14109"/>
                    </a:lnTo>
                    <a:lnTo>
                      <a:pt x="5907" y="14283"/>
                    </a:lnTo>
                    <a:lnTo>
                      <a:pt x="7199" y="14109"/>
                    </a:lnTo>
                    <a:lnTo>
                      <a:pt x="7753" y="14632"/>
                    </a:lnTo>
                    <a:lnTo>
                      <a:pt x="8123" y="15154"/>
                    </a:lnTo>
                    <a:lnTo>
                      <a:pt x="8676" y="15851"/>
                    </a:lnTo>
                    <a:lnTo>
                      <a:pt x="10523" y="17593"/>
                    </a:lnTo>
                    <a:lnTo>
                      <a:pt x="10523" y="17767"/>
                    </a:lnTo>
                    <a:lnTo>
                      <a:pt x="10892" y="17767"/>
                    </a:lnTo>
                    <a:lnTo>
                      <a:pt x="11261" y="17941"/>
                    </a:lnTo>
                    <a:lnTo>
                      <a:pt x="11815" y="18116"/>
                    </a:lnTo>
                    <a:lnTo>
                      <a:pt x="12184" y="18116"/>
                    </a:lnTo>
                    <a:lnTo>
                      <a:pt x="12553" y="18290"/>
                    </a:lnTo>
                    <a:lnTo>
                      <a:pt x="14030" y="18290"/>
                    </a:lnTo>
                    <a:lnTo>
                      <a:pt x="14769" y="17941"/>
                    </a:lnTo>
                    <a:lnTo>
                      <a:pt x="15323" y="18638"/>
                    </a:lnTo>
                    <a:lnTo>
                      <a:pt x="15507" y="19683"/>
                    </a:lnTo>
                    <a:lnTo>
                      <a:pt x="16246" y="20380"/>
                    </a:lnTo>
                    <a:lnTo>
                      <a:pt x="16246" y="20206"/>
                    </a:lnTo>
                    <a:lnTo>
                      <a:pt x="16430" y="20206"/>
                    </a:lnTo>
                    <a:lnTo>
                      <a:pt x="16615" y="20032"/>
                    </a:lnTo>
                    <a:lnTo>
                      <a:pt x="16984" y="20032"/>
                    </a:lnTo>
                    <a:lnTo>
                      <a:pt x="17353" y="19858"/>
                    </a:lnTo>
                    <a:lnTo>
                      <a:pt x="17538" y="19858"/>
                    </a:lnTo>
                    <a:lnTo>
                      <a:pt x="18276" y="20206"/>
                    </a:lnTo>
                    <a:lnTo>
                      <a:pt x="18461" y="20380"/>
                    </a:lnTo>
                    <a:lnTo>
                      <a:pt x="18461" y="20903"/>
                    </a:lnTo>
                    <a:lnTo>
                      <a:pt x="19199" y="21599"/>
                    </a:lnTo>
                    <a:lnTo>
                      <a:pt x="20676" y="20903"/>
                    </a:lnTo>
                    <a:lnTo>
                      <a:pt x="20676" y="20729"/>
                    </a:lnTo>
                    <a:lnTo>
                      <a:pt x="20492" y="20554"/>
                    </a:lnTo>
                    <a:lnTo>
                      <a:pt x="20492" y="18987"/>
                    </a:lnTo>
                    <a:lnTo>
                      <a:pt x="20676" y="18638"/>
                    </a:lnTo>
                    <a:lnTo>
                      <a:pt x="21046" y="18290"/>
                    </a:lnTo>
                    <a:lnTo>
                      <a:pt x="21415" y="18116"/>
                    </a:lnTo>
                    <a:lnTo>
                      <a:pt x="21415" y="17767"/>
                    </a:lnTo>
                    <a:lnTo>
                      <a:pt x="21599" y="17593"/>
                    </a:lnTo>
                    <a:lnTo>
                      <a:pt x="21415" y="17245"/>
                    </a:lnTo>
                    <a:lnTo>
                      <a:pt x="21415" y="17070"/>
                    </a:lnTo>
                    <a:lnTo>
                      <a:pt x="21230" y="16896"/>
                    </a:lnTo>
                    <a:lnTo>
                      <a:pt x="20123" y="14980"/>
                    </a:lnTo>
                    <a:lnTo>
                      <a:pt x="19015" y="13238"/>
                    </a:lnTo>
                    <a:lnTo>
                      <a:pt x="19015" y="10451"/>
                    </a:lnTo>
                    <a:lnTo>
                      <a:pt x="19938" y="9058"/>
                    </a:lnTo>
                    <a:lnTo>
                      <a:pt x="20123" y="6967"/>
                    </a:lnTo>
                    <a:lnTo>
                      <a:pt x="19938" y="6619"/>
                    </a:lnTo>
                    <a:lnTo>
                      <a:pt x="19569" y="6096"/>
                    </a:lnTo>
                    <a:lnTo>
                      <a:pt x="19015" y="5400"/>
                    </a:lnTo>
                    <a:lnTo>
                      <a:pt x="18092" y="4703"/>
                    </a:lnTo>
                    <a:lnTo>
                      <a:pt x="16984" y="4529"/>
                    </a:lnTo>
                    <a:lnTo>
                      <a:pt x="16800" y="4354"/>
                    </a:lnTo>
                    <a:lnTo>
                      <a:pt x="16615" y="4354"/>
                    </a:lnTo>
                    <a:lnTo>
                      <a:pt x="16246" y="4180"/>
                    </a:lnTo>
                    <a:lnTo>
                      <a:pt x="15876" y="4180"/>
                    </a:lnTo>
                    <a:lnTo>
                      <a:pt x="15692" y="4006"/>
                    </a:lnTo>
                    <a:lnTo>
                      <a:pt x="14769" y="3832"/>
                    </a:lnTo>
                    <a:lnTo>
                      <a:pt x="13292" y="3832"/>
                    </a:lnTo>
                    <a:lnTo>
                      <a:pt x="11630" y="4703"/>
                    </a:lnTo>
                    <a:lnTo>
                      <a:pt x="11446" y="4877"/>
                    </a:lnTo>
                    <a:lnTo>
                      <a:pt x="11261" y="4877"/>
                    </a:lnTo>
                    <a:lnTo>
                      <a:pt x="10892" y="5051"/>
                    </a:lnTo>
                    <a:lnTo>
                      <a:pt x="9415" y="5051"/>
                    </a:lnTo>
                    <a:lnTo>
                      <a:pt x="9230" y="5225"/>
                    </a:lnTo>
                    <a:lnTo>
                      <a:pt x="9046" y="5225"/>
                    </a:lnTo>
                    <a:lnTo>
                      <a:pt x="8861" y="5051"/>
                    </a:lnTo>
                    <a:lnTo>
                      <a:pt x="8307" y="4877"/>
                    </a:lnTo>
                    <a:lnTo>
                      <a:pt x="7569" y="4354"/>
                    </a:lnTo>
                    <a:lnTo>
                      <a:pt x="7015" y="3483"/>
                    </a:lnTo>
                    <a:lnTo>
                      <a:pt x="6646" y="2264"/>
                    </a:lnTo>
                    <a:lnTo>
                      <a:pt x="5723" y="1045"/>
                    </a:lnTo>
                    <a:lnTo>
                      <a:pt x="4984" y="348"/>
                    </a:lnTo>
                    <a:lnTo>
                      <a:pt x="4799" y="0"/>
                    </a:lnTo>
                    <a:lnTo>
                      <a:pt x="3507" y="1393"/>
                    </a:lnTo>
                    <a:lnTo>
                      <a:pt x="3323" y="1393"/>
                    </a:lnTo>
                    <a:lnTo>
                      <a:pt x="3138" y="1567"/>
                    </a:lnTo>
                    <a:lnTo>
                      <a:pt x="2400" y="1567"/>
                    </a:lnTo>
                    <a:lnTo>
                      <a:pt x="2030" y="1219"/>
                    </a:lnTo>
                    <a:lnTo>
                      <a:pt x="0" y="870"/>
                    </a:lnTo>
                    <a:lnTo>
                      <a:pt x="0" y="1045"/>
                    </a:lnTo>
                    <a:lnTo>
                      <a:pt x="369" y="1393"/>
                    </a:lnTo>
                    <a:lnTo>
                      <a:pt x="369" y="1741"/>
                    </a:lnTo>
                    <a:lnTo>
                      <a:pt x="553" y="2090"/>
                    </a:lnTo>
                    <a:lnTo>
                      <a:pt x="738" y="2264"/>
                    </a:lnTo>
                    <a:lnTo>
                      <a:pt x="1107" y="3309"/>
                    </a:lnTo>
                    <a:lnTo>
                      <a:pt x="1107" y="3483"/>
                    </a:lnTo>
                    <a:lnTo>
                      <a:pt x="923" y="3658"/>
                    </a:lnTo>
                    <a:lnTo>
                      <a:pt x="1292" y="3658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594" name="AutoShape 202"/>
              <p:cNvSpPr/>
              <p:nvPr/>
            </p:nvSpPr>
            <p:spPr bwMode="auto">
              <a:xfrm>
                <a:off x="1210697" y="1452352"/>
                <a:ext cx="39948" cy="100565"/>
              </a:xfrm>
              <a:custGeom>
                <a:avLst/>
                <a:gdLst>
                  <a:gd name="T0" fmla="*/ 19974 w 21600"/>
                  <a:gd name="T1" fmla="*/ 50282 h 21600"/>
                  <a:gd name="T2" fmla="*/ 19974 w 21600"/>
                  <a:gd name="T3" fmla="*/ 50282 h 21600"/>
                  <a:gd name="T4" fmla="*/ 19974 w 21600"/>
                  <a:gd name="T5" fmla="*/ 50282 h 21600"/>
                  <a:gd name="T6" fmla="*/ 19974 w 21600"/>
                  <a:gd name="T7" fmla="*/ 50282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2000" y="0"/>
                    </a:moveTo>
                    <a:lnTo>
                      <a:pt x="7200" y="0"/>
                    </a:lnTo>
                    <a:lnTo>
                      <a:pt x="2400" y="900"/>
                    </a:lnTo>
                    <a:lnTo>
                      <a:pt x="1199" y="1800"/>
                    </a:lnTo>
                    <a:lnTo>
                      <a:pt x="1199" y="2699"/>
                    </a:lnTo>
                    <a:lnTo>
                      <a:pt x="0" y="5850"/>
                    </a:lnTo>
                    <a:lnTo>
                      <a:pt x="0" y="8999"/>
                    </a:lnTo>
                    <a:lnTo>
                      <a:pt x="1199" y="10800"/>
                    </a:lnTo>
                    <a:lnTo>
                      <a:pt x="1199" y="11700"/>
                    </a:lnTo>
                    <a:lnTo>
                      <a:pt x="2400" y="12149"/>
                    </a:lnTo>
                    <a:lnTo>
                      <a:pt x="2400" y="12600"/>
                    </a:lnTo>
                    <a:lnTo>
                      <a:pt x="1199" y="13050"/>
                    </a:lnTo>
                    <a:lnTo>
                      <a:pt x="1199" y="13500"/>
                    </a:lnTo>
                    <a:lnTo>
                      <a:pt x="0" y="14400"/>
                    </a:lnTo>
                    <a:lnTo>
                      <a:pt x="0" y="14850"/>
                    </a:lnTo>
                    <a:lnTo>
                      <a:pt x="1199" y="15749"/>
                    </a:lnTo>
                    <a:lnTo>
                      <a:pt x="3600" y="18450"/>
                    </a:lnTo>
                    <a:lnTo>
                      <a:pt x="6000" y="19799"/>
                    </a:lnTo>
                    <a:lnTo>
                      <a:pt x="7200" y="20700"/>
                    </a:lnTo>
                    <a:lnTo>
                      <a:pt x="9600" y="21600"/>
                    </a:lnTo>
                    <a:lnTo>
                      <a:pt x="14400" y="19799"/>
                    </a:lnTo>
                    <a:lnTo>
                      <a:pt x="14400" y="12600"/>
                    </a:lnTo>
                    <a:lnTo>
                      <a:pt x="18000" y="9450"/>
                    </a:lnTo>
                    <a:lnTo>
                      <a:pt x="18000" y="6300"/>
                    </a:lnTo>
                    <a:lnTo>
                      <a:pt x="19200" y="5399"/>
                    </a:lnTo>
                    <a:lnTo>
                      <a:pt x="20400" y="4949"/>
                    </a:lnTo>
                    <a:lnTo>
                      <a:pt x="20400" y="449"/>
                    </a:lnTo>
                    <a:lnTo>
                      <a:pt x="21600" y="0"/>
                    </a:lnTo>
                    <a:lnTo>
                      <a:pt x="19200" y="0"/>
                    </a:lnTo>
                    <a:lnTo>
                      <a:pt x="16800" y="449"/>
                    </a:lnTo>
                    <a:lnTo>
                      <a:pt x="14400" y="449"/>
                    </a:lnTo>
                    <a:lnTo>
                      <a:pt x="12000" y="0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595" name="AutoShape 203"/>
              <p:cNvSpPr/>
              <p:nvPr/>
            </p:nvSpPr>
            <p:spPr bwMode="auto">
              <a:xfrm>
                <a:off x="1173823" y="1557107"/>
                <a:ext cx="36875" cy="35617"/>
              </a:xfrm>
              <a:custGeom>
                <a:avLst/>
                <a:gdLst>
                  <a:gd name="T0" fmla="*/ 18438 w 21600"/>
                  <a:gd name="T1" fmla="*/ 17809 h 21600"/>
                  <a:gd name="T2" fmla="*/ 18438 w 21600"/>
                  <a:gd name="T3" fmla="*/ 17809 h 21600"/>
                  <a:gd name="T4" fmla="*/ 18438 w 21600"/>
                  <a:gd name="T5" fmla="*/ 17809 h 21600"/>
                  <a:gd name="T6" fmla="*/ 18438 w 21600"/>
                  <a:gd name="T7" fmla="*/ 17809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350" y="17788"/>
                    </a:moveTo>
                    <a:lnTo>
                      <a:pt x="0" y="19058"/>
                    </a:lnTo>
                    <a:lnTo>
                      <a:pt x="2700" y="21600"/>
                    </a:lnTo>
                    <a:lnTo>
                      <a:pt x="4050" y="20329"/>
                    </a:lnTo>
                    <a:lnTo>
                      <a:pt x="6749" y="20329"/>
                    </a:lnTo>
                    <a:lnTo>
                      <a:pt x="10800" y="16517"/>
                    </a:lnTo>
                    <a:lnTo>
                      <a:pt x="13499" y="15247"/>
                    </a:lnTo>
                    <a:lnTo>
                      <a:pt x="16200" y="12705"/>
                    </a:lnTo>
                    <a:lnTo>
                      <a:pt x="18900" y="7623"/>
                    </a:lnTo>
                    <a:lnTo>
                      <a:pt x="20249" y="6352"/>
                    </a:lnTo>
                    <a:lnTo>
                      <a:pt x="21599" y="3811"/>
                    </a:lnTo>
                    <a:lnTo>
                      <a:pt x="21599" y="1270"/>
                    </a:lnTo>
                    <a:lnTo>
                      <a:pt x="20249" y="0"/>
                    </a:lnTo>
                    <a:lnTo>
                      <a:pt x="17549" y="0"/>
                    </a:lnTo>
                    <a:lnTo>
                      <a:pt x="14849" y="1270"/>
                    </a:lnTo>
                    <a:lnTo>
                      <a:pt x="13499" y="3811"/>
                    </a:lnTo>
                    <a:lnTo>
                      <a:pt x="8100" y="8894"/>
                    </a:lnTo>
                    <a:lnTo>
                      <a:pt x="5400" y="12705"/>
                    </a:lnTo>
                    <a:lnTo>
                      <a:pt x="1350" y="16517"/>
                    </a:lnTo>
                    <a:lnTo>
                      <a:pt x="1350" y="17788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596" name="AutoShape 204"/>
              <p:cNvSpPr/>
              <p:nvPr/>
            </p:nvSpPr>
            <p:spPr bwMode="auto">
              <a:xfrm>
                <a:off x="1242450" y="1582248"/>
                <a:ext cx="67603" cy="48188"/>
              </a:xfrm>
              <a:custGeom>
                <a:avLst/>
                <a:gdLst>
                  <a:gd name="T0" fmla="*/ 33802 w 21600"/>
                  <a:gd name="T1" fmla="*/ 24094 h 21600"/>
                  <a:gd name="T2" fmla="*/ 33802 w 21600"/>
                  <a:gd name="T3" fmla="*/ 24094 h 21600"/>
                  <a:gd name="T4" fmla="*/ 33802 w 21600"/>
                  <a:gd name="T5" fmla="*/ 24094 h 21600"/>
                  <a:gd name="T6" fmla="*/ 33802 w 21600"/>
                  <a:gd name="T7" fmla="*/ 24094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5119" y="939"/>
                    </a:moveTo>
                    <a:lnTo>
                      <a:pt x="10800" y="3756"/>
                    </a:lnTo>
                    <a:lnTo>
                      <a:pt x="7199" y="4695"/>
                    </a:lnTo>
                    <a:lnTo>
                      <a:pt x="2159" y="7513"/>
                    </a:lnTo>
                    <a:lnTo>
                      <a:pt x="2159" y="8452"/>
                    </a:lnTo>
                    <a:lnTo>
                      <a:pt x="719" y="10330"/>
                    </a:lnTo>
                    <a:lnTo>
                      <a:pt x="719" y="12208"/>
                    </a:lnTo>
                    <a:lnTo>
                      <a:pt x="0" y="14086"/>
                    </a:lnTo>
                    <a:lnTo>
                      <a:pt x="0" y="15965"/>
                    </a:lnTo>
                    <a:lnTo>
                      <a:pt x="719" y="16904"/>
                    </a:lnTo>
                    <a:lnTo>
                      <a:pt x="2879" y="15965"/>
                    </a:lnTo>
                    <a:lnTo>
                      <a:pt x="4319" y="15965"/>
                    </a:lnTo>
                    <a:lnTo>
                      <a:pt x="5759" y="15026"/>
                    </a:lnTo>
                    <a:lnTo>
                      <a:pt x="7199" y="15026"/>
                    </a:lnTo>
                    <a:lnTo>
                      <a:pt x="7199" y="17843"/>
                    </a:lnTo>
                    <a:lnTo>
                      <a:pt x="9360" y="20660"/>
                    </a:lnTo>
                    <a:lnTo>
                      <a:pt x="10800" y="20660"/>
                    </a:lnTo>
                    <a:lnTo>
                      <a:pt x="11519" y="21599"/>
                    </a:lnTo>
                    <a:lnTo>
                      <a:pt x="15119" y="21599"/>
                    </a:lnTo>
                    <a:lnTo>
                      <a:pt x="15839" y="19721"/>
                    </a:lnTo>
                    <a:lnTo>
                      <a:pt x="15839" y="15965"/>
                    </a:lnTo>
                    <a:lnTo>
                      <a:pt x="15119" y="15026"/>
                    </a:lnTo>
                    <a:lnTo>
                      <a:pt x="15119" y="14086"/>
                    </a:lnTo>
                    <a:lnTo>
                      <a:pt x="15839" y="13147"/>
                    </a:lnTo>
                    <a:lnTo>
                      <a:pt x="16559" y="13147"/>
                    </a:lnTo>
                    <a:lnTo>
                      <a:pt x="19439" y="16904"/>
                    </a:lnTo>
                    <a:lnTo>
                      <a:pt x="20159" y="15965"/>
                    </a:lnTo>
                    <a:lnTo>
                      <a:pt x="20879" y="14086"/>
                    </a:lnTo>
                    <a:lnTo>
                      <a:pt x="21600" y="11269"/>
                    </a:lnTo>
                    <a:lnTo>
                      <a:pt x="21600" y="7513"/>
                    </a:lnTo>
                    <a:lnTo>
                      <a:pt x="20159" y="3756"/>
                    </a:lnTo>
                    <a:lnTo>
                      <a:pt x="18720" y="1878"/>
                    </a:lnTo>
                    <a:lnTo>
                      <a:pt x="17279" y="939"/>
                    </a:lnTo>
                    <a:lnTo>
                      <a:pt x="16559" y="0"/>
                    </a:lnTo>
                    <a:lnTo>
                      <a:pt x="15119" y="939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597" name="AutoShape 205"/>
              <p:cNvSpPr/>
              <p:nvPr/>
            </p:nvSpPr>
            <p:spPr bwMode="auto">
              <a:xfrm>
                <a:off x="1081638" y="1611579"/>
                <a:ext cx="121890" cy="100565"/>
              </a:xfrm>
              <a:custGeom>
                <a:avLst/>
                <a:gdLst>
                  <a:gd name="T0" fmla="*/ 60945 w 21600"/>
                  <a:gd name="T1" fmla="*/ 50282 h 21600"/>
                  <a:gd name="T2" fmla="*/ 60945 w 21600"/>
                  <a:gd name="T3" fmla="*/ 50282 h 21600"/>
                  <a:gd name="T4" fmla="*/ 60945 w 21600"/>
                  <a:gd name="T5" fmla="*/ 50282 h 21600"/>
                  <a:gd name="T6" fmla="*/ 60945 w 21600"/>
                  <a:gd name="T7" fmla="*/ 50282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2400" y="12600"/>
                    </a:moveTo>
                    <a:lnTo>
                      <a:pt x="14000" y="10350"/>
                    </a:lnTo>
                    <a:lnTo>
                      <a:pt x="17999" y="10350"/>
                    </a:lnTo>
                    <a:lnTo>
                      <a:pt x="19200" y="9899"/>
                    </a:lnTo>
                    <a:lnTo>
                      <a:pt x="19999" y="9899"/>
                    </a:lnTo>
                    <a:lnTo>
                      <a:pt x="20400" y="9450"/>
                    </a:lnTo>
                    <a:lnTo>
                      <a:pt x="17200" y="8550"/>
                    </a:lnTo>
                    <a:lnTo>
                      <a:pt x="21599" y="7200"/>
                    </a:lnTo>
                    <a:lnTo>
                      <a:pt x="21599" y="5850"/>
                    </a:lnTo>
                    <a:lnTo>
                      <a:pt x="20799" y="5399"/>
                    </a:lnTo>
                    <a:lnTo>
                      <a:pt x="20799" y="4949"/>
                    </a:lnTo>
                    <a:lnTo>
                      <a:pt x="17999" y="1800"/>
                    </a:lnTo>
                    <a:lnTo>
                      <a:pt x="17999" y="1349"/>
                    </a:lnTo>
                    <a:lnTo>
                      <a:pt x="17600" y="1349"/>
                    </a:lnTo>
                    <a:lnTo>
                      <a:pt x="17600" y="900"/>
                    </a:lnTo>
                    <a:lnTo>
                      <a:pt x="16799" y="0"/>
                    </a:lnTo>
                    <a:lnTo>
                      <a:pt x="16399" y="0"/>
                    </a:lnTo>
                    <a:lnTo>
                      <a:pt x="14799" y="900"/>
                    </a:lnTo>
                    <a:lnTo>
                      <a:pt x="14400" y="900"/>
                    </a:lnTo>
                    <a:lnTo>
                      <a:pt x="13199" y="2249"/>
                    </a:lnTo>
                    <a:lnTo>
                      <a:pt x="11599" y="3150"/>
                    </a:lnTo>
                    <a:lnTo>
                      <a:pt x="9600" y="8099"/>
                    </a:lnTo>
                    <a:lnTo>
                      <a:pt x="9600" y="8550"/>
                    </a:lnTo>
                    <a:lnTo>
                      <a:pt x="9199" y="8550"/>
                    </a:lnTo>
                    <a:lnTo>
                      <a:pt x="8399" y="8999"/>
                    </a:lnTo>
                    <a:lnTo>
                      <a:pt x="7200" y="10350"/>
                    </a:lnTo>
                    <a:lnTo>
                      <a:pt x="6400" y="10800"/>
                    </a:lnTo>
                    <a:lnTo>
                      <a:pt x="5999" y="10800"/>
                    </a:lnTo>
                    <a:lnTo>
                      <a:pt x="3200" y="13949"/>
                    </a:lnTo>
                    <a:lnTo>
                      <a:pt x="3200" y="14400"/>
                    </a:lnTo>
                    <a:lnTo>
                      <a:pt x="1600" y="18900"/>
                    </a:lnTo>
                    <a:lnTo>
                      <a:pt x="0" y="19799"/>
                    </a:lnTo>
                    <a:lnTo>
                      <a:pt x="400" y="20250"/>
                    </a:lnTo>
                    <a:lnTo>
                      <a:pt x="2800" y="21600"/>
                    </a:lnTo>
                    <a:lnTo>
                      <a:pt x="3200" y="21600"/>
                    </a:lnTo>
                    <a:lnTo>
                      <a:pt x="4400" y="20250"/>
                    </a:lnTo>
                    <a:lnTo>
                      <a:pt x="4800" y="19350"/>
                    </a:lnTo>
                    <a:lnTo>
                      <a:pt x="5600" y="18450"/>
                    </a:lnTo>
                    <a:lnTo>
                      <a:pt x="6400" y="17999"/>
                    </a:lnTo>
                    <a:lnTo>
                      <a:pt x="7599" y="17550"/>
                    </a:lnTo>
                    <a:lnTo>
                      <a:pt x="10800" y="15749"/>
                    </a:lnTo>
                    <a:lnTo>
                      <a:pt x="12400" y="12600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598" name="AutoShape 206"/>
              <p:cNvSpPr/>
              <p:nvPr/>
            </p:nvSpPr>
            <p:spPr bwMode="auto">
              <a:xfrm>
                <a:off x="1059104" y="1655576"/>
                <a:ext cx="135206" cy="115231"/>
              </a:xfrm>
              <a:custGeom>
                <a:avLst/>
                <a:gdLst>
                  <a:gd name="T0" fmla="*/ 67603 w 21600"/>
                  <a:gd name="T1" fmla="*/ 57616 h 21600"/>
                  <a:gd name="T2" fmla="*/ 67603 w 21600"/>
                  <a:gd name="T3" fmla="*/ 57616 h 21600"/>
                  <a:gd name="T4" fmla="*/ 67603 w 21600"/>
                  <a:gd name="T5" fmla="*/ 57616 h 21600"/>
                  <a:gd name="T6" fmla="*/ 67603 w 21600"/>
                  <a:gd name="T7" fmla="*/ 57616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359" y="5498"/>
                    </a:moveTo>
                    <a:lnTo>
                      <a:pt x="18359" y="6676"/>
                    </a:lnTo>
                    <a:lnTo>
                      <a:pt x="19079" y="6676"/>
                    </a:lnTo>
                    <a:lnTo>
                      <a:pt x="20159" y="7069"/>
                    </a:lnTo>
                    <a:lnTo>
                      <a:pt x="20879" y="7461"/>
                    </a:lnTo>
                    <a:lnTo>
                      <a:pt x="21600" y="8247"/>
                    </a:lnTo>
                    <a:lnTo>
                      <a:pt x="20519" y="9425"/>
                    </a:lnTo>
                    <a:lnTo>
                      <a:pt x="19439" y="9425"/>
                    </a:lnTo>
                    <a:lnTo>
                      <a:pt x="19079" y="9818"/>
                    </a:lnTo>
                    <a:lnTo>
                      <a:pt x="18359" y="10210"/>
                    </a:lnTo>
                    <a:lnTo>
                      <a:pt x="18359" y="10603"/>
                    </a:lnTo>
                    <a:lnTo>
                      <a:pt x="17999" y="10996"/>
                    </a:lnTo>
                    <a:lnTo>
                      <a:pt x="17639" y="13745"/>
                    </a:lnTo>
                    <a:lnTo>
                      <a:pt x="16919" y="13745"/>
                    </a:lnTo>
                    <a:lnTo>
                      <a:pt x="15479" y="15316"/>
                    </a:lnTo>
                    <a:lnTo>
                      <a:pt x="15479" y="15709"/>
                    </a:lnTo>
                    <a:lnTo>
                      <a:pt x="15119" y="16101"/>
                    </a:lnTo>
                    <a:lnTo>
                      <a:pt x="15119" y="16494"/>
                    </a:lnTo>
                    <a:lnTo>
                      <a:pt x="14759" y="17672"/>
                    </a:lnTo>
                    <a:lnTo>
                      <a:pt x="14759" y="18458"/>
                    </a:lnTo>
                    <a:lnTo>
                      <a:pt x="14039" y="20029"/>
                    </a:lnTo>
                    <a:lnTo>
                      <a:pt x="13319" y="20814"/>
                    </a:lnTo>
                    <a:lnTo>
                      <a:pt x="12599" y="21207"/>
                    </a:lnTo>
                    <a:lnTo>
                      <a:pt x="11879" y="21207"/>
                    </a:lnTo>
                    <a:lnTo>
                      <a:pt x="11519" y="21599"/>
                    </a:lnTo>
                    <a:lnTo>
                      <a:pt x="10800" y="19636"/>
                    </a:lnTo>
                    <a:lnTo>
                      <a:pt x="8999" y="19636"/>
                    </a:lnTo>
                    <a:lnTo>
                      <a:pt x="8999" y="18850"/>
                    </a:lnTo>
                    <a:lnTo>
                      <a:pt x="5399" y="18850"/>
                    </a:lnTo>
                    <a:lnTo>
                      <a:pt x="4679" y="18458"/>
                    </a:lnTo>
                    <a:lnTo>
                      <a:pt x="3599" y="17280"/>
                    </a:lnTo>
                    <a:lnTo>
                      <a:pt x="2159" y="16494"/>
                    </a:lnTo>
                    <a:lnTo>
                      <a:pt x="1079" y="16101"/>
                    </a:lnTo>
                    <a:lnTo>
                      <a:pt x="359" y="15709"/>
                    </a:lnTo>
                    <a:lnTo>
                      <a:pt x="0" y="15316"/>
                    </a:lnTo>
                    <a:lnTo>
                      <a:pt x="0" y="14530"/>
                    </a:lnTo>
                    <a:lnTo>
                      <a:pt x="359" y="14530"/>
                    </a:lnTo>
                    <a:lnTo>
                      <a:pt x="719" y="14138"/>
                    </a:lnTo>
                    <a:lnTo>
                      <a:pt x="359" y="11781"/>
                    </a:lnTo>
                    <a:lnTo>
                      <a:pt x="359" y="10210"/>
                    </a:lnTo>
                    <a:lnTo>
                      <a:pt x="1079" y="8640"/>
                    </a:lnTo>
                    <a:lnTo>
                      <a:pt x="1439" y="8247"/>
                    </a:lnTo>
                    <a:lnTo>
                      <a:pt x="5039" y="8247"/>
                    </a:lnTo>
                    <a:lnTo>
                      <a:pt x="3599" y="9032"/>
                    </a:lnTo>
                    <a:lnTo>
                      <a:pt x="3959" y="9425"/>
                    </a:lnTo>
                    <a:lnTo>
                      <a:pt x="4679" y="9818"/>
                    </a:lnTo>
                    <a:lnTo>
                      <a:pt x="5039" y="10210"/>
                    </a:lnTo>
                    <a:lnTo>
                      <a:pt x="5759" y="10603"/>
                    </a:lnTo>
                    <a:lnTo>
                      <a:pt x="7199" y="9818"/>
                    </a:lnTo>
                    <a:lnTo>
                      <a:pt x="7919" y="8640"/>
                    </a:lnTo>
                    <a:lnTo>
                      <a:pt x="8639" y="8247"/>
                    </a:lnTo>
                    <a:lnTo>
                      <a:pt x="8999" y="7461"/>
                    </a:lnTo>
                    <a:lnTo>
                      <a:pt x="10079" y="7461"/>
                    </a:lnTo>
                    <a:lnTo>
                      <a:pt x="10439" y="7069"/>
                    </a:lnTo>
                    <a:lnTo>
                      <a:pt x="12599" y="5890"/>
                    </a:lnTo>
                    <a:lnTo>
                      <a:pt x="12959" y="5498"/>
                    </a:lnTo>
                    <a:lnTo>
                      <a:pt x="13319" y="5498"/>
                    </a:lnTo>
                    <a:lnTo>
                      <a:pt x="14759" y="2749"/>
                    </a:lnTo>
                    <a:lnTo>
                      <a:pt x="16199" y="785"/>
                    </a:lnTo>
                    <a:lnTo>
                      <a:pt x="20159" y="785"/>
                    </a:lnTo>
                    <a:lnTo>
                      <a:pt x="21600" y="0"/>
                    </a:lnTo>
                    <a:lnTo>
                      <a:pt x="21600" y="392"/>
                    </a:lnTo>
                    <a:lnTo>
                      <a:pt x="20879" y="1178"/>
                    </a:lnTo>
                    <a:lnTo>
                      <a:pt x="20159" y="1570"/>
                    </a:lnTo>
                    <a:lnTo>
                      <a:pt x="19439" y="2356"/>
                    </a:lnTo>
                    <a:lnTo>
                      <a:pt x="18359" y="2749"/>
                    </a:lnTo>
                    <a:lnTo>
                      <a:pt x="18359" y="5498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599" name="AutoShape 207"/>
              <p:cNvSpPr/>
              <p:nvPr/>
            </p:nvSpPr>
            <p:spPr bwMode="auto">
              <a:xfrm>
                <a:off x="1199430" y="1678622"/>
                <a:ext cx="92186" cy="100565"/>
              </a:xfrm>
              <a:custGeom>
                <a:avLst/>
                <a:gdLst>
                  <a:gd name="T0" fmla="*/ 46093 w 21600"/>
                  <a:gd name="T1" fmla="*/ 50282 h 21600"/>
                  <a:gd name="T2" fmla="*/ 46093 w 21600"/>
                  <a:gd name="T3" fmla="*/ 50282 h 21600"/>
                  <a:gd name="T4" fmla="*/ 46093 w 21600"/>
                  <a:gd name="T5" fmla="*/ 50282 h 21600"/>
                  <a:gd name="T6" fmla="*/ 46093 w 21600"/>
                  <a:gd name="T7" fmla="*/ 50282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4214" y="19799"/>
                    </a:moveTo>
                    <a:lnTo>
                      <a:pt x="2634" y="20700"/>
                    </a:lnTo>
                    <a:lnTo>
                      <a:pt x="2634" y="20250"/>
                    </a:lnTo>
                    <a:lnTo>
                      <a:pt x="2107" y="19350"/>
                    </a:lnTo>
                    <a:lnTo>
                      <a:pt x="2107" y="16199"/>
                    </a:lnTo>
                    <a:lnTo>
                      <a:pt x="3160" y="14400"/>
                    </a:lnTo>
                    <a:lnTo>
                      <a:pt x="3160" y="13050"/>
                    </a:lnTo>
                    <a:lnTo>
                      <a:pt x="1580" y="11700"/>
                    </a:lnTo>
                    <a:lnTo>
                      <a:pt x="526" y="11700"/>
                    </a:lnTo>
                    <a:lnTo>
                      <a:pt x="0" y="11250"/>
                    </a:lnTo>
                    <a:lnTo>
                      <a:pt x="0" y="10350"/>
                    </a:lnTo>
                    <a:lnTo>
                      <a:pt x="1580" y="7650"/>
                    </a:lnTo>
                    <a:lnTo>
                      <a:pt x="2107" y="7200"/>
                    </a:lnTo>
                    <a:lnTo>
                      <a:pt x="2107" y="4499"/>
                    </a:lnTo>
                    <a:lnTo>
                      <a:pt x="2634" y="4049"/>
                    </a:lnTo>
                    <a:lnTo>
                      <a:pt x="3687" y="3600"/>
                    </a:lnTo>
                    <a:lnTo>
                      <a:pt x="3687" y="4049"/>
                    </a:lnTo>
                    <a:lnTo>
                      <a:pt x="4214" y="4049"/>
                    </a:lnTo>
                    <a:lnTo>
                      <a:pt x="4741" y="3600"/>
                    </a:lnTo>
                    <a:lnTo>
                      <a:pt x="5268" y="3600"/>
                    </a:lnTo>
                    <a:lnTo>
                      <a:pt x="5268" y="2699"/>
                    </a:lnTo>
                    <a:lnTo>
                      <a:pt x="6321" y="1800"/>
                    </a:lnTo>
                    <a:lnTo>
                      <a:pt x="7902" y="900"/>
                    </a:lnTo>
                    <a:lnTo>
                      <a:pt x="8956" y="449"/>
                    </a:lnTo>
                    <a:lnTo>
                      <a:pt x="11063" y="0"/>
                    </a:lnTo>
                    <a:lnTo>
                      <a:pt x="14751" y="0"/>
                    </a:lnTo>
                    <a:lnTo>
                      <a:pt x="17912" y="900"/>
                    </a:lnTo>
                    <a:lnTo>
                      <a:pt x="18439" y="1349"/>
                    </a:lnTo>
                    <a:lnTo>
                      <a:pt x="20019" y="1349"/>
                    </a:lnTo>
                    <a:lnTo>
                      <a:pt x="20019" y="900"/>
                    </a:lnTo>
                    <a:lnTo>
                      <a:pt x="20546" y="900"/>
                    </a:lnTo>
                    <a:lnTo>
                      <a:pt x="21073" y="1349"/>
                    </a:lnTo>
                    <a:lnTo>
                      <a:pt x="21600" y="2249"/>
                    </a:lnTo>
                    <a:lnTo>
                      <a:pt x="21600" y="4049"/>
                    </a:lnTo>
                    <a:lnTo>
                      <a:pt x="19492" y="4949"/>
                    </a:lnTo>
                    <a:lnTo>
                      <a:pt x="17912" y="4949"/>
                    </a:lnTo>
                    <a:lnTo>
                      <a:pt x="17385" y="4499"/>
                    </a:lnTo>
                    <a:lnTo>
                      <a:pt x="16858" y="3600"/>
                    </a:lnTo>
                    <a:lnTo>
                      <a:pt x="15278" y="2249"/>
                    </a:lnTo>
                    <a:lnTo>
                      <a:pt x="14224" y="1800"/>
                    </a:lnTo>
                    <a:lnTo>
                      <a:pt x="13170" y="1800"/>
                    </a:lnTo>
                    <a:lnTo>
                      <a:pt x="12117" y="1349"/>
                    </a:lnTo>
                    <a:lnTo>
                      <a:pt x="10536" y="1800"/>
                    </a:lnTo>
                    <a:lnTo>
                      <a:pt x="9482" y="2249"/>
                    </a:lnTo>
                    <a:lnTo>
                      <a:pt x="7902" y="3150"/>
                    </a:lnTo>
                    <a:lnTo>
                      <a:pt x="6848" y="3600"/>
                    </a:lnTo>
                    <a:lnTo>
                      <a:pt x="6321" y="4049"/>
                    </a:lnTo>
                    <a:lnTo>
                      <a:pt x="5795" y="4949"/>
                    </a:lnTo>
                    <a:lnTo>
                      <a:pt x="5795" y="6750"/>
                    </a:lnTo>
                    <a:lnTo>
                      <a:pt x="5268" y="7650"/>
                    </a:lnTo>
                    <a:lnTo>
                      <a:pt x="5268" y="8550"/>
                    </a:lnTo>
                    <a:lnTo>
                      <a:pt x="6321" y="8550"/>
                    </a:lnTo>
                    <a:lnTo>
                      <a:pt x="7375" y="8099"/>
                    </a:lnTo>
                    <a:lnTo>
                      <a:pt x="10536" y="8099"/>
                    </a:lnTo>
                    <a:lnTo>
                      <a:pt x="11590" y="7200"/>
                    </a:lnTo>
                    <a:lnTo>
                      <a:pt x="11590" y="6750"/>
                    </a:lnTo>
                    <a:lnTo>
                      <a:pt x="12643" y="6300"/>
                    </a:lnTo>
                    <a:lnTo>
                      <a:pt x="14224" y="6300"/>
                    </a:lnTo>
                    <a:lnTo>
                      <a:pt x="14224" y="8099"/>
                    </a:lnTo>
                    <a:lnTo>
                      <a:pt x="13697" y="8550"/>
                    </a:lnTo>
                    <a:lnTo>
                      <a:pt x="13170" y="8550"/>
                    </a:lnTo>
                    <a:lnTo>
                      <a:pt x="12117" y="8999"/>
                    </a:lnTo>
                    <a:lnTo>
                      <a:pt x="11063" y="8999"/>
                    </a:lnTo>
                    <a:lnTo>
                      <a:pt x="10009" y="9450"/>
                    </a:lnTo>
                    <a:lnTo>
                      <a:pt x="9482" y="9899"/>
                    </a:lnTo>
                    <a:lnTo>
                      <a:pt x="8429" y="9899"/>
                    </a:lnTo>
                    <a:lnTo>
                      <a:pt x="8429" y="10350"/>
                    </a:lnTo>
                    <a:lnTo>
                      <a:pt x="7902" y="10800"/>
                    </a:lnTo>
                    <a:lnTo>
                      <a:pt x="8429" y="11250"/>
                    </a:lnTo>
                    <a:lnTo>
                      <a:pt x="10536" y="12149"/>
                    </a:lnTo>
                    <a:lnTo>
                      <a:pt x="12117" y="14850"/>
                    </a:lnTo>
                    <a:lnTo>
                      <a:pt x="12117" y="15749"/>
                    </a:lnTo>
                    <a:lnTo>
                      <a:pt x="15278" y="17100"/>
                    </a:lnTo>
                    <a:lnTo>
                      <a:pt x="16331" y="20250"/>
                    </a:lnTo>
                    <a:lnTo>
                      <a:pt x="12117" y="20700"/>
                    </a:lnTo>
                    <a:lnTo>
                      <a:pt x="10009" y="21600"/>
                    </a:lnTo>
                    <a:lnTo>
                      <a:pt x="8956" y="17999"/>
                    </a:lnTo>
                    <a:lnTo>
                      <a:pt x="8956" y="14400"/>
                    </a:lnTo>
                    <a:lnTo>
                      <a:pt x="7375" y="13050"/>
                    </a:lnTo>
                    <a:lnTo>
                      <a:pt x="6321" y="13050"/>
                    </a:lnTo>
                    <a:lnTo>
                      <a:pt x="6321" y="17550"/>
                    </a:lnTo>
                    <a:lnTo>
                      <a:pt x="4214" y="19799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600" name="AutoShape 208"/>
              <p:cNvSpPr/>
              <p:nvPr/>
            </p:nvSpPr>
            <p:spPr bwMode="auto">
              <a:xfrm>
                <a:off x="853224" y="1634625"/>
                <a:ext cx="153642" cy="155038"/>
              </a:xfrm>
              <a:custGeom>
                <a:avLst/>
                <a:gdLst>
                  <a:gd name="T0" fmla="*/ 76821 w 21600"/>
                  <a:gd name="T1" fmla="*/ 77519 h 21600"/>
                  <a:gd name="T2" fmla="*/ 76821 w 21600"/>
                  <a:gd name="T3" fmla="*/ 77519 h 21600"/>
                  <a:gd name="T4" fmla="*/ 76821 w 21600"/>
                  <a:gd name="T5" fmla="*/ 77519 h 21600"/>
                  <a:gd name="T6" fmla="*/ 76821 w 21600"/>
                  <a:gd name="T7" fmla="*/ 77519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317" y="291"/>
                    </a:lnTo>
                    <a:lnTo>
                      <a:pt x="635" y="291"/>
                    </a:lnTo>
                    <a:lnTo>
                      <a:pt x="1270" y="583"/>
                    </a:lnTo>
                    <a:lnTo>
                      <a:pt x="1905" y="583"/>
                    </a:lnTo>
                    <a:lnTo>
                      <a:pt x="2858" y="291"/>
                    </a:lnTo>
                    <a:lnTo>
                      <a:pt x="3176" y="291"/>
                    </a:lnTo>
                    <a:lnTo>
                      <a:pt x="3811" y="0"/>
                    </a:lnTo>
                    <a:lnTo>
                      <a:pt x="5082" y="583"/>
                    </a:lnTo>
                    <a:lnTo>
                      <a:pt x="5717" y="1167"/>
                    </a:lnTo>
                    <a:lnTo>
                      <a:pt x="6035" y="2043"/>
                    </a:lnTo>
                    <a:lnTo>
                      <a:pt x="6670" y="2627"/>
                    </a:lnTo>
                    <a:lnTo>
                      <a:pt x="6670" y="2918"/>
                    </a:lnTo>
                    <a:lnTo>
                      <a:pt x="10482" y="6129"/>
                    </a:lnTo>
                    <a:lnTo>
                      <a:pt x="10800" y="5837"/>
                    </a:lnTo>
                    <a:lnTo>
                      <a:pt x="11435" y="6129"/>
                    </a:lnTo>
                    <a:lnTo>
                      <a:pt x="13023" y="7297"/>
                    </a:lnTo>
                    <a:lnTo>
                      <a:pt x="14611" y="8756"/>
                    </a:lnTo>
                    <a:lnTo>
                      <a:pt x="16517" y="9924"/>
                    </a:lnTo>
                    <a:lnTo>
                      <a:pt x="17470" y="10800"/>
                    </a:lnTo>
                    <a:lnTo>
                      <a:pt x="16835" y="10800"/>
                    </a:lnTo>
                    <a:lnTo>
                      <a:pt x="16517" y="11091"/>
                    </a:lnTo>
                    <a:lnTo>
                      <a:pt x="16199" y="11091"/>
                    </a:lnTo>
                    <a:lnTo>
                      <a:pt x="16517" y="11383"/>
                    </a:lnTo>
                    <a:lnTo>
                      <a:pt x="16835" y="11967"/>
                    </a:lnTo>
                    <a:lnTo>
                      <a:pt x="18105" y="12843"/>
                    </a:lnTo>
                    <a:lnTo>
                      <a:pt x="18105" y="14594"/>
                    </a:lnTo>
                    <a:lnTo>
                      <a:pt x="20011" y="14594"/>
                    </a:lnTo>
                    <a:lnTo>
                      <a:pt x="20647" y="15178"/>
                    </a:lnTo>
                    <a:lnTo>
                      <a:pt x="21600" y="16929"/>
                    </a:lnTo>
                    <a:lnTo>
                      <a:pt x="21282" y="16929"/>
                    </a:lnTo>
                    <a:lnTo>
                      <a:pt x="21282" y="18097"/>
                    </a:lnTo>
                    <a:lnTo>
                      <a:pt x="21600" y="18681"/>
                    </a:lnTo>
                    <a:lnTo>
                      <a:pt x="21600" y="20432"/>
                    </a:lnTo>
                    <a:lnTo>
                      <a:pt x="21282" y="21016"/>
                    </a:lnTo>
                    <a:lnTo>
                      <a:pt x="20964" y="21308"/>
                    </a:lnTo>
                    <a:lnTo>
                      <a:pt x="20329" y="21600"/>
                    </a:lnTo>
                    <a:lnTo>
                      <a:pt x="19376" y="21600"/>
                    </a:lnTo>
                    <a:lnTo>
                      <a:pt x="16199" y="20724"/>
                    </a:lnTo>
                    <a:lnTo>
                      <a:pt x="15882" y="20140"/>
                    </a:lnTo>
                    <a:lnTo>
                      <a:pt x="14611" y="18681"/>
                    </a:lnTo>
                    <a:lnTo>
                      <a:pt x="13023" y="16929"/>
                    </a:lnTo>
                    <a:lnTo>
                      <a:pt x="9847" y="12843"/>
                    </a:lnTo>
                    <a:lnTo>
                      <a:pt x="8894" y="11383"/>
                    </a:lnTo>
                    <a:lnTo>
                      <a:pt x="8258" y="9924"/>
                    </a:lnTo>
                    <a:lnTo>
                      <a:pt x="6988" y="9048"/>
                    </a:lnTo>
                    <a:lnTo>
                      <a:pt x="6988" y="8756"/>
                    </a:lnTo>
                    <a:lnTo>
                      <a:pt x="6670" y="8464"/>
                    </a:lnTo>
                    <a:lnTo>
                      <a:pt x="6035" y="7297"/>
                    </a:lnTo>
                    <a:lnTo>
                      <a:pt x="5399" y="6713"/>
                    </a:lnTo>
                    <a:lnTo>
                      <a:pt x="5082" y="6129"/>
                    </a:lnTo>
                    <a:lnTo>
                      <a:pt x="2223" y="2627"/>
                    </a:lnTo>
                    <a:lnTo>
                      <a:pt x="1905" y="2335"/>
                    </a:lnTo>
                    <a:lnTo>
                      <a:pt x="1270" y="2043"/>
                    </a:lnTo>
                    <a:lnTo>
                      <a:pt x="0" y="87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601" name="AutoShape 209"/>
              <p:cNvSpPr/>
              <p:nvPr/>
            </p:nvSpPr>
            <p:spPr bwMode="auto">
              <a:xfrm>
                <a:off x="1002768" y="1793852"/>
                <a:ext cx="131109" cy="33522"/>
              </a:xfrm>
              <a:custGeom>
                <a:avLst/>
                <a:gdLst>
                  <a:gd name="T0" fmla="*/ 65555 w 21600"/>
                  <a:gd name="T1" fmla="*/ 16761 h 21600"/>
                  <a:gd name="T2" fmla="*/ 65555 w 21600"/>
                  <a:gd name="T3" fmla="*/ 16761 h 21600"/>
                  <a:gd name="T4" fmla="*/ 65555 w 21600"/>
                  <a:gd name="T5" fmla="*/ 16761 h 21600"/>
                  <a:gd name="T6" fmla="*/ 65555 w 21600"/>
                  <a:gd name="T7" fmla="*/ 16761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9310" y="14849"/>
                    </a:moveTo>
                    <a:lnTo>
                      <a:pt x="4096" y="14849"/>
                    </a:lnTo>
                    <a:lnTo>
                      <a:pt x="0" y="6749"/>
                    </a:lnTo>
                    <a:lnTo>
                      <a:pt x="372" y="2699"/>
                    </a:lnTo>
                    <a:lnTo>
                      <a:pt x="1862" y="0"/>
                    </a:lnTo>
                    <a:lnTo>
                      <a:pt x="4841" y="0"/>
                    </a:lnTo>
                    <a:lnTo>
                      <a:pt x="10427" y="5399"/>
                    </a:lnTo>
                    <a:lnTo>
                      <a:pt x="10800" y="5399"/>
                    </a:lnTo>
                    <a:lnTo>
                      <a:pt x="11544" y="4049"/>
                    </a:lnTo>
                    <a:lnTo>
                      <a:pt x="14896" y="4049"/>
                    </a:lnTo>
                    <a:lnTo>
                      <a:pt x="15641" y="5399"/>
                    </a:lnTo>
                    <a:lnTo>
                      <a:pt x="16758" y="8099"/>
                    </a:lnTo>
                    <a:lnTo>
                      <a:pt x="20110" y="12149"/>
                    </a:lnTo>
                    <a:lnTo>
                      <a:pt x="20482" y="13499"/>
                    </a:lnTo>
                    <a:lnTo>
                      <a:pt x="20855" y="13499"/>
                    </a:lnTo>
                    <a:lnTo>
                      <a:pt x="21227" y="14849"/>
                    </a:lnTo>
                    <a:lnTo>
                      <a:pt x="21227" y="16199"/>
                    </a:lnTo>
                    <a:lnTo>
                      <a:pt x="21600" y="18900"/>
                    </a:lnTo>
                    <a:lnTo>
                      <a:pt x="21227" y="20249"/>
                    </a:lnTo>
                    <a:lnTo>
                      <a:pt x="21227" y="21600"/>
                    </a:lnTo>
                    <a:lnTo>
                      <a:pt x="18620" y="21600"/>
                    </a:lnTo>
                    <a:lnTo>
                      <a:pt x="16386" y="20249"/>
                    </a:lnTo>
                    <a:lnTo>
                      <a:pt x="14151" y="20249"/>
                    </a:lnTo>
                    <a:lnTo>
                      <a:pt x="13406" y="18900"/>
                    </a:lnTo>
                    <a:lnTo>
                      <a:pt x="9310" y="14849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602" name="AutoShape 210"/>
              <p:cNvSpPr/>
              <p:nvPr/>
            </p:nvSpPr>
            <p:spPr bwMode="auto">
              <a:xfrm>
                <a:off x="191540" y="857347"/>
                <a:ext cx="586863" cy="259792"/>
              </a:xfrm>
              <a:custGeom>
                <a:avLst/>
                <a:gdLst>
                  <a:gd name="T0" fmla="*/ 293432 w 21228"/>
                  <a:gd name="T1" fmla="*/ 129896 h 21600"/>
                  <a:gd name="T2" fmla="*/ 293432 w 21228"/>
                  <a:gd name="T3" fmla="*/ 129896 h 21600"/>
                  <a:gd name="T4" fmla="*/ 293432 w 21228"/>
                  <a:gd name="T5" fmla="*/ 129896 h 21600"/>
                  <a:gd name="T6" fmla="*/ 293432 w 21228"/>
                  <a:gd name="T7" fmla="*/ 129896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228" h="21600">
                    <a:moveTo>
                      <a:pt x="977" y="9884"/>
                    </a:moveTo>
                    <a:lnTo>
                      <a:pt x="601" y="8237"/>
                    </a:lnTo>
                    <a:lnTo>
                      <a:pt x="0" y="7138"/>
                    </a:lnTo>
                    <a:lnTo>
                      <a:pt x="977" y="6223"/>
                    </a:lnTo>
                    <a:lnTo>
                      <a:pt x="1503" y="4942"/>
                    </a:lnTo>
                    <a:lnTo>
                      <a:pt x="2180" y="5857"/>
                    </a:lnTo>
                    <a:lnTo>
                      <a:pt x="4285" y="4393"/>
                    </a:lnTo>
                    <a:lnTo>
                      <a:pt x="5262" y="4942"/>
                    </a:lnTo>
                    <a:lnTo>
                      <a:pt x="6615" y="4942"/>
                    </a:lnTo>
                    <a:lnTo>
                      <a:pt x="7217" y="4393"/>
                    </a:lnTo>
                    <a:lnTo>
                      <a:pt x="7818" y="2196"/>
                    </a:lnTo>
                    <a:lnTo>
                      <a:pt x="9021" y="2196"/>
                    </a:lnTo>
                    <a:lnTo>
                      <a:pt x="9773" y="0"/>
                    </a:lnTo>
                    <a:lnTo>
                      <a:pt x="10901" y="0"/>
                    </a:lnTo>
                    <a:lnTo>
                      <a:pt x="12404" y="1464"/>
                    </a:lnTo>
                    <a:lnTo>
                      <a:pt x="13908" y="1464"/>
                    </a:lnTo>
                    <a:lnTo>
                      <a:pt x="14735" y="0"/>
                    </a:lnTo>
                    <a:lnTo>
                      <a:pt x="15186" y="0"/>
                    </a:lnTo>
                    <a:lnTo>
                      <a:pt x="15336" y="1830"/>
                    </a:lnTo>
                    <a:lnTo>
                      <a:pt x="16915" y="4393"/>
                    </a:lnTo>
                    <a:lnTo>
                      <a:pt x="18343" y="5125"/>
                    </a:lnTo>
                    <a:lnTo>
                      <a:pt x="19997" y="6040"/>
                    </a:lnTo>
                    <a:lnTo>
                      <a:pt x="20975" y="6040"/>
                    </a:lnTo>
                    <a:cubicBezTo>
                      <a:pt x="21599" y="6328"/>
                      <a:pt x="20874" y="7138"/>
                      <a:pt x="20824" y="7688"/>
                    </a:cubicBezTo>
                    <a:lnTo>
                      <a:pt x="20749" y="9335"/>
                    </a:lnTo>
                    <a:lnTo>
                      <a:pt x="20448" y="10067"/>
                    </a:lnTo>
                    <a:lnTo>
                      <a:pt x="19772" y="9152"/>
                    </a:lnTo>
                    <a:lnTo>
                      <a:pt x="19546" y="10067"/>
                    </a:lnTo>
                    <a:cubicBezTo>
                      <a:pt x="19626" y="11226"/>
                      <a:pt x="19469" y="11166"/>
                      <a:pt x="19697" y="11166"/>
                    </a:cubicBezTo>
                    <a:lnTo>
                      <a:pt x="19621" y="12264"/>
                    </a:lnTo>
                    <a:lnTo>
                      <a:pt x="18870" y="12264"/>
                    </a:lnTo>
                    <a:lnTo>
                      <a:pt x="18870" y="13362"/>
                    </a:lnTo>
                    <a:lnTo>
                      <a:pt x="19246" y="15742"/>
                    </a:lnTo>
                    <a:lnTo>
                      <a:pt x="19170" y="17572"/>
                    </a:lnTo>
                    <a:lnTo>
                      <a:pt x="17592" y="19586"/>
                    </a:lnTo>
                    <a:lnTo>
                      <a:pt x="16614" y="20501"/>
                    </a:lnTo>
                    <a:lnTo>
                      <a:pt x="16238" y="21599"/>
                    </a:lnTo>
                    <a:lnTo>
                      <a:pt x="15712" y="21599"/>
                    </a:lnTo>
                    <a:lnTo>
                      <a:pt x="15261" y="21050"/>
                    </a:lnTo>
                    <a:lnTo>
                      <a:pt x="15487" y="18671"/>
                    </a:lnTo>
                    <a:cubicBezTo>
                      <a:pt x="16183" y="17352"/>
                      <a:pt x="15877" y="17389"/>
                      <a:pt x="16238" y="17389"/>
                    </a:cubicBezTo>
                    <a:lnTo>
                      <a:pt x="15712" y="15376"/>
                    </a:lnTo>
                    <a:cubicBezTo>
                      <a:pt x="15313" y="14987"/>
                      <a:pt x="15471" y="15010"/>
                      <a:pt x="15261" y="15010"/>
                    </a:cubicBezTo>
                    <a:lnTo>
                      <a:pt x="14509" y="15193"/>
                    </a:lnTo>
                    <a:lnTo>
                      <a:pt x="12855" y="15193"/>
                    </a:lnTo>
                    <a:cubicBezTo>
                      <a:pt x="11327" y="15379"/>
                      <a:pt x="11853" y="15376"/>
                      <a:pt x="11276" y="15376"/>
                    </a:cubicBezTo>
                    <a:lnTo>
                      <a:pt x="9472" y="14277"/>
                    </a:lnTo>
                    <a:lnTo>
                      <a:pt x="8269" y="12996"/>
                    </a:lnTo>
                    <a:lnTo>
                      <a:pt x="8044" y="12996"/>
                    </a:lnTo>
                    <a:lnTo>
                      <a:pt x="7517" y="10800"/>
                    </a:lnTo>
                    <a:lnTo>
                      <a:pt x="7292" y="10433"/>
                    </a:lnTo>
                    <a:lnTo>
                      <a:pt x="6766" y="11715"/>
                    </a:lnTo>
                    <a:cubicBezTo>
                      <a:pt x="6282" y="13089"/>
                      <a:pt x="6315" y="12434"/>
                      <a:pt x="6315" y="13362"/>
                    </a:cubicBezTo>
                    <a:lnTo>
                      <a:pt x="6164" y="13728"/>
                    </a:lnTo>
                    <a:lnTo>
                      <a:pt x="5864" y="13362"/>
                    </a:lnTo>
                    <a:lnTo>
                      <a:pt x="5488" y="14277"/>
                    </a:lnTo>
                    <a:lnTo>
                      <a:pt x="5563" y="16108"/>
                    </a:lnTo>
                    <a:lnTo>
                      <a:pt x="5563" y="17023"/>
                    </a:lnTo>
                    <a:lnTo>
                      <a:pt x="4510" y="17389"/>
                    </a:lnTo>
                    <a:lnTo>
                      <a:pt x="3984" y="17389"/>
                    </a:lnTo>
                    <a:lnTo>
                      <a:pt x="1707" y="17455"/>
                    </a:lnTo>
                    <a:cubicBezTo>
                      <a:pt x="1362" y="17384"/>
                      <a:pt x="1099" y="15605"/>
                      <a:pt x="1166" y="15134"/>
                    </a:cubicBezTo>
                    <a:cubicBezTo>
                      <a:pt x="1233" y="14662"/>
                      <a:pt x="1554" y="14282"/>
                      <a:pt x="2111" y="14628"/>
                    </a:cubicBezTo>
                    <a:cubicBezTo>
                      <a:pt x="2485" y="14189"/>
                      <a:pt x="2749" y="13196"/>
                      <a:pt x="2608" y="12502"/>
                    </a:cubicBezTo>
                    <a:cubicBezTo>
                      <a:pt x="2467" y="11808"/>
                      <a:pt x="1669" y="10903"/>
                      <a:pt x="1264" y="10466"/>
                    </a:cubicBezTo>
                    <a:lnTo>
                      <a:pt x="977" y="9884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miter lim="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603" name="AutoShape 211"/>
              <p:cNvSpPr/>
              <p:nvPr/>
            </p:nvSpPr>
            <p:spPr bwMode="auto">
              <a:xfrm>
                <a:off x="755917" y="905534"/>
                <a:ext cx="491655" cy="186464"/>
              </a:xfrm>
              <a:custGeom>
                <a:avLst/>
                <a:gdLst>
                  <a:gd name="T0" fmla="*/ 245828 w 21600"/>
                  <a:gd name="T1" fmla="*/ 93232 h 21600"/>
                  <a:gd name="T2" fmla="*/ 245828 w 21600"/>
                  <a:gd name="T3" fmla="*/ 93232 h 21600"/>
                  <a:gd name="T4" fmla="*/ 245828 w 21600"/>
                  <a:gd name="T5" fmla="*/ 93232 h 21600"/>
                  <a:gd name="T6" fmla="*/ 245828 w 21600"/>
                  <a:gd name="T7" fmla="*/ 93232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5" y="3972"/>
                    </a:moveTo>
                    <a:lnTo>
                      <a:pt x="1337" y="2482"/>
                    </a:lnTo>
                    <a:lnTo>
                      <a:pt x="1337" y="2234"/>
                    </a:lnTo>
                    <a:lnTo>
                      <a:pt x="1645" y="1489"/>
                    </a:lnTo>
                    <a:lnTo>
                      <a:pt x="1851" y="1241"/>
                    </a:lnTo>
                    <a:lnTo>
                      <a:pt x="2057" y="1241"/>
                    </a:lnTo>
                    <a:lnTo>
                      <a:pt x="2880" y="1737"/>
                    </a:lnTo>
                    <a:lnTo>
                      <a:pt x="3497" y="1737"/>
                    </a:lnTo>
                    <a:lnTo>
                      <a:pt x="4011" y="2234"/>
                    </a:lnTo>
                    <a:lnTo>
                      <a:pt x="4525" y="2979"/>
                    </a:lnTo>
                    <a:lnTo>
                      <a:pt x="5451" y="5213"/>
                    </a:lnTo>
                    <a:lnTo>
                      <a:pt x="5554" y="4965"/>
                    </a:lnTo>
                    <a:lnTo>
                      <a:pt x="5760" y="4965"/>
                    </a:lnTo>
                    <a:lnTo>
                      <a:pt x="5862" y="4468"/>
                    </a:lnTo>
                    <a:lnTo>
                      <a:pt x="6068" y="4220"/>
                    </a:lnTo>
                    <a:lnTo>
                      <a:pt x="6171" y="3475"/>
                    </a:lnTo>
                    <a:lnTo>
                      <a:pt x="6171" y="2731"/>
                    </a:lnTo>
                    <a:lnTo>
                      <a:pt x="6274" y="2482"/>
                    </a:lnTo>
                    <a:lnTo>
                      <a:pt x="6479" y="2234"/>
                    </a:lnTo>
                    <a:lnTo>
                      <a:pt x="6788" y="2234"/>
                    </a:lnTo>
                    <a:lnTo>
                      <a:pt x="7405" y="744"/>
                    </a:lnTo>
                    <a:lnTo>
                      <a:pt x="7919" y="0"/>
                    </a:lnTo>
                    <a:lnTo>
                      <a:pt x="8537" y="0"/>
                    </a:lnTo>
                    <a:lnTo>
                      <a:pt x="9154" y="496"/>
                    </a:lnTo>
                    <a:lnTo>
                      <a:pt x="9771" y="496"/>
                    </a:lnTo>
                    <a:lnTo>
                      <a:pt x="10285" y="248"/>
                    </a:lnTo>
                    <a:lnTo>
                      <a:pt x="11108" y="496"/>
                    </a:lnTo>
                    <a:lnTo>
                      <a:pt x="12034" y="1489"/>
                    </a:lnTo>
                    <a:lnTo>
                      <a:pt x="13062" y="2979"/>
                    </a:lnTo>
                    <a:lnTo>
                      <a:pt x="13165" y="2979"/>
                    </a:lnTo>
                    <a:lnTo>
                      <a:pt x="13474" y="3227"/>
                    </a:lnTo>
                    <a:lnTo>
                      <a:pt x="14091" y="3227"/>
                    </a:lnTo>
                    <a:lnTo>
                      <a:pt x="15017" y="2731"/>
                    </a:lnTo>
                    <a:lnTo>
                      <a:pt x="15634" y="2234"/>
                    </a:lnTo>
                    <a:lnTo>
                      <a:pt x="16045" y="1737"/>
                    </a:lnTo>
                    <a:lnTo>
                      <a:pt x="16354" y="1241"/>
                    </a:lnTo>
                    <a:lnTo>
                      <a:pt x="16457" y="744"/>
                    </a:lnTo>
                    <a:lnTo>
                      <a:pt x="16559" y="496"/>
                    </a:lnTo>
                    <a:lnTo>
                      <a:pt x="16559" y="248"/>
                    </a:lnTo>
                    <a:lnTo>
                      <a:pt x="16971" y="248"/>
                    </a:lnTo>
                    <a:lnTo>
                      <a:pt x="17588" y="744"/>
                    </a:lnTo>
                    <a:lnTo>
                      <a:pt x="18308" y="1737"/>
                    </a:lnTo>
                    <a:lnTo>
                      <a:pt x="19439" y="2731"/>
                    </a:lnTo>
                    <a:lnTo>
                      <a:pt x="19131" y="7448"/>
                    </a:lnTo>
                    <a:lnTo>
                      <a:pt x="20777" y="7448"/>
                    </a:lnTo>
                    <a:lnTo>
                      <a:pt x="21394" y="8193"/>
                    </a:lnTo>
                    <a:lnTo>
                      <a:pt x="21497" y="8441"/>
                    </a:lnTo>
                    <a:lnTo>
                      <a:pt x="21599" y="8937"/>
                    </a:lnTo>
                    <a:lnTo>
                      <a:pt x="21599" y="9434"/>
                    </a:lnTo>
                    <a:lnTo>
                      <a:pt x="21291" y="9682"/>
                    </a:lnTo>
                    <a:lnTo>
                      <a:pt x="21085" y="10179"/>
                    </a:lnTo>
                    <a:lnTo>
                      <a:pt x="20468" y="10675"/>
                    </a:lnTo>
                    <a:lnTo>
                      <a:pt x="20057" y="10924"/>
                    </a:lnTo>
                    <a:lnTo>
                      <a:pt x="19645" y="10924"/>
                    </a:lnTo>
                    <a:lnTo>
                      <a:pt x="18822" y="11917"/>
                    </a:lnTo>
                    <a:lnTo>
                      <a:pt x="18514" y="12413"/>
                    </a:lnTo>
                    <a:lnTo>
                      <a:pt x="18514" y="13158"/>
                    </a:lnTo>
                    <a:lnTo>
                      <a:pt x="18411" y="13903"/>
                    </a:lnTo>
                    <a:lnTo>
                      <a:pt x="18411" y="14400"/>
                    </a:lnTo>
                    <a:lnTo>
                      <a:pt x="18205" y="14896"/>
                    </a:lnTo>
                    <a:lnTo>
                      <a:pt x="17999" y="15641"/>
                    </a:lnTo>
                    <a:lnTo>
                      <a:pt x="17691" y="15889"/>
                    </a:lnTo>
                    <a:lnTo>
                      <a:pt x="17382" y="16386"/>
                    </a:lnTo>
                    <a:lnTo>
                      <a:pt x="16559" y="16882"/>
                    </a:lnTo>
                    <a:lnTo>
                      <a:pt x="15531" y="17379"/>
                    </a:lnTo>
                    <a:lnTo>
                      <a:pt x="14399" y="17875"/>
                    </a:lnTo>
                    <a:lnTo>
                      <a:pt x="13474" y="18372"/>
                    </a:lnTo>
                    <a:lnTo>
                      <a:pt x="12239" y="19117"/>
                    </a:lnTo>
                    <a:lnTo>
                      <a:pt x="11931" y="19613"/>
                    </a:lnTo>
                    <a:lnTo>
                      <a:pt x="11211" y="20606"/>
                    </a:lnTo>
                    <a:lnTo>
                      <a:pt x="10491" y="21351"/>
                    </a:lnTo>
                    <a:lnTo>
                      <a:pt x="9565" y="21599"/>
                    </a:lnTo>
                    <a:lnTo>
                      <a:pt x="9051" y="21351"/>
                    </a:lnTo>
                    <a:lnTo>
                      <a:pt x="8742" y="20606"/>
                    </a:lnTo>
                    <a:lnTo>
                      <a:pt x="8331" y="20110"/>
                    </a:lnTo>
                    <a:lnTo>
                      <a:pt x="8022" y="19862"/>
                    </a:lnTo>
                    <a:lnTo>
                      <a:pt x="7405" y="19862"/>
                    </a:lnTo>
                    <a:lnTo>
                      <a:pt x="6788" y="20110"/>
                    </a:lnTo>
                    <a:lnTo>
                      <a:pt x="5245" y="20110"/>
                    </a:lnTo>
                    <a:lnTo>
                      <a:pt x="4525" y="19862"/>
                    </a:lnTo>
                    <a:lnTo>
                      <a:pt x="4114" y="19365"/>
                    </a:lnTo>
                    <a:lnTo>
                      <a:pt x="3908" y="18372"/>
                    </a:lnTo>
                    <a:lnTo>
                      <a:pt x="3908" y="16634"/>
                    </a:lnTo>
                    <a:lnTo>
                      <a:pt x="3702" y="14896"/>
                    </a:lnTo>
                    <a:lnTo>
                      <a:pt x="3394" y="13406"/>
                    </a:lnTo>
                    <a:lnTo>
                      <a:pt x="2880" y="12413"/>
                    </a:lnTo>
                    <a:lnTo>
                      <a:pt x="2262" y="11668"/>
                    </a:lnTo>
                    <a:lnTo>
                      <a:pt x="1542" y="10924"/>
                    </a:lnTo>
                    <a:lnTo>
                      <a:pt x="822" y="9682"/>
                    </a:lnTo>
                    <a:lnTo>
                      <a:pt x="308" y="8193"/>
                    </a:lnTo>
                    <a:lnTo>
                      <a:pt x="0" y="6206"/>
                    </a:lnTo>
                    <a:lnTo>
                      <a:pt x="205" y="3972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</p:grpSp>
        <p:grpSp>
          <p:nvGrpSpPr>
            <p:cNvPr id="59432" name="Group 212"/>
            <p:cNvGrpSpPr/>
            <p:nvPr/>
          </p:nvGrpSpPr>
          <p:grpSpPr bwMode="auto">
            <a:xfrm>
              <a:off x="3932154" y="1810159"/>
              <a:ext cx="843996" cy="812895"/>
              <a:chOff x="-1" y="0"/>
              <a:chExt cx="843997" cy="812895"/>
            </a:xfrm>
          </p:grpSpPr>
          <p:sp>
            <p:nvSpPr>
              <p:cNvPr id="59605" name="AutoShape 213"/>
              <p:cNvSpPr/>
              <p:nvPr/>
            </p:nvSpPr>
            <p:spPr bwMode="auto">
              <a:xfrm>
                <a:off x="442483" y="615956"/>
                <a:ext cx="65554" cy="58663"/>
              </a:xfrm>
              <a:custGeom>
                <a:avLst/>
                <a:gdLst>
                  <a:gd name="T0" fmla="*/ 32777 w 21600"/>
                  <a:gd name="T1" fmla="*/ 29332 h 21600"/>
                  <a:gd name="T2" fmla="*/ 32777 w 21600"/>
                  <a:gd name="T3" fmla="*/ 29332 h 21600"/>
                  <a:gd name="T4" fmla="*/ 32777 w 21600"/>
                  <a:gd name="T5" fmla="*/ 29332 h 21600"/>
                  <a:gd name="T6" fmla="*/ 32777 w 21600"/>
                  <a:gd name="T7" fmla="*/ 29332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3724" y="771"/>
                    </a:moveTo>
                    <a:lnTo>
                      <a:pt x="2234" y="771"/>
                    </a:lnTo>
                    <a:lnTo>
                      <a:pt x="0" y="3085"/>
                    </a:lnTo>
                    <a:lnTo>
                      <a:pt x="0" y="5400"/>
                    </a:lnTo>
                    <a:lnTo>
                      <a:pt x="2234" y="11571"/>
                    </a:lnTo>
                    <a:lnTo>
                      <a:pt x="2979" y="12342"/>
                    </a:lnTo>
                    <a:lnTo>
                      <a:pt x="3724" y="13885"/>
                    </a:lnTo>
                    <a:lnTo>
                      <a:pt x="5213" y="15428"/>
                    </a:lnTo>
                    <a:lnTo>
                      <a:pt x="5213" y="16971"/>
                    </a:lnTo>
                    <a:lnTo>
                      <a:pt x="6703" y="17742"/>
                    </a:lnTo>
                    <a:lnTo>
                      <a:pt x="8193" y="19285"/>
                    </a:lnTo>
                    <a:lnTo>
                      <a:pt x="9682" y="20057"/>
                    </a:lnTo>
                    <a:lnTo>
                      <a:pt x="11917" y="20828"/>
                    </a:lnTo>
                    <a:lnTo>
                      <a:pt x="13406" y="21599"/>
                    </a:lnTo>
                    <a:lnTo>
                      <a:pt x="14896" y="20828"/>
                    </a:lnTo>
                    <a:lnTo>
                      <a:pt x="15641" y="20057"/>
                    </a:lnTo>
                    <a:lnTo>
                      <a:pt x="17131" y="19285"/>
                    </a:lnTo>
                    <a:lnTo>
                      <a:pt x="18620" y="16971"/>
                    </a:lnTo>
                    <a:lnTo>
                      <a:pt x="20110" y="15428"/>
                    </a:lnTo>
                    <a:lnTo>
                      <a:pt x="20855" y="13114"/>
                    </a:lnTo>
                    <a:lnTo>
                      <a:pt x="21599" y="11571"/>
                    </a:lnTo>
                    <a:lnTo>
                      <a:pt x="20855" y="9257"/>
                    </a:lnTo>
                    <a:lnTo>
                      <a:pt x="20855" y="2314"/>
                    </a:lnTo>
                    <a:lnTo>
                      <a:pt x="20110" y="2314"/>
                    </a:lnTo>
                    <a:lnTo>
                      <a:pt x="18620" y="771"/>
                    </a:lnTo>
                    <a:lnTo>
                      <a:pt x="17131" y="0"/>
                    </a:lnTo>
                    <a:lnTo>
                      <a:pt x="14896" y="0"/>
                    </a:lnTo>
                    <a:lnTo>
                      <a:pt x="13406" y="1542"/>
                    </a:lnTo>
                    <a:lnTo>
                      <a:pt x="12662" y="3085"/>
                    </a:lnTo>
                    <a:lnTo>
                      <a:pt x="11917" y="3857"/>
                    </a:lnTo>
                    <a:lnTo>
                      <a:pt x="5958" y="771"/>
                    </a:lnTo>
                    <a:lnTo>
                      <a:pt x="3724" y="771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606" name="AutoShape 214"/>
              <p:cNvSpPr/>
              <p:nvPr/>
            </p:nvSpPr>
            <p:spPr bwMode="auto">
              <a:xfrm>
                <a:off x="503939" y="0"/>
                <a:ext cx="78869" cy="56568"/>
              </a:xfrm>
              <a:custGeom>
                <a:avLst/>
                <a:gdLst>
                  <a:gd name="T0" fmla="*/ 39435 w 21600"/>
                  <a:gd name="T1" fmla="*/ 28284 h 21600"/>
                  <a:gd name="T2" fmla="*/ 39435 w 21600"/>
                  <a:gd name="T3" fmla="*/ 28284 h 21600"/>
                  <a:gd name="T4" fmla="*/ 39435 w 21600"/>
                  <a:gd name="T5" fmla="*/ 28284 h 21600"/>
                  <a:gd name="T6" fmla="*/ 39435 w 21600"/>
                  <a:gd name="T7" fmla="*/ 28284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617" y="17600"/>
                    </a:moveTo>
                    <a:lnTo>
                      <a:pt x="11725" y="10400"/>
                    </a:lnTo>
                    <a:lnTo>
                      <a:pt x="12342" y="8800"/>
                    </a:lnTo>
                    <a:lnTo>
                      <a:pt x="16045" y="3999"/>
                    </a:lnTo>
                    <a:lnTo>
                      <a:pt x="16662" y="1599"/>
                    </a:lnTo>
                    <a:lnTo>
                      <a:pt x="16662" y="0"/>
                    </a:lnTo>
                    <a:lnTo>
                      <a:pt x="19748" y="0"/>
                    </a:lnTo>
                    <a:lnTo>
                      <a:pt x="21599" y="3199"/>
                    </a:lnTo>
                    <a:lnTo>
                      <a:pt x="20982" y="4799"/>
                    </a:lnTo>
                    <a:lnTo>
                      <a:pt x="19748" y="8800"/>
                    </a:lnTo>
                    <a:lnTo>
                      <a:pt x="17280" y="12800"/>
                    </a:lnTo>
                    <a:lnTo>
                      <a:pt x="14194" y="16800"/>
                    </a:lnTo>
                    <a:lnTo>
                      <a:pt x="8640" y="20000"/>
                    </a:lnTo>
                    <a:lnTo>
                      <a:pt x="4937" y="21600"/>
                    </a:lnTo>
                    <a:lnTo>
                      <a:pt x="1851" y="21600"/>
                    </a:lnTo>
                    <a:lnTo>
                      <a:pt x="1234" y="20800"/>
                    </a:lnTo>
                    <a:lnTo>
                      <a:pt x="617" y="20800"/>
                    </a:lnTo>
                    <a:lnTo>
                      <a:pt x="0" y="20000"/>
                    </a:lnTo>
                    <a:lnTo>
                      <a:pt x="0" y="19200"/>
                    </a:lnTo>
                    <a:lnTo>
                      <a:pt x="617" y="17600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607" name="AutoShape 215"/>
              <p:cNvSpPr/>
              <p:nvPr/>
            </p:nvSpPr>
            <p:spPr bwMode="auto">
              <a:xfrm>
                <a:off x="760005" y="595005"/>
                <a:ext cx="83991" cy="115231"/>
              </a:xfrm>
              <a:custGeom>
                <a:avLst/>
                <a:gdLst>
                  <a:gd name="T0" fmla="*/ 41996 w 21600"/>
                  <a:gd name="T1" fmla="*/ 57616 h 21600"/>
                  <a:gd name="T2" fmla="*/ 41996 w 21600"/>
                  <a:gd name="T3" fmla="*/ 57616 h 21600"/>
                  <a:gd name="T4" fmla="*/ 41996 w 21600"/>
                  <a:gd name="T5" fmla="*/ 57616 h 21600"/>
                  <a:gd name="T6" fmla="*/ 41996 w 21600"/>
                  <a:gd name="T7" fmla="*/ 57616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918" y="0"/>
                    </a:moveTo>
                    <a:lnTo>
                      <a:pt x="2335" y="0"/>
                    </a:lnTo>
                    <a:lnTo>
                      <a:pt x="1751" y="392"/>
                    </a:lnTo>
                    <a:lnTo>
                      <a:pt x="583" y="392"/>
                    </a:lnTo>
                    <a:lnTo>
                      <a:pt x="583" y="785"/>
                    </a:lnTo>
                    <a:lnTo>
                      <a:pt x="0" y="1570"/>
                    </a:lnTo>
                    <a:lnTo>
                      <a:pt x="1167" y="3141"/>
                    </a:lnTo>
                    <a:lnTo>
                      <a:pt x="2335" y="3927"/>
                    </a:lnTo>
                    <a:lnTo>
                      <a:pt x="2918" y="5105"/>
                    </a:lnTo>
                    <a:lnTo>
                      <a:pt x="4086" y="5890"/>
                    </a:lnTo>
                    <a:lnTo>
                      <a:pt x="4670" y="6676"/>
                    </a:lnTo>
                    <a:lnTo>
                      <a:pt x="6421" y="7854"/>
                    </a:lnTo>
                    <a:lnTo>
                      <a:pt x="6421" y="10603"/>
                    </a:lnTo>
                    <a:lnTo>
                      <a:pt x="5254" y="14530"/>
                    </a:lnTo>
                    <a:lnTo>
                      <a:pt x="5254" y="15709"/>
                    </a:lnTo>
                    <a:lnTo>
                      <a:pt x="6421" y="16494"/>
                    </a:lnTo>
                    <a:lnTo>
                      <a:pt x="7005" y="17280"/>
                    </a:lnTo>
                    <a:lnTo>
                      <a:pt x="8172" y="18065"/>
                    </a:lnTo>
                    <a:lnTo>
                      <a:pt x="8756" y="18850"/>
                    </a:lnTo>
                    <a:lnTo>
                      <a:pt x="9340" y="20029"/>
                    </a:lnTo>
                    <a:lnTo>
                      <a:pt x="10508" y="21599"/>
                    </a:lnTo>
                    <a:lnTo>
                      <a:pt x="11091" y="21599"/>
                    </a:lnTo>
                    <a:lnTo>
                      <a:pt x="11091" y="20814"/>
                    </a:lnTo>
                    <a:lnTo>
                      <a:pt x="11675" y="20029"/>
                    </a:lnTo>
                    <a:lnTo>
                      <a:pt x="12843" y="18850"/>
                    </a:lnTo>
                    <a:lnTo>
                      <a:pt x="13427" y="17672"/>
                    </a:lnTo>
                    <a:lnTo>
                      <a:pt x="16345" y="15709"/>
                    </a:lnTo>
                    <a:lnTo>
                      <a:pt x="17513" y="15316"/>
                    </a:lnTo>
                    <a:lnTo>
                      <a:pt x="18681" y="14530"/>
                    </a:lnTo>
                    <a:lnTo>
                      <a:pt x="19264" y="13352"/>
                    </a:lnTo>
                    <a:lnTo>
                      <a:pt x="19848" y="12567"/>
                    </a:lnTo>
                    <a:lnTo>
                      <a:pt x="20432" y="11389"/>
                    </a:lnTo>
                    <a:lnTo>
                      <a:pt x="21016" y="10603"/>
                    </a:lnTo>
                    <a:lnTo>
                      <a:pt x="21016" y="9818"/>
                    </a:lnTo>
                    <a:lnTo>
                      <a:pt x="21600" y="9818"/>
                    </a:lnTo>
                    <a:lnTo>
                      <a:pt x="19848" y="9818"/>
                    </a:lnTo>
                    <a:lnTo>
                      <a:pt x="18681" y="10210"/>
                    </a:lnTo>
                    <a:lnTo>
                      <a:pt x="15762" y="10210"/>
                    </a:lnTo>
                    <a:lnTo>
                      <a:pt x="14010" y="9818"/>
                    </a:lnTo>
                    <a:lnTo>
                      <a:pt x="11091" y="7854"/>
                    </a:lnTo>
                    <a:lnTo>
                      <a:pt x="9924" y="6283"/>
                    </a:lnTo>
                    <a:lnTo>
                      <a:pt x="9340" y="5890"/>
                    </a:lnTo>
                    <a:lnTo>
                      <a:pt x="9340" y="5498"/>
                    </a:lnTo>
                    <a:lnTo>
                      <a:pt x="5254" y="1963"/>
                    </a:lnTo>
                    <a:lnTo>
                      <a:pt x="5254" y="1178"/>
                    </a:lnTo>
                    <a:lnTo>
                      <a:pt x="4670" y="392"/>
                    </a:lnTo>
                    <a:lnTo>
                      <a:pt x="3502" y="392"/>
                    </a:lnTo>
                    <a:lnTo>
                      <a:pt x="2918" y="0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608" name="AutoShape 216"/>
              <p:cNvSpPr/>
              <p:nvPr/>
            </p:nvSpPr>
            <p:spPr bwMode="auto">
              <a:xfrm>
                <a:off x="681137" y="703949"/>
                <a:ext cx="104476" cy="108946"/>
              </a:xfrm>
              <a:custGeom>
                <a:avLst/>
                <a:gdLst>
                  <a:gd name="T0" fmla="*/ 52238 w 21600"/>
                  <a:gd name="T1" fmla="*/ 54473 h 21600"/>
                  <a:gd name="T2" fmla="*/ 52238 w 21600"/>
                  <a:gd name="T3" fmla="*/ 54473 h 21600"/>
                  <a:gd name="T4" fmla="*/ 52238 w 21600"/>
                  <a:gd name="T5" fmla="*/ 54473 h 21600"/>
                  <a:gd name="T6" fmla="*/ 52238 w 21600"/>
                  <a:gd name="T7" fmla="*/ 54473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939" y="16615"/>
                    </a:moveTo>
                    <a:lnTo>
                      <a:pt x="0" y="17446"/>
                    </a:lnTo>
                    <a:lnTo>
                      <a:pt x="0" y="19523"/>
                    </a:lnTo>
                    <a:lnTo>
                      <a:pt x="939" y="19938"/>
                    </a:lnTo>
                    <a:lnTo>
                      <a:pt x="6573" y="21600"/>
                    </a:lnTo>
                    <a:lnTo>
                      <a:pt x="8452" y="21600"/>
                    </a:lnTo>
                    <a:lnTo>
                      <a:pt x="9391" y="21184"/>
                    </a:lnTo>
                    <a:lnTo>
                      <a:pt x="11269" y="19523"/>
                    </a:lnTo>
                    <a:lnTo>
                      <a:pt x="12208" y="17861"/>
                    </a:lnTo>
                    <a:lnTo>
                      <a:pt x="12208" y="16200"/>
                    </a:lnTo>
                    <a:lnTo>
                      <a:pt x="11739" y="15369"/>
                    </a:lnTo>
                    <a:lnTo>
                      <a:pt x="12678" y="13707"/>
                    </a:lnTo>
                    <a:lnTo>
                      <a:pt x="13617" y="13292"/>
                    </a:lnTo>
                    <a:lnTo>
                      <a:pt x="14556" y="12461"/>
                    </a:lnTo>
                    <a:lnTo>
                      <a:pt x="15495" y="11215"/>
                    </a:lnTo>
                    <a:lnTo>
                      <a:pt x="16434" y="10384"/>
                    </a:lnTo>
                    <a:lnTo>
                      <a:pt x="16904" y="9553"/>
                    </a:lnTo>
                    <a:lnTo>
                      <a:pt x="17373" y="9138"/>
                    </a:lnTo>
                    <a:lnTo>
                      <a:pt x="17373" y="8723"/>
                    </a:lnTo>
                    <a:lnTo>
                      <a:pt x="18782" y="6230"/>
                    </a:lnTo>
                    <a:lnTo>
                      <a:pt x="20191" y="4984"/>
                    </a:lnTo>
                    <a:lnTo>
                      <a:pt x="21599" y="2492"/>
                    </a:lnTo>
                    <a:lnTo>
                      <a:pt x="21599" y="1661"/>
                    </a:lnTo>
                    <a:lnTo>
                      <a:pt x="21130" y="1246"/>
                    </a:lnTo>
                    <a:lnTo>
                      <a:pt x="18313" y="0"/>
                    </a:lnTo>
                    <a:lnTo>
                      <a:pt x="16434" y="0"/>
                    </a:lnTo>
                    <a:lnTo>
                      <a:pt x="15495" y="830"/>
                    </a:lnTo>
                    <a:lnTo>
                      <a:pt x="15026" y="1661"/>
                    </a:lnTo>
                    <a:lnTo>
                      <a:pt x="14086" y="2492"/>
                    </a:lnTo>
                    <a:lnTo>
                      <a:pt x="13617" y="5399"/>
                    </a:lnTo>
                    <a:lnTo>
                      <a:pt x="9860" y="7476"/>
                    </a:lnTo>
                    <a:lnTo>
                      <a:pt x="7513" y="9138"/>
                    </a:lnTo>
                    <a:lnTo>
                      <a:pt x="4695" y="12876"/>
                    </a:lnTo>
                    <a:lnTo>
                      <a:pt x="3286" y="14953"/>
                    </a:lnTo>
                    <a:lnTo>
                      <a:pt x="1878" y="14953"/>
                    </a:lnTo>
                    <a:lnTo>
                      <a:pt x="939" y="16615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609" name="AutoShape 217"/>
              <p:cNvSpPr/>
              <p:nvPr/>
            </p:nvSpPr>
            <p:spPr bwMode="auto">
              <a:xfrm>
                <a:off x="-1" y="165512"/>
                <a:ext cx="573591" cy="427399"/>
              </a:xfrm>
              <a:custGeom>
                <a:avLst/>
                <a:gdLst>
                  <a:gd name="T0" fmla="*/ 286796 w 21600"/>
                  <a:gd name="T1" fmla="*/ 213700 h 21600"/>
                  <a:gd name="T2" fmla="*/ 286796 w 21600"/>
                  <a:gd name="T3" fmla="*/ 213700 h 21600"/>
                  <a:gd name="T4" fmla="*/ 286796 w 21600"/>
                  <a:gd name="T5" fmla="*/ 213700 h 21600"/>
                  <a:gd name="T6" fmla="*/ 286796 w 21600"/>
                  <a:gd name="T7" fmla="*/ 213700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275" y="7305"/>
                    </a:moveTo>
                    <a:lnTo>
                      <a:pt x="2551" y="7199"/>
                    </a:lnTo>
                    <a:lnTo>
                      <a:pt x="3911" y="6882"/>
                    </a:lnTo>
                    <a:lnTo>
                      <a:pt x="4166" y="6564"/>
                    </a:lnTo>
                    <a:lnTo>
                      <a:pt x="4251" y="6352"/>
                    </a:lnTo>
                    <a:lnTo>
                      <a:pt x="4422" y="6141"/>
                    </a:lnTo>
                    <a:lnTo>
                      <a:pt x="4677" y="5505"/>
                    </a:lnTo>
                    <a:lnTo>
                      <a:pt x="4677" y="5082"/>
                    </a:lnTo>
                    <a:lnTo>
                      <a:pt x="4847" y="4658"/>
                    </a:lnTo>
                    <a:lnTo>
                      <a:pt x="5017" y="4552"/>
                    </a:lnTo>
                    <a:lnTo>
                      <a:pt x="5442" y="4552"/>
                    </a:lnTo>
                    <a:lnTo>
                      <a:pt x="5442" y="4235"/>
                    </a:lnTo>
                    <a:lnTo>
                      <a:pt x="5527" y="4023"/>
                    </a:lnTo>
                    <a:lnTo>
                      <a:pt x="5527" y="3811"/>
                    </a:lnTo>
                    <a:lnTo>
                      <a:pt x="5697" y="3705"/>
                    </a:lnTo>
                    <a:lnTo>
                      <a:pt x="5782" y="3705"/>
                    </a:lnTo>
                    <a:lnTo>
                      <a:pt x="5952" y="3494"/>
                    </a:lnTo>
                    <a:lnTo>
                      <a:pt x="6207" y="2964"/>
                    </a:lnTo>
                    <a:lnTo>
                      <a:pt x="6633" y="2541"/>
                    </a:lnTo>
                    <a:lnTo>
                      <a:pt x="7228" y="2541"/>
                    </a:lnTo>
                    <a:lnTo>
                      <a:pt x="7313" y="2647"/>
                    </a:lnTo>
                    <a:lnTo>
                      <a:pt x="7653" y="2858"/>
                    </a:lnTo>
                    <a:lnTo>
                      <a:pt x="7738" y="2964"/>
                    </a:lnTo>
                    <a:lnTo>
                      <a:pt x="8078" y="3176"/>
                    </a:lnTo>
                    <a:lnTo>
                      <a:pt x="8333" y="3176"/>
                    </a:lnTo>
                    <a:lnTo>
                      <a:pt x="8418" y="3282"/>
                    </a:lnTo>
                    <a:lnTo>
                      <a:pt x="8418" y="3176"/>
                    </a:lnTo>
                    <a:lnTo>
                      <a:pt x="8588" y="2964"/>
                    </a:lnTo>
                    <a:lnTo>
                      <a:pt x="8588" y="2752"/>
                    </a:lnTo>
                    <a:lnTo>
                      <a:pt x="8333" y="2435"/>
                    </a:lnTo>
                    <a:lnTo>
                      <a:pt x="8333" y="2329"/>
                    </a:lnTo>
                    <a:lnTo>
                      <a:pt x="8418" y="2223"/>
                    </a:lnTo>
                    <a:lnTo>
                      <a:pt x="8588" y="2117"/>
                    </a:lnTo>
                    <a:lnTo>
                      <a:pt x="8674" y="1694"/>
                    </a:lnTo>
                    <a:lnTo>
                      <a:pt x="8588" y="1694"/>
                    </a:lnTo>
                    <a:lnTo>
                      <a:pt x="8674" y="1588"/>
                    </a:lnTo>
                    <a:lnTo>
                      <a:pt x="8674" y="1482"/>
                    </a:lnTo>
                    <a:lnTo>
                      <a:pt x="8759" y="1270"/>
                    </a:lnTo>
                    <a:lnTo>
                      <a:pt x="8844" y="1164"/>
                    </a:lnTo>
                    <a:lnTo>
                      <a:pt x="9014" y="1058"/>
                    </a:lnTo>
                    <a:lnTo>
                      <a:pt x="9694" y="1058"/>
                    </a:lnTo>
                    <a:lnTo>
                      <a:pt x="9694" y="952"/>
                    </a:lnTo>
                    <a:lnTo>
                      <a:pt x="9779" y="952"/>
                    </a:lnTo>
                    <a:lnTo>
                      <a:pt x="9864" y="847"/>
                    </a:lnTo>
                    <a:lnTo>
                      <a:pt x="9864" y="529"/>
                    </a:lnTo>
                    <a:lnTo>
                      <a:pt x="9439" y="529"/>
                    </a:lnTo>
                    <a:lnTo>
                      <a:pt x="9439" y="423"/>
                    </a:lnTo>
                    <a:lnTo>
                      <a:pt x="9524" y="317"/>
                    </a:lnTo>
                    <a:lnTo>
                      <a:pt x="9524" y="211"/>
                    </a:lnTo>
                    <a:lnTo>
                      <a:pt x="9864" y="0"/>
                    </a:lnTo>
                    <a:lnTo>
                      <a:pt x="10374" y="0"/>
                    </a:lnTo>
                    <a:lnTo>
                      <a:pt x="10459" y="105"/>
                    </a:lnTo>
                    <a:lnTo>
                      <a:pt x="10544" y="105"/>
                    </a:lnTo>
                    <a:lnTo>
                      <a:pt x="10459" y="317"/>
                    </a:lnTo>
                    <a:lnTo>
                      <a:pt x="10459" y="423"/>
                    </a:lnTo>
                    <a:lnTo>
                      <a:pt x="10374" y="423"/>
                    </a:lnTo>
                    <a:lnTo>
                      <a:pt x="10374" y="529"/>
                    </a:lnTo>
                    <a:lnTo>
                      <a:pt x="10459" y="529"/>
                    </a:lnTo>
                    <a:lnTo>
                      <a:pt x="10544" y="635"/>
                    </a:lnTo>
                    <a:lnTo>
                      <a:pt x="10714" y="635"/>
                    </a:lnTo>
                    <a:lnTo>
                      <a:pt x="10800" y="529"/>
                    </a:lnTo>
                    <a:lnTo>
                      <a:pt x="10800" y="211"/>
                    </a:lnTo>
                    <a:lnTo>
                      <a:pt x="10970" y="211"/>
                    </a:lnTo>
                    <a:lnTo>
                      <a:pt x="11140" y="317"/>
                    </a:lnTo>
                    <a:lnTo>
                      <a:pt x="11225" y="635"/>
                    </a:lnTo>
                    <a:lnTo>
                      <a:pt x="11310" y="847"/>
                    </a:lnTo>
                    <a:lnTo>
                      <a:pt x="11395" y="952"/>
                    </a:lnTo>
                    <a:lnTo>
                      <a:pt x="11395" y="1058"/>
                    </a:lnTo>
                    <a:lnTo>
                      <a:pt x="11905" y="741"/>
                    </a:lnTo>
                    <a:lnTo>
                      <a:pt x="12330" y="741"/>
                    </a:lnTo>
                    <a:lnTo>
                      <a:pt x="12670" y="952"/>
                    </a:lnTo>
                    <a:lnTo>
                      <a:pt x="12755" y="1058"/>
                    </a:lnTo>
                    <a:lnTo>
                      <a:pt x="12925" y="1482"/>
                    </a:lnTo>
                    <a:lnTo>
                      <a:pt x="12840" y="1588"/>
                    </a:lnTo>
                    <a:lnTo>
                      <a:pt x="12840" y="1694"/>
                    </a:lnTo>
                    <a:lnTo>
                      <a:pt x="12755" y="1694"/>
                    </a:lnTo>
                    <a:lnTo>
                      <a:pt x="12670" y="1799"/>
                    </a:lnTo>
                    <a:lnTo>
                      <a:pt x="12500" y="1905"/>
                    </a:lnTo>
                    <a:lnTo>
                      <a:pt x="12160" y="2752"/>
                    </a:lnTo>
                    <a:lnTo>
                      <a:pt x="12160" y="2858"/>
                    </a:lnTo>
                    <a:lnTo>
                      <a:pt x="12330" y="2964"/>
                    </a:lnTo>
                    <a:lnTo>
                      <a:pt x="12670" y="3282"/>
                    </a:lnTo>
                    <a:lnTo>
                      <a:pt x="13096" y="3705"/>
                    </a:lnTo>
                    <a:lnTo>
                      <a:pt x="13521" y="4023"/>
                    </a:lnTo>
                    <a:lnTo>
                      <a:pt x="13861" y="4341"/>
                    </a:lnTo>
                    <a:lnTo>
                      <a:pt x="14031" y="4341"/>
                    </a:lnTo>
                    <a:lnTo>
                      <a:pt x="14031" y="4447"/>
                    </a:lnTo>
                    <a:lnTo>
                      <a:pt x="14286" y="4447"/>
                    </a:lnTo>
                    <a:lnTo>
                      <a:pt x="14456" y="4341"/>
                    </a:lnTo>
                    <a:lnTo>
                      <a:pt x="14626" y="4129"/>
                    </a:lnTo>
                    <a:lnTo>
                      <a:pt x="14796" y="3705"/>
                    </a:lnTo>
                    <a:lnTo>
                      <a:pt x="14966" y="3070"/>
                    </a:lnTo>
                    <a:lnTo>
                      <a:pt x="15051" y="2541"/>
                    </a:lnTo>
                    <a:lnTo>
                      <a:pt x="15137" y="2223"/>
                    </a:lnTo>
                    <a:lnTo>
                      <a:pt x="15222" y="635"/>
                    </a:lnTo>
                    <a:lnTo>
                      <a:pt x="15222" y="211"/>
                    </a:lnTo>
                    <a:lnTo>
                      <a:pt x="15307" y="105"/>
                    </a:lnTo>
                    <a:lnTo>
                      <a:pt x="15307" y="0"/>
                    </a:lnTo>
                    <a:lnTo>
                      <a:pt x="15647" y="0"/>
                    </a:lnTo>
                    <a:lnTo>
                      <a:pt x="15817" y="211"/>
                    </a:lnTo>
                    <a:lnTo>
                      <a:pt x="15987" y="317"/>
                    </a:lnTo>
                    <a:lnTo>
                      <a:pt x="15987" y="635"/>
                    </a:lnTo>
                    <a:lnTo>
                      <a:pt x="16072" y="847"/>
                    </a:lnTo>
                    <a:lnTo>
                      <a:pt x="16072" y="1270"/>
                    </a:lnTo>
                    <a:lnTo>
                      <a:pt x="15987" y="1270"/>
                    </a:lnTo>
                    <a:lnTo>
                      <a:pt x="15987" y="1905"/>
                    </a:lnTo>
                    <a:lnTo>
                      <a:pt x="16072" y="2117"/>
                    </a:lnTo>
                    <a:lnTo>
                      <a:pt x="16072" y="2223"/>
                    </a:lnTo>
                    <a:lnTo>
                      <a:pt x="16582" y="2223"/>
                    </a:lnTo>
                    <a:lnTo>
                      <a:pt x="16752" y="2435"/>
                    </a:lnTo>
                    <a:lnTo>
                      <a:pt x="16837" y="2647"/>
                    </a:lnTo>
                    <a:lnTo>
                      <a:pt x="16922" y="2964"/>
                    </a:lnTo>
                    <a:lnTo>
                      <a:pt x="17092" y="3282"/>
                    </a:lnTo>
                    <a:lnTo>
                      <a:pt x="17177" y="3494"/>
                    </a:lnTo>
                    <a:lnTo>
                      <a:pt x="17348" y="3599"/>
                    </a:lnTo>
                    <a:lnTo>
                      <a:pt x="17348" y="3705"/>
                    </a:lnTo>
                    <a:lnTo>
                      <a:pt x="17433" y="3811"/>
                    </a:lnTo>
                    <a:lnTo>
                      <a:pt x="17433" y="4023"/>
                    </a:lnTo>
                    <a:lnTo>
                      <a:pt x="17688" y="4658"/>
                    </a:lnTo>
                    <a:lnTo>
                      <a:pt x="17688" y="4870"/>
                    </a:lnTo>
                    <a:lnTo>
                      <a:pt x="17773" y="4976"/>
                    </a:lnTo>
                    <a:lnTo>
                      <a:pt x="17858" y="5188"/>
                    </a:lnTo>
                    <a:lnTo>
                      <a:pt x="18028" y="5294"/>
                    </a:lnTo>
                    <a:lnTo>
                      <a:pt x="18113" y="5505"/>
                    </a:lnTo>
                    <a:lnTo>
                      <a:pt x="18538" y="6035"/>
                    </a:lnTo>
                    <a:lnTo>
                      <a:pt x="19303" y="7199"/>
                    </a:lnTo>
                    <a:lnTo>
                      <a:pt x="19303" y="7623"/>
                    </a:lnTo>
                    <a:lnTo>
                      <a:pt x="20749" y="8999"/>
                    </a:lnTo>
                    <a:lnTo>
                      <a:pt x="20834" y="9211"/>
                    </a:lnTo>
                    <a:lnTo>
                      <a:pt x="21089" y="9635"/>
                    </a:lnTo>
                    <a:lnTo>
                      <a:pt x="21344" y="10270"/>
                    </a:lnTo>
                    <a:lnTo>
                      <a:pt x="21514" y="11117"/>
                    </a:lnTo>
                    <a:lnTo>
                      <a:pt x="21514" y="11858"/>
                    </a:lnTo>
                    <a:lnTo>
                      <a:pt x="21599" y="12705"/>
                    </a:lnTo>
                    <a:lnTo>
                      <a:pt x="21599" y="14611"/>
                    </a:lnTo>
                    <a:lnTo>
                      <a:pt x="21429" y="14823"/>
                    </a:lnTo>
                    <a:lnTo>
                      <a:pt x="21344" y="15035"/>
                    </a:lnTo>
                    <a:lnTo>
                      <a:pt x="21004" y="15458"/>
                    </a:lnTo>
                    <a:lnTo>
                      <a:pt x="20749" y="15564"/>
                    </a:lnTo>
                    <a:lnTo>
                      <a:pt x="20409" y="16517"/>
                    </a:lnTo>
                    <a:lnTo>
                      <a:pt x="20324" y="16729"/>
                    </a:lnTo>
                    <a:lnTo>
                      <a:pt x="20239" y="17047"/>
                    </a:lnTo>
                    <a:lnTo>
                      <a:pt x="20154" y="17258"/>
                    </a:lnTo>
                    <a:lnTo>
                      <a:pt x="20069" y="17576"/>
                    </a:lnTo>
                    <a:lnTo>
                      <a:pt x="19984" y="17788"/>
                    </a:lnTo>
                    <a:lnTo>
                      <a:pt x="19644" y="18000"/>
                    </a:lnTo>
                    <a:lnTo>
                      <a:pt x="19559" y="18211"/>
                    </a:lnTo>
                    <a:lnTo>
                      <a:pt x="19559" y="18635"/>
                    </a:lnTo>
                    <a:lnTo>
                      <a:pt x="19814" y="19588"/>
                    </a:lnTo>
                    <a:lnTo>
                      <a:pt x="19814" y="19905"/>
                    </a:lnTo>
                    <a:lnTo>
                      <a:pt x="19729" y="20117"/>
                    </a:lnTo>
                    <a:lnTo>
                      <a:pt x="19559" y="20329"/>
                    </a:lnTo>
                    <a:lnTo>
                      <a:pt x="18708" y="20858"/>
                    </a:lnTo>
                    <a:lnTo>
                      <a:pt x="18283" y="21282"/>
                    </a:lnTo>
                    <a:lnTo>
                      <a:pt x="17858" y="21494"/>
                    </a:lnTo>
                    <a:lnTo>
                      <a:pt x="17688" y="21600"/>
                    </a:lnTo>
                    <a:lnTo>
                      <a:pt x="17603" y="21600"/>
                    </a:lnTo>
                    <a:lnTo>
                      <a:pt x="17518" y="21494"/>
                    </a:lnTo>
                    <a:lnTo>
                      <a:pt x="17348" y="21388"/>
                    </a:lnTo>
                    <a:lnTo>
                      <a:pt x="17092" y="21176"/>
                    </a:lnTo>
                    <a:lnTo>
                      <a:pt x="16922" y="20964"/>
                    </a:lnTo>
                    <a:lnTo>
                      <a:pt x="16837" y="20752"/>
                    </a:lnTo>
                    <a:lnTo>
                      <a:pt x="16582" y="20752"/>
                    </a:lnTo>
                    <a:lnTo>
                      <a:pt x="16412" y="20858"/>
                    </a:lnTo>
                    <a:lnTo>
                      <a:pt x="16327" y="20964"/>
                    </a:lnTo>
                    <a:lnTo>
                      <a:pt x="15817" y="20964"/>
                    </a:lnTo>
                    <a:lnTo>
                      <a:pt x="15647" y="20858"/>
                    </a:lnTo>
                    <a:lnTo>
                      <a:pt x="15562" y="20858"/>
                    </a:lnTo>
                    <a:lnTo>
                      <a:pt x="15477" y="20752"/>
                    </a:lnTo>
                    <a:lnTo>
                      <a:pt x="14711" y="20752"/>
                    </a:lnTo>
                    <a:lnTo>
                      <a:pt x="14626" y="20541"/>
                    </a:lnTo>
                    <a:lnTo>
                      <a:pt x="14371" y="20117"/>
                    </a:lnTo>
                    <a:lnTo>
                      <a:pt x="14201" y="19376"/>
                    </a:lnTo>
                    <a:lnTo>
                      <a:pt x="14031" y="18741"/>
                    </a:lnTo>
                    <a:lnTo>
                      <a:pt x="13521" y="17682"/>
                    </a:lnTo>
                    <a:lnTo>
                      <a:pt x="12415" y="17576"/>
                    </a:lnTo>
                    <a:lnTo>
                      <a:pt x="11650" y="16835"/>
                    </a:lnTo>
                    <a:lnTo>
                      <a:pt x="11310" y="16411"/>
                    </a:lnTo>
                    <a:lnTo>
                      <a:pt x="10885" y="16094"/>
                    </a:lnTo>
                    <a:lnTo>
                      <a:pt x="10204" y="15670"/>
                    </a:lnTo>
                    <a:lnTo>
                      <a:pt x="9354" y="15458"/>
                    </a:lnTo>
                    <a:lnTo>
                      <a:pt x="9099" y="15564"/>
                    </a:lnTo>
                    <a:lnTo>
                      <a:pt x="8674" y="15670"/>
                    </a:lnTo>
                    <a:lnTo>
                      <a:pt x="8078" y="15882"/>
                    </a:lnTo>
                    <a:lnTo>
                      <a:pt x="7568" y="16094"/>
                    </a:lnTo>
                    <a:lnTo>
                      <a:pt x="6122" y="17152"/>
                    </a:lnTo>
                    <a:lnTo>
                      <a:pt x="5782" y="17152"/>
                    </a:lnTo>
                    <a:lnTo>
                      <a:pt x="5697" y="17258"/>
                    </a:lnTo>
                    <a:lnTo>
                      <a:pt x="5697" y="17364"/>
                    </a:lnTo>
                    <a:lnTo>
                      <a:pt x="5612" y="17576"/>
                    </a:lnTo>
                    <a:lnTo>
                      <a:pt x="5527" y="17682"/>
                    </a:lnTo>
                    <a:lnTo>
                      <a:pt x="5442" y="17894"/>
                    </a:lnTo>
                    <a:lnTo>
                      <a:pt x="5272" y="18000"/>
                    </a:lnTo>
                    <a:lnTo>
                      <a:pt x="4507" y="18000"/>
                    </a:lnTo>
                    <a:lnTo>
                      <a:pt x="4422" y="17894"/>
                    </a:lnTo>
                    <a:lnTo>
                      <a:pt x="3316" y="17894"/>
                    </a:lnTo>
                    <a:lnTo>
                      <a:pt x="3146" y="18105"/>
                    </a:lnTo>
                    <a:lnTo>
                      <a:pt x="2976" y="18211"/>
                    </a:lnTo>
                    <a:lnTo>
                      <a:pt x="2891" y="18317"/>
                    </a:lnTo>
                    <a:lnTo>
                      <a:pt x="2721" y="18635"/>
                    </a:lnTo>
                    <a:lnTo>
                      <a:pt x="1700" y="18635"/>
                    </a:lnTo>
                    <a:lnTo>
                      <a:pt x="1530" y="18529"/>
                    </a:lnTo>
                    <a:lnTo>
                      <a:pt x="1445" y="18529"/>
                    </a:lnTo>
                    <a:lnTo>
                      <a:pt x="1360" y="18423"/>
                    </a:lnTo>
                    <a:lnTo>
                      <a:pt x="1360" y="18105"/>
                    </a:lnTo>
                    <a:lnTo>
                      <a:pt x="1275" y="18000"/>
                    </a:lnTo>
                    <a:lnTo>
                      <a:pt x="1275" y="18105"/>
                    </a:lnTo>
                    <a:lnTo>
                      <a:pt x="1190" y="18105"/>
                    </a:lnTo>
                    <a:lnTo>
                      <a:pt x="1105" y="18211"/>
                    </a:lnTo>
                    <a:lnTo>
                      <a:pt x="935" y="18211"/>
                    </a:lnTo>
                    <a:lnTo>
                      <a:pt x="850" y="18105"/>
                    </a:lnTo>
                    <a:lnTo>
                      <a:pt x="765" y="18105"/>
                    </a:lnTo>
                    <a:lnTo>
                      <a:pt x="680" y="17894"/>
                    </a:lnTo>
                    <a:lnTo>
                      <a:pt x="680" y="17576"/>
                    </a:lnTo>
                    <a:lnTo>
                      <a:pt x="850" y="17470"/>
                    </a:lnTo>
                    <a:lnTo>
                      <a:pt x="1105" y="17258"/>
                    </a:lnTo>
                    <a:lnTo>
                      <a:pt x="1275" y="15882"/>
                    </a:lnTo>
                    <a:lnTo>
                      <a:pt x="1190" y="15670"/>
                    </a:lnTo>
                    <a:lnTo>
                      <a:pt x="1190" y="15458"/>
                    </a:lnTo>
                    <a:lnTo>
                      <a:pt x="935" y="14823"/>
                    </a:lnTo>
                    <a:lnTo>
                      <a:pt x="935" y="14717"/>
                    </a:lnTo>
                    <a:lnTo>
                      <a:pt x="765" y="14400"/>
                    </a:lnTo>
                    <a:lnTo>
                      <a:pt x="510" y="13658"/>
                    </a:lnTo>
                    <a:lnTo>
                      <a:pt x="340" y="12811"/>
                    </a:lnTo>
                    <a:lnTo>
                      <a:pt x="170" y="12070"/>
                    </a:lnTo>
                    <a:lnTo>
                      <a:pt x="170" y="11541"/>
                    </a:lnTo>
                    <a:lnTo>
                      <a:pt x="340" y="11329"/>
                    </a:lnTo>
                    <a:lnTo>
                      <a:pt x="340" y="10694"/>
                    </a:lnTo>
                    <a:lnTo>
                      <a:pt x="255" y="10376"/>
                    </a:lnTo>
                    <a:lnTo>
                      <a:pt x="170" y="10270"/>
                    </a:lnTo>
                    <a:lnTo>
                      <a:pt x="85" y="9952"/>
                    </a:lnTo>
                    <a:lnTo>
                      <a:pt x="0" y="9423"/>
                    </a:lnTo>
                    <a:lnTo>
                      <a:pt x="0" y="8894"/>
                    </a:lnTo>
                    <a:lnTo>
                      <a:pt x="170" y="8470"/>
                    </a:lnTo>
                    <a:lnTo>
                      <a:pt x="340" y="8364"/>
                    </a:lnTo>
                    <a:lnTo>
                      <a:pt x="680" y="7941"/>
                    </a:lnTo>
                    <a:lnTo>
                      <a:pt x="850" y="7835"/>
                    </a:lnTo>
                    <a:lnTo>
                      <a:pt x="1275" y="7305"/>
                    </a:lnTo>
                    <a:close/>
                  </a:path>
                </a:pathLst>
              </a:custGeom>
              <a:solidFill>
                <a:srgbClr val="45C1A4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610" name="AutoShape 218"/>
              <p:cNvSpPr/>
              <p:nvPr/>
            </p:nvSpPr>
            <p:spPr bwMode="auto">
              <a:xfrm>
                <a:off x="393318" y="8380"/>
                <a:ext cx="144422" cy="113136"/>
              </a:xfrm>
              <a:custGeom>
                <a:avLst/>
                <a:gdLst>
                  <a:gd name="T0" fmla="*/ 72211 w 21600"/>
                  <a:gd name="T1" fmla="*/ 56568 h 21600"/>
                  <a:gd name="T2" fmla="*/ 72211 w 21600"/>
                  <a:gd name="T3" fmla="*/ 56568 h 21600"/>
                  <a:gd name="T4" fmla="*/ 72211 w 21600"/>
                  <a:gd name="T5" fmla="*/ 56568 h 21600"/>
                  <a:gd name="T6" fmla="*/ 72211 w 21600"/>
                  <a:gd name="T7" fmla="*/ 56568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3162" y="7999"/>
                    </a:moveTo>
                    <a:lnTo>
                      <a:pt x="13162" y="7600"/>
                    </a:lnTo>
                    <a:lnTo>
                      <a:pt x="12825" y="7199"/>
                    </a:lnTo>
                    <a:lnTo>
                      <a:pt x="12149" y="7199"/>
                    </a:lnTo>
                    <a:lnTo>
                      <a:pt x="11475" y="6400"/>
                    </a:lnTo>
                    <a:lnTo>
                      <a:pt x="10462" y="5600"/>
                    </a:lnTo>
                    <a:lnTo>
                      <a:pt x="9787" y="4799"/>
                    </a:lnTo>
                    <a:lnTo>
                      <a:pt x="7762" y="3199"/>
                    </a:lnTo>
                    <a:lnTo>
                      <a:pt x="6749" y="1999"/>
                    </a:lnTo>
                    <a:lnTo>
                      <a:pt x="5737" y="1999"/>
                    </a:lnTo>
                    <a:lnTo>
                      <a:pt x="4387" y="1599"/>
                    </a:lnTo>
                    <a:lnTo>
                      <a:pt x="2362" y="799"/>
                    </a:lnTo>
                    <a:lnTo>
                      <a:pt x="674" y="0"/>
                    </a:lnTo>
                    <a:lnTo>
                      <a:pt x="0" y="16000"/>
                    </a:lnTo>
                    <a:lnTo>
                      <a:pt x="2024" y="17200"/>
                    </a:lnTo>
                    <a:lnTo>
                      <a:pt x="4724" y="16000"/>
                    </a:lnTo>
                    <a:lnTo>
                      <a:pt x="4724" y="15200"/>
                    </a:lnTo>
                    <a:lnTo>
                      <a:pt x="5062" y="14800"/>
                    </a:lnTo>
                    <a:lnTo>
                      <a:pt x="5737" y="14400"/>
                    </a:lnTo>
                    <a:lnTo>
                      <a:pt x="6412" y="13600"/>
                    </a:lnTo>
                    <a:lnTo>
                      <a:pt x="7087" y="13600"/>
                    </a:lnTo>
                    <a:lnTo>
                      <a:pt x="7762" y="13200"/>
                    </a:lnTo>
                    <a:lnTo>
                      <a:pt x="8774" y="13600"/>
                    </a:lnTo>
                    <a:lnTo>
                      <a:pt x="12825" y="16400"/>
                    </a:lnTo>
                    <a:lnTo>
                      <a:pt x="14512" y="18800"/>
                    </a:lnTo>
                    <a:lnTo>
                      <a:pt x="17550" y="20400"/>
                    </a:lnTo>
                    <a:lnTo>
                      <a:pt x="21262" y="21600"/>
                    </a:lnTo>
                    <a:lnTo>
                      <a:pt x="21600" y="21600"/>
                    </a:lnTo>
                    <a:lnTo>
                      <a:pt x="21600" y="20000"/>
                    </a:lnTo>
                    <a:lnTo>
                      <a:pt x="21262" y="19600"/>
                    </a:lnTo>
                    <a:lnTo>
                      <a:pt x="20925" y="18800"/>
                    </a:lnTo>
                    <a:lnTo>
                      <a:pt x="20249" y="18400"/>
                    </a:lnTo>
                    <a:lnTo>
                      <a:pt x="19575" y="17600"/>
                    </a:lnTo>
                    <a:lnTo>
                      <a:pt x="18562" y="16800"/>
                    </a:lnTo>
                    <a:lnTo>
                      <a:pt x="16199" y="14000"/>
                    </a:lnTo>
                    <a:lnTo>
                      <a:pt x="13500" y="12000"/>
                    </a:lnTo>
                    <a:lnTo>
                      <a:pt x="16199" y="10800"/>
                    </a:lnTo>
                    <a:lnTo>
                      <a:pt x="15525" y="9200"/>
                    </a:lnTo>
                    <a:lnTo>
                      <a:pt x="15187" y="9200"/>
                    </a:lnTo>
                    <a:lnTo>
                      <a:pt x="14850" y="8800"/>
                    </a:lnTo>
                    <a:lnTo>
                      <a:pt x="14174" y="8800"/>
                    </a:lnTo>
                    <a:lnTo>
                      <a:pt x="13500" y="8400"/>
                    </a:lnTo>
                    <a:lnTo>
                      <a:pt x="13162" y="8400"/>
                    </a:lnTo>
                    <a:lnTo>
                      <a:pt x="13162" y="7999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</p:grpSp>
      </p:grpSp>
      <p:grpSp>
        <p:nvGrpSpPr>
          <p:cNvPr id="59611" name="Group 219"/>
          <p:cNvGrpSpPr/>
          <p:nvPr/>
        </p:nvGrpSpPr>
        <p:grpSpPr bwMode="auto">
          <a:xfrm>
            <a:off x="6019800" y="1582738"/>
            <a:ext cx="2519363" cy="2559050"/>
            <a:chOff x="0" y="-1"/>
            <a:chExt cx="2520281" cy="2559743"/>
          </a:xfrm>
        </p:grpSpPr>
        <p:grpSp>
          <p:nvGrpSpPr>
            <p:cNvPr id="59398" name="Group 220"/>
            <p:cNvGrpSpPr/>
            <p:nvPr/>
          </p:nvGrpSpPr>
          <p:grpSpPr bwMode="auto">
            <a:xfrm>
              <a:off x="1644485" y="2100830"/>
              <a:ext cx="391116" cy="279476"/>
              <a:chOff x="0" y="520"/>
              <a:chExt cx="391116" cy="279476"/>
            </a:xfrm>
          </p:grpSpPr>
          <p:sp>
            <p:nvSpPr>
              <p:cNvPr id="59613" name="AutoShape 221"/>
              <p:cNvSpPr/>
              <p:nvPr/>
            </p:nvSpPr>
            <p:spPr bwMode="auto">
              <a:xfrm>
                <a:off x="0" y="31959"/>
                <a:ext cx="360041" cy="174261"/>
              </a:xfrm>
              <a:custGeom>
                <a:avLst/>
                <a:gdLst>
                  <a:gd name="T0" fmla="*/ 180021 w 21600"/>
                  <a:gd name="T1" fmla="*/ 87131 h 21600"/>
                  <a:gd name="T2" fmla="*/ 180021 w 21600"/>
                  <a:gd name="T3" fmla="*/ 87131 h 21600"/>
                  <a:gd name="T4" fmla="*/ 180021 w 21600"/>
                  <a:gd name="T5" fmla="*/ 87131 h 21600"/>
                  <a:gd name="T6" fmla="*/ 180021 w 21600"/>
                  <a:gd name="T7" fmla="*/ 87131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599" y="0"/>
                    </a:lnTo>
                    <a:lnTo>
                      <a:pt x="21599" y="21600"/>
                    </a:lnTo>
                    <a:lnTo>
                      <a:pt x="0" y="216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614" name="AutoShape 222"/>
              <p:cNvSpPr/>
              <p:nvPr/>
            </p:nvSpPr>
            <p:spPr bwMode="auto">
              <a:xfrm rot="10800000" flipH="1">
                <a:off x="118282" y="206951"/>
                <a:ext cx="123870" cy="73045"/>
              </a:xfrm>
              <a:prstGeom prst="triangle">
                <a:avLst>
                  <a:gd name="adj" fmla="val 50000"/>
                </a:avLst>
              </a:prstGeom>
              <a:solidFill>
                <a:srgbClr val="C000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>
                <a:lvl1pPr eaLnBrk="0">
                  <a:defRPr sz="2400">
                    <a:solidFill>
                      <a:srgbClr val="000000"/>
                    </a:solidFill>
                    <a:latin typeface="Calibri" pitchFamily="34" charset="0"/>
                    <a:ea typeface="MS PGothic" pitchFamily="34" charset="-128"/>
                    <a:sym typeface="Calibri" pitchFamily="34" charset="0"/>
                  </a:defRPr>
                </a:lvl1pPr>
                <a:lvl2pPr marL="742950" indent="-285750" eaLnBrk="0">
                  <a:defRPr sz="2400">
                    <a:solidFill>
                      <a:srgbClr val="000000"/>
                    </a:solidFill>
                    <a:latin typeface="Calibri" pitchFamily="34" charset="0"/>
                    <a:ea typeface="MS PGothic" pitchFamily="34" charset="-128"/>
                    <a:sym typeface="Calibri" pitchFamily="34" charset="0"/>
                  </a:defRPr>
                </a:lvl2pPr>
                <a:lvl3pPr marL="1143000" indent="-228600" eaLnBrk="0">
                  <a:defRPr sz="2400">
                    <a:solidFill>
                      <a:srgbClr val="000000"/>
                    </a:solidFill>
                    <a:latin typeface="Calibri" pitchFamily="34" charset="0"/>
                    <a:ea typeface="MS PGothic" pitchFamily="34" charset="-128"/>
                    <a:sym typeface="Calibri" pitchFamily="34" charset="0"/>
                  </a:defRPr>
                </a:lvl3pPr>
                <a:lvl4pPr marL="1600200" indent="-228600" eaLnBrk="0">
                  <a:defRPr sz="2400">
                    <a:solidFill>
                      <a:srgbClr val="000000"/>
                    </a:solidFill>
                    <a:latin typeface="Calibri" pitchFamily="34" charset="0"/>
                    <a:ea typeface="MS PGothic" pitchFamily="34" charset="-128"/>
                    <a:sym typeface="Calibri" pitchFamily="34" charset="0"/>
                  </a:defRPr>
                </a:lvl4pPr>
                <a:lvl5pPr marL="2057400" indent="-228600" eaLnBrk="0">
                  <a:defRPr sz="2400">
                    <a:solidFill>
                      <a:srgbClr val="000000"/>
                    </a:solidFill>
                    <a:latin typeface="Calibri" pitchFamily="34" charset="0"/>
                    <a:ea typeface="MS PGothic" pitchFamily="34" charset="-128"/>
                    <a:sym typeface="Calibri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rgbClr val="000000"/>
                    </a:solidFill>
                    <a:latin typeface="Calibri" pitchFamily="34" charset="0"/>
                    <a:ea typeface="MS PGothic" pitchFamily="34" charset="-128"/>
                    <a:sym typeface="Calibri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rgbClr val="000000"/>
                    </a:solidFill>
                    <a:latin typeface="Calibri" pitchFamily="34" charset="0"/>
                    <a:ea typeface="MS PGothic" pitchFamily="34" charset="-128"/>
                    <a:sym typeface="Calibri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rgbClr val="000000"/>
                    </a:solidFill>
                    <a:latin typeface="Calibri" pitchFamily="34" charset="0"/>
                    <a:ea typeface="MS PGothic" pitchFamily="34" charset="-128"/>
                    <a:sym typeface="Calibri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rgbClr val="000000"/>
                    </a:solidFill>
                    <a:latin typeface="Calibri" pitchFamily="34" charset="0"/>
                    <a:ea typeface="MS PGothic" pitchFamily="34" charset="-128"/>
                    <a:sym typeface="Calibri" pitchFamily="34" charset="0"/>
                  </a:defRPr>
                </a:lvl9pPr>
              </a:lstStyle>
              <a:p>
                <a:pPr algn="ctr" eaLnBrk="1"/>
                <a:endParaRPr lang="zh-CN" altLang="zh-CN" sz="1800">
                  <a:solidFill>
                    <a:srgbClr val="FFFFFF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59615" name="AutoShape 223"/>
              <p:cNvSpPr/>
              <p:nvPr/>
            </p:nvSpPr>
            <p:spPr bwMode="auto">
              <a:xfrm>
                <a:off x="29350" y="520"/>
                <a:ext cx="361766" cy="23025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599" y="0"/>
                    </a:lnTo>
                    <a:lnTo>
                      <a:pt x="21599" y="21599"/>
                    </a:lnTo>
                    <a:lnTo>
                      <a:pt x="0" y="21599"/>
                    </a:lnTo>
                    <a:close/>
                  </a:path>
                </a:pathLst>
              </a:cu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45719" tIns="45719" rIns="45719" bIns="45719"/>
              <a:lstStyle>
                <a:lvl1pPr eaLnBrk="0">
                  <a:defRPr sz="2400">
                    <a:solidFill>
                      <a:srgbClr val="000000"/>
                    </a:solidFill>
                    <a:latin typeface="Calibri" pitchFamily="34" charset="0"/>
                    <a:ea typeface="MS PGothic" pitchFamily="34" charset="-128"/>
                    <a:sym typeface="Calibri" pitchFamily="34" charset="0"/>
                  </a:defRPr>
                </a:lvl1pPr>
                <a:lvl2pPr marL="742950" indent="-285750" eaLnBrk="0">
                  <a:defRPr sz="2400">
                    <a:solidFill>
                      <a:srgbClr val="000000"/>
                    </a:solidFill>
                    <a:latin typeface="Calibri" pitchFamily="34" charset="0"/>
                    <a:ea typeface="MS PGothic" pitchFamily="34" charset="-128"/>
                    <a:sym typeface="Calibri" pitchFamily="34" charset="0"/>
                  </a:defRPr>
                </a:lvl2pPr>
                <a:lvl3pPr marL="1143000" indent="-228600" eaLnBrk="0">
                  <a:defRPr sz="2400">
                    <a:solidFill>
                      <a:srgbClr val="000000"/>
                    </a:solidFill>
                    <a:latin typeface="Calibri" pitchFamily="34" charset="0"/>
                    <a:ea typeface="MS PGothic" pitchFamily="34" charset="-128"/>
                    <a:sym typeface="Calibri" pitchFamily="34" charset="0"/>
                  </a:defRPr>
                </a:lvl3pPr>
                <a:lvl4pPr marL="1600200" indent="-228600" eaLnBrk="0">
                  <a:defRPr sz="2400">
                    <a:solidFill>
                      <a:srgbClr val="000000"/>
                    </a:solidFill>
                    <a:latin typeface="Calibri" pitchFamily="34" charset="0"/>
                    <a:ea typeface="MS PGothic" pitchFamily="34" charset="-128"/>
                    <a:sym typeface="Calibri" pitchFamily="34" charset="0"/>
                  </a:defRPr>
                </a:lvl4pPr>
                <a:lvl5pPr marL="2057400" indent="-228600" eaLnBrk="0">
                  <a:defRPr sz="2400">
                    <a:solidFill>
                      <a:srgbClr val="000000"/>
                    </a:solidFill>
                    <a:latin typeface="Calibri" pitchFamily="34" charset="0"/>
                    <a:ea typeface="MS PGothic" pitchFamily="34" charset="-128"/>
                    <a:sym typeface="Calibri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rgbClr val="000000"/>
                    </a:solidFill>
                    <a:latin typeface="Calibri" pitchFamily="34" charset="0"/>
                    <a:ea typeface="MS PGothic" pitchFamily="34" charset="-128"/>
                    <a:sym typeface="Calibri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rgbClr val="000000"/>
                    </a:solidFill>
                    <a:latin typeface="Calibri" pitchFamily="34" charset="0"/>
                    <a:ea typeface="MS PGothic" pitchFamily="34" charset="-128"/>
                    <a:sym typeface="Calibri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rgbClr val="000000"/>
                    </a:solidFill>
                    <a:latin typeface="Calibri" pitchFamily="34" charset="0"/>
                    <a:ea typeface="MS PGothic" pitchFamily="34" charset="-128"/>
                    <a:sym typeface="Calibri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rgbClr val="000000"/>
                    </a:solidFill>
                    <a:latin typeface="Calibri" pitchFamily="34" charset="0"/>
                    <a:ea typeface="MS PGothic" pitchFamily="34" charset="-128"/>
                    <a:sym typeface="Calibri" pitchFamily="34" charset="0"/>
                  </a:defRPr>
                </a:lvl9pPr>
              </a:lstStyle>
              <a:p>
                <a:pPr algn="ctr" eaLnBrk="1"/>
                <a:r>
                  <a:rPr lang="es-ES" altLang="zh-CN" sz="900" b="1" dirty="0">
                    <a:solidFill>
                      <a:srgbClr val="FFFFFF"/>
                    </a:solidFill>
                    <a:latin typeface="+mn-ea"/>
                    <a:ea typeface="+mn-ea"/>
                  </a:rPr>
                  <a:t>98%</a:t>
                </a:r>
                <a:endParaRPr lang="es-ES" altLang="zh-CN" sz="1800" dirty="0">
                  <a:latin typeface="+mn-ea"/>
                  <a:ea typeface="+mn-ea"/>
                </a:endParaRPr>
              </a:p>
            </p:txBody>
          </p:sp>
        </p:grpSp>
        <p:grpSp>
          <p:nvGrpSpPr>
            <p:cNvPr id="10" name="Group 224"/>
            <p:cNvGrpSpPr/>
            <p:nvPr/>
          </p:nvGrpSpPr>
          <p:grpSpPr bwMode="auto">
            <a:xfrm>
              <a:off x="1443091" y="1554582"/>
              <a:ext cx="381612" cy="263596"/>
              <a:chOff x="0" y="113"/>
              <a:chExt cx="381612" cy="263597"/>
            </a:xfrm>
          </p:grpSpPr>
          <p:sp>
            <p:nvSpPr>
              <p:cNvPr id="59617" name="AutoShape 225"/>
              <p:cNvSpPr/>
              <p:nvPr/>
            </p:nvSpPr>
            <p:spPr bwMode="auto">
              <a:xfrm>
                <a:off x="0" y="15567"/>
                <a:ext cx="360041" cy="174261"/>
              </a:xfrm>
              <a:custGeom>
                <a:avLst/>
                <a:gdLst>
                  <a:gd name="T0" fmla="*/ 180021 w 21600"/>
                  <a:gd name="T1" fmla="*/ 87131 h 21600"/>
                  <a:gd name="T2" fmla="*/ 180021 w 21600"/>
                  <a:gd name="T3" fmla="*/ 87131 h 21600"/>
                  <a:gd name="T4" fmla="*/ 180021 w 21600"/>
                  <a:gd name="T5" fmla="*/ 87131 h 21600"/>
                  <a:gd name="T6" fmla="*/ 180021 w 21600"/>
                  <a:gd name="T7" fmla="*/ 87131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599" y="0"/>
                    </a:lnTo>
                    <a:lnTo>
                      <a:pt x="21599" y="21600"/>
                    </a:lnTo>
                    <a:lnTo>
                      <a:pt x="0" y="216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0C6A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618" name="AutoShape 226"/>
              <p:cNvSpPr/>
              <p:nvPr/>
            </p:nvSpPr>
            <p:spPr bwMode="auto">
              <a:xfrm rot="10800000" flipH="1">
                <a:off x="117991" y="189078"/>
                <a:ext cx="123870" cy="74632"/>
              </a:xfrm>
              <a:prstGeom prst="triangle">
                <a:avLst>
                  <a:gd name="adj" fmla="val 50000"/>
                </a:avLst>
              </a:prstGeom>
              <a:solidFill>
                <a:srgbClr val="A0C6A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>
                <a:lvl1pPr eaLnBrk="0">
                  <a:defRPr sz="2400">
                    <a:solidFill>
                      <a:srgbClr val="000000"/>
                    </a:solidFill>
                    <a:latin typeface="Calibri" pitchFamily="34" charset="0"/>
                    <a:ea typeface="MS PGothic" pitchFamily="34" charset="-128"/>
                    <a:sym typeface="Calibri" pitchFamily="34" charset="0"/>
                  </a:defRPr>
                </a:lvl1pPr>
                <a:lvl2pPr marL="742950" indent="-285750" eaLnBrk="0">
                  <a:defRPr sz="2400">
                    <a:solidFill>
                      <a:srgbClr val="000000"/>
                    </a:solidFill>
                    <a:latin typeface="Calibri" pitchFamily="34" charset="0"/>
                    <a:ea typeface="MS PGothic" pitchFamily="34" charset="-128"/>
                    <a:sym typeface="Calibri" pitchFamily="34" charset="0"/>
                  </a:defRPr>
                </a:lvl2pPr>
                <a:lvl3pPr marL="1143000" indent="-228600" eaLnBrk="0">
                  <a:defRPr sz="2400">
                    <a:solidFill>
                      <a:srgbClr val="000000"/>
                    </a:solidFill>
                    <a:latin typeface="Calibri" pitchFamily="34" charset="0"/>
                    <a:ea typeface="MS PGothic" pitchFamily="34" charset="-128"/>
                    <a:sym typeface="Calibri" pitchFamily="34" charset="0"/>
                  </a:defRPr>
                </a:lvl3pPr>
                <a:lvl4pPr marL="1600200" indent="-228600" eaLnBrk="0">
                  <a:defRPr sz="2400">
                    <a:solidFill>
                      <a:srgbClr val="000000"/>
                    </a:solidFill>
                    <a:latin typeface="Calibri" pitchFamily="34" charset="0"/>
                    <a:ea typeface="MS PGothic" pitchFamily="34" charset="-128"/>
                    <a:sym typeface="Calibri" pitchFamily="34" charset="0"/>
                  </a:defRPr>
                </a:lvl4pPr>
                <a:lvl5pPr marL="2057400" indent="-228600" eaLnBrk="0">
                  <a:defRPr sz="2400">
                    <a:solidFill>
                      <a:srgbClr val="000000"/>
                    </a:solidFill>
                    <a:latin typeface="Calibri" pitchFamily="34" charset="0"/>
                    <a:ea typeface="MS PGothic" pitchFamily="34" charset="-128"/>
                    <a:sym typeface="Calibri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rgbClr val="000000"/>
                    </a:solidFill>
                    <a:latin typeface="Calibri" pitchFamily="34" charset="0"/>
                    <a:ea typeface="MS PGothic" pitchFamily="34" charset="-128"/>
                    <a:sym typeface="Calibri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rgbClr val="000000"/>
                    </a:solidFill>
                    <a:latin typeface="Calibri" pitchFamily="34" charset="0"/>
                    <a:ea typeface="MS PGothic" pitchFamily="34" charset="-128"/>
                    <a:sym typeface="Calibri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rgbClr val="000000"/>
                    </a:solidFill>
                    <a:latin typeface="Calibri" pitchFamily="34" charset="0"/>
                    <a:ea typeface="MS PGothic" pitchFamily="34" charset="-128"/>
                    <a:sym typeface="Calibri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rgbClr val="000000"/>
                    </a:solidFill>
                    <a:latin typeface="Calibri" pitchFamily="34" charset="0"/>
                    <a:ea typeface="MS PGothic" pitchFamily="34" charset="-128"/>
                    <a:sym typeface="Calibri" pitchFamily="34" charset="0"/>
                  </a:defRPr>
                </a:lvl9pPr>
              </a:lstStyle>
              <a:p>
                <a:pPr algn="ctr" eaLnBrk="1"/>
                <a:endParaRPr lang="zh-CN" altLang="zh-CN" sz="1800">
                  <a:solidFill>
                    <a:srgbClr val="FFFFFF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59619" name="AutoShape 227"/>
              <p:cNvSpPr/>
              <p:nvPr/>
            </p:nvSpPr>
            <p:spPr bwMode="auto">
              <a:xfrm>
                <a:off x="17942" y="113"/>
                <a:ext cx="363670" cy="230251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599" y="0"/>
                    </a:lnTo>
                    <a:lnTo>
                      <a:pt x="21599" y="21599"/>
                    </a:lnTo>
                    <a:lnTo>
                      <a:pt x="0" y="21599"/>
                    </a:lnTo>
                    <a:close/>
                  </a:path>
                </a:pathLst>
              </a:cu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45719" tIns="45719" rIns="45719" bIns="45719"/>
              <a:lstStyle>
                <a:lvl1pPr eaLnBrk="0">
                  <a:defRPr sz="2400">
                    <a:solidFill>
                      <a:srgbClr val="000000"/>
                    </a:solidFill>
                    <a:latin typeface="Calibri" pitchFamily="34" charset="0"/>
                    <a:ea typeface="MS PGothic" pitchFamily="34" charset="-128"/>
                    <a:sym typeface="Calibri" pitchFamily="34" charset="0"/>
                  </a:defRPr>
                </a:lvl1pPr>
                <a:lvl2pPr marL="742950" indent="-285750" eaLnBrk="0">
                  <a:defRPr sz="2400">
                    <a:solidFill>
                      <a:srgbClr val="000000"/>
                    </a:solidFill>
                    <a:latin typeface="Calibri" pitchFamily="34" charset="0"/>
                    <a:ea typeface="MS PGothic" pitchFamily="34" charset="-128"/>
                    <a:sym typeface="Calibri" pitchFamily="34" charset="0"/>
                  </a:defRPr>
                </a:lvl2pPr>
                <a:lvl3pPr marL="1143000" indent="-228600" eaLnBrk="0">
                  <a:defRPr sz="2400">
                    <a:solidFill>
                      <a:srgbClr val="000000"/>
                    </a:solidFill>
                    <a:latin typeface="Calibri" pitchFamily="34" charset="0"/>
                    <a:ea typeface="MS PGothic" pitchFamily="34" charset="-128"/>
                    <a:sym typeface="Calibri" pitchFamily="34" charset="0"/>
                  </a:defRPr>
                </a:lvl3pPr>
                <a:lvl4pPr marL="1600200" indent="-228600" eaLnBrk="0">
                  <a:defRPr sz="2400">
                    <a:solidFill>
                      <a:srgbClr val="000000"/>
                    </a:solidFill>
                    <a:latin typeface="Calibri" pitchFamily="34" charset="0"/>
                    <a:ea typeface="MS PGothic" pitchFamily="34" charset="-128"/>
                    <a:sym typeface="Calibri" pitchFamily="34" charset="0"/>
                  </a:defRPr>
                </a:lvl4pPr>
                <a:lvl5pPr marL="2057400" indent="-228600" eaLnBrk="0">
                  <a:defRPr sz="2400">
                    <a:solidFill>
                      <a:srgbClr val="000000"/>
                    </a:solidFill>
                    <a:latin typeface="Calibri" pitchFamily="34" charset="0"/>
                    <a:ea typeface="MS PGothic" pitchFamily="34" charset="-128"/>
                    <a:sym typeface="Calibri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rgbClr val="000000"/>
                    </a:solidFill>
                    <a:latin typeface="Calibri" pitchFamily="34" charset="0"/>
                    <a:ea typeface="MS PGothic" pitchFamily="34" charset="-128"/>
                    <a:sym typeface="Calibri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rgbClr val="000000"/>
                    </a:solidFill>
                    <a:latin typeface="Calibri" pitchFamily="34" charset="0"/>
                    <a:ea typeface="MS PGothic" pitchFamily="34" charset="-128"/>
                    <a:sym typeface="Calibri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rgbClr val="000000"/>
                    </a:solidFill>
                    <a:latin typeface="Calibri" pitchFamily="34" charset="0"/>
                    <a:ea typeface="MS PGothic" pitchFamily="34" charset="-128"/>
                    <a:sym typeface="Calibri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rgbClr val="000000"/>
                    </a:solidFill>
                    <a:latin typeface="Calibri" pitchFamily="34" charset="0"/>
                    <a:ea typeface="MS PGothic" pitchFamily="34" charset="-128"/>
                    <a:sym typeface="Calibri" pitchFamily="34" charset="0"/>
                  </a:defRPr>
                </a:lvl9pPr>
              </a:lstStyle>
              <a:p>
                <a:pPr algn="ctr" eaLnBrk="1"/>
                <a:r>
                  <a:rPr lang="es-ES" altLang="zh-CN" sz="900" b="1">
                    <a:solidFill>
                      <a:srgbClr val="FFFFFF"/>
                    </a:solidFill>
                    <a:latin typeface="+mn-ea"/>
                    <a:ea typeface="+mn-ea"/>
                  </a:rPr>
                  <a:t>98%</a:t>
                </a:r>
                <a:endParaRPr lang="es-ES" altLang="zh-CN" sz="1800">
                  <a:latin typeface="+mn-ea"/>
                  <a:ea typeface="+mn-ea"/>
                </a:endParaRPr>
              </a:p>
            </p:txBody>
          </p:sp>
        </p:grpSp>
        <p:grpSp>
          <p:nvGrpSpPr>
            <p:cNvPr id="59400" name="Group 228"/>
            <p:cNvGrpSpPr/>
            <p:nvPr/>
          </p:nvGrpSpPr>
          <p:grpSpPr bwMode="auto">
            <a:xfrm>
              <a:off x="1168825" y="943229"/>
              <a:ext cx="303323" cy="276300"/>
              <a:chOff x="28396" y="-511"/>
              <a:chExt cx="303323" cy="276301"/>
            </a:xfrm>
          </p:grpSpPr>
          <p:sp>
            <p:nvSpPr>
              <p:cNvPr id="59622" name="AutoShape 230"/>
              <p:cNvSpPr/>
              <p:nvPr/>
            </p:nvSpPr>
            <p:spPr bwMode="auto">
              <a:xfrm rot="10800000" flipH="1">
                <a:off x="117329" y="201156"/>
                <a:ext cx="125459" cy="74634"/>
              </a:xfrm>
              <a:prstGeom prst="triangle">
                <a:avLst>
                  <a:gd name="adj" fmla="val 50000"/>
                </a:avLst>
              </a:prstGeom>
              <a:solidFill>
                <a:srgbClr val="45C1A4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>
                <a:lvl1pPr eaLnBrk="0">
                  <a:defRPr sz="2400">
                    <a:solidFill>
                      <a:srgbClr val="000000"/>
                    </a:solidFill>
                    <a:latin typeface="Calibri" pitchFamily="34" charset="0"/>
                    <a:ea typeface="MS PGothic" pitchFamily="34" charset="-128"/>
                    <a:sym typeface="Calibri" pitchFamily="34" charset="0"/>
                  </a:defRPr>
                </a:lvl1pPr>
                <a:lvl2pPr marL="742950" indent="-285750" eaLnBrk="0">
                  <a:defRPr sz="2400">
                    <a:solidFill>
                      <a:srgbClr val="000000"/>
                    </a:solidFill>
                    <a:latin typeface="Calibri" pitchFamily="34" charset="0"/>
                    <a:ea typeface="MS PGothic" pitchFamily="34" charset="-128"/>
                    <a:sym typeface="Calibri" pitchFamily="34" charset="0"/>
                  </a:defRPr>
                </a:lvl2pPr>
                <a:lvl3pPr marL="1143000" indent="-228600" eaLnBrk="0">
                  <a:defRPr sz="2400">
                    <a:solidFill>
                      <a:srgbClr val="000000"/>
                    </a:solidFill>
                    <a:latin typeface="Calibri" pitchFamily="34" charset="0"/>
                    <a:ea typeface="MS PGothic" pitchFamily="34" charset="-128"/>
                    <a:sym typeface="Calibri" pitchFamily="34" charset="0"/>
                  </a:defRPr>
                </a:lvl3pPr>
                <a:lvl4pPr marL="1600200" indent="-228600" eaLnBrk="0">
                  <a:defRPr sz="2400">
                    <a:solidFill>
                      <a:srgbClr val="000000"/>
                    </a:solidFill>
                    <a:latin typeface="Calibri" pitchFamily="34" charset="0"/>
                    <a:ea typeface="MS PGothic" pitchFamily="34" charset="-128"/>
                    <a:sym typeface="Calibri" pitchFamily="34" charset="0"/>
                  </a:defRPr>
                </a:lvl4pPr>
                <a:lvl5pPr marL="2057400" indent="-228600" eaLnBrk="0">
                  <a:defRPr sz="2400">
                    <a:solidFill>
                      <a:srgbClr val="000000"/>
                    </a:solidFill>
                    <a:latin typeface="Calibri" pitchFamily="34" charset="0"/>
                    <a:ea typeface="MS PGothic" pitchFamily="34" charset="-128"/>
                    <a:sym typeface="Calibri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rgbClr val="000000"/>
                    </a:solidFill>
                    <a:latin typeface="Calibri" pitchFamily="34" charset="0"/>
                    <a:ea typeface="MS PGothic" pitchFamily="34" charset="-128"/>
                    <a:sym typeface="Calibri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rgbClr val="000000"/>
                    </a:solidFill>
                    <a:latin typeface="Calibri" pitchFamily="34" charset="0"/>
                    <a:ea typeface="MS PGothic" pitchFamily="34" charset="-128"/>
                    <a:sym typeface="Calibri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rgbClr val="000000"/>
                    </a:solidFill>
                    <a:latin typeface="Calibri" pitchFamily="34" charset="0"/>
                    <a:ea typeface="MS PGothic" pitchFamily="34" charset="-128"/>
                    <a:sym typeface="Calibri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rgbClr val="000000"/>
                    </a:solidFill>
                    <a:latin typeface="Calibri" pitchFamily="34" charset="0"/>
                    <a:ea typeface="MS PGothic" pitchFamily="34" charset="-128"/>
                    <a:sym typeface="Calibri" pitchFamily="34" charset="0"/>
                  </a:defRPr>
                </a:lvl9pPr>
              </a:lstStyle>
              <a:p>
                <a:pPr algn="ctr" eaLnBrk="1"/>
                <a:endParaRPr lang="zh-CN" altLang="zh-CN" sz="1800">
                  <a:solidFill>
                    <a:srgbClr val="FFFFFF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59623" name="AutoShape 231"/>
              <p:cNvSpPr/>
              <p:nvPr/>
            </p:nvSpPr>
            <p:spPr bwMode="auto">
              <a:xfrm>
                <a:off x="28396" y="-511"/>
                <a:ext cx="303323" cy="23025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599" y="0"/>
                    </a:lnTo>
                    <a:lnTo>
                      <a:pt x="21599" y="21599"/>
                    </a:lnTo>
                    <a:lnTo>
                      <a:pt x="0" y="21599"/>
                    </a:lnTo>
                    <a:close/>
                  </a:path>
                </a:pathLst>
              </a:custGeom>
              <a:solidFill>
                <a:srgbClr val="45C1A4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>
                <a:lvl1pPr eaLnBrk="0">
                  <a:defRPr sz="2400">
                    <a:solidFill>
                      <a:srgbClr val="000000"/>
                    </a:solidFill>
                    <a:latin typeface="Calibri" pitchFamily="34" charset="0"/>
                    <a:ea typeface="MS PGothic" pitchFamily="34" charset="-128"/>
                    <a:sym typeface="Calibri" pitchFamily="34" charset="0"/>
                  </a:defRPr>
                </a:lvl1pPr>
                <a:lvl2pPr marL="742950" indent="-285750" eaLnBrk="0">
                  <a:defRPr sz="2400">
                    <a:solidFill>
                      <a:srgbClr val="000000"/>
                    </a:solidFill>
                    <a:latin typeface="Calibri" pitchFamily="34" charset="0"/>
                    <a:ea typeface="MS PGothic" pitchFamily="34" charset="-128"/>
                    <a:sym typeface="Calibri" pitchFamily="34" charset="0"/>
                  </a:defRPr>
                </a:lvl2pPr>
                <a:lvl3pPr marL="1143000" indent="-228600" eaLnBrk="0">
                  <a:defRPr sz="2400">
                    <a:solidFill>
                      <a:srgbClr val="000000"/>
                    </a:solidFill>
                    <a:latin typeface="Calibri" pitchFamily="34" charset="0"/>
                    <a:ea typeface="MS PGothic" pitchFamily="34" charset="-128"/>
                    <a:sym typeface="Calibri" pitchFamily="34" charset="0"/>
                  </a:defRPr>
                </a:lvl3pPr>
                <a:lvl4pPr marL="1600200" indent="-228600" eaLnBrk="0">
                  <a:defRPr sz="2400">
                    <a:solidFill>
                      <a:srgbClr val="000000"/>
                    </a:solidFill>
                    <a:latin typeface="Calibri" pitchFamily="34" charset="0"/>
                    <a:ea typeface="MS PGothic" pitchFamily="34" charset="-128"/>
                    <a:sym typeface="Calibri" pitchFamily="34" charset="0"/>
                  </a:defRPr>
                </a:lvl4pPr>
                <a:lvl5pPr marL="2057400" indent="-228600" eaLnBrk="0">
                  <a:defRPr sz="2400">
                    <a:solidFill>
                      <a:srgbClr val="000000"/>
                    </a:solidFill>
                    <a:latin typeface="Calibri" pitchFamily="34" charset="0"/>
                    <a:ea typeface="MS PGothic" pitchFamily="34" charset="-128"/>
                    <a:sym typeface="Calibri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rgbClr val="000000"/>
                    </a:solidFill>
                    <a:latin typeface="Calibri" pitchFamily="34" charset="0"/>
                    <a:ea typeface="MS PGothic" pitchFamily="34" charset="-128"/>
                    <a:sym typeface="Calibri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rgbClr val="000000"/>
                    </a:solidFill>
                    <a:latin typeface="Calibri" pitchFamily="34" charset="0"/>
                    <a:ea typeface="MS PGothic" pitchFamily="34" charset="-128"/>
                    <a:sym typeface="Calibri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rgbClr val="000000"/>
                    </a:solidFill>
                    <a:latin typeface="Calibri" pitchFamily="34" charset="0"/>
                    <a:ea typeface="MS PGothic" pitchFamily="34" charset="-128"/>
                    <a:sym typeface="Calibri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rgbClr val="000000"/>
                    </a:solidFill>
                    <a:latin typeface="Calibri" pitchFamily="34" charset="0"/>
                    <a:ea typeface="MS PGothic" pitchFamily="34" charset="-128"/>
                    <a:sym typeface="Calibri" pitchFamily="34" charset="0"/>
                  </a:defRPr>
                </a:lvl9pPr>
              </a:lstStyle>
              <a:p>
                <a:pPr algn="ctr" eaLnBrk="1"/>
                <a:r>
                  <a:rPr lang="es-ES" altLang="zh-CN" sz="900" b="1">
                    <a:solidFill>
                      <a:srgbClr val="FFFFFF"/>
                    </a:solidFill>
                    <a:latin typeface="+mn-ea"/>
                    <a:ea typeface="+mn-ea"/>
                  </a:rPr>
                  <a:t>98%</a:t>
                </a:r>
                <a:endParaRPr lang="es-ES" altLang="zh-CN" sz="1800">
                  <a:latin typeface="+mn-ea"/>
                  <a:ea typeface="+mn-ea"/>
                </a:endParaRPr>
              </a:p>
            </p:txBody>
          </p:sp>
        </p:grpSp>
        <p:sp>
          <p:nvSpPr>
            <p:cNvPr id="59624" name="AutoShape 232"/>
            <p:cNvSpPr/>
            <p:nvPr/>
          </p:nvSpPr>
          <p:spPr bwMode="auto">
            <a:xfrm>
              <a:off x="96873" y="687572"/>
              <a:ext cx="2231250" cy="144502"/>
            </a:xfrm>
            <a:prstGeom prst="roundRect">
              <a:avLst>
                <a:gd name="adj" fmla="val 16667"/>
              </a:avLst>
            </a:prstGeom>
            <a:solidFill>
              <a:srgbClr val="D9D9D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>
              <a:lvl1pPr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1pPr>
              <a:lvl2pPr marL="742950" indent="-28575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2pPr>
              <a:lvl3pPr marL="11430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3pPr>
              <a:lvl4pPr marL="16002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4pPr>
              <a:lvl5pPr marL="20574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9pPr>
            </a:lstStyle>
            <a:p>
              <a:pPr algn="ctr" eaLnBrk="1"/>
              <a:endParaRPr lang="zh-CN" altLang="zh-CN" sz="1800">
                <a:solidFill>
                  <a:srgbClr val="FFFFFF"/>
                </a:solidFill>
                <a:latin typeface="+mn-ea"/>
                <a:ea typeface="+mn-ea"/>
              </a:endParaRPr>
            </a:p>
          </p:txBody>
        </p:sp>
        <p:sp>
          <p:nvSpPr>
            <p:cNvPr id="59625" name="AutoShape 233"/>
            <p:cNvSpPr/>
            <p:nvPr/>
          </p:nvSpPr>
          <p:spPr bwMode="auto">
            <a:xfrm>
              <a:off x="96873" y="687572"/>
              <a:ext cx="2088323" cy="144502"/>
            </a:xfrm>
            <a:prstGeom prst="roundRect">
              <a:avLst>
                <a:gd name="adj" fmla="val 16667"/>
              </a:avLst>
            </a:prstGeom>
            <a:solidFill>
              <a:srgbClr val="8DC9C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>
              <a:lvl1pPr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1pPr>
              <a:lvl2pPr marL="742950" indent="-28575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2pPr>
              <a:lvl3pPr marL="11430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3pPr>
              <a:lvl4pPr marL="16002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4pPr>
              <a:lvl5pPr marL="20574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9pPr>
            </a:lstStyle>
            <a:p>
              <a:pPr algn="ctr" eaLnBrk="1"/>
              <a:endParaRPr lang="zh-CN" altLang="zh-CN" sz="1800">
                <a:solidFill>
                  <a:srgbClr val="FFFFFF"/>
                </a:solidFill>
                <a:latin typeface="+mn-ea"/>
                <a:ea typeface="+mn-ea"/>
              </a:endParaRPr>
            </a:p>
          </p:txBody>
        </p:sp>
        <p:sp>
          <p:nvSpPr>
            <p:cNvPr id="59626" name="AutoShape 234"/>
            <p:cNvSpPr/>
            <p:nvPr/>
          </p:nvSpPr>
          <p:spPr bwMode="auto">
            <a:xfrm>
              <a:off x="96873" y="1263991"/>
              <a:ext cx="2231250" cy="142914"/>
            </a:xfrm>
            <a:prstGeom prst="roundRect">
              <a:avLst>
                <a:gd name="adj" fmla="val 16667"/>
              </a:avLst>
            </a:prstGeom>
            <a:solidFill>
              <a:srgbClr val="D9D9D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>
              <a:lvl1pPr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1pPr>
              <a:lvl2pPr marL="742950" indent="-28575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2pPr>
              <a:lvl3pPr marL="11430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3pPr>
              <a:lvl4pPr marL="16002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4pPr>
              <a:lvl5pPr marL="20574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9pPr>
            </a:lstStyle>
            <a:p>
              <a:pPr algn="ctr" eaLnBrk="1"/>
              <a:endParaRPr lang="zh-CN" altLang="zh-CN" sz="1800">
                <a:solidFill>
                  <a:srgbClr val="FFFFFF"/>
                </a:solidFill>
                <a:latin typeface="+mn-ea"/>
                <a:ea typeface="+mn-ea"/>
              </a:endParaRPr>
            </a:p>
          </p:txBody>
        </p:sp>
        <p:sp>
          <p:nvSpPr>
            <p:cNvPr id="59627" name="AutoShape 235"/>
            <p:cNvSpPr/>
            <p:nvPr/>
          </p:nvSpPr>
          <p:spPr bwMode="auto">
            <a:xfrm>
              <a:off x="96873" y="1263991"/>
              <a:ext cx="1222820" cy="142914"/>
            </a:xfrm>
            <a:prstGeom prst="roundRect">
              <a:avLst>
                <a:gd name="adj" fmla="val 16667"/>
              </a:avLst>
            </a:prstGeom>
            <a:solidFill>
              <a:srgbClr val="45C1A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>
              <a:lvl1pPr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1pPr>
              <a:lvl2pPr marL="742950" indent="-28575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2pPr>
              <a:lvl3pPr marL="11430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3pPr>
              <a:lvl4pPr marL="16002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4pPr>
              <a:lvl5pPr marL="20574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9pPr>
            </a:lstStyle>
            <a:p>
              <a:pPr algn="ctr" eaLnBrk="1"/>
              <a:endParaRPr lang="zh-CN" altLang="zh-CN" sz="1800">
                <a:solidFill>
                  <a:srgbClr val="FFFFFF"/>
                </a:solidFill>
                <a:latin typeface="+mn-ea"/>
                <a:ea typeface="+mn-ea"/>
              </a:endParaRPr>
            </a:p>
          </p:txBody>
        </p:sp>
        <p:sp>
          <p:nvSpPr>
            <p:cNvPr id="59628" name="AutoShape 236"/>
            <p:cNvSpPr/>
            <p:nvPr/>
          </p:nvSpPr>
          <p:spPr bwMode="auto">
            <a:xfrm>
              <a:off x="96873" y="1846761"/>
              <a:ext cx="2231250" cy="144502"/>
            </a:xfrm>
            <a:prstGeom prst="roundRect">
              <a:avLst>
                <a:gd name="adj" fmla="val 16667"/>
              </a:avLst>
            </a:prstGeom>
            <a:solidFill>
              <a:srgbClr val="D9D9D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>
              <a:lvl1pPr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1pPr>
              <a:lvl2pPr marL="742950" indent="-28575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2pPr>
              <a:lvl3pPr marL="11430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3pPr>
              <a:lvl4pPr marL="16002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4pPr>
              <a:lvl5pPr marL="20574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9pPr>
            </a:lstStyle>
            <a:p>
              <a:pPr algn="ctr" eaLnBrk="1"/>
              <a:endParaRPr lang="zh-CN" altLang="zh-CN" sz="1800">
                <a:solidFill>
                  <a:srgbClr val="FFFFFF"/>
                </a:solidFill>
                <a:latin typeface="+mn-ea"/>
                <a:ea typeface="+mn-ea"/>
              </a:endParaRPr>
            </a:p>
          </p:txBody>
        </p:sp>
        <p:sp>
          <p:nvSpPr>
            <p:cNvPr id="59629" name="AutoShape 237"/>
            <p:cNvSpPr/>
            <p:nvPr/>
          </p:nvSpPr>
          <p:spPr bwMode="auto">
            <a:xfrm>
              <a:off x="96873" y="1846761"/>
              <a:ext cx="1535671" cy="144502"/>
            </a:xfrm>
            <a:prstGeom prst="roundRect">
              <a:avLst>
                <a:gd name="adj" fmla="val 16667"/>
              </a:avLst>
            </a:prstGeom>
            <a:solidFill>
              <a:srgbClr val="A0C6A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>
              <a:lvl1pPr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1pPr>
              <a:lvl2pPr marL="742950" indent="-28575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2pPr>
              <a:lvl3pPr marL="11430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3pPr>
              <a:lvl4pPr marL="16002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4pPr>
              <a:lvl5pPr marL="20574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9pPr>
            </a:lstStyle>
            <a:p>
              <a:pPr algn="ctr" eaLnBrk="1"/>
              <a:endParaRPr lang="zh-CN" altLang="zh-CN" sz="1800">
                <a:solidFill>
                  <a:srgbClr val="FFFFFF"/>
                </a:solidFill>
                <a:latin typeface="+mn-ea"/>
                <a:ea typeface="+mn-ea"/>
              </a:endParaRPr>
            </a:p>
          </p:txBody>
        </p:sp>
        <p:sp>
          <p:nvSpPr>
            <p:cNvPr id="59630" name="AutoShape 238"/>
            <p:cNvSpPr/>
            <p:nvPr/>
          </p:nvSpPr>
          <p:spPr bwMode="auto">
            <a:xfrm>
              <a:off x="96873" y="2415240"/>
              <a:ext cx="2231250" cy="144502"/>
            </a:xfrm>
            <a:prstGeom prst="roundRect">
              <a:avLst>
                <a:gd name="adj" fmla="val 16667"/>
              </a:avLst>
            </a:prstGeom>
            <a:solidFill>
              <a:srgbClr val="D9D9D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>
              <a:lvl1pPr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1pPr>
              <a:lvl2pPr marL="742950" indent="-28575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2pPr>
              <a:lvl3pPr marL="11430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3pPr>
              <a:lvl4pPr marL="16002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4pPr>
              <a:lvl5pPr marL="20574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9pPr>
            </a:lstStyle>
            <a:p>
              <a:pPr algn="ctr" eaLnBrk="1"/>
              <a:endParaRPr lang="zh-CN" altLang="zh-CN" sz="1800">
                <a:solidFill>
                  <a:srgbClr val="FFFFFF"/>
                </a:solidFill>
                <a:latin typeface="+mn-ea"/>
                <a:ea typeface="+mn-ea"/>
              </a:endParaRPr>
            </a:p>
          </p:txBody>
        </p:sp>
        <p:sp>
          <p:nvSpPr>
            <p:cNvPr id="59631" name="AutoShape 239"/>
            <p:cNvSpPr/>
            <p:nvPr/>
          </p:nvSpPr>
          <p:spPr bwMode="auto">
            <a:xfrm>
              <a:off x="96873" y="2415240"/>
              <a:ext cx="1727829" cy="144502"/>
            </a:xfrm>
            <a:prstGeom prst="roundRect">
              <a:avLst>
                <a:gd name="adj" fmla="val 16667"/>
              </a:avLst>
            </a:prstGeom>
            <a:solidFill>
              <a:srgbClr val="C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>
              <a:lvl1pPr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1pPr>
              <a:lvl2pPr marL="742950" indent="-28575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2pPr>
              <a:lvl3pPr marL="11430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3pPr>
              <a:lvl4pPr marL="16002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4pPr>
              <a:lvl5pPr marL="20574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9pPr>
            </a:lstStyle>
            <a:p>
              <a:pPr algn="ctr" eaLnBrk="1"/>
              <a:endParaRPr lang="zh-CN" altLang="zh-CN" sz="1800">
                <a:solidFill>
                  <a:srgbClr val="FFFFFF"/>
                </a:solidFill>
                <a:latin typeface="+mn-ea"/>
                <a:ea typeface="+mn-ea"/>
              </a:endParaRPr>
            </a:p>
          </p:txBody>
        </p:sp>
        <p:grpSp>
          <p:nvGrpSpPr>
            <p:cNvPr id="59409" name="Group 240"/>
            <p:cNvGrpSpPr/>
            <p:nvPr/>
          </p:nvGrpSpPr>
          <p:grpSpPr bwMode="auto">
            <a:xfrm>
              <a:off x="2032740" y="373162"/>
              <a:ext cx="303323" cy="276300"/>
              <a:chOff x="28215" y="-463"/>
              <a:chExt cx="303323" cy="276301"/>
            </a:xfrm>
          </p:grpSpPr>
          <p:sp>
            <p:nvSpPr>
              <p:cNvPr id="59634" name="AutoShape 242"/>
              <p:cNvSpPr/>
              <p:nvPr/>
            </p:nvSpPr>
            <p:spPr bwMode="auto">
              <a:xfrm>
                <a:off x="28215" y="-463"/>
                <a:ext cx="303323" cy="230251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599" y="0"/>
                    </a:lnTo>
                    <a:lnTo>
                      <a:pt x="21599" y="21599"/>
                    </a:lnTo>
                    <a:lnTo>
                      <a:pt x="0" y="21599"/>
                    </a:lnTo>
                    <a:close/>
                  </a:path>
                </a:pathLst>
              </a:custGeom>
              <a:solidFill>
                <a:srgbClr val="8DC9C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>
                <a:lvl1pPr eaLnBrk="0">
                  <a:defRPr sz="2400">
                    <a:solidFill>
                      <a:srgbClr val="000000"/>
                    </a:solidFill>
                    <a:latin typeface="Calibri" pitchFamily="34" charset="0"/>
                    <a:ea typeface="MS PGothic" pitchFamily="34" charset="-128"/>
                    <a:sym typeface="Calibri" pitchFamily="34" charset="0"/>
                  </a:defRPr>
                </a:lvl1pPr>
                <a:lvl2pPr marL="742950" indent="-285750" eaLnBrk="0">
                  <a:defRPr sz="2400">
                    <a:solidFill>
                      <a:srgbClr val="000000"/>
                    </a:solidFill>
                    <a:latin typeface="Calibri" pitchFamily="34" charset="0"/>
                    <a:ea typeface="MS PGothic" pitchFamily="34" charset="-128"/>
                    <a:sym typeface="Calibri" pitchFamily="34" charset="0"/>
                  </a:defRPr>
                </a:lvl2pPr>
                <a:lvl3pPr marL="1143000" indent="-228600" eaLnBrk="0">
                  <a:defRPr sz="2400">
                    <a:solidFill>
                      <a:srgbClr val="000000"/>
                    </a:solidFill>
                    <a:latin typeface="Calibri" pitchFamily="34" charset="0"/>
                    <a:ea typeface="MS PGothic" pitchFamily="34" charset="-128"/>
                    <a:sym typeface="Calibri" pitchFamily="34" charset="0"/>
                  </a:defRPr>
                </a:lvl3pPr>
                <a:lvl4pPr marL="1600200" indent="-228600" eaLnBrk="0">
                  <a:defRPr sz="2400">
                    <a:solidFill>
                      <a:srgbClr val="000000"/>
                    </a:solidFill>
                    <a:latin typeface="Calibri" pitchFamily="34" charset="0"/>
                    <a:ea typeface="MS PGothic" pitchFamily="34" charset="-128"/>
                    <a:sym typeface="Calibri" pitchFamily="34" charset="0"/>
                  </a:defRPr>
                </a:lvl4pPr>
                <a:lvl5pPr marL="2057400" indent="-228600" eaLnBrk="0">
                  <a:defRPr sz="2400">
                    <a:solidFill>
                      <a:srgbClr val="000000"/>
                    </a:solidFill>
                    <a:latin typeface="Calibri" pitchFamily="34" charset="0"/>
                    <a:ea typeface="MS PGothic" pitchFamily="34" charset="-128"/>
                    <a:sym typeface="Calibri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rgbClr val="000000"/>
                    </a:solidFill>
                    <a:latin typeface="Calibri" pitchFamily="34" charset="0"/>
                    <a:ea typeface="MS PGothic" pitchFamily="34" charset="-128"/>
                    <a:sym typeface="Calibri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rgbClr val="000000"/>
                    </a:solidFill>
                    <a:latin typeface="Calibri" pitchFamily="34" charset="0"/>
                    <a:ea typeface="MS PGothic" pitchFamily="34" charset="-128"/>
                    <a:sym typeface="Calibri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rgbClr val="000000"/>
                    </a:solidFill>
                    <a:latin typeface="Calibri" pitchFamily="34" charset="0"/>
                    <a:ea typeface="MS PGothic" pitchFamily="34" charset="-128"/>
                    <a:sym typeface="Calibri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rgbClr val="000000"/>
                    </a:solidFill>
                    <a:latin typeface="Calibri" pitchFamily="34" charset="0"/>
                    <a:ea typeface="MS PGothic" pitchFamily="34" charset="-128"/>
                    <a:sym typeface="Calibri" pitchFamily="34" charset="0"/>
                  </a:defRPr>
                </a:lvl9pPr>
              </a:lstStyle>
              <a:p>
                <a:pPr algn="ctr" eaLnBrk="1"/>
                <a:r>
                  <a:rPr lang="es-ES" altLang="zh-CN" sz="900" b="1">
                    <a:solidFill>
                      <a:srgbClr val="FFFFFF"/>
                    </a:solidFill>
                    <a:latin typeface="+mn-ea"/>
                    <a:ea typeface="+mn-ea"/>
                  </a:rPr>
                  <a:t>98%</a:t>
                </a:r>
                <a:endParaRPr lang="es-ES" altLang="zh-CN" sz="1800">
                  <a:latin typeface="+mn-ea"/>
                  <a:ea typeface="+mn-ea"/>
                </a:endParaRPr>
              </a:p>
            </p:txBody>
          </p:sp>
          <p:sp>
            <p:nvSpPr>
              <p:cNvPr id="59635" name="AutoShape 243"/>
              <p:cNvSpPr/>
              <p:nvPr/>
            </p:nvSpPr>
            <p:spPr bwMode="auto">
              <a:xfrm rot="10800000" flipH="1">
                <a:off x="117148" y="201205"/>
                <a:ext cx="125459" cy="74633"/>
              </a:xfrm>
              <a:prstGeom prst="triangle">
                <a:avLst>
                  <a:gd name="adj" fmla="val 50000"/>
                </a:avLst>
              </a:prstGeom>
              <a:solidFill>
                <a:srgbClr val="8DC9C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>
                <a:lvl1pPr eaLnBrk="0">
                  <a:defRPr sz="2400">
                    <a:solidFill>
                      <a:srgbClr val="000000"/>
                    </a:solidFill>
                    <a:latin typeface="Calibri" pitchFamily="34" charset="0"/>
                    <a:ea typeface="MS PGothic" pitchFamily="34" charset="-128"/>
                    <a:sym typeface="Calibri" pitchFamily="34" charset="0"/>
                  </a:defRPr>
                </a:lvl1pPr>
                <a:lvl2pPr marL="742950" indent="-285750" eaLnBrk="0">
                  <a:defRPr sz="2400">
                    <a:solidFill>
                      <a:srgbClr val="000000"/>
                    </a:solidFill>
                    <a:latin typeface="Calibri" pitchFamily="34" charset="0"/>
                    <a:ea typeface="MS PGothic" pitchFamily="34" charset="-128"/>
                    <a:sym typeface="Calibri" pitchFamily="34" charset="0"/>
                  </a:defRPr>
                </a:lvl2pPr>
                <a:lvl3pPr marL="1143000" indent="-228600" eaLnBrk="0">
                  <a:defRPr sz="2400">
                    <a:solidFill>
                      <a:srgbClr val="000000"/>
                    </a:solidFill>
                    <a:latin typeface="Calibri" pitchFamily="34" charset="0"/>
                    <a:ea typeface="MS PGothic" pitchFamily="34" charset="-128"/>
                    <a:sym typeface="Calibri" pitchFamily="34" charset="0"/>
                  </a:defRPr>
                </a:lvl3pPr>
                <a:lvl4pPr marL="1600200" indent="-228600" eaLnBrk="0">
                  <a:defRPr sz="2400">
                    <a:solidFill>
                      <a:srgbClr val="000000"/>
                    </a:solidFill>
                    <a:latin typeface="Calibri" pitchFamily="34" charset="0"/>
                    <a:ea typeface="MS PGothic" pitchFamily="34" charset="-128"/>
                    <a:sym typeface="Calibri" pitchFamily="34" charset="0"/>
                  </a:defRPr>
                </a:lvl4pPr>
                <a:lvl5pPr marL="2057400" indent="-228600" eaLnBrk="0">
                  <a:defRPr sz="2400">
                    <a:solidFill>
                      <a:srgbClr val="000000"/>
                    </a:solidFill>
                    <a:latin typeface="Calibri" pitchFamily="34" charset="0"/>
                    <a:ea typeface="MS PGothic" pitchFamily="34" charset="-128"/>
                    <a:sym typeface="Calibri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rgbClr val="000000"/>
                    </a:solidFill>
                    <a:latin typeface="Calibri" pitchFamily="34" charset="0"/>
                    <a:ea typeface="MS PGothic" pitchFamily="34" charset="-128"/>
                    <a:sym typeface="Calibri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rgbClr val="000000"/>
                    </a:solidFill>
                    <a:latin typeface="Calibri" pitchFamily="34" charset="0"/>
                    <a:ea typeface="MS PGothic" pitchFamily="34" charset="-128"/>
                    <a:sym typeface="Calibri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rgbClr val="000000"/>
                    </a:solidFill>
                    <a:latin typeface="Calibri" pitchFamily="34" charset="0"/>
                    <a:ea typeface="MS PGothic" pitchFamily="34" charset="-128"/>
                    <a:sym typeface="Calibri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rgbClr val="000000"/>
                    </a:solidFill>
                    <a:latin typeface="Calibri" pitchFamily="34" charset="0"/>
                    <a:ea typeface="MS PGothic" pitchFamily="34" charset="-128"/>
                    <a:sym typeface="Calibri" pitchFamily="34" charset="0"/>
                  </a:defRPr>
                </a:lvl9pPr>
              </a:lstStyle>
              <a:p>
                <a:pPr algn="ctr" eaLnBrk="1"/>
                <a:endParaRPr lang="zh-CN" altLang="zh-CN" sz="1800">
                  <a:solidFill>
                    <a:srgbClr val="FFFFFF"/>
                  </a:solidFill>
                  <a:latin typeface="+mn-ea"/>
                  <a:ea typeface="+mn-ea"/>
                </a:endParaRPr>
              </a:p>
            </p:txBody>
          </p:sp>
        </p:grpSp>
        <p:sp>
          <p:nvSpPr>
            <p:cNvPr id="59636" name="AutoShape 244"/>
            <p:cNvSpPr/>
            <p:nvPr/>
          </p:nvSpPr>
          <p:spPr bwMode="auto">
            <a:xfrm>
              <a:off x="0" y="-1"/>
              <a:ext cx="2520281" cy="39698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>
              <a:lvl1pPr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1pPr>
              <a:lvl2pPr marL="742950" indent="-28575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2pPr>
              <a:lvl3pPr marL="11430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3pPr>
              <a:lvl4pPr marL="16002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4pPr>
              <a:lvl5pPr marL="20574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9pPr>
            </a:lstStyle>
            <a:p>
              <a:pPr eaLnBrk="1"/>
              <a:r>
                <a:rPr lang="zh-CN" altLang="en-US" sz="2000" b="1" dirty="0" smtClean="0">
                  <a:solidFill>
                    <a:srgbClr val="595959"/>
                  </a:solidFill>
                  <a:latin typeface="+mn-ea"/>
                  <a:ea typeface="+mn-ea"/>
                </a:rPr>
                <a:t>市场份额</a:t>
              </a:r>
              <a:endParaRPr lang="es-ES" altLang="zh-CN" sz="1800" b="1" dirty="0">
                <a:latin typeface="+mn-ea"/>
                <a:ea typeface="+mn-ea"/>
              </a:endParaRPr>
            </a:p>
          </p:txBody>
        </p:sp>
        <p:sp>
          <p:nvSpPr>
            <p:cNvPr id="59637" name="AutoShape 245"/>
            <p:cNvSpPr/>
            <p:nvPr/>
          </p:nvSpPr>
          <p:spPr bwMode="auto">
            <a:xfrm>
              <a:off x="39702" y="457323"/>
              <a:ext cx="1111655" cy="25565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45719" tIns="45719" rIns="45719" bIns="45719"/>
            <a:lstStyle>
              <a:lvl1pPr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1pPr>
              <a:lvl2pPr marL="742950" indent="-28575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2pPr>
              <a:lvl3pPr marL="11430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3pPr>
              <a:lvl4pPr marL="16002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4pPr>
              <a:lvl5pPr marL="20574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9pPr>
            </a:lstStyle>
            <a:p>
              <a:pPr eaLnBrk="1">
                <a:spcBef>
                  <a:spcPts val="200"/>
                </a:spcBef>
              </a:pPr>
              <a:r>
                <a:rPr lang="zh-CN" altLang="en-US" sz="1000" b="1" dirty="0" smtClean="0">
                  <a:solidFill>
                    <a:srgbClr val="808080"/>
                  </a:solidFill>
                  <a:latin typeface="+mn-ea"/>
                  <a:ea typeface="+mn-ea"/>
                </a:rPr>
                <a:t>国家名称</a:t>
              </a:r>
              <a:endParaRPr lang="es-ES" altLang="zh-CN" sz="1800" dirty="0">
                <a:latin typeface="+mn-ea"/>
                <a:ea typeface="+mn-ea"/>
              </a:endParaRPr>
            </a:p>
          </p:txBody>
        </p:sp>
        <p:sp>
          <p:nvSpPr>
            <p:cNvPr id="59638" name="AutoShape 246"/>
            <p:cNvSpPr/>
            <p:nvPr/>
          </p:nvSpPr>
          <p:spPr bwMode="auto">
            <a:xfrm>
              <a:off x="39702" y="1051209"/>
              <a:ext cx="1111655" cy="25724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45719" tIns="45719" rIns="45719" bIns="45719"/>
            <a:lstStyle>
              <a:lvl1pPr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1pPr>
              <a:lvl2pPr marL="742950" indent="-28575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2pPr>
              <a:lvl3pPr marL="11430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3pPr>
              <a:lvl4pPr marL="16002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4pPr>
              <a:lvl5pPr marL="20574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9pPr>
            </a:lstStyle>
            <a:p>
              <a:pPr eaLnBrk="1">
                <a:spcBef>
                  <a:spcPts val="200"/>
                </a:spcBef>
              </a:pPr>
              <a:r>
                <a:rPr lang="zh-CN" altLang="en-US" sz="1000" b="1" dirty="0" smtClean="0">
                  <a:solidFill>
                    <a:srgbClr val="808080"/>
                  </a:solidFill>
                  <a:latin typeface="+mn-ea"/>
                  <a:ea typeface="+mn-ea"/>
                </a:rPr>
                <a:t>国家名称</a:t>
              </a:r>
              <a:endParaRPr lang="es-ES" altLang="zh-CN" sz="1800" dirty="0">
                <a:latin typeface="+mn-ea"/>
                <a:ea typeface="+mn-ea"/>
              </a:endParaRPr>
            </a:p>
          </p:txBody>
        </p:sp>
        <p:sp>
          <p:nvSpPr>
            <p:cNvPr id="59639" name="AutoShape 247"/>
            <p:cNvSpPr/>
            <p:nvPr/>
          </p:nvSpPr>
          <p:spPr bwMode="auto">
            <a:xfrm>
              <a:off x="39702" y="1621275"/>
              <a:ext cx="1111655" cy="25724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45719" tIns="45719" rIns="45719" bIns="45719"/>
            <a:lstStyle>
              <a:lvl1pPr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1pPr>
              <a:lvl2pPr marL="742950" indent="-28575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2pPr>
              <a:lvl3pPr marL="11430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3pPr>
              <a:lvl4pPr marL="16002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4pPr>
              <a:lvl5pPr marL="20574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9pPr>
            </a:lstStyle>
            <a:p>
              <a:pPr eaLnBrk="1">
                <a:spcBef>
                  <a:spcPts val="200"/>
                </a:spcBef>
              </a:pPr>
              <a:r>
                <a:rPr lang="zh-CN" altLang="en-US" sz="1000" b="1" dirty="0" smtClean="0">
                  <a:solidFill>
                    <a:srgbClr val="808080"/>
                  </a:solidFill>
                  <a:latin typeface="+mn-ea"/>
                  <a:ea typeface="+mn-ea"/>
                </a:rPr>
                <a:t>国家名称</a:t>
              </a:r>
              <a:endParaRPr lang="es-ES" altLang="zh-CN" sz="1800" dirty="0">
                <a:latin typeface="+mn-ea"/>
                <a:ea typeface="+mn-ea"/>
              </a:endParaRPr>
            </a:p>
          </p:txBody>
        </p:sp>
        <p:sp>
          <p:nvSpPr>
            <p:cNvPr id="59640" name="AutoShape 248"/>
            <p:cNvSpPr/>
            <p:nvPr/>
          </p:nvSpPr>
          <p:spPr bwMode="auto">
            <a:xfrm>
              <a:off x="39702" y="2202457"/>
              <a:ext cx="1111655" cy="25565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45719" tIns="45719" rIns="45719" bIns="45719"/>
            <a:lstStyle>
              <a:lvl1pPr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1pPr>
              <a:lvl2pPr marL="742950" indent="-28575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2pPr>
              <a:lvl3pPr marL="11430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3pPr>
              <a:lvl4pPr marL="16002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4pPr>
              <a:lvl5pPr marL="20574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9pPr>
            </a:lstStyle>
            <a:p>
              <a:pPr eaLnBrk="1">
                <a:spcBef>
                  <a:spcPts val="200"/>
                </a:spcBef>
              </a:pPr>
              <a:r>
                <a:rPr lang="zh-CN" altLang="en-US" sz="1000" b="1" dirty="0" smtClean="0">
                  <a:solidFill>
                    <a:srgbClr val="808080"/>
                  </a:solidFill>
                  <a:latin typeface="+mn-ea"/>
                  <a:ea typeface="+mn-ea"/>
                </a:rPr>
                <a:t>国家名称</a:t>
              </a:r>
              <a:endParaRPr lang="es-ES" altLang="zh-CN" sz="1800" dirty="0">
                <a:latin typeface="+mn-ea"/>
                <a:ea typeface="+mn-ea"/>
              </a:endParaRPr>
            </a:p>
          </p:txBody>
        </p:sp>
      </p:grpSp>
      <p:sp>
        <p:nvSpPr>
          <p:cNvPr id="250" name="AutoShape 5"/>
          <p:cNvSpPr/>
          <p:nvPr/>
        </p:nvSpPr>
        <p:spPr bwMode="auto">
          <a:xfrm flipV="1">
            <a:off x="1266825" y="584392"/>
            <a:ext cx="6667500" cy="18000"/>
          </a:xfrm>
          <a:custGeom>
            <a:avLst/>
            <a:gdLst>
              <a:gd name="T0" fmla="*/ 3333750 w 21600"/>
              <a:gd name="T1" fmla="*/ 33338 h 21600"/>
              <a:gd name="T2" fmla="*/ 3333750 w 21600"/>
              <a:gd name="T3" fmla="*/ 33338 h 21600"/>
              <a:gd name="T4" fmla="*/ 3333750 w 21600"/>
              <a:gd name="T5" fmla="*/ 33338 h 21600"/>
              <a:gd name="T6" fmla="*/ 3333750 w 21600"/>
              <a:gd name="T7" fmla="*/ 33338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rgbClr val="32AA90"/>
          </a:solidFill>
          <a:ln w="25400" cap="flat" cmpd="sng">
            <a:noFill/>
            <a:prstDash val="solid"/>
            <a:miter lim="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251" name="AutoShape 16"/>
          <p:cNvSpPr/>
          <p:nvPr/>
        </p:nvSpPr>
        <p:spPr bwMode="auto">
          <a:xfrm>
            <a:off x="1243915" y="276126"/>
            <a:ext cx="4480213" cy="2794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/>
            <a:r>
              <a:rPr lang="zh-CN" altLang="en-US" sz="2000" b="1" dirty="0" smtClean="0">
                <a:solidFill>
                  <a:srgbClr val="002060"/>
                </a:solidFill>
                <a:latin typeface="+mn-ea"/>
                <a:ea typeface="+mn-ea"/>
              </a:rPr>
              <a:t>单击此处添加标题</a:t>
            </a:r>
            <a:endParaRPr lang="es-ES" altLang="zh-CN" sz="2000" b="1" dirty="0">
              <a:solidFill>
                <a:srgbClr val="002060"/>
              </a:solidFill>
              <a:latin typeface="+mn-ea"/>
              <a:ea typeface="+mn-ea"/>
            </a:endParaRPr>
          </a:p>
        </p:txBody>
      </p:sp>
      <p:sp>
        <p:nvSpPr>
          <p:cNvPr id="252" name="AutoShape 34"/>
          <p:cNvSpPr/>
          <p:nvPr/>
        </p:nvSpPr>
        <p:spPr bwMode="auto">
          <a:xfrm>
            <a:off x="3363293" y="415826"/>
            <a:ext cx="4004296" cy="1397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just" eaLnBrk="1">
              <a:spcBef>
                <a:spcPts val="600"/>
              </a:spcBef>
            </a:pPr>
            <a:r>
              <a:rPr lang="zh-CN" altLang="en-US" sz="700" dirty="0" smtClean="0">
                <a:solidFill>
                  <a:srgbClr val="3BB692"/>
                </a:solidFill>
                <a:latin typeface="+mn-ea"/>
                <a:ea typeface="+mn-ea"/>
                <a:sym typeface="Verdana" pitchFamily="34" charset="0"/>
              </a:rPr>
              <a:t>单击此处添加副标题或详细文本描述</a:t>
            </a:r>
            <a:endParaRPr lang="es-ES" altLang="zh-CN" sz="1800" dirty="0">
              <a:latin typeface="+mn-ea"/>
              <a:ea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93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93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96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1" grpId="0" autoUpdateAnimBg="0"/>
      <p:bldP spid="252" grpId="0" autoUpdateAnimBg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76" name="Drag-image3.jpg"/>
          <p:cNvPicPr/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85" b="8285"/>
          <a:stretch>
            <a:fillRect/>
          </a:stretch>
        </p:blipFill>
        <p:spPr>
          <a:xfrm>
            <a:off x="1" y="830263"/>
            <a:ext cx="9144000" cy="2748008"/>
          </a:xfrm>
          <a:prstGeom prst="rect">
            <a:avLst/>
          </a:prstGeom>
          <a:ln w="12700">
            <a:miter lim="400000"/>
            <a:headEnd/>
            <a:tailEnd/>
          </a:ln>
        </p:spPr>
      </p:pic>
      <p:grpSp>
        <p:nvGrpSpPr>
          <p:cNvPr id="20479" name="Group 20479"/>
          <p:cNvGrpSpPr/>
          <p:nvPr/>
        </p:nvGrpSpPr>
        <p:grpSpPr>
          <a:xfrm>
            <a:off x="378395" y="3642646"/>
            <a:ext cx="1928817" cy="1247256"/>
            <a:chOff x="0" y="0"/>
            <a:chExt cx="1928816" cy="1247254"/>
          </a:xfrm>
        </p:grpSpPr>
        <p:sp>
          <p:nvSpPr>
            <p:cNvPr id="20477" name="Shape 20477"/>
            <p:cNvSpPr/>
            <p:nvPr/>
          </p:nvSpPr>
          <p:spPr>
            <a:xfrm>
              <a:off x="0" y="305436"/>
              <a:ext cx="1928816" cy="94181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rmAutofit/>
            </a:bodyPr>
            <a:lstStyle/>
            <a:p>
              <a:pPr lvl="0">
                <a:lnSpc>
                  <a:spcPct val="120000"/>
                </a:lnSpc>
                <a:spcBef>
                  <a:spcPts val="100"/>
                </a:spcBef>
                <a:defRPr>
                  <a:uFillTx/>
                </a:defRPr>
              </a:pPr>
              <a:r>
                <a:rPr lang="zh-CN" altLang="en-US" sz="800" dirty="0">
                  <a:solidFill>
                    <a:srgbClr val="7F7F7F"/>
                  </a:solidFill>
                  <a:uFill>
                    <a:solidFill>
                      <a:srgbClr val="7F7F7F"/>
                    </a:solidFill>
                  </a:uFill>
                  <a:latin typeface="+mn-ea"/>
                  <a:ea typeface="+mn-ea"/>
                  <a:cs typeface="Roboto condensed"/>
                  <a:sym typeface="Roboto condensed"/>
                </a:rPr>
                <a:t>单击此处添加标题</a:t>
              </a:r>
              <a:endParaRPr lang="zh-CN" altLang="en-US" sz="800" dirty="0">
                <a:solidFill>
                  <a:srgbClr val="7F7F7F"/>
                </a:solidFill>
                <a:uFill>
                  <a:solidFill>
                    <a:srgbClr val="7F7F7F"/>
                  </a:solidFill>
                </a:uFill>
                <a:latin typeface="+mn-ea"/>
                <a:ea typeface="+mn-ea"/>
                <a:cs typeface="Roboto condensed"/>
                <a:sym typeface="Roboto condensed"/>
              </a:endParaRPr>
            </a:p>
          </p:txBody>
        </p:sp>
        <p:sp>
          <p:nvSpPr>
            <p:cNvPr id="20478" name="Shape 20478"/>
            <p:cNvSpPr/>
            <p:nvPr/>
          </p:nvSpPr>
          <p:spPr>
            <a:xfrm>
              <a:off x="1" y="0"/>
              <a:ext cx="1636716" cy="31392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>
                <a:lnSpc>
                  <a:spcPct val="120000"/>
                </a:lnSpc>
                <a:spcBef>
                  <a:spcPts val="200"/>
                </a:spcBef>
                <a:defRPr sz="1200">
                  <a:solidFill>
                    <a:srgbClr val="7F7F7F"/>
                  </a:solidFill>
                  <a:uFill>
                    <a:solidFill>
                      <a:srgbClr val="7F7F7F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1200" dirty="0" smtClean="0">
                  <a:solidFill>
                    <a:srgbClr val="7F7F7F"/>
                  </a:solidFill>
                  <a:uFill>
                    <a:solidFill>
                      <a:srgbClr val="7F7F7F"/>
                    </a:solidFill>
                  </a:uFill>
                  <a:latin typeface="+mn-ea"/>
                  <a:ea typeface="+mn-ea"/>
                </a:rPr>
                <a:t>地址</a:t>
              </a:r>
              <a:endParaRPr sz="1200" dirty="0">
                <a:solidFill>
                  <a:srgbClr val="7F7F7F"/>
                </a:solidFill>
                <a:uFill>
                  <a:solidFill>
                    <a:srgbClr val="7F7F7F"/>
                  </a:solidFill>
                </a:uFill>
                <a:latin typeface="+mn-ea"/>
                <a:ea typeface="+mn-ea"/>
              </a:endParaRPr>
            </a:p>
          </p:txBody>
        </p:sp>
      </p:grpSp>
      <p:grpSp>
        <p:nvGrpSpPr>
          <p:cNvPr id="20482" name="Group 20482"/>
          <p:cNvGrpSpPr/>
          <p:nvPr/>
        </p:nvGrpSpPr>
        <p:grpSpPr>
          <a:xfrm>
            <a:off x="3839145" y="3597797"/>
            <a:ext cx="1636719" cy="1247256"/>
            <a:chOff x="0" y="0"/>
            <a:chExt cx="1636717" cy="1247254"/>
          </a:xfrm>
        </p:grpSpPr>
        <p:sp>
          <p:nvSpPr>
            <p:cNvPr id="20480" name="Shape 20480"/>
            <p:cNvSpPr/>
            <p:nvPr/>
          </p:nvSpPr>
          <p:spPr>
            <a:xfrm>
              <a:off x="0" y="305436"/>
              <a:ext cx="1636717" cy="94181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rmAutofit/>
            </a:bodyPr>
            <a:lstStyle/>
            <a:p>
              <a:pPr lvl="0">
                <a:lnSpc>
                  <a:spcPct val="120000"/>
                </a:lnSpc>
                <a:spcBef>
                  <a:spcPts val="100"/>
                </a:spcBef>
                <a:defRPr>
                  <a:uFillTx/>
                </a:defRPr>
              </a:pPr>
              <a:r>
                <a:rPr lang="zh-CN" altLang="en-US" sz="800" dirty="0" smtClean="0">
                  <a:solidFill>
                    <a:srgbClr val="7F7F7F"/>
                  </a:solidFill>
                  <a:uFill>
                    <a:solidFill>
                      <a:srgbClr val="7F7F7F"/>
                    </a:solidFill>
                  </a:uFill>
                  <a:latin typeface="+mn-ea"/>
                  <a:ea typeface="+mn-ea"/>
                  <a:cs typeface="Roboto condensed"/>
                  <a:sym typeface="Roboto condensed"/>
                </a:rPr>
                <a:t>邮箱地址</a:t>
              </a:r>
              <a:endParaRPr lang="en-US" altLang="zh-CN" sz="800" dirty="0" smtClean="0">
                <a:solidFill>
                  <a:srgbClr val="7F7F7F"/>
                </a:solidFill>
                <a:uFill>
                  <a:solidFill>
                    <a:srgbClr val="7F7F7F"/>
                  </a:solidFill>
                </a:uFill>
                <a:latin typeface="+mn-ea"/>
                <a:ea typeface="+mn-ea"/>
                <a:cs typeface="Roboto condensed"/>
                <a:sym typeface="Roboto condensed"/>
              </a:endParaRPr>
            </a:p>
            <a:p>
              <a:pPr lvl="0">
                <a:lnSpc>
                  <a:spcPct val="120000"/>
                </a:lnSpc>
                <a:spcBef>
                  <a:spcPts val="100"/>
                </a:spcBef>
                <a:defRPr>
                  <a:uFillTx/>
                </a:defRPr>
              </a:pPr>
              <a:r>
                <a:rPr lang="zh-CN" altLang="en-US" sz="800" dirty="0" smtClean="0">
                  <a:solidFill>
                    <a:srgbClr val="7F7F7F"/>
                  </a:solidFill>
                  <a:uFill>
                    <a:solidFill>
                      <a:srgbClr val="7F7F7F"/>
                    </a:solidFill>
                  </a:uFill>
                  <a:latin typeface="+mn-ea"/>
                  <a:ea typeface="+mn-ea"/>
                  <a:cs typeface="Roboto condensed"/>
                  <a:sym typeface="Roboto condensed"/>
                </a:rPr>
                <a:t>电话号码</a:t>
              </a:r>
              <a:endParaRPr sz="800" dirty="0">
                <a:solidFill>
                  <a:srgbClr val="7F7F7F"/>
                </a:solidFill>
                <a:uFill>
                  <a:solidFill>
                    <a:srgbClr val="7F7F7F"/>
                  </a:solidFill>
                </a:uFill>
                <a:latin typeface="+mn-ea"/>
                <a:ea typeface="+mn-ea"/>
                <a:cs typeface="Roboto condensed"/>
                <a:sym typeface="Roboto condensed"/>
              </a:endParaRPr>
            </a:p>
          </p:txBody>
        </p:sp>
        <p:sp>
          <p:nvSpPr>
            <p:cNvPr id="20481" name="Shape 20481"/>
            <p:cNvSpPr/>
            <p:nvPr/>
          </p:nvSpPr>
          <p:spPr>
            <a:xfrm>
              <a:off x="0" y="0"/>
              <a:ext cx="1636717" cy="31392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>
                <a:lnSpc>
                  <a:spcPct val="120000"/>
                </a:lnSpc>
                <a:spcBef>
                  <a:spcPts val="200"/>
                </a:spcBef>
                <a:defRPr sz="1200">
                  <a:solidFill>
                    <a:srgbClr val="7F7F7F"/>
                  </a:solidFill>
                  <a:uFill>
                    <a:solidFill>
                      <a:srgbClr val="7F7F7F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1200" dirty="0" smtClean="0">
                  <a:solidFill>
                    <a:srgbClr val="7F7F7F"/>
                  </a:solidFill>
                  <a:uFill>
                    <a:solidFill>
                      <a:srgbClr val="7F7F7F"/>
                    </a:solidFill>
                  </a:uFill>
                  <a:latin typeface="+mn-ea"/>
                  <a:ea typeface="+mn-ea"/>
                </a:rPr>
                <a:t>电话</a:t>
              </a:r>
              <a:endParaRPr sz="1200" dirty="0">
                <a:solidFill>
                  <a:srgbClr val="7F7F7F"/>
                </a:solidFill>
                <a:uFill>
                  <a:solidFill>
                    <a:srgbClr val="7F7F7F"/>
                  </a:solidFill>
                </a:uFill>
                <a:latin typeface="+mn-ea"/>
                <a:ea typeface="+mn-ea"/>
              </a:endParaRPr>
            </a:p>
          </p:txBody>
        </p:sp>
      </p:grpSp>
      <p:sp>
        <p:nvSpPr>
          <p:cNvPr id="12" name="AutoShape 5"/>
          <p:cNvSpPr/>
          <p:nvPr/>
        </p:nvSpPr>
        <p:spPr bwMode="auto">
          <a:xfrm flipV="1">
            <a:off x="1266825" y="584392"/>
            <a:ext cx="6667500" cy="18000"/>
          </a:xfrm>
          <a:custGeom>
            <a:avLst/>
            <a:gdLst>
              <a:gd name="T0" fmla="*/ 3333750 w 21600"/>
              <a:gd name="T1" fmla="*/ 33338 h 21600"/>
              <a:gd name="T2" fmla="*/ 3333750 w 21600"/>
              <a:gd name="T3" fmla="*/ 33338 h 21600"/>
              <a:gd name="T4" fmla="*/ 3333750 w 21600"/>
              <a:gd name="T5" fmla="*/ 33338 h 21600"/>
              <a:gd name="T6" fmla="*/ 3333750 w 21600"/>
              <a:gd name="T7" fmla="*/ 33338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rgbClr val="32AA90"/>
          </a:solidFill>
          <a:ln w="25400" cap="flat" cmpd="sng">
            <a:noFill/>
            <a:prstDash val="solid"/>
            <a:miter lim="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13" name="AutoShape 16"/>
          <p:cNvSpPr/>
          <p:nvPr/>
        </p:nvSpPr>
        <p:spPr bwMode="auto">
          <a:xfrm>
            <a:off x="1243915" y="276126"/>
            <a:ext cx="4480213" cy="2794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/>
            <a:r>
              <a:rPr lang="zh-CN" altLang="en-US" sz="2000" b="1" dirty="0" smtClean="0">
                <a:solidFill>
                  <a:srgbClr val="002060"/>
                </a:solidFill>
                <a:latin typeface="+mn-ea"/>
                <a:ea typeface="+mn-ea"/>
              </a:rPr>
              <a:t>单击此处添加标题</a:t>
            </a:r>
            <a:endParaRPr lang="es-ES" altLang="zh-CN" sz="2000" b="1" dirty="0">
              <a:solidFill>
                <a:srgbClr val="002060"/>
              </a:solidFill>
              <a:latin typeface="+mn-ea"/>
              <a:ea typeface="+mn-ea"/>
            </a:endParaRPr>
          </a:p>
        </p:txBody>
      </p:sp>
      <p:sp>
        <p:nvSpPr>
          <p:cNvPr id="14" name="AutoShape 34"/>
          <p:cNvSpPr/>
          <p:nvPr/>
        </p:nvSpPr>
        <p:spPr bwMode="auto">
          <a:xfrm>
            <a:off x="3363293" y="415826"/>
            <a:ext cx="4004296" cy="1397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just" eaLnBrk="1">
              <a:spcBef>
                <a:spcPts val="600"/>
              </a:spcBef>
            </a:pPr>
            <a:r>
              <a:rPr lang="zh-CN" altLang="en-US" sz="700" dirty="0" smtClean="0">
                <a:solidFill>
                  <a:srgbClr val="3BB692"/>
                </a:solidFill>
                <a:latin typeface="+mn-ea"/>
                <a:ea typeface="+mn-ea"/>
                <a:sym typeface="Verdana" pitchFamily="34" charset="0"/>
              </a:rPr>
              <a:t>单击此处添加副标题或详细文本描述</a:t>
            </a:r>
            <a:endParaRPr lang="es-ES" altLang="zh-CN" sz="1800" dirty="0">
              <a:latin typeface="+mn-ea"/>
              <a:ea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/>
                                        <p:tgtEl>
                                          <p:spTgt spid="20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4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4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indefinite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79" grpId="0" animBg="1" advAuto="0"/>
      <p:bldP spid="20482" grpId="0" animBg="1" advAuto="0"/>
      <p:bldP spid="13" grpId="0" autoUpdateAnimBg="0"/>
      <p:bldP spid="14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74" name="Shape 17974"/>
          <p:cNvSpPr/>
          <p:nvPr/>
        </p:nvSpPr>
        <p:spPr>
          <a:xfrm>
            <a:off x="6350" y="1790627"/>
            <a:ext cx="9163050" cy="80083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8874" extrusionOk="0">
                <a:moveTo>
                  <a:pt x="0" y="6287"/>
                </a:moveTo>
                <a:cubicBezTo>
                  <a:pt x="560" y="2595"/>
                  <a:pt x="1120" y="-1096"/>
                  <a:pt x="1931" y="750"/>
                </a:cubicBezTo>
                <a:cubicBezTo>
                  <a:pt x="2742" y="2595"/>
                  <a:pt x="3301" y="17486"/>
                  <a:pt x="4865" y="17361"/>
                </a:cubicBezTo>
                <a:cubicBezTo>
                  <a:pt x="6429" y="17237"/>
                  <a:pt x="9360" y="-198"/>
                  <a:pt x="11316" y="1"/>
                </a:cubicBezTo>
                <a:cubicBezTo>
                  <a:pt x="13272" y="201"/>
                  <a:pt x="14886" y="16613"/>
                  <a:pt x="16600" y="18559"/>
                </a:cubicBezTo>
                <a:cubicBezTo>
                  <a:pt x="18314" y="20504"/>
                  <a:pt x="20779" y="12847"/>
                  <a:pt x="21600" y="11674"/>
                </a:cubicBezTo>
              </a:path>
            </a:pathLst>
          </a:custGeom>
          <a:ln w="12700">
            <a:solidFill>
              <a:srgbClr val="BFBFBF"/>
            </a:solidFill>
            <a:prstDash val="dash"/>
            <a:round/>
          </a:ln>
        </p:spPr>
        <p:txBody>
          <a:bodyPr lIns="0" tIns="0" rIns="0" bIns="0" anchor="ctr"/>
          <a:lstStyle/>
          <a:p>
            <a:pPr lvl="0" algn="ctr"/>
            <a:endParaRPr>
              <a:latin typeface="+mn-ea"/>
              <a:ea typeface="+mn-ea"/>
            </a:endParaRPr>
          </a:p>
        </p:txBody>
      </p:sp>
      <p:grpSp>
        <p:nvGrpSpPr>
          <p:cNvPr id="17977" name="Group 17977"/>
          <p:cNvGrpSpPr/>
          <p:nvPr/>
        </p:nvGrpSpPr>
        <p:grpSpPr>
          <a:xfrm>
            <a:off x="4932353" y="2097950"/>
            <a:ext cx="1262930" cy="1157342"/>
            <a:chOff x="0" y="0"/>
            <a:chExt cx="1262929" cy="1157340"/>
          </a:xfrm>
        </p:grpSpPr>
        <p:sp>
          <p:nvSpPr>
            <p:cNvPr id="17975" name="Shape 17975"/>
            <p:cNvSpPr/>
            <p:nvPr/>
          </p:nvSpPr>
          <p:spPr>
            <a:xfrm>
              <a:off x="0" y="-1"/>
              <a:ext cx="1156101" cy="2438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>
                <a:defRPr sz="1000">
                  <a:solidFill>
                    <a:srgbClr val="595959"/>
                  </a:solidFill>
                  <a:uFill>
                    <a:solidFill>
                      <a:srgbClr val="595959"/>
                    </a:solidFill>
                  </a:uFill>
                  <a:latin typeface="Roboto Condensed Regular"/>
                  <a:ea typeface="Roboto Condensed Regular"/>
                  <a:cs typeface="Roboto Condensed Regular"/>
                  <a:sym typeface="Roboto Condensed Regular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1000" dirty="0" smtClean="0">
                  <a:solidFill>
                    <a:srgbClr val="595959"/>
                  </a:solidFill>
                  <a:uFill>
                    <a:solidFill>
                      <a:srgbClr val="595959"/>
                    </a:solidFill>
                  </a:uFill>
                  <a:latin typeface="+mn-ea"/>
                  <a:ea typeface="+mn-ea"/>
                </a:rPr>
                <a:t>添加标题</a:t>
              </a:r>
              <a:endParaRPr sz="1000" dirty="0">
                <a:solidFill>
                  <a:srgbClr val="595959"/>
                </a:solidFill>
                <a:uFill>
                  <a:solidFill>
                    <a:srgbClr val="595959"/>
                  </a:solidFill>
                </a:uFill>
                <a:latin typeface="+mn-ea"/>
                <a:ea typeface="+mn-ea"/>
              </a:endParaRPr>
            </a:p>
          </p:txBody>
        </p:sp>
        <p:sp>
          <p:nvSpPr>
            <p:cNvPr id="17976" name="Shape 17976"/>
            <p:cNvSpPr/>
            <p:nvPr/>
          </p:nvSpPr>
          <p:spPr>
            <a:xfrm>
              <a:off x="-1" y="233521"/>
              <a:ext cx="1262931" cy="92382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rmAutofit/>
            </a:bodyPr>
            <a:lstStyle>
              <a:lvl1pPr>
                <a:lnSpc>
                  <a:spcPct val="120000"/>
                </a:lnSpc>
                <a:spcBef>
                  <a:spcPts val="100"/>
                </a:spcBef>
                <a:defRPr sz="800">
                  <a:solidFill>
                    <a:srgbClr val="808080"/>
                  </a:solidFill>
                  <a:uFill>
                    <a:solidFill>
                      <a:srgbClr val="808080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800" dirty="0" smtClean="0">
                  <a:solidFill>
                    <a:srgbClr val="808080"/>
                  </a:solidFill>
                  <a:uFill>
                    <a:solidFill>
                      <a:srgbClr val="808080"/>
                    </a:solidFill>
                  </a:uFill>
                  <a:latin typeface="+mn-ea"/>
                  <a:ea typeface="+mn-ea"/>
                </a:rPr>
                <a:t>此处添加详细文本描述，建议与标题相关并符合整体语言风格</a:t>
              </a:r>
              <a:endParaRPr sz="800" dirty="0">
                <a:solidFill>
                  <a:srgbClr val="808080"/>
                </a:solidFill>
                <a:uFill>
                  <a:solidFill>
                    <a:srgbClr val="808080"/>
                  </a:solidFill>
                </a:uFill>
                <a:latin typeface="+mn-ea"/>
                <a:ea typeface="+mn-ea"/>
              </a:endParaRPr>
            </a:p>
          </p:txBody>
        </p:sp>
      </p:grpSp>
      <p:grpSp>
        <p:nvGrpSpPr>
          <p:cNvPr id="17980" name="Group 17980"/>
          <p:cNvGrpSpPr/>
          <p:nvPr/>
        </p:nvGrpSpPr>
        <p:grpSpPr>
          <a:xfrm>
            <a:off x="3027271" y="2477773"/>
            <a:ext cx="1262931" cy="1157341"/>
            <a:chOff x="0" y="0"/>
            <a:chExt cx="1262929" cy="1157340"/>
          </a:xfrm>
        </p:grpSpPr>
        <p:sp>
          <p:nvSpPr>
            <p:cNvPr id="17978" name="Shape 17978"/>
            <p:cNvSpPr/>
            <p:nvPr/>
          </p:nvSpPr>
          <p:spPr>
            <a:xfrm>
              <a:off x="0" y="-1"/>
              <a:ext cx="1156101" cy="2438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>
                <a:defRPr sz="1000">
                  <a:solidFill>
                    <a:srgbClr val="595959"/>
                  </a:solidFill>
                  <a:uFill>
                    <a:solidFill>
                      <a:srgbClr val="595959"/>
                    </a:solidFill>
                  </a:uFill>
                  <a:latin typeface="Roboto Condensed Regular"/>
                  <a:ea typeface="Roboto Condensed Regular"/>
                  <a:cs typeface="Roboto Condensed Regular"/>
                  <a:sym typeface="Roboto Condensed Regular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1000" dirty="0" smtClean="0">
                  <a:solidFill>
                    <a:srgbClr val="595959"/>
                  </a:solidFill>
                  <a:uFill>
                    <a:solidFill>
                      <a:srgbClr val="595959"/>
                    </a:solidFill>
                  </a:uFill>
                  <a:latin typeface="+mn-ea"/>
                  <a:ea typeface="+mn-ea"/>
                </a:rPr>
                <a:t>添加标题</a:t>
              </a:r>
              <a:endParaRPr sz="1000" dirty="0">
                <a:solidFill>
                  <a:srgbClr val="595959"/>
                </a:solidFill>
                <a:uFill>
                  <a:solidFill>
                    <a:srgbClr val="595959"/>
                  </a:solidFill>
                </a:uFill>
                <a:latin typeface="+mn-ea"/>
                <a:ea typeface="+mn-ea"/>
              </a:endParaRPr>
            </a:p>
          </p:txBody>
        </p:sp>
        <p:sp>
          <p:nvSpPr>
            <p:cNvPr id="17979" name="Shape 17979"/>
            <p:cNvSpPr/>
            <p:nvPr/>
          </p:nvSpPr>
          <p:spPr>
            <a:xfrm>
              <a:off x="-1" y="233521"/>
              <a:ext cx="1262931" cy="92382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rmAutofit/>
            </a:bodyPr>
            <a:lstStyle>
              <a:lvl1pPr>
                <a:lnSpc>
                  <a:spcPct val="120000"/>
                </a:lnSpc>
                <a:spcBef>
                  <a:spcPts val="100"/>
                </a:spcBef>
                <a:defRPr sz="800">
                  <a:solidFill>
                    <a:srgbClr val="808080"/>
                  </a:solidFill>
                  <a:uFill>
                    <a:solidFill>
                      <a:srgbClr val="808080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800" dirty="0" smtClean="0">
                  <a:solidFill>
                    <a:srgbClr val="808080"/>
                  </a:solidFill>
                  <a:uFill>
                    <a:solidFill>
                      <a:srgbClr val="808080"/>
                    </a:solidFill>
                  </a:uFill>
                  <a:latin typeface="+mn-ea"/>
                  <a:ea typeface="+mn-ea"/>
                </a:rPr>
                <a:t>此处添加详细文本描述，建议与标题相关并符合整体语言风格</a:t>
              </a:r>
              <a:endParaRPr sz="800" dirty="0">
                <a:solidFill>
                  <a:srgbClr val="808080"/>
                </a:solidFill>
                <a:uFill>
                  <a:solidFill>
                    <a:srgbClr val="808080"/>
                  </a:solidFill>
                </a:uFill>
                <a:latin typeface="+mn-ea"/>
                <a:ea typeface="+mn-ea"/>
              </a:endParaRPr>
            </a:p>
          </p:txBody>
        </p:sp>
      </p:grpSp>
      <p:grpSp>
        <p:nvGrpSpPr>
          <p:cNvPr id="17983" name="Group 17983"/>
          <p:cNvGrpSpPr/>
          <p:nvPr/>
        </p:nvGrpSpPr>
        <p:grpSpPr>
          <a:xfrm>
            <a:off x="6759974" y="2865397"/>
            <a:ext cx="1262930" cy="1157341"/>
            <a:chOff x="0" y="0"/>
            <a:chExt cx="1262929" cy="1157340"/>
          </a:xfrm>
        </p:grpSpPr>
        <p:sp>
          <p:nvSpPr>
            <p:cNvPr id="17981" name="Shape 17981"/>
            <p:cNvSpPr/>
            <p:nvPr/>
          </p:nvSpPr>
          <p:spPr>
            <a:xfrm>
              <a:off x="0" y="-1"/>
              <a:ext cx="1156101" cy="2438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>
                <a:defRPr sz="1000">
                  <a:solidFill>
                    <a:srgbClr val="595959"/>
                  </a:solidFill>
                  <a:uFill>
                    <a:solidFill>
                      <a:srgbClr val="595959"/>
                    </a:solidFill>
                  </a:uFill>
                  <a:latin typeface="Roboto Condensed Regular"/>
                  <a:ea typeface="Roboto Condensed Regular"/>
                  <a:cs typeface="Roboto Condensed Regular"/>
                  <a:sym typeface="Roboto Condensed Regular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1000" dirty="0" smtClean="0">
                  <a:solidFill>
                    <a:srgbClr val="595959"/>
                  </a:solidFill>
                  <a:uFill>
                    <a:solidFill>
                      <a:srgbClr val="595959"/>
                    </a:solidFill>
                  </a:uFill>
                  <a:latin typeface="+mn-ea"/>
                  <a:ea typeface="+mn-ea"/>
                </a:rPr>
                <a:t>添加标题</a:t>
              </a:r>
              <a:endParaRPr sz="1000" dirty="0">
                <a:solidFill>
                  <a:srgbClr val="595959"/>
                </a:solidFill>
                <a:uFill>
                  <a:solidFill>
                    <a:srgbClr val="595959"/>
                  </a:solidFill>
                </a:uFill>
                <a:latin typeface="+mn-ea"/>
                <a:ea typeface="+mn-ea"/>
              </a:endParaRPr>
            </a:p>
          </p:txBody>
        </p:sp>
        <p:sp>
          <p:nvSpPr>
            <p:cNvPr id="17982" name="Shape 17982"/>
            <p:cNvSpPr/>
            <p:nvPr/>
          </p:nvSpPr>
          <p:spPr>
            <a:xfrm>
              <a:off x="-1" y="233521"/>
              <a:ext cx="1262931" cy="92382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rmAutofit/>
            </a:bodyPr>
            <a:lstStyle>
              <a:lvl1pPr>
                <a:lnSpc>
                  <a:spcPct val="120000"/>
                </a:lnSpc>
                <a:spcBef>
                  <a:spcPts val="100"/>
                </a:spcBef>
                <a:defRPr sz="800">
                  <a:solidFill>
                    <a:srgbClr val="808080"/>
                  </a:solidFill>
                  <a:uFill>
                    <a:solidFill>
                      <a:srgbClr val="808080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800" dirty="0" smtClean="0">
                  <a:solidFill>
                    <a:srgbClr val="808080"/>
                  </a:solidFill>
                  <a:uFill>
                    <a:solidFill>
                      <a:srgbClr val="808080"/>
                    </a:solidFill>
                  </a:uFill>
                  <a:latin typeface="+mn-ea"/>
                  <a:ea typeface="+mn-ea"/>
                </a:rPr>
                <a:t>此处添加详细文本描述，建议与标题相关并符合整体语言风格</a:t>
              </a:r>
              <a:endParaRPr sz="800" dirty="0">
                <a:solidFill>
                  <a:srgbClr val="808080"/>
                </a:solidFill>
                <a:uFill>
                  <a:solidFill>
                    <a:srgbClr val="808080"/>
                  </a:solidFill>
                </a:uFill>
                <a:latin typeface="+mn-ea"/>
                <a:ea typeface="+mn-ea"/>
              </a:endParaRPr>
            </a:p>
          </p:txBody>
        </p:sp>
      </p:grpSp>
      <p:grpSp>
        <p:nvGrpSpPr>
          <p:cNvPr id="17986" name="Group 17986"/>
          <p:cNvGrpSpPr/>
          <p:nvPr/>
        </p:nvGrpSpPr>
        <p:grpSpPr>
          <a:xfrm>
            <a:off x="1106119" y="2577919"/>
            <a:ext cx="1262930" cy="1157341"/>
            <a:chOff x="0" y="0"/>
            <a:chExt cx="1262929" cy="1157340"/>
          </a:xfrm>
        </p:grpSpPr>
        <p:sp>
          <p:nvSpPr>
            <p:cNvPr id="17984" name="Shape 17984"/>
            <p:cNvSpPr/>
            <p:nvPr/>
          </p:nvSpPr>
          <p:spPr>
            <a:xfrm>
              <a:off x="0" y="-1"/>
              <a:ext cx="1156101" cy="2438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>
                <a:defRPr sz="1000">
                  <a:solidFill>
                    <a:srgbClr val="595959"/>
                  </a:solidFill>
                  <a:uFill>
                    <a:solidFill>
                      <a:srgbClr val="595959"/>
                    </a:solidFill>
                  </a:uFill>
                  <a:latin typeface="Roboto Condensed Regular"/>
                  <a:ea typeface="Roboto Condensed Regular"/>
                  <a:cs typeface="Roboto Condensed Regular"/>
                  <a:sym typeface="Roboto Condensed Regular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1000" dirty="0" smtClean="0">
                  <a:solidFill>
                    <a:srgbClr val="595959"/>
                  </a:solidFill>
                  <a:uFill>
                    <a:solidFill>
                      <a:srgbClr val="595959"/>
                    </a:solidFill>
                  </a:uFill>
                  <a:latin typeface="+mn-ea"/>
                  <a:ea typeface="+mn-ea"/>
                </a:rPr>
                <a:t>添加标题</a:t>
              </a:r>
              <a:endParaRPr sz="1000" dirty="0">
                <a:solidFill>
                  <a:srgbClr val="595959"/>
                </a:solidFill>
                <a:uFill>
                  <a:solidFill>
                    <a:srgbClr val="595959"/>
                  </a:solidFill>
                </a:uFill>
                <a:latin typeface="+mn-ea"/>
                <a:ea typeface="+mn-ea"/>
              </a:endParaRPr>
            </a:p>
          </p:txBody>
        </p:sp>
        <p:sp>
          <p:nvSpPr>
            <p:cNvPr id="17985" name="Shape 17985"/>
            <p:cNvSpPr/>
            <p:nvPr/>
          </p:nvSpPr>
          <p:spPr>
            <a:xfrm>
              <a:off x="-1" y="233521"/>
              <a:ext cx="1262931" cy="92382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rmAutofit/>
            </a:bodyPr>
            <a:lstStyle>
              <a:lvl1pPr>
                <a:lnSpc>
                  <a:spcPct val="120000"/>
                </a:lnSpc>
                <a:spcBef>
                  <a:spcPts val="100"/>
                </a:spcBef>
                <a:defRPr sz="800">
                  <a:solidFill>
                    <a:srgbClr val="808080"/>
                  </a:solidFill>
                  <a:uFill>
                    <a:solidFill>
                      <a:srgbClr val="808080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800" dirty="0" smtClean="0">
                  <a:solidFill>
                    <a:srgbClr val="808080"/>
                  </a:solidFill>
                  <a:uFill>
                    <a:solidFill>
                      <a:srgbClr val="808080"/>
                    </a:solidFill>
                  </a:uFill>
                  <a:latin typeface="+mn-ea"/>
                  <a:ea typeface="+mn-ea"/>
                </a:rPr>
                <a:t>此处添加详细文本描述，建议与标题相关并符合整体语言风格</a:t>
              </a:r>
              <a:endParaRPr sz="800" dirty="0">
                <a:solidFill>
                  <a:srgbClr val="808080"/>
                </a:solidFill>
                <a:uFill>
                  <a:solidFill>
                    <a:srgbClr val="808080"/>
                  </a:solidFill>
                </a:uFill>
                <a:latin typeface="+mn-ea"/>
                <a:ea typeface="+mn-ea"/>
              </a:endParaRPr>
            </a:p>
          </p:txBody>
        </p:sp>
      </p:grpSp>
      <p:grpSp>
        <p:nvGrpSpPr>
          <p:cNvPr id="17992" name="Group 17992"/>
          <p:cNvGrpSpPr/>
          <p:nvPr/>
        </p:nvGrpSpPr>
        <p:grpSpPr>
          <a:xfrm>
            <a:off x="6809633" y="2335119"/>
            <a:ext cx="485603" cy="485603"/>
            <a:chOff x="0" y="0"/>
            <a:chExt cx="485601" cy="485601"/>
          </a:xfrm>
        </p:grpSpPr>
        <p:sp>
          <p:nvSpPr>
            <p:cNvPr id="17987" name="Shape 17987"/>
            <p:cNvSpPr/>
            <p:nvPr/>
          </p:nvSpPr>
          <p:spPr>
            <a:xfrm>
              <a:off x="0" y="0"/>
              <a:ext cx="485602" cy="4856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03AE97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defRPr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</a:defRPr>
              </a:pPr>
              <a:endParaRPr>
                <a:latin typeface="+mn-ea"/>
                <a:ea typeface="+mn-ea"/>
              </a:endParaRPr>
            </a:p>
          </p:txBody>
        </p:sp>
        <p:grpSp>
          <p:nvGrpSpPr>
            <p:cNvPr id="17991" name="Group 17991"/>
            <p:cNvGrpSpPr/>
            <p:nvPr/>
          </p:nvGrpSpPr>
          <p:grpSpPr>
            <a:xfrm>
              <a:off x="155031" y="183564"/>
              <a:ext cx="186774" cy="118471"/>
              <a:chOff x="0" y="0"/>
              <a:chExt cx="186772" cy="118469"/>
            </a:xfrm>
          </p:grpSpPr>
          <p:sp>
            <p:nvSpPr>
              <p:cNvPr id="17988" name="Shape 17988"/>
              <p:cNvSpPr/>
              <p:nvPr/>
            </p:nvSpPr>
            <p:spPr>
              <a:xfrm>
                <a:off x="-1" y="0"/>
                <a:ext cx="186774" cy="11847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0530"/>
                    </a:moveTo>
                    <a:cubicBezTo>
                      <a:pt x="21600" y="10530"/>
                      <a:pt x="21600" y="10530"/>
                      <a:pt x="21600" y="10530"/>
                    </a:cubicBezTo>
                    <a:cubicBezTo>
                      <a:pt x="21600" y="10530"/>
                      <a:pt x="21600" y="10260"/>
                      <a:pt x="21431" y="10260"/>
                    </a:cubicBezTo>
                    <a:cubicBezTo>
                      <a:pt x="21431" y="10260"/>
                      <a:pt x="21431" y="10260"/>
                      <a:pt x="21431" y="10260"/>
                    </a:cubicBezTo>
                    <a:cubicBezTo>
                      <a:pt x="19575" y="4320"/>
                      <a:pt x="15356" y="0"/>
                      <a:pt x="10800" y="0"/>
                    </a:cubicBezTo>
                    <a:cubicBezTo>
                      <a:pt x="6244" y="0"/>
                      <a:pt x="2025" y="4320"/>
                      <a:pt x="0" y="10260"/>
                    </a:cubicBezTo>
                    <a:cubicBezTo>
                      <a:pt x="0" y="10260"/>
                      <a:pt x="0" y="10260"/>
                      <a:pt x="0" y="10260"/>
                    </a:cubicBezTo>
                    <a:cubicBezTo>
                      <a:pt x="0" y="10260"/>
                      <a:pt x="0" y="10260"/>
                      <a:pt x="0" y="10530"/>
                    </a:cubicBezTo>
                    <a:cubicBezTo>
                      <a:pt x="0" y="10530"/>
                      <a:pt x="0" y="10530"/>
                      <a:pt x="0" y="10530"/>
                    </a:cubicBezTo>
                    <a:cubicBezTo>
                      <a:pt x="0" y="10530"/>
                      <a:pt x="0" y="10800"/>
                      <a:pt x="0" y="10800"/>
                    </a:cubicBezTo>
                    <a:cubicBezTo>
                      <a:pt x="0" y="10800"/>
                      <a:pt x="0" y="11070"/>
                      <a:pt x="0" y="11070"/>
                    </a:cubicBezTo>
                    <a:cubicBezTo>
                      <a:pt x="0" y="11070"/>
                      <a:pt x="0" y="11070"/>
                      <a:pt x="0" y="11070"/>
                    </a:cubicBezTo>
                    <a:cubicBezTo>
                      <a:pt x="0" y="11070"/>
                      <a:pt x="0" y="11070"/>
                      <a:pt x="0" y="11340"/>
                    </a:cubicBezTo>
                    <a:cubicBezTo>
                      <a:pt x="0" y="11340"/>
                      <a:pt x="0" y="11340"/>
                      <a:pt x="0" y="11340"/>
                    </a:cubicBezTo>
                    <a:cubicBezTo>
                      <a:pt x="2025" y="17280"/>
                      <a:pt x="6244" y="21600"/>
                      <a:pt x="10800" y="21600"/>
                    </a:cubicBezTo>
                    <a:cubicBezTo>
                      <a:pt x="15356" y="21600"/>
                      <a:pt x="19575" y="17280"/>
                      <a:pt x="21431" y="11340"/>
                    </a:cubicBezTo>
                    <a:cubicBezTo>
                      <a:pt x="21431" y="11340"/>
                      <a:pt x="21431" y="11340"/>
                      <a:pt x="21431" y="11340"/>
                    </a:cubicBezTo>
                    <a:cubicBezTo>
                      <a:pt x="21600" y="11070"/>
                      <a:pt x="21600" y="11070"/>
                      <a:pt x="21600" y="11070"/>
                    </a:cubicBezTo>
                    <a:cubicBezTo>
                      <a:pt x="21600" y="11070"/>
                      <a:pt x="21600" y="11070"/>
                      <a:pt x="21600" y="11070"/>
                    </a:cubicBezTo>
                    <a:cubicBezTo>
                      <a:pt x="21600" y="11070"/>
                      <a:pt x="21600" y="10800"/>
                      <a:pt x="21600" y="10800"/>
                    </a:cubicBezTo>
                    <a:cubicBezTo>
                      <a:pt x="21600" y="10800"/>
                      <a:pt x="21600" y="10530"/>
                      <a:pt x="21600" y="10530"/>
                    </a:cubicBezTo>
                    <a:close/>
                    <a:moveTo>
                      <a:pt x="10800" y="19440"/>
                    </a:moveTo>
                    <a:cubicBezTo>
                      <a:pt x="6919" y="19440"/>
                      <a:pt x="3206" y="15930"/>
                      <a:pt x="1519" y="10800"/>
                    </a:cubicBezTo>
                    <a:cubicBezTo>
                      <a:pt x="3375" y="5670"/>
                      <a:pt x="6919" y="2160"/>
                      <a:pt x="10800" y="2160"/>
                    </a:cubicBezTo>
                    <a:cubicBezTo>
                      <a:pt x="14512" y="2160"/>
                      <a:pt x="18225" y="5670"/>
                      <a:pt x="20081" y="10800"/>
                    </a:cubicBezTo>
                    <a:cubicBezTo>
                      <a:pt x="18225" y="15930"/>
                      <a:pt x="14512" y="19440"/>
                      <a:pt x="10800" y="1944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>
                  <a:latin typeface="+mn-ea"/>
                  <a:ea typeface="+mn-ea"/>
                </a:endParaRPr>
              </a:p>
            </p:txBody>
          </p:sp>
          <p:sp>
            <p:nvSpPr>
              <p:cNvPr id="17989" name="Shape 17989"/>
              <p:cNvSpPr/>
              <p:nvPr/>
            </p:nvSpPr>
            <p:spPr>
              <a:xfrm>
                <a:off x="70114" y="35662"/>
                <a:ext cx="25993" cy="2659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9200" y="0"/>
                    </a:moveTo>
                    <a:cubicBezTo>
                      <a:pt x="19200" y="0"/>
                      <a:pt x="19200" y="0"/>
                      <a:pt x="19200" y="0"/>
                    </a:cubicBezTo>
                    <a:cubicBezTo>
                      <a:pt x="8400" y="0"/>
                      <a:pt x="0" y="8400"/>
                      <a:pt x="0" y="19200"/>
                    </a:cubicBezTo>
                    <a:cubicBezTo>
                      <a:pt x="0" y="20400"/>
                      <a:pt x="1200" y="21600"/>
                      <a:pt x="2400" y="21600"/>
                    </a:cubicBezTo>
                    <a:cubicBezTo>
                      <a:pt x="3600" y="21600"/>
                      <a:pt x="4800" y="20400"/>
                      <a:pt x="4800" y="19200"/>
                    </a:cubicBezTo>
                    <a:cubicBezTo>
                      <a:pt x="4800" y="10800"/>
                      <a:pt x="10800" y="4800"/>
                      <a:pt x="19200" y="4800"/>
                    </a:cubicBezTo>
                    <a:cubicBezTo>
                      <a:pt x="19200" y="4800"/>
                      <a:pt x="19200" y="4800"/>
                      <a:pt x="19200" y="4800"/>
                    </a:cubicBezTo>
                    <a:cubicBezTo>
                      <a:pt x="20400" y="4800"/>
                      <a:pt x="21600" y="3600"/>
                      <a:pt x="21600" y="2400"/>
                    </a:cubicBezTo>
                    <a:cubicBezTo>
                      <a:pt x="21600" y="1200"/>
                      <a:pt x="20400" y="0"/>
                      <a:pt x="1920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>
                  <a:latin typeface="+mn-ea"/>
                  <a:ea typeface="+mn-ea"/>
                </a:endParaRPr>
              </a:p>
            </p:txBody>
          </p:sp>
          <p:sp>
            <p:nvSpPr>
              <p:cNvPr id="17990" name="Shape 17990"/>
              <p:cNvSpPr/>
              <p:nvPr/>
            </p:nvSpPr>
            <p:spPr>
              <a:xfrm>
                <a:off x="52586" y="17528"/>
                <a:ext cx="81600" cy="8341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cubicBezTo>
                      <a:pt x="4629" y="0"/>
                      <a:pt x="0" y="5014"/>
                      <a:pt x="0" y="10800"/>
                    </a:cubicBezTo>
                    <a:cubicBezTo>
                      <a:pt x="0" y="16586"/>
                      <a:pt x="4629" y="21600"/>
                      <a:pt x="10800" y="21600"/>
                    </a:cubicBezTo>
                    <a:cubicBezTo>
                      <a:pt x="16586" y="21600"/>
                      <a:pt x="21600" y="16586"/>
                      <a:pt x="21600" y="10800"/>
                    </a:cubicBezTo>
                    <a:cubicBezTo>
                      <a:pt x="21600" y="5014"/>
                      <a:pt x="16586" y="0"/>
                      <a:pt x="10800" y="0"/>
                    </a:cubicBezTo>
                    <a:close/>
                    <a:moveTo>
                      <a:pt x="10800" y="20057"/>
                    </a:moveTo>
                    <a:cubicBezTo>
                      <a:pt x="5786" y="20057"/>
                      <a:pt x="1543" y="15814"/>
                      <a:pt x="1543" y="10800"/>
                    </a:cubicBezTo>
                    <a:cubicBezTo>
                      <a:pt x="1543" y="5786"/>
                      <a:pt x="5786" y="1543"/>
                      <a:pt x="10800" y="1543"/>
                    </a:cubicBezTo>
                    <a:cubicBezTo>
                      <a:pt x="15814" y="1543"/>
                      <a:pt x="20057" y="5786"/>
                      <a:pt x="20057" y="10800"/>
                    </a:cubicBezTo>
                    <a:cubicBezTo>
                      <a:pt x="20057" y="15814"/>
                      <a:pt x="15814" y="20057"/>
                      <a:pt x="10800" y="20057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>
                  <a:latin typeface="+mn-ea"/>
                  <a:ea typeface="+mn-ea"/>
                </a:endParaRPr>
              </a:p>
            </p:txBody>
          </p:sp>
        </p:grpSp>
      </p:grpSp>
      <p:grpSp>
        <p:nvGrpSpPr>
          <p:cNvPr id="17998" name="Group 17998"/>
          <p:cNvGrpSpPr/>
          <p:nvPr/>
        </p:nvGrpSpPr>
        <p:grpSpPr>
          <a:xfrm>
            <a:off x="3076930" y="1942664"/>
            <a:ext cx="485603" cy="485603"/>
            <a:chOff x="0" y="0"/>
            <a:chExt cx="485601" cy="485601"/>
          </a:xfrm>
        </p:grpSpPr>
        <p:sp>
          <p:nvSpPr>
            <p:cNvPr id="17993" name="Shape 17993"/>
            <p:cNvSpPr/>
            <p:nvPr/>
          </p:nvSpPr>
          <p:spPr>
            <a:xfrm>
              <a:off x="0" y="0"/>
              <a:ext cx="485602" cy="4856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F7AC1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defRPr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</a:defRPr>
              </a:pPr>
              <a:endParaRPr>
                <a:latin typeface="+mn-ea"/>
                <a:ea typeface="+mn-ea"/>
              </a:endParaRPr>
            </a:p>
          </p:txBody>
        </p:sp>
        <p:grpSp>
          <p:nvGrpSpPr>
            <p:cNvPr id="17997" name="Group 17997"/>
            <p:cNvGrpSpPr/>
            <p:nvPr/>
          </p:nvGrpSpPr>
          <p:grpSpPr>
            <a:xfrm>
              <a:off x="161652" y="155286"/>
              <a:ext cx="173782" cy="173782"/>
              <a:chOff x="0" y="0"/>
              <a:chExt cx="173780" cy="173780"/>
            </a:xfrm>
          </p:grpSpPr>
          <p:sp>
            <p:nvSpPr>
              <p:cNvPr id="17994" name="Shape 17994"/>
              <p:cNvSpPr/>
              <p:nvPr/>
            </p:nvSpPr>
            <p:spPr>
              <a:xfrm>
                <a:off x="0" y="0"/>
                <a:ext cx="173781" cy="17378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588" y="8606"/>
                    </a:moveTo>
                    <a:cubicBezTo>
                      <a:pt x="18394" y="8100"/>
                      <a:pt x="18394" y="8100"/>
                      <a:pt x="18394" y="8100"/>
                    </a:cubicBezTo>
                    <a:cubicBezTo>
                      <a:pt x="18394" y="7762"/>
                      <a:pt x="18225" y="7594"/>
                      <a:pt x="18056" y="7256"/>
                    </a:cubicBezTo>
                    <a:cubicBezTo>
                      <a:pt x="19238" y="5569"/>
                      <a:pt x="19238" y="5569"/>
                      <a:pt x="19238" y="5569"/>
                    </a:cubicBezTo>
                    <a:cubicBezTo>
                      <a:pt x="19575" y="5063"/>
                      <a:pt x="19575" y="4219"/>
                      <a:pt x="19069" y="3881"/>
                    </a:cubicBezTo>
                    <a:cubicBezTo>
                      <a:pt x="17719" y="2531"/>
                      <a:pt x="17719" y="2531"/>
                      <a:pt x="17719" y="2531"/>
                    </a:cubicBezTo>
                    <a:cubicBezTo>
                      <a:pt x="17550" y="2194"/>
                      <a:pt x="17213" y="2194"/>
                      <a:pt x="16875" y="2194"/>
                    </a:cubicBezTo>
                    <a:cubicBezTo>
                      <a:pt x="16538" y="2194"/>
                      <a:pt x="16369" y="2194"/>
                      <a:pt x="16031" y="2362"/>
                    </a:cubicBezTo>
                    <a:cubicBezTo>
                      <a:pt x="14344" y="3544"/>
                      <a:pt x="14344" y="3544"/>
                      <a:pt x="14344" y="3544"/>
                    </a:cubicBezTo>
                    <a:cubicBezTo>
                      <a:pt x="14006" y="3375"/>
                      <a:pt x="13838" y="3206"/>
                      <a:pt x="13500" y="3206"/>
                    </a:cubicBezTo>
                    <a:cubicBezTo>
                      <a:pt x="12994" y="1012"/>
                      <a:pt x="12994" y="1012"/>
                      <a:pt x="12994" y="1012"/>
                    </a:cubicBezTo>
                    <a:cubicBezTo>
                      <a:pt x="12994" y="506"/>
                      <a:pt x="12319" y="0"/>
                      <a:pt x="11644" y="0"/>
                    </a:cubicBezTo>
                    <a:cubicBezTo>
                      <a:pt x="9956" y="0"/>
                      <a:pt x="9956" y="0"/>
                      <a:pt x="9956" y="0"/>
                    </a:cubicBezTo>
                    <a:cubicBezTo>
                      <a:pt x="9281" y="0"/>
                      <a:pt x="8606" y="506"/>
                      <a:pt x="8606" y="1012"/>
                    </a:cubicBezTo>
                    <a:cubicBezTo>
                      <a:pt x="8100" y="3206"/>
                      <a:pt x="8100" y="3206"/>
                      <a:pt x="8100" y="3206"/>
                    </a:cubicBezTo>
                    <a:cubicBezTo>
                      <a:pt x="7762" y="3206"/>
                      <a:pt x="7594" y="3375"/>
                      <a:pt x="7256" y="3544"/>
                    </a:cubicBezTo>
                    <a:cubicBezTo>
                      <a:pt x="5569" y="2362"/>
                      <a:pt x="5569" y="2362"/>
                      <a:pt x="5569" y="2362"/>
                    </a:cubicBezTo>
                    <a:cubicBezTo>
                      <a:pt x="5231" y="2194"/>
                      <a:pt x="5063" y="2194"/>
                      <a:pt x="4725" y="2194"/>
                    </a:cubicBezTo>
                    <a:cubicBezTo>
                      <a:pt x="4387" y="2194"/>
                      <a:pt x="4050" y="2194"/>
                      <a:pt x="3881" y="2531"/>
                    </a:cubicBezTo>
                    <a:cubicBezTo>
                      <a:pt x="2531" y="3881"/>
                      <a:pt x="2531" y="3881"/>
                      <a:pt x="2531" y="3881"/>
                    </a:cubicBezTo>
                    <a:cubicBezTo>
                      <a:pt x="2025" y="4219"/>
                      <a:pt x="2025" y="5063"/>
                      <a:pt x="2362" y="5569"/>
                    </a:cubicBezTo>
                    <a:cubicBezTo>
                      <a:pt x="3544" y="7256"/>
                      <a:pt x="3544" y="7256"/>
                      <a:pt x="3544" y="7256"/>
                    </a:cubicBezTo>
                    <a:cubicBezTo>
                      <a:pt x="3375" y="7594"/>
                      <a:pt x="3206" y="7762"/>
                      <a:pt x="3206" y="8100"/>
                    </a:cubicBezTo>
                    <a:cubicBezTo>
                      <a:pt x="1012" y="8606"/>
                      <a:pt x="1012" y="8606"/>
                      <a:pt x="1012" y="8606"/>
                    </a:cubicBezTo>
                    <a:cubicBezTo>
                      <a:pt x="506" y="8606"/>
                      <a:pt x="0" y="9281"/>
                      <a:pt x="0" y="9956"/>
                    </a:cubicBezTo>
                    <a:cubicBezTo>
                      <a:pt x="0" y="11644"/>
                      <a:pt x="0" y="11644"/>
                      <a:pt x="0" y="11644"/>
                    </a:cubicBezTo>
                    <a:cubicBezTo>
                      <a:pt x="0" y="12319"/>
                      <a:pt x="506" y="12994"/>
                      <a:pt x="1012" y="12994"/>
                    </a:cubicBezTo>
                    <a:cubicBezTo>
                      <a:pt x="3206" y="13500"/>
                      <a:pt x="3206" y="13500"/>
                      <a:pt x="3206" y="13500"/>
                    </a:cubicBezTo>
                    <a:cubicBezTo>
                      <a:pt x="3206" y="13838"/>
                      <a:pt x="3375" y="14006"/>
                      <a:pt x="3544" y="14344"/>
                    </a:cubicBezTo>
                    <a:cubicBezTo>
                      <a:pt x="2362" y="16031"/>
                      <a:pt x="2362" y="16031"/>
                      <a:pt x="2362" y="16031"/>
                    </a:cubicBezTo>
                    <a:cubicBezTo>
                      <a:pt x="2025" y="16538"/>
                      <a:pt x="2025" y="17381"/>
                      <a:pt x="2531" y="17719"/>
                    </a:cubicBezTo>
                    <a:cubicBezTo>
                      <a:pt x="3881" y="19069"/>
                      <a:pt x="3881" y="19069"/>
                      <a:pt x="3881" y="19069"/>
                    </a:cubicBezTo>
                    <a:cubicBezTo>
                      <a:pt x="4050" y="19406"/>
                      <a:pt x="4387" y="19406"/>
                      <a:pt x="4725" y="19406"/>
                    </a:cubicBezTo>
                    <a:cubicBezTo>
                      <a:pt x="5063" y="19406"/>
                      <a:pt x="5231" y="19406"/>
                      <a:pt x="5569" y="19238"/>
                    </a:cubicBezTo>
                    <a:cubicBezTo>
                      <a:pt x="7256" y="18056"/>
                      <a:pt x="7256" y="18056"/>
                      <a:pt x="7256" y="18056"/>
                    </a:cubicBezTo>
                    <a:cubicBezTo>
                      <a:pt x="7594" y="18225"/>
                      <a:pt x="7762" y="18394"/>
                      <a:pt x="8100" y="18394"/>
                    </a:cubicBezTo>
                    <a:cubicBezTo>
                      <a:pt x="8606" y="20588"/>
                      <a:pt x="8606" y="20588"/>
                      <a:pt x="8606" y="20588"/>
                    </a:cubicBezTo>
                    <a:cubicBezTo>
                      <a:pt x="8606" y="21094"/>
                      <a:pt x="9281" y="21600"/>
                      <a:pt x="9956" y="21600"/>
                    </a:cubicBezTo>
                    <a:cubicBezTo>
                      <a:pt x="11644" y="21600"/>
                      <a:pt x="11644" y="21600"/>
                      <a:pt x="11644" y="21600"/>
                    </a:cubicBezTo>
                    <a:cubicBezTo>
                      <a:pt x="12319" y="21600"/>
                      <a:pt x="12994" y="21094"/>
                      <a:pt x="12994" y="20588"/>
                    </a:cubicBezTo>
                    <a:cubicBezTo>
                      <a:pt x="13500" y="18394"/>
                      <a:pt x="13500" y="18394"/>
                      <a:pt x="13500" y="18394"/>
                    </a:cubicBezTo>
                    <a:cubicBezTo>
                      <a:pt x="13838" y="18394"/>
                      <a:pt x="14006" y="18225"/>
                      <a:pt x="14344" y="18056"/>
                    </a:cubicBezTo>
                    <a:cubicBezTo>
                      <a:pt x="16031" y="19238"/>
                      <a:pt x="16031" y="19238"/>
                      <a:pt x="16031" y="19238"/>
                    </a:cubicBezTo>
                    <a:cubicBezTo>
                      <a:pt x="16369" y="19406"/>
                      <a:pt x="16538" y="19406"/>
                      <a:pt x="16875" y="19406"/>
                    </a:cubicBezTo>
                    <a:cubicBezTo>
                      <a:pt x="17213" y="19406"/>
                      <a:pt x="17550" y="19406"/>
                      <a:pt x="17719" y="19069"/>
                    </a:cubicBezTo>
                    <a:cubicBezTo>
                      <a:pt x="19069" y="17719"/>
                      <a:pt x="19069" y="17719"/>
                      <a:pt x="19069" y="17719"/>
                    </a:cubicBezTo>
                    <a:cubicBezTo>
                      <a:pt x="19575" y="17381"/>
                      <a:pt x="19575" y="16538"/>
                      <a:pt x="19238" y="16031"/>
                    </a:cubicBezTo>
                    <a:cubicBezTo>
                      <a:pt x="18056" y="14344"/>
                      <a:pt x="18056" y="14344"/>
                      <a:pt x="18056" y="14344"/>
                    </a:cubicBezTo>
                    <a:cubicBezTo>
                      <a:pt x="18225" y="14006"/>
                      <a:pt x="18394" y="13838"/>
                      <a:pt x="18394" y="13500"/>
                    </a:cubicBezTo>
                    <a:cubicBezTo>
                      <a:pt x="20588" y="12994"/>
                      <a:pt x="20588" y="12994"/>
                      <a:pt x="20588" y="12994"/>
                    </a:cubicBezTo>
                    <a:cubicBezTo>
                      <a:pt x="21094" y="12994"/>
                      <a:pt x="21600" y="12319"/>
                      <a:pt x="21600" y="11644"/>
                    </a:cubicBezTo>
                    <a:cubicBezTo>
                      <a:pt x="21600" y="9956"/>
                      <a:pt x="21600" y="9956"/>
                      <a:pt x="21600" y="9956"/>
                    </a:cubicBezTo>
                    <a:cubicBezTo>
                      <a:pt x="21600" y="9281"/>
                      <a:pt x="21094" y="8606"/>
                      <a:pt x="20588" y="8606"/>
                    </a:cubicBezTo>
                    <a:close/>
                    <a:moveTo>
                      <a:pt x="18225" y="12150"/>
                    </a:moveTo>
                    <a:cubicBezTo>
                      <a:pt x="17719" y="12150"/>
                      <a:pt x="17381" y="12488"/>
                      <a:pt x="17213" y="12994"/>
                    </a:cubicBezTo>
                    <a:cubicBezTo>
                      <a:pt x="17044" y="13331"/>
                      <a:pt x="17044" y="13500"/>
                      <a:pt x="16875" y="13669"/>
                    </a:cubicBezTo>
                    <a:cubicBezTo>
                      <a:pt x="16706" y="14175"/>
                      <a:pt x="16706" y="14681"/>
                      <a:pt x="17044" y="15019"/>
                    </a:cubicBezTo>
                    <a:cubicBezTo>
                      <a:pt x="18056" y="16875"/>
                      <a:pt x="18056" y="16875"/>
                      <a:pt x="18056" y="16875"/>
                    </a:cubicBezTo>
                    <a:cubicBezTo>
                      <a:pt x="16875" y="18056"/>
                      <a:pt x="16875" y="18056"/>
                      <a:pt x="16875" y="18056"/>
                    </a:cubicBezTo>
                    <a:cubicBezTo>
                      <a:pt x="15019" y="17044"/>
                      <a:pt x="15019" y="17044"/>
                      <a:pt x="15019" y="17044"/>
                    </a:cubicBezTo>
                    <a:cubicBezTo>
                      <a:pt x="14850" y="16875"/>
                      <a:pt x="14513" y="16706"/>
                      <a:pt x="14344" y="16706"/>
                    </a:cubicBezTo>
                    <a:cubicBezTo>
                      <a:pt x="14175" y="16706"/>
                      <a:pt x="14006" y="16706"/>
                      <a:pt x="13669" y="16875"/>
                    </a:cubicBezTo>
                    <a:cubicBezTo>
                      <a:pt x="13500" y="17044"/>
                      <a:pt x="13331" y="17044"/>
                      <a:pt x="12994" y="17213"/>
                    </a:cubicBezTo>
                    <a:cubicBezTo>
                      <a:pt x="12488" y="17381"/>
                      <a:pt x="12150" y="17719"/>
                      <a:pt x="12150" y="18225"/>
                    </a:cubicBezTo>
                    <a:cubicBezTo>
                      <a:pt x="11644" y="20250"/>
                      <a:pt x="11644" y="20250"/>
                      <a:pt x="11644" y="20250"/>
                    </a:cubicBezTo>
                    <a:cubicBezTo>
                      <a:pt x="9956" y="20250"/>
                      <a:pt x="9956" y="20250"/>
                      <a:pt x="9956" y="20250"/>
                    </a:cubicBezTo>
                    <a:cubicBezTo>
                      <a:pt x="9450" y="18225"/>
                      <a:pt x="9450" y="18225"/>
                      <a:pt x="9450" y="18225"/>
                    </a:cubicBezTo>
                    <a:cubicBezTo>
                      <a:pt x="9450" y="17719"/>
                      <a:pt x="9113" y="17381"/>
                      <a:pt x="8606" y="17213"/>
                    </a:cubicBezTo>
                    <a:cubicBezTo>
                      <a:pt x="8269" y="17044"/>
                      <a:pt x="8100" y="17044"/>
                      <a:pt x="7931" y="16875"/>
                    </a:cubicBezTo>
                    <a:cubicBezTo>
                      <a:pt x="7594" y="16706"/>
                      <a:pt x="7425" y="16706"/>
                      <a:pt x="7256" y="16706"/>
                    </a:cubicBezTo>
                    <a:cubicBezTo>
                      <a:pt x="7087" y="16706"/>
                      <a:pt x="6750" y="16875"/>
                      <a:pt x="6581" y="17044"/>
                    </a:cubicBezTo>
                    <a:cubicBezTo>
                      <a:pt x="4725" y="18056"/>
                      <a:pt x="4725" y="18056"/>
                      <a:pt x="4725" y="18056"/>
                    </a:cubicBezTo>
                    <a:cubicBezTo>
                      <a:pt x="3544" y="16875"/>
                      <a:pt x="3544" y="16875"/>
                      <a:pt x="3544" y="16875"/>
                    </a:cubicBezTo>
                    <a:cubicBezTo>
                      <a:pt x="4556" y="15019"/>
                      <a:pt x="4556" y="15019"/>
                      <a:pt x="4556" y="15019"/>
                    </a:cubicBezTo>
                    <a:cubicBezTo>
                      <a:pt x="4894" y="14681"/>
                      <a:pt x="4894" y="14175"/>
                      <a:pt x="4725" y="13669"/>
                    </a:cubicBezTo>
                    <a:cubicBezTo>
                      <a:pt x="4556" y="13500"/>
                      <a:pt x="4556" y="13331"/>
                      <a:pt x="4387" y="12994"/>
                    </a:cubicBezTo>
                    <a:cubicBezTo>
                      <a:pt x="4219" y="12488"/>
                      <a:pt x="3881" y="12150"/>
                      <a:pt x="3375" y="12150"/>
                    </a:cubicBezTo>
                    <a:cubicBezTo>
                      <a:pt x="1350" y="11644"/>
                      <a:pt x="1350" y="11644"/>
                      <a:pt x="1350" y="11644"/>
                    </a:cubicBezTo>
                    <a:cubicBezTo>
                      <a:pt x="1350" y="9956"/>
                      <a:pt x="1350" y="9956"/>
                      <a:pt x="1350" y="9956"/>
                    </a:cubicBezTo>
                    <a:cubicBezTo>
                      <a:pt x="3375" y="9450"/>
                      <a:pt x="3375" y="9450"/>
                      <a:pt x="3375" y="9450"/>
                    </a:cubicBezTo>
                    <a:cubicBezTo>
                      <a:pt x="3881" y="9450"/>
                      <a:pt x="4219" y="9113"/>
                      <a:pt x="4387" y="8606"/>
                    </a:cubicBezTo>
                    <a:cubicBezTo>
                      <a:pt x="4556" y="8269"/>
                      <a:pt x="4556" y="8100"/>
                      <a:pt x="4725" y="7931"/>
                    </a:cubicBezTo>
                    <a:cubicBezTo>
                      <a:pt x="4894" y="7425"/>
                      <a:pt x="4894" y="6919"/>
                      <a:pt x="4556" y="6581"/>
                    </a:cubicBezTo>
                    <a:cubicBezTo>
                      <a:pt x="3544" y="4725"/>
                      <a:pt x="3544" y="4725"/>
                      <a:pt x="3544" y="4725"/>
                    </a:cubicBezTo>
                    <a:cubicBezTo>
                      <a:pt x="4725" y="3544"/>
                      <a:pt x="4725" y="3544"/>
                      <a:pt x="4725" y="3544"/>
                    </a:cubicBezTo>
                    <a:cubicBezTo>
                      <a:pt x="6581" y="4556"/>
                      <a:pt x="6581" y="4556"/>
                      <a:pt x="6581" y="4556"/>
                    </a:cubicBezTo>
                    <a:cubicBezTo>
                      <a:pt x="6750" y="4725"/>
                      <a:pt x="7087" y="4894"/>
                      <a:pt x="7256" y="4894"/>
                    </a:cubicBezTo>
                    <a:cubicBezTo>
                      <a:pt x="7425" y="4894"/>
                      <a:pt x="7594" y="4894"/>
                      <a:pt x="7931" y="4725"/>
                    </a:cubicBezTo>
                    <a:cubicBezTo>
                      <a:pt x="8100" y="4556"/>
                      <a:pt x="8269" y="4556"/>
                      <a:pt x="8606" y="4387"/>
                    </a:cubicBezTo>
                    <a:cubicBezTo>
                      <a:pt x="9113" y="4219"/>
                      <a:pt x="9450" y="3881"/>
                      <a:pt x="9450" y="3375"/>
                    </a:cubicBezTo>
                    <a:cubicBezTo>
                      <a:pt x="9956" y="1350"/>
                      <a:pt x="9956" y="1350"/>
                      <a:pt x="9956" y="1350"/>
                    </a:cubicBezTo>
                    <a:cubicBezTo>
                      <a:pt x="11644" y="1350"/>
                      <a:pt x="11644" y="1350"/>
                      <a:pt x="11644" y="1350"/>
                    </a:cubicBezTo>
                    <a:cubicBezTo>
                      <a:pt x="12150" y="3375"/>
                      <a:pt x="12150" y="3375"/>
                      <a:pt x="12150" y="3375"/>
                    </a:cubicBezTo>
                    <a:cubicBezTo>
                      <a:pt x="12150" y="3881"/>
                      <a:pt x="12488" y="4219"/>
                      <a:pt x="12994" y="4387"/>
                    </a:cubicBezTo>
                    <a:cubicBezTo>
                      <a:pt x="13331" y="4556"/>
                      <a:pt x="13500" y="4556"/>
                      <a:pt x="13669" y="4725"/>
                    </a:cubicBezTo>
                    <a:cubicBezTo>
                      <a:pt x="14006" y="4894"/>
                      <a:pt x="14175" y="4894"/>
                      <a:pt x="14344" y="4894"/>
                    </a:cubicBezTo>
                    <a:cubicBezTo>
                      <a:pt x="14513" y="4894"/>
                      <a:pt x="14850" y="4725"/>
                      <a:pt x="15019" y="4556"/>
                    </a:cubicBezTo>
                    <a:cubicBezTo>
                      <a:pt x="16875" y="3544"/>
                      <a:pt x="16875" y="3544"/>
                      <a:pt x="16875" y="3544"/>
                    </a:cubicBezTo>
                    <a:cubicBezTo>
                      <a:pt x="18056" y="4725"/>
                      <a:pt x="18056" y="4725"/>
                      <a:pt x="18056" y="4725"/>
                    </a:cubicBezTo>
                    <a:cubicBezTo>
                      <a:pt x="17044" y="6581"/>
                      <a:pt x="17044" y="6581"/>
                      <a:pt x="17044" y="6581"/>
                    </a:cubicBezTo>
                    <a:cubicBezTo>
                      <a:pt x="16706" y="6919"/>
                      <a:pt x="16706" y="7425"/>
                      <a:pt x="16875" y="7931"/>
                    </a:cubicBezTo>
                    <a:cubicBezTo>
                      <a:pt x="17044" y="8100"/>
                      <a:pt x="17044" y="8269"/>
                      <a:pt x="17213" y="8606"/>
                    </a:cubicBezTo>
                    <a:cubicBezTo>
                      <a:pt x="17381" y="9113"/>
                      <a:pt x="17719" y="9450"/>
                      <a:pt x="18225" y="9450"/>
                    </a:cubicBezTo>
                    <a:cubicBezTo>
                      <a:pt x="20250" y="9956"/>
                      <a:pt x="20250" y="9956"/>
                      <a:pt x="20250" y="9956"/>
                    </a:cubicBezTo>
                    <a:cubicBezTo>
                      <a:pt x="20250" y="11644"/>
                      <a:pt x="20250" y="11644"/>
                      <a:pt x="20250" y="11644"/>
                    </a:cubicBezTo>
                    <a:lnTo>
                      <a:pt x="18225" y="12150"/>
                    </a:ln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>
                  <a:latin typeface="+mn-ea"/>
                  <a:ea typeface="+mn-ea"/>
                </a:endParaRPr>
              </a:p>
            </p:txBody>
          </p:sp>
          <p:sp>
            <p:nvSpPr>
              <p:cNvPr id="17995" name="Shape 17995"/>
              <p:cNvSpPr/>
              <p:nvPr/>
            </p:nvSpPr>
            <p:spPr>
              <a:xfrm>
                <a:off x="49331" y="49331"/>
                <a:ext cx="75680" cy="7568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cubicBezTo>
                      <a:pt x="5014" y="0"/>
                      <a:pt x="0" y="5014"/>
                      <a:pt x="0" y="10800"/>
                    </a:cubicBezTo>
                    <a:cubicBezTo>
                      <a:pt x="0" y="16586"/>
                      <a:pt x="5014" y="21600"/>
                      <a:pt x="10800" y="21600"/>
                    </a:cubicBezTo>
                    <a:cubicBezTo>
                      <a:pt x="16586" y="21600"/>
                      <a:pt x="21600" y="16586"/>
                      <a:pt x="21600" y="10800"/>
                    </a:cubicBezTo>
                    <a:cubicBezTo>
                      <a:pt x="21600" y="5014"/>
                      <a:pt x="16586" y="0"/>
                      <a:pt x="10800" y="0"/>
                    </a:cubicBezTo>
                    <a:close/>
                    <a:moveTo>
                      <a:pt x="10800" y="20443"/>
                    </a:moveTo>
                    <a:cubicBezTo>
                      <a:pt x="5400" y="20443"/>
                      <a:pt x="1543" y="16200"/>
                      <a:pt x="1543" y="10800"/>
                    </a:cubicBezTo>
                    <a:cubicBezTo>
                      <a:pt x="1543" y="5400"/>
                      <a:pt x="5400" y="1543"/>
                      <a:pt x="10800" y="1543"/>
                    </a:cubicBezTo>
                    <a:cubicBezTo>
                      <a:pt x="16200" y="1543"/>
                      <a:pt x="20443" y="5400"/>
                      <a:pt x="20443" y="10800"/>
                    </a:cubicBezTo>
                    <a:cubicBezTo>
                      <a:pt x="20443" y="16200"/>
                      <a:pt x="16200" y="20443"/>
                      <a:pt x="10800" y="20443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>
                  <a:latin typeface="+mn-ea"/>
                  <a:ea typeface="+mn-ea"/>
                </a:endParaRPr>
              </a:p>
            </p:txBody>
          </p:sp>
          <p:sp>
            <p:nvSpPr>
              <p:cNvPr id="17996" name="Shape 17996"/>
              <p:cNvSpPr/>
              <p:nvPr/>
            </p:nvSpPr>
            <p:spPr>
              <a:xfrm>
                <a:off x="65588" y="65588"/>
                <a:ext cx="43166" cy="4316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cubicBezTo>
                      <a:pt x="4725" y="0"/>
                      <a:pt x="0" y="4725"/>
                      <a:pt x="0" y="10800"/>
                    </a:cubicBezTo>
                    <a:cubicBezTo>
                      <a:pt x="0" y="16875"/>
                      <a:pt x="4725" y="21600"/>
                      <a:pt x="10800" y="21600"/>
                    </a:cubicBezTo>
                    <a:cubicBezTo>
                      <a:pt x="16875" y="21600"/>
                      <a:pt x="21600" y="16875"/>
                      <a:pt x="21600" y="10800"/>
                    </a:cubicBezTo>
                    <a:cubicBezTo>
                      <a:pt x="21600" y="4725"/>
                      <a:pt x="16875" y="0"/>
                      <a:pt x="10800" y="0"/>
                    </a:cubicBezTo>
                    <a:close/>
                    <a:moveTo>
                      <a:pt x="10800" y="18900"/>
                    </a:moveTo>
                    <a:cubicBezTo>
                      <a:pt x="6075" y="18900"/>
                      <a:pt x="2700" y="15525"/>
                      <a:pt x="2700" y="10800"/>
                    </a:cubicBezTo>
                    <a:cubicBezTo>
                      <a:pt x="2700" y="6075"/>
                      <a:pt x="6075" y="2700"/>
                      <a:pt x="10800" y="2700"/>
                    </a:cubicBezTo>
                    <a:cubicBezTo>
                      <a:pt x="15525" y="2700"/>
                      <a:pt x="18900" y="6075"/>
                      <a:pt x="18900" y="10800"/>
                    </a:cubicBezTo>
                    <a:cubicBezTo>
                      <a:pt x="18900" y="15525"/>
                      <a:pt x="15525" y="18900"/>
                      <a:pt x="10800" y="189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>
                  <a:latin typeface="+mn-ea"/>
                  <a:ea typeface="+mn-ea"/>
                </a:endParaRPr>
              </a:p>
            </p:txBody>
          </p:sp>
        </p:grpSp>
      </p:grpSp>
      <p:grpSp>
        <p:nvGrpSpPr>
          <p:cNvPr id="18004" name="Group 18004"/>
          <p:cNvGrpSpPr/>
          <p:nvPr/>
        </p:nvGrpSpPr>
        <p:grpSpPr>
          <a:xfrm>
            <a:off x="1146530" y="2034310"/>
            <a:ext cx="485603" cy="485603"/>
            <a:chOff x="0" y="0"/>
            <a:chExt cx="485601" cy="485601"/>
          </a:xfrm>
        </p:grpSpPr>
        <p:sp>
          <p:nvSpPr>
            <p:cNvPr id="17999" name="Shape 17999"/>
            <p:cNvSpPr/>
            <p:nvPr/>
          </p:nvSpPr>
          <p:spPr>
            <a:xfrm>
              <a:off x="0" y="0"/>
              <a:ext cx="485602" cy="4856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E7535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defRPr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</a:defRPr>
              </a:pPr>
              <a:endParaRPr>
                <a:latin typeface="+mn-ea"/>
                <a:ea typeface="+mn-ea"/>
              </a:endParaRPr>
            </a:p>
          </p:txBody>
        </p:sp>
        <p:grpSp>
          <p:nvGrpSpPr>
            <p:cNvPr id="18003" name="Group 18003"/>
            <p:cNvGrpSpPr/>
            <p:nvPr/>
          </p:nvGrpSpPr>
          <p:grpSpPr>
            <a:xfrm>
              <a:off x="162471" y="167595"/>
              <a:ext cx="169574" cy="169586"/>
              <a:chOff x="0" y="0"/>
              <a:chExt cx="169573" cy="169584"/>
            </a:xfrm>
          </p:grpSpPr>
          <p:sp>
            <p:nvSpPr>
              <p:cNvPr id="18000" name="Shape 18000"/>
              <p:cNvSpPr/>
              <p:nvPr/>
            </p:nvSpPr>
            <p:spPr>
              <a:xfrm>
                <a:off x="92739" y="21403"/>
                <a:ext cx="55431" cy="5543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9543" y="20571"/>
                    </a:moveTo>
                    <a:cubicBezTo>
                      <a:pt x="19543" y="20571"/>
                      <a:pt x="19543" y="20571"/>
                      <a:pt x="19543" y="20571"/>
                    </a:cubicBezTo>
                    <a:cubicBezTo>
                      <a:pt x="19543" y="21086"/>
                      <a:pt x="20057" y="21600"/>
                      <a:pt x="20571" y="21600"/>
                    </a:cubicBezTo>
                    <a:cubicBezTo>
                      <a:pt x="21086" y="21600"/>
                      <a:pt x="21600" y="21086"/>
                      <a:pt x="21600" y="20571"/>
                    </a:cubicBezTo>
                    <a:cubicBezTo>
                      <a:pt x="21600" y="20571"/>
                      <a:pt x="21600" y="20571"/>
                      <a:pt x="21600" y="20571"/>
                    </a:cubicBezTo>
                    <a:cubicBezTo>
                      <a:pt x="21600" y="9257"/>
                      <a:pt x="12343" y="0"/>
                      <a:pt x="1029" y="0"/>
                    </a:cubicBezTo>
                    <a:cubicBezTo>
                      <a:pt x="1029" y="0"/>
                      <a:pt x="1029" y="0"/>
                      <a:pt x="1029" y="0"/>
                    </a:cubicBezTo>
                    <a:cubicBezTo>
                      <a:pt x="514" y="0"/>
                      <a:pt x="0" y="514"/>
                      <a:pt x="0" y="1029"/>
                    </a:cubicBezTo>
                    <a:cubicBezTo>
                      <a:pt x="0" y="1543"/>
                      <a:pt x="514" y="2057"/>
                      <a:pt x="1029" y="2057"/>
                    </a:cubicBezTo>
                    <a:cubicBezTo>
                      <a:pt x="1029" y="2057"/>
                      <a:pt x="1029" y="2057"/>
                      <a:pt x="1029" y="2057"/>
                    </a:cubicBezTo>
                    <a:cubicBezTo>
                      <a:pt x="11314" y="2057"/>
                      <a:pt x="19543" y="10286"/>
                      <a:pt x="19543" y="20571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>
                  <a:latin typeface="+mn-ea"/>
                  <a:ea typeface="+mn-ea"/>
                </a:endParaRPr>
              </a:p>
            </p:txBody>
          </p:sp>
          <p:sp>
            <p:nvSpPr>
              <p:cNvPr id="18001" name="Shape 18001"/>
              <p:cNvSpPr/>
              <p:nvPr/>
            </p:nvSpPr>
            <p:spPr>
              <a:xfrm>
                <a:off x="0" y="0"/>
                <a:ext cx="169346" cy="16958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26" h="21600" extrusionOk="0">
                    <a:moveTo>
                      <a:pt x="5940" y="675"/>
                    </a:moveTo>
                    <a:cubicBezTo>
                      <a:pt x="5607" y="169"/>
                      <a:pt x="5109" y="0"/>
                      <a:pt x="4610" y="0"/>
                    </a:cubicBezTo>
                    <a:cubicBezTo>
                      <a:pt x="4278" y="0"/>
                      <a:pt x="4112" y="0"/>
                      <a:pt x="3780" y="169"/>
                    </a:cubicBezTo>
                    <a:cubicBezTo>
                      <a:pt x="3115" y="506"/>
                      <a:pt x="2617" y="1181"/>
                      <a:pt x="2617" y="2025"/>
                    </a:cubicBezTo>
                    <a:cubicBezTo>
                      <a:pt x="2617" y="11306"/>
                      <a:pt x="2617" y="11306"/>
                      <a:pt x="2617" y="11306"/>
                    </a:cubicBezTo>
                    <a:cubicBezTo>
                      <a:pt x="623" y="13500"/>
                      <a:pt x="623" y="13500"/>
                      <a:pt x="623" y="13500"/>
                    </a:cubicBezTo>
                    <a:cubicBezTo>
                      <a:pt x="-208" y="14175"/>
                      <a:pt x="-208" y="15525"/>
                      <a:pt x="623" y="16200"/>
                    </a:cubicBezTo>
                    <a:cubicBezTo>
                      <a:pt x="5275" y="20925"/>
                      <a:pt x="5275" y="20925"/>
                      <a:pt x="5275" y="20925"/>
                    </a:cubicBezTo>
                    <a:cubicBezTo>
                      <a:pt x="5607" y="21431"/>
                      <a:pt x="6106" y="21600"/>
                      <a:pt x="6604" y="21600"/>
                    </a:cubicBezTo>
                    <a:cubicBezTo>
                      <a:pt x="7103" y="21600"/>
                      <a:pt x="7601" y="21431"/>
                      <a:pt x="7934" y="20925"/>
                    </a:cubicBezTo>
                    <a:cubicBezTo>
                      <a:pt x="10094" y="18900"/>
                      <a:pt x="10094" y="18900"/>
                      <a:pt x="10094" y="18900"/>
                    </a:cubicBezTo>
                    <a:cubicBezTo>
                      <a:pt x="19232" y="18900"/>
                      <a:pt x="19232" y="18900"/>
                      <a:pt x="19232" y="18900"/>
                    </a:cubicBezTo>
                    <a:cubicBezTo>
                      <a:pt x="20063" y="18900"/>
                      <a:pt x="20727" y="18394"/>
                      <a:pt x="21060" y="17719"/>
                    </a:cubicBezTo>
                    <a:cubicBezTo>
                      <a:pt x="21392" y="16875"/>
                      <a:pt x="21226" y="16031"/>
                      <a:pt x="20561" y="15525"/>
                    </a:cubicBezTo>
                    <a:lnTo>
                      <a:pt x="5940" y="675"/>
                    </a:lnTo>
                    <a:close/>
                    <a:moveTo>
                      <a:pt x="9097" y="17887"/>
                    </a:moveTo>
                    <a:cubicBezTo>
                      <a:pt x="7103" y="20081"/>
                      <a:pt x="7103" y="20081"/>
                      <a:pt x="7103" y="20081"/>
                    </a:cubicBezTo>
                    <a:cubicBezTo>
                      <a:pt x="6937" y="20250"/>
                      <a:pt x="6770" y="20250"/>
                      <a:pt x="6604" y="20250"/>
                    </a:cubicBezTo>
                    <a:cubicBezTo>
                      <a:pt x="6438" y="20250"/>
                      <a:pt x="6272" y="20250"/>
                      <a:pt x="6106" y="20081"/>
                    </a:cubicBezTo>
                    <a:cubicBezTo>
                      <a:pt x="1454" y="15356"/>
                      <a:pt x="1454" y="15356"/>
                      <a:pt x="1454" y="15356"/>
                    </a:cubicBezTo>
                    <a:cubicBezTo>
                      <a:pt x="1287" y="15187"/>
                      <a:pt x="1287" y="15019"/>
                      <a:pt x="1287" y="14850"/>
                    </a:cubicBezTo>
                    <a:cubicBezTo>
                      <a:pt x="1287" y="14681"/>
                      <a:pt x="1287" y="14513"/>
                      <a:pt x="1454" y="14344"/>
                    </a:cubicBezTo>
                    <a:cubicBezTo>
                      <a:pt x="3614" y="12319"/>
                      <a:pt x="3614" y="12319"/>
                      <a:pt x="3614" y="12319"/>
                    </a:cubicBezTo>
                    <a:cubicBezTo>
                      <a:pt x="3614" y="12319"/>
                      <a:pt x="3614" y="12319"/>
                      <a:pt x="3614" y="12319"/>
                    </a:cubicBezTo>
                    <a:cubicBezTo>
                      <a:pt x="9097" y="17887"/>
                      <a:pt x="9097" y="17887"/>
                      <a:pt x="9097" y="17887"/>
                    </a:cubicBezTo>
                    <a:cubicBezTo>
                      <a:pt x="9097" y="17887"/>
                      <a:pt x="9097" y="17887"/>
                      <a:pt x="9097" y="17887"/>
                    </a:cubicBezTo>
                    <a:close/>
                    <a:moveTo>
                      <a:pt x="10094" y="17550"/>
                    </a:moveTo>
                    <a:cubicBezTo>
                      <a:pt x="9927" y="17550"/>
                      <a:pt x="9927" y="17550"/>
                      <a:pt x="9761" y="17550"/>
                    </a:cubicBezTo>
                    <a:cubicBezTo>
                      <a:pt x="3946" y="11644"/>
                      <a:pt x="3946" y="11644"/>
                      <a:pt x="3946" y="11644"/>
                    </a:cubicBezTo>
                    <a:cubicBezTo>
                      <a:pt x="3946" y="11475"/>
                      <a:pt x="3946" y="11475"/>
                      <a:pt x="3946" y="11306"/>
                    </a:cubicBezTo>
                    <a:cubicBezTo>
                      <a:pt x="3946" y="3206"/>
                      <a:pt x="3946" y="3206"/>
                      <a:pt x="3946" y="3206"/>
                    </a:cubicBezTo>
                    <a:cubicBezTo>
                      <a:pt x="18069" y="17550"/>
                      <a:pt x="18069" y="17550"/>
                      <a:pt x="18069" y="17550"/>
                    </a:cubicBezTo>
                    <a:lnTo>
                      <a:pt x="10094" y="17550"/>
                    </a:lnTo>
                    <a:close/>
                    <a:moveTo>
                      <a:pt x="19897" y="17213"/>
                    </a:moveTo>
                    <a:cubicBezTo>
                      <a:pt x="19730" y="17381"/>
                      <a:pt x="19564" y="17550"/>
                      <a:pt x="19232" y="17550"/>
                    </a:cubicBezTo>
                    <a:cubicBezTo>
                      <a:pt x="19066" y="17550"/>
                      <a:pt x="19066" y="17550"/>
                      <a:pt x="19066" y="17550"/>
                    </a:cubicBezTo>
                    <a:cubicBezTo>
                      <a:pt x="3946" y="2194"/>
                      <a:pt x="3946" y="2194"/>
                      <a:pt x="3946" y="2194"/>
                    </a:cubicBezTo>
                    <a:cubicBezTo>
                      <a:pt x="3946" y="2025"/>
                      <a:pt x="3946" y="2025"/>
                      <a:pt x="3946" y="2025"/>
                    </a:cubicBezTo>
                    <a:cubicBezTo>
                      <a:pt x="3946" y="1688"/>
                      <a:pt x="4112" y="1519"/>
                      <a:pt x="4278" y="1350"/>
                    </a:cubicBezTo>
                    <a:cubicBezTo>
                      <a:pt x="4444" y="1350"/>
                      <a:pt x="4444" y="1350"/>
                      <a:pt x="4610" y="1350"/>
                    </a:cubicBezTo>
                    <a:cubicBezTo>
                      <a:pt x="4777" y="1350"/>
                      <a:pt x="4943" y="1350"/>
                      <a:pt x="5109" y="1519"/>
                    </a:cubicBezTo>
                    <a:cubicBezTo>
                      <a:pt x="19730" y="16369"/>
                      <a:pt x="19730" y="16369"/>
                      <a:pt x="19730" y="16369"/>
                    </a:cubicBezTo>
                    <a:cubicBezTo>
                      <a:pt x="19897" y="16537"/>
                      <a:pt x="19897" y="16875"/>
                      <a:pt x="19897" y="17213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>
                  <a:latin typeface="+mn-ea"/>
                  <a:ea typeface="+mn-ea"/>
                </a:endParaRPr>
              </a:p>
            </p:txBody>
          </p:sp>
          <p:sp>
            <p:nvSpPr>
              <p:cNvPr id="18002" name="Shape 18002"/>
              <p:cNvSpPr/>
              <p:nvPr/>
            </p:nvSpPr>
            <p:spPr>
              <a:xfrm>
                <a:off x="89995" y="0"/>
                <a:ext cx="79579" cy="7957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440" y="2880"/>
                    </a:moveTo>
                    <a:cubicBezTo>
                      <a:pt x="1440" y="2880"/>
                      <a:pt x="1440" y="2880"/>
                      <a:pt x="1440" y="2880"/>
                    </a:cubicBezTo>
                    <a:cubicBezTo>
                      <a:pt x="10800" y="2880"/>
                      <a:pt x="18720" y="10800"/>
                      <a:pt x="18720" y="20160"/>
                    </a:cubicBezTo>
                    <a:cubicBezTo>
                      <a:pt x="18720" y="20160"/>
                      <a:pt x="18720" y="20160"/>
                      <a:pt x="18720" y="20160"/>
                    </a:cubicBezTo>
                    <a:cubicBezTo>
                      <a:pt x="18720" y="20880"/>
                      <a:pt x="19440" y="21600"/>
                      <a:pt x="20160" y="21600"/>
                    </a:cubicBezTo>
                    <a:cubicBezTo>
                      <a:pt x="20880" y="21600"/>
                      <a:pt x="21600" y="20880"/>
                      <a:pt x="21600" y="20160"/>
                    </a:cubicBezTo>
                    <a:cubicBezTo>
                      <a:pt x="21600" y="20160"/>
                      <a:pt x="21600" y="20160"/>
                      <a:pt x="21600" y="20160"/>
                    </a:cubicBezTo>
                    <a:cubicBezTo>
                      <a:pt x="21600" y="9000"/>
                      <a:pt x="12600" y="0"/>
                      <a:pt x="1440" y="0"/>
                    </a:cubicBezTo>
                    <a:cubicBezTo>
                      <a:pt x="1440" y="0"/>
                      <a:pt x="1440" y="0"/>
                      <a:pt x="1440" y="0"/>
                    </a:cubicBezTo>
                    <a:cubicBezTo>
                      <a:pt x="720" y="0"/>
                      <a:pt x="0" y="720"/>
                      <a:pt x="0" y="1440"/>
                    </a:cubicBezTo>
                    <a:cubicBezTo>
                      <a:pt x="0" y="2160"/>
                      <a:pt x="720" y="2880"/>
                      <a:pt x="1440" y="288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>
                  <a:latin typeface="+mn-ea"/>
                  <a:ea typeface="+mn-ea"/>
                </a:endParaRPr>
              </a:p>
            </p:txBody>
          </p:sp>
        </p:grpSp>
      </p:grpSp>
      <p:grpSp>
        <p:nvGrpSpPr>
          <p:cNvPr id="18007" name="Group 18007"/>
          <p:cNvGrpSpPr/>
          <p:nvPr/>
        </p:nvGrpSpPr>
        <p:grpSpPr>
          <a:xfrm>
            <a:off x="4979115" y="1603065"/>
            <a:ext cx="485603" cy="485603"/>
            <a:chOff x="0" y="0"/>
            <a:chExt cx="485601" cy="485601"/>
          </a:xfrm>
        </p:grpSpPr>
        <p:sp>
          <p:nvSpPr>
            <p:cNvPr id="18005" name="Shape 18005"/>
            <p:cNvSpPr/>
            <p:nvPr/>
          </p:nvSpPr>
          <p:spPr>
            <a:xfrm>
              <a:off x="0" y="0"/>
              <a:ext cx="485602" cy="4856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3194C6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defRPr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</a:defRPr>
              </a:pPr>
              <a:endParaRPr>
                <a:latin typeface="+mn-ea"/>
                <a:ea typeface="+mn-ea"/>
              </a:endParaRPr>
            </a:p>
          </p:txBody>
        </p:sp>
        <p:sp>
          <p:nvSpPr>
            <p:cNvPr id="18006" name="Shape 18006"/>
            <p:cNvSpPr/>
            <p:nvPr/>
          </p:nvSpPr>
          <p:spPr>
            <a:xfrm>
              <a:off x="174281" y="158264"/>
              <a:ext cx="145959" cy="16206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12" extrusionOk="0">
                  <a:moveTo>
                    <a:pt x="17505" y="4232"/>
                  </a:moveTo>
                  <a:cubicBezTo>
                    <a:pt x="18119" y="3221"/>
                    <a:pt x="18119" y="3221"/>
                    <a:pt x="18119" y="3221"/>
                  </a:cubicBezTo>
                  <a:cubicBezTo>
                    <a:pt x="18324" y="3405"/>
                    <a:pt x="18324" y="3405"/>
                    <a:pt x="18324" y="3405"/>
                  </a:cubicBezTo>
                  <a:cubicBezTo>
                    <a:pt x="18529" y="3405"/>
                    <a:pt x="18734" y="3497"/>
                    <a:pt x="18836" y="3405"/>
                  </a:cubicBezTo>
                  <a:cubicBezTo>
                    <a:pt x="19041" y="3405"/>
                    <a:pt x="19245" y="3313"/>
                    <a:pt x="19245" y="3129"/>
                  </a:cubicBezTo>
                  <a:cubicBezTo>
                    <a:pt x="19757" y="2486"/>
                    <a:pt x="19757" y="2486"/>
                    <a:pt x="19757" y="2486"/>
                  </a:cubicBezTo>
                  <a:cubicBezTo>
                    <a:pt x="19962" y="2210"/>
                    <a:pt x="19860" y="1842"/>
                    <a:pt x="19450" y="1658"/>
                  </a:cubicBezTo>
                  <a:cubicBezTo>
                    <a:pt x="16482" y="96"/>
                    <a:pt x="16482" y="96"/>
                    <a:pt x="16482" y="96"/>
                  </a:cubicBezTo>
                  <a:cubicBezTo>
                    <a:pt x="16174" y="-88"/>
                    <a:pt x="15765" y="4"/>
                    <a:pt x="15560" y="280"/>
                  </a:cubicBezTo>
                  <a:cubicBezTo>
                    <a:pt x="15151" y="923"/>
                    <a:pt x="15151" y="923"/>
                    <a:pt x="15151" y="923"/>
                  </a:cubicBezTo>
                  <a:cubicBezTo>
                    <a:pt x="15048" y="1107"/>
                    <a:pt x="15048" y="1291"/>
                    <a:pt x="15048" y="1383"/>
                  </a:cubicBezTo>
                  <a:cubicBezTo>
                    <a:pt x="15048" y="1566"/>
                    <a:pt x="15253" y="1658"/>
                    <a:pt x="15355" y="1750"/>
                  </a:cubicBezTo>
                  <a:cubicBezTo>
                    <a:pt x="15560" y="1934"/>
                    <a:pt x="15560" y="1934"/>
                    <a:pt x="15560" y="1934"/>
                  </a:cubicBezTo>
                  <a:cubicBezTo>
                    <a:pt x="14946" y="2853"/>
                    <a:pt x="14946" y="2853"/>
                    <a:pt x="14946" y="2853"/>
                  </a:cubicBezTo>
                  <a:cubicBezTo>
                    <a:pt x="13718" y="2394"/>
                    <a:pt x="12284" y="2118"/>
                    <a:pt x="10851" y="2118"/>
                  </a:cubicBezTo>
                  <a:cubicBezTo>
                    <a:pt x="9316" y="2118"/>
                    <a:pt x="7985" y="2394"/>
                    <a:pt x="6654" y="2853"/>
                  </a:cubicBezTo>
                  <a:cubicBezTo>
                    <a:pt x="6040" y="1934"/>
                    <a:pt x="6040" y="1934"/>
                    <a:pt x="6040" y="1934"/>
                  </a:cubicBezTo>
                  <a:cubicBezTo>
                    <a:pt x="6347" y="1750"/>
                    <a:pt x="6347" y="1750"/>
                    <a:pt x="6347" y="1750"/>
                  </a:cubicBezTo>
                  <a:cubicBezTo>
                    <a:pt x="6449" y="1658"/>
                    <a:pt x="6552" y="1566"/>
                    <a:pt x="6654" y="1383"/>
                  </a:cubicBezTo>
                  <a:cubicBezTo>
                    <a:pt x="6654" y="1291"/>
                    <a:pt x="6654" y="1107"/>
                    <a:pt x="6552" y="923"/>
                  </a:cubicBezTo>
                  <a:cubicBezTo>
                    <a:pt x="6142" y="280"/>
                    <a:pt x="6142" y="280"/>
                    <a:pt x="6142" y="280"/>
                  </a:cubicBezTo>
                  <a:cubicBezTo>
                    <a:pt x="5937" y="4"/>
                    <a:pt x="5528" y="-88"/>
                    <a:pt x="5221" y="96"/>
                  </a:cubicBezTo>
                  <a:cubicBezTo>
                    <a:pt x="2150" y="1658"/>
                    <a:pt x="2150" y="1658"/>
                    <a:pt x="2150" y="1658"/>
                  </a:cubicBezTo>
                  <a:cubicBezTo>
                    <a:pt x="1843" y="1842"/>
                    <a:pt x="1740" y="2210"/>
                    <a:pt x="1945" y="2486"/>
                  </a:cubicBezTo>
                  <a:cubicBezTo>
                    <a:pt x="2355" y="3129"/>
                    <a:pt x="2355" y="3129"/>
                    <a:pt x="2355" y="3129"/>
                  </a:cubicBezTo>
                  <a:cubicBezTo>
                    <a:pt x="2457" y="3313"/>
                    <a:pt x="2559" y="3405"/>
                    <a:pt x="2764" y="3405"/>
                  </a:cubicBezTo>
                  <a:cubicBezTo>
                    <a:pt x="2969" y="3497"/>
                    <a:pt x="3173" y="3405"/>
                    <a:pt x="3276" y="3405"/>
                  </a:cubicBezTo>
                  <a:cubicBezTo>
                    <a:pt x="3481" y="3221"/>
                    <a:pt x="3481" y="3221"/>
                    <a:pt x="3481" y="3221"/>
                  </a:cubicBezTo>
                  <a:cubicBezTo>
                    <a:pt x="4095" y="4232"/>
                    <a:pt x="4095" y="4232"/>
                    <a:pt x="4095" y="4232"/>
                  </a:cubicBezTo>
                  <a:cubicBezTo>
                    <a:pt x="1638" y="5978"/>
                    <a:pt x="0" y="8736"/>
                    <a:pt x="0" y="11769"/>
                  </a:cubicBezTo>
                  <a:cubicBezTo>
                    <a:pt x="0" y="17100"/>
                    <a:pt x="4914" y="21512"/>
                    <a:pt x="10851" y="21512"/>
                  </a:cubicBezTo>
                  <a:cubicBezTo>
                    <a:pt x="16789" y="21512"/>
                    <a:pt x="21600" y="17100"/>
                    <a:pt x="21600" y="11769"/>
                  </a:cubicBezTo>
                  <a:cubicBezTo>
                    <a:pt x="21600" y="8736"/>
                    <a:pt x="20064" y="5978"/>
                    <a:pt x="17505" y="4232"/>
                  </a:cubicBezTo>
                  <a:close/>
                  <a:moveTo>
                    <a:pt x="10851" y="19582"/>
                  </a:moveTo>
                  <a:cubicBezTo>
                    <a:pt x="6040" y="19582"/>
                    <a:pt x="2150" y="16089"/>
                    <a:pt x="2150" y="11769"/>
                  </a:cubicBezTo>
                  <a:cubicBezTo>
                    <a:pt x="2150" y="7449"/>
                    <a:pt x="6040" y="3956"/>
                    <a:pt x="10851" y="3956"/>
                  </a:cubicBezTo>
                  <a:cubicBezTo>
                    <a:pt x="15663" y="3956"/>
                    <a:pt x="19553" y="7449"/>
                    <a:pt x="19553" y="11769"/>
                  </a:cubicBezTo>
                  <a:cubicBezTo>
                    <a:pt x="19553" y="16089"/>
                    <a:pt x="15663" y="19582"/>
                    <a:pt x="10851" y="19582"/>
                  </a:cubicBezTo>
                  <a:close/>
                  <a:moveTo>
                    <a:pt x="11773" y="11861"/>
                  </a:moveTo>
                  <a:cubicBezTo>
                    <a:pt x="11773" y="11861"/>
                    <a:pt x="11773" y="11861"/>
                    <a:pt x="11773" y="11769"/>
                  </a:cubicBezTo>
                  <a:cubicBezTo>
                    <a:pt x="11773" y="7449"/>
                    <a:pt x="11773" y="7449"/>
                    <a:pt x="11773" y="7449"/>
                  </a:cubicBezTo>
                  <a:cubicBezTo>
                    <a:pt x="11773" y="6989"/>
                    <a:pt x="11363" y="6622"/>
                    <a:pt x="10851" y="6622"/>
                  </a:cubicBezTo>
                  <a:cubicBezTo>
                    <a:pt x="10339" y="6622"/>
                    <a:pt x="9930" y="6989"/>
                    <a:pt x="9930" y="7449"/>
                  </a:cubicBezTo>
                  <a:cubicBezTo>
                    <a:pt x="9930" y="11769"/>
                    <a:pt x="9930" y="11769"/>
                    <a:pt x="9930" y="11769"/>
                  </a:cubicBezTo>
                  <a:cubicBezTo>
                    <a:pt x="9930" y="12229"/>
                    <a:pt x="10339" y="12596"/>
                    <a:pt x="10851" y="12596"/>
                  </a:cubicBezTo>
                  <a:cubicBezTo>
                    <a:pt x="10851" y="12596"/>
                    <a:pt x="10954" y="12596"/>
                    <a:pt x="10954" y="12596"/>
                  </a:cubicBezTo>
                  <a:cubicBezTo>
                    <a:pt x="15253" y="16457"/>
                    <a:pt x="15253" y="16457"/>
                    <a:pt x="15253" y="16457"/>
                  </a:cubicBezTo>
                  <a:cubicBezTo>
                    <a:pt x="15355" y="16549"/>
                    <a:pt x="15560" y="16641"/>
                    <a:pt x="15663" y="16641"/>
                  </a:cubicBezTo>
                  <a:cubicBezTo>
                    <a:pt x="15867" y="16641"/>
                    <a:pt x="15970" y="16549"/>
                    <a:pt x="16072" y="16457"/>
                  </a:cubicBezTo>
                  <a:cubicBezTo>
                    <a:pt x="16277" y="16273"/>
                    <a:pt x="16277" y="15997"/>
                    <a:pt x="16072" y="15813"/>
                  </a:cubicBezTo>
                  <a:lnTo>
                    <a:pt x="11773" y="11861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>
                <a:latin typeface="+mn-ea"/>
                <a:ea typeface="+mn-ea"/>
              </a:endParaRPr>
            </a:p>
          </p:txBody>
        </p:sp>
      </p:grpSp>
    </p:spTree>
  </p:cSld>
  <p:clrMapOvr>
    <a:masterClrMapping/>
  </p:clrMapOvr>
  <p:transition spd="slow">
    <p:push/>
  </p:transition>
  <p:timing>
    <p:tnLst>
      <p:par>
        <p:cTn id="1" dur="indefinite" restart="never" fill="hold" nodeType="tmRoot">
          <p:childTnLst>
            <p:seq concurrent="1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/>
                                        <p:tgtEl>
                                          <p:spTgt spid="18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0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0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80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80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indefinite" fill="hold"/>
                                        <p:tgtEl>
                                          <p:spTgt spid="17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9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79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indefinite" fill="hold"/>
                                        <p:tgtEl>
                                          <p:spTgt spid="179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79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79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79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79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indefinite" fill="hold"/>
                                        <p:tgtEl>
                                          <p:spTgt spid="179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79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79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indefinite" fill="hold"/>
                                        <p:tgtEl>
                                          <p:spTgt spid="180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80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80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80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80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indefinite" fill="hold"/>
                                        <p:tgtEl>
                                          <p:spTgt spid="179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79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79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indefinite" fill="hold"/>
                                        <p:tgtEl>
                                          <p:spTgt spid="17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79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79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79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79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500"/>
                            </p:stCondLst>
                            <p:childTnLst>
                              <p:par>
                                <p:cTn id="4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indefinite" fill="hold"/>
                                        <p:tgtEl>
                                          <p:spTgt spid="179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79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79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977" grpId="0" animBg="1" advAuto="0"/>
      <p:bldP spid="17980" grpId="0" animBg="1" advAuto="0"/>
      <p:bldP spid="17983" grpId="0" animBg="1" advAuto="0"/>
      <p:bldP spid="17986" grpId="0" animBg="1" advAuto="0"/>
      <p:bldP spid="17992" grpId="0" animBg="1" advAuto="0"/>
      <p:bldP spid="17998" grpId="0" animBg="1" advAuto="0"/>
      <p:bldP spid="18004" grpId="0" animBg="1" advAuto="0"/>
      <p:bldP spid="18007" grpId="0" animBg="1" advAuto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3" name="Shape 20503"/>
          <p:cNvSpPr/>
          <p:nvPr/>
        </p:nvSpPr>
        <p:spPr>
          <a:xfrm>
            <a:off x="0" y="0"/>
            <a:ext cx="9144000" cy="4864653"/>
          </a:xfrm>
          <a:prstGeom prst="rect">
            <a:avLst/>
          </a:prstGeom>
          <a:solidFill>
            <a:srgbClr val="2C3C4A">
              <a:alpha val="85000"/>
            </a:srgbClr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 algn="ctr"/>
            <a:endParaRPr>
              <a:latin typeface="+mn-ea"/>
              <a:ea typeface="+mn-ea"/>
            </a:endParaRPr>
          </a:p>
        </p:txBody>
      </p:sp>
      <p:pic>
        <p:nvPicPr>
          <p:cNvPr id="20504" name="image24.png"/>
          <p:cNvPicPr/>
          <p:nvPr/>
        </p:nvPicPr>
        <p:blipFill>
          <a:blip r:embed="rId1"/>
          <a:stretch>
            <a:fillRect/>
          </a:stretch>
        </p:blipFill>
        <p:spPr>
          <a:xfrm>
            <a:off x="4070275" y="1139684"/>
            <a:ext cx="993925" cy="993926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20505" name="Shape 20505"/>
          <p:cNvSpPr/>
          <p:nvPr/>
        </p:nvSpPr>
        <p:spPr>
          <a:xfrm>
            <a:off x="2003426" y="2387650"/>
            <a:ext cx="5127624" cy="513558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b">
            <a:spAutoFit/>
          </a:bodyPr>
          <a:lstStyle>
            <a:lvl1pPr algn="ctr" defTabSz="-635">
              <a:lnSpc>
                <a:spcPts val="4000"/>
              </a:lnSpc>
              <a:tabLst>
                <a:tab pos="3581400" algn="l"/>
              </a:tabLst>
              <a:defRPr sz="4000">
                <a:solidFill>
                  <a:srgbClr val="F7AC12"/>
                </a:solidFill>
                <a:uFill>
                  <a:solidFill>
                    <a:srgbClr val="F7AC12"/>
                  </a:solidFill>
                </a:uFill>
                <a:latin typeface="+mn-lt"/>
                <a:ea typeface="+mn-ea"/>
                <a:cs typeface="+mn-cs"/>
                <a:sym typeface="Bebas Neue"/>
              </a:defRPr>
            </a:lvl1pPr>
          </a:lstStyle>
          <a:p>
            <a:pPr lvl="0">
              <a:defRPr sz="1800">
                <a:solidFill>
                  <a:srgbClr val="000000"/>
                </a:solidFill>
                <a:uFillTx/>
              </a:defRPr>
            </a:pPr>
            <a:r>
              <a:rPr lang="zh-CN" altLang="en-US" sz="4000" b="1" dirty="0" smtClean="0">
                <a:solidFill>
                  <a:schemeClr val="bg1"/>
                </a:solidFill>
                <a:uFill>
                  <a:solidFill>
                    <a:srgbClr val="F7AC12"/>
                  </a:solidFill>
                </a:uFill>
                <a:latin typeface="+mn-ea"/>
              </a:rPr>
              <a:t>谢谢欣赏</a:t>
            </a:r>
            <a:endParaRPr sz="4000" b="1" dirty="0">
              <a:solidFill>
                <a:schemeClr val="bg1"/>
              </a:solidFill>
              <a:uFill>
                <a:solidFill>
                  <a:srgbClr val="F7AC12"/>
                </a:solidFill>
              </a:uFill>
              <a:latin typeface="+mn-ea"/>
            </a:endParaRPr>
          </a:p>
        </p:txBody>
      </p:sp>
      <p:sp>
        <p:nvSpPr>
          <p:cNvPr id="20506" name="Shape 20506"/>
          <p:cNvSpPr/>
          <p:nvPr/>
        </p:nvSpPr>
        <p:spPr>
          <a:xfrm>
            <a:off x="2679602" y="3032600"/>
            <a:ext cx="3775271" cy="235514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ctr">
            <a:spAutoFit/>
          </a:bodyPr>
          <a:lstStyle>
            <a:lvl1pPr algn="ctr">
              <a:lnSpc>
                <a:spcPct val="120000"/>
              </a:lnSpc>
              <a:spcBef>
                <a:spcPts val="300"/>
              </a:spcBef>
              <a:defRPr sz="1400">
                <a:solidFill>
                  <a:srgbClr val="FFFFFF">
                    <a:alpha val="70000"/>
                  </a:srgbClr>
                </a:solidFill>
                <a:uFill>
                  <a:solidFill>
                    <a:srgbClr val="FFFFFF">
                      <a:alpha val="70000"/>
                    </a:srgbClr>
                  </a:solidFill>
                </a:uFill>
                <a:latin typeface="Roboto condensed"/>
                <a:ea typeface="Roboto condensed"/>
                <a:cs typeface="Roboto condensed"/>
                <a:sym typeface="Roboto condensed"/>
              </a:defRPr>
            </a:lvl1pPr>
          </a:lstStyle>
          <a:p>
            <a:pPr lvl="0">
              <a:defRPr sz="1800">
                <a:solidFill>
                  <a:srgbClr val="000000"/>
                </a:solidFill>
                <a:uFillTx/>
              </a:defRPr>
            </a:pPr>
            <a:r>
              <a:rPr lang="zh-CN" altLang="en-US" sz="1400" dirty="0" smtClean="0">
                <a:solidFill>
                  <a:srgbClr val="FFFFFF">
                    <a:alpha val="70000"/>
                  </a:srgbClr>
                </a:solidFill>
                <a:uFill>
                  <a:solidFill>
                    <a:srgbClr val="FFFFFF">
                      <a:alpha val="70000"/>
                    </a:srgbClr>
                  </a:solidFill>
                </a:uFill>
                <a:latin typeface="+mn-ea"/>
                <a:ea typeface="+mn-ea"/>
              </a:rPr>
              <a:t>单击此处添加副标题或详细文本描述</a:t>
            </a:r>
            <a:endParaRPr sz="1400" dirty="0">
              <a:solidFill>
                <a:srgbClr val="FFFFFF">
                  <a:alpha val="70000"/>
                </a:srgbClr>
              </a:solidFill>
              <a:uFill>
                <a:solidFill>
                  <a:srgbClr val="FFFFFF">
                    <a:alpha val="70000"/>
                  </a:srgbClr>
                </a:solidFill>
              </a:uFill>
              <a:latin typeface="+mn-ea"/>
              <a:ea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/>
                                        <p:tgtEl>
                                          <p:spTgt spid="20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5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5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4" grpId="0" animBg="1" advAuto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12" name="Shape 18012"/>
          <p:cNvSpPr/>
          <p:nvPr/>
        </p:nvSpPr>
        <p:spPr>
          <a:xfrm>
            <a:off x="0" y="1985750"/>
            <a:ext cx="6038850" cy="122549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9389" extrusionOk="0">
                <a:moveTo>
                  <a:pt x="0" y="4549"/>
                </a:moveTo>
                <a:cubicBezTo>
                  <a:pt x="3163" y="1410"/>
                  <a:pt x="6795" y="-1261"/>
                  <a:pt x="9676" y="631"/>
                </a:cubicBezTo>
                <a:cubicBezTo>
                  <a:pt x="12556" y="2523"/>
                  <a:pt x="15638" y="12436"/>
                  <a:pt x="17285" y="15902"/>
                </a:cubicBezTo>
                <a:cubicBezTo>
                  <a:pt x="18931" y="19368"/>
                  <a:pt x="20850" y="20339"/>
                  <a:pt x="21600" y="18413"/>
                </a:cubicBezTo>
              </a:path>
            </a:pathLst>
          </a:custGeom>
          <a:ln w="12700">
            <a:solidFill>
              <a:srgbClr val="BFBFBF"/>
            </a:solidFill>
            <a:prstDash val="dash"/>
            <a:round/>
          </a:ln>
        </p:spPr>
        <p:txBody>
          <a:bodyPr lIns="0" tIns="0" rIns="0" bIns="0" anchor="ctr"/>
          <a:lstStyle/>
          <a:p>
            <a:pPr lvl="0" algn="ctr"/>
            <a:endParaRPr>
              <a:latin typeface="+mn-ea"/>
              <a:ea typeface="+mn-ea"/>
            </a:endParaRPr>
          </a:p>
        </p:txBody>
      </p:sp>
      <p:grpSp>
        <p:nvGrpSpPr>
          <p:cNvPr id="18015" name="Group 18015"/>
          <p:cNvGrpSpPr/>
          <p:nvPr/>
        </p:nvGrpSpPr>
        <p:grpSpPr>
          <a:xfrm>
            <a:off x="4614853" y="3255291"/>
            <a:ext cx="1262930" cy="1157342"/>
            <a:chOff x="0" y="0"/>
            <a:chExt cx="1262929" cy="1157340"/>
          </a:xfrm>
        </p:grpSpPr>
        <p:sp>
          <p:nvSpPr>
            <p:cNvPr id="18013" name="Shape 18013"/>
            <p:cNvSpPr/>
            <p:nvPr/>
          </p:nvSpPr>
          <p:spPr>
            <a:xfrm>
              <a:off x="0" y="-1"/>
              <a:ext cx="1156101" cy="2438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>
                <a:defRPr sz="1000">
                  <a:solidFill>
                    <a:srgbClr val="595959"/>
                  </a:solidFill>
                  <a:uFill>
                    <a:solidFill>
                      <a:srgbClr val="595959"/>
                    </a:solidFill>
                  </a:uFill>
                  <a:latin typeface="Roboto Condensed Regular"/>
                  <a:ea typeface="Roboto Condensed Regular"/>
                  <a:cs typeface="Roboto Condensed Regular"/>
                  <a:sym typeface="Roboto Condensed Regular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1000" dirty="0" smtClean="0">
                  <a:solidFill>
                    <a:srgbClr val="595959"/>
                  </a:solidFill>
                  <a:uFill>
                    <a:solidFill>
                      <a:srgbClr val="595959"/>
                    </a:solidFill>
                  </a:uFill>
                  <a:latin typeface="+mn-ea"/>
                  <a:ea typeface="+mn-ea"/>
                </a:rPr>
                <a:t>添加标题</a:t>
              </a:r>
              <a:endParaRPr sz="1000" dirty="0">
                <a:solidFill>
                  <a:srgbClr val="595959"/>
                </a:solidFill>
                <a:uFill>
                  <a:solidFill>
                    <a:srgbClr val="595959"/>
                  </a:solidFill>
                </a:uFill>
                <a:latin typeface="+mn-ea"/>
                <a:ea typeface="+mn-ea"/>
              </a:endParaRPr>
            </a:p>
          </p:txBody>
        </p:sp>
        <p:sp>
          <p:nvSpPr>
            <p:cNvPr id="18014" name="Shape 18014"/>
            <p:cNvSpPr/>
            <p:nvPr/>
          </p:nvSpPr>
          <p:spPr>
            <a:xfrm>
              <a:off x="-1" y="233521"/>
              <a:ext cx="1262931" cy="92382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rmAutofit/>
            </a:bodyPr>
            <a:lstStyle>
              <a:lvl1pPr>
                <a:lnSpc>
                  <a:spcPct val="120000"/>
                </a:lnSpc>
                <a:spcBef>
                  <a:spcPts val="100"/>
                </a:spcBef>
                <a:defRPr sz="800">
                  <a:solidFill>
                    <a:srgbClr val="808080"/>
                  </a:solidFill>
                  <a:uFill>
                    <a:solidFill>
                      <a:srgbClr val="808080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800" dirty="0" smtClean="0">
                  <a:solidFill>
                    <a:srgbClr val="808080"/>
                  </a:solidFill>
                  <a:uFill>
                    <a:solidFill>
                      <a:srgbClr val="808080"/>
                    </a:solidFill>
                  </a:uFill>
                  <a:latin typeface="+mn-ea"/>
                  <a:ea typeface="+mn-ea"/>
                </a:rPr>
                <a:t>此处添加详细文本描述，建议与标题相关并符合整体语言风格</a:t>
              </a:r>
              <a:endParaRPr sz="800" dirty="0">
                <a:solidFill>
                  <a:srgbClr val="808080"/>
                </a:solidFill>
                <a:uFill>
                  <a:solidFill>
                    <a:srgbClr val="808080"/>
                  </a:solidFill>
                </a:uFill>
                <a:latin typeface="+mn-ea"/>
                <a:ea typeface="+mn-ea"/>
              </a:endParaRPr>
            </a:p>
          </p:txBody>
        </p:sp>
      </p:grpSp>
      <p:grpSp>
        <p:nvGrpSpPr>
          <p:cNvPr id="18018" name="Group 18018"/>
          <p:cNvGrpSpPr/>
          <p:nvPr/>
        </p:nvGrpSpPr>
        <p:grpSpPr>
          <a:xfrm>
            <a:off x="2665321" y="2394373"/>
            <a:ext cx="1262931" cy="1157342"/>
            <a:chOff x="0" y="0"/>
            <a:chExt cx="1262929" cy="1157340"/>
          </a:xfrm>
        </p:grpSpPr>
        <p:sp>
          <p:nvSpPr>
            <p:cNvPr id="18016" name="Shape 18016"/>
            <p:cNvSpPr/>
            <p:nvPr/>
          </p:nvSpPr>
          <p:spPr>
            <a:xfrm>
              <a:off x="0" y="-1"/>
              <a:ext cx="1156101" cy="2438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>
                <a:defRPr sz="1000">
                  <a:solidFill>
                    <a:srgbClr val="595959"/>
                  </a:solidFill>
                  <a:uFill>
                    <a:solidFill>
                      <a:srgbClr val="595959"/>
                    </a:solidFill>
                  </a:uFill>
                  <a:latin typeface="Roboto Condensed Regular"/>
                  <a:ea typeface="Roboto Condensed Regular"/>
                  <a:cs typeface="Roboto Condensed Regular"/>
                  <a:sym typeface="Roboto Condensed Regular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1000" dirty="0" smtClean="0">
                  <a:solidFill>
                    <a:srgbClr val="595959"/>
                  </a:solidFill>
                  <a:uFill>
                    <a:solidFill>
                      <a:srgbClr val="595959"/>
                    </a:solidFill>
                  </a:uFill>
                  <a:latin typeface="+mn-ea"/>
                  <a:ea typeface="+mn-ea"/>
                </a:rPr>
                <a:t>添加标题</a:t>
              </a:r>
              <a:endParaRPr sz="1000" dirty="0">
                <a:solidFill>
                  <a:srgbClr val="595959"/>
                </a:solidFill>
                <a:uFill>
                  <a:solidFill>
                    <a:srgbClr val="595959"/>
                  </a:solidFill>
                </a:uFill>
                <a:latin typeface="+mn-ea"/>
                <a:ea typeface="+mn-ea"/>
              </a:endParaRPr>
            </a:p>
          </p:txBody>
        </p:sp>
        <p:sp>
          <p:nvSpPr>
            <p:cNvPr id="18017" name="Shape 18017"/>
            <p:cNvSpPr/>
            <p:nvPr/>
          </p:nvSpPr>
          <p:spPr>
            <a:xfrm>
              <a:off x="-1" y="233521"/>
              <a:ext cx="1262931" cy="92382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rmAutofit/>
            </a:bodyPr>
            <a:lstStyle>
              <a:lvl1pPr>
                <a:lnSpc>
                  <a:spcPct val="120000"/>
                </a:lnSpc>
                <a:spcBef>
                  <a:spcPts val="100"/>
                </a:spcBef>
                <a:defRPr sz="800">
                  <a:solidFill>
                    <a:srgbClr val="808080"/>
                  </a:solidFill>
                  <a:uFill>
                    <a:solidFill>
                      <a:srgbClr val="808080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800" dirty="0" smtClean="0">
                  <a:solidFill>
                    <a:srgbClr val="808080"/>
                  </a:solidFill>
                  <a:uFill>
                    <a:solidFill>
                      <a:srgbClr val="808080"/>
                    </a:solidFill>
                  </a:uFill>
                  <a:latin typeface="+mn-ea"/>
                  <a:ea typeface="+mn-ea"/>
                </a:rPr>
                <a:t>此处添加详细文本描述，建议与标题相关并符合整体语言风格</a:t>
              </a:r>
              <a:endParaRPr sz="800" dirty="0">
                <a:solidFill>
                  <a:srgbClr val="808080"/>
                </a:solidFill>
                <a:uFill>
                  <a:solidFill>
                    <a:srgbClr val="808080"/>
                  </a:solidFill>
                </a:uFill>
                <a:latin typeface="+mn-ea"/>
                <a:ea typeface="+mn-ea"/>
              </a:endParaRPr>
            </a:p>
          </p:txBody>
        </p:sp>
      </p:grpSp>
      <p:grpSp>
        <p:nvGrpSpPr>
          <p:cNvPr id="18021" name="Group 18021"/>
          <p:cNvGrpSpPr/>
          <p:nvPr/>
        </p:nvGrpSpPr>
        <p:grpSpPr>
          <a:xfrm>
            <a:off x="346637" y="2432473"/>
            <a:ext cx="1262931" cy="1157342"/>
            <a:chOff x="0" y="0"/>
            <a:chExt cx="1262929" cy="1157340"/>
          </a:xfrm>
        </p:grpSpPr>
        <p:sp>
          <p:nvSpPr>
            <p:cNvPr id="18019" name="Shape 18019"/>
            <p:cNvSpPr/>
            <p:nvPr/>
          </p:nvSpPr>
          <p:spPr>
            <a:xfrm>
              <a:off x="0" y="-1"/>
              <a:ext cx="1156101" cy="2438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>
                <a:defRPr sz="1000">
                  <a:solidFill>
                    <a:srgbClr val="595959"/>
                  </a:solidFill>
                  <a:uFill>
                    <a:solidFill>
                      <a:srgbClr val="595959"/>
                    </a:solidFill>
                  </a:uFill>
                  <a:latin typeface="Roboto Condensed Regular"/>
                  <a:ea typeface="Roboto Condensed Regular"/>
                  <a:cs typeface="Roboto Condensed Regular"/>
                  <a:sym typeface="Roboto Condensed Regular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1000" dirty="0" smtClean="0">
                  <a:solidFill>
                    <a:srgbClr val="595959"/>
                  </a:solidFill>
                  <a:uFill>
                    <a:solidFill>
                      <a:srgbClr val="595959"/>
                    </a:solidFill>
                  </a:uFill>
                  <a:latin typeface="+mn-ea"/>
                  <a:ea typeface="+mn-ea"/>
                </a:rPr>
                <a:t>添加标题</a:t>
              </a:r>
              <a:endParaRPr sz="1000" dirty="0">
                <a:solidFill>
                  <a:srgbClr val="595959"/>
                </a:solidFill>
                <a:uFill>
                  <a:solidFill>
                    <a:srgbClr val="595959"/>
                  </a:solidFill>
                </a:uFill>
                <a:latin typeface="+mn-ea"/>
                <a:ea typeface="+mn-ea"/>
              </a:endParaRPr>
            </a:p>
          </p:txBody>
        </p:sp>
        <p:sp>
          <p:nvSpPr>
            <p:cNvPr id="18020" name="Shape 18020"/>
            <p:cNvSpPr/>
            <p:nvPr/>
          </p:nvSpPr>
          <p:spPr>
            <a:xfrm>
              <a:off x="-1" y="233521"/>
              <a:ext cx="1262931" cy="92382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rmAutofit/>
            </a:bodyPr>
            <a:lstStyle>
              <a:lvl1pPr>
                <a:lnSpc>
                  <a:spcPct val="120000"/>
                </a:lnSpc>
                <a:spcBef>
                  <a:spcPts val="100"/>
                </a:spcBef>
                <a:defRPr sz="800">
                  <a:solidFill>
                    <a:srgbClr val="808080"/>
                  </a:solidFill>
                  <a:uFill>
                    <a:solidFill>
                      <a:srgbClr val="808080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800" dirty="0" smtClean="0">
                  <a:solidFill>
                    <a:srgbClr val="808080"/>
                  </a:solidFill>
                  <a:uFill>
                    <a:solidFill>
                      <a:srgbClr val="808080"/>
                    </a:solidFill>
                  </a:uFill>
                  <a:latin typeface="+mn-ea"/>
                  <a:ea typeface="+mn-ea"/>
                </a:rPr>
                <a:t>此处添加详细文本描述，建议与标题相关并符合整体语言风格</a:t>
              </a:r>
              <a:endParaRPr sz="800" dirty="0">
                <a:solidFill>
                  <a:srgbClr val="808080"/>
                </a:solidFill>
                <a:uFill>
                  <a:solidFill>
                    <a:srgbClr val="808080"/>
                  </a:solidFill>
                </a:uFill>
                <a:latin typeface="+mn-ea"/>
                <a:ea typeface="+mn-ea"/>
              </a:endParaRPr>
            </a:p>
          </p:txBody>
        </p:sp>
      </p:grpSp>
      <p:grpSp>
        <p:nvGrpSpPr>
          <p:cNvPr id="18032" name="Group 18032"/>
          <p:cNvGrpSpPr/>
          <p:nvPr/>
        </p:nvGrpSpPr>
        <p:grpSpPr>
          <a:xfrm>
            <a:off x="6040830" y="2237712"/>
            <a:ext cx="885052" cy="886070"/>
            <a:chOff x="0" y="0"/>
            <a:chExt cx="885050" cy="886069"/>
          </a:xfrm>
        </p:grpSpPr>
        <p:sp>
          <p:nvSpPr>
            <p:cNvPr id="18022" name="Shape 18022"/>
            <p:cNvSpPr/>
            <p:nvPr/>
          </p:nvSpPr>
          <p:spPr>
            <a:xfrm rot="2700000" flipH="1">
              <a:off x="84705" y="555041"/>
              <a:ext cx="178943" cy="3137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401" h="21600" extrusionOk="0">
                  <a:moveTo>
                    <a:pt x="109" y="8784"/>
                  </a:moveTo>
                  <a:cubicBezTo>
                    <a:pt x="109" y="8751"/>
                    <a:pt x="0" y="8653"/>
                    <a:pt x="0" y="8784"/>
                  </a:cubicBezTo>
                  <a:cubicBezTo>
                    <a:pt x="0" y="8784"/>
                    <a:pt x="0" y="8784"/>
                    <a:pt x="0" y="8784"/>
                  </a:cubicBezTo>
                  <a:cubicBezTo>
                    <a:pt x="0" y="8817"/>
                    <a:pt x="109" y="8850"/>
                    <a:pt x="163" y="8883"/>
                  </a:cubicBezTo>
                  <a:cubicBezTo>
                    <a:pt x="163" y="9014"/>
                    <a:pt x="218" y="9112"/>
                    <a:pt x="218" y="9243"/>
                  </a:cubicBezTo>
                  <a:cubicBezTo>
                    <a:pt x="272" y="9276"/>
                    <a:pt x="272" y="9276"/>
                    <a:pt x="272" y="9309"/>
                  </a:cubicBezTo>
                  <a:cubicBezTo>
                    <a:pt x="544" y="10980"/>
                    <a:pt x="1360" y="12488"/>
                    <a:pt x="2612" y="13701"/>
                  </a:cubicBezTo>
                  <a:cubicBezTo>
                    <a:pt x="1251" y="12357"/>
                    <a:pt x="2013" y="9800"/>
                    <a:pt x="5006" y="9505"/>
                  </a:cubicBezTo>
                  <a:cubicBezTo>
                    <a:pt x="8596" y="9178"/>
                    <a:pt x="9195" y="13078"/>
                    <a:pt x="9358" y="14455"/>
                  </a:cubicBezTo>
                  <a:cubicBezTo>
                    <a:pt x="9467" y="15864"/>
                    <a:pt x="7889" y="17077"/>
                    <a:pt x="7889" y="18486"/>
                  </a:cubicBezTo>
                  <a:cubicBezTo>
                    <a:pt x="7889" y="20092"/>
                    <a:pt x="9249" y="21403"/>
                    <a:pt x="10936" y="21600"/>
                  </a:cubicBezTo>
                  <a:cubicBezTo>
                    <a:pt x="10174" y="21502"/>
                    <a:pt x="9467" y="20191"/>
                    <a:pt x="9358" y="19797"/>
                  </a:cubicBezTo>
                  <a:cubicBezTo>
                    <a:pt x="9141" y="19011"/>
                    <a:pt x="9521" y="18060"/>
                    <a:pt x="9902" y="17306"/>
                  </a:cubicBezTo>
                  <a:cubicBezTo>
                    <a:pt x="10338" y="16421"/>
                    <a:pt x="11480" y="15831"/>
                    <a:pt x="12459" y="15143"/>
                  </a:cubicBezTo>
                  <a:cubicBezTo>
                    <a:pt x="13439" y="14422"/>
                    <a:pt x="14255" y="13570"/>
                    <a:pt x="14799" y="12652"/>
                  </a:cubicBezTo>
                  <a:cubicBezTo>
                    <a:pt x="14962" y="12390"/>
                    <a:pt x="15125" y="12127"/>
                    <a:pt x="15234" y="11865"/>
                  </a:cubicBezTo>
                  <a:cubicBezTo>
                    <a:pt x="15452" y="13766"/>
                    <a:pt x="16703" y="15864"/>
                    <a:pt x="16703" y="15864"/>
                  </a:cubicBezTo>
                  <a:cubicBezTo>
                    <a:pt x="16268" y="14324"/>
                    <a:pt x="17683" y="13307"/>
                    <a:pt x="17683" y="13307"/>
                  </a:cubicBezTo>
                  <a:cubicBezTo>
                    <a:pt x="21600" y="9538"/>
                    <a:pt x="20131" y="6490"/>
                    <a:pt x="20131" y="6490"/>
                  </a:cubicBezTo>
                  <a:cubicBezTo>
                    <a:pt x="19097" y="2786"/>
                    <a:pt x="15071" y="0"/>
                    <a:pt x="10283" y="0"/>
                  </a:cubicBezTo>
                  <a:cubicBezTo>
                    <a:pt x="4734" y="0"/>
                    <a:pt x="163" y="3737"/>
                    <a:pt x="163" y="8325"/>
                  </a:cubicBezTo>
                  <a:cubicBezTo>
                    <a:pt x="163" y="8456"/>
                    <a:pt x="109" y="8620"/>
                    <a:pt x="109" y="8784"/>
                  </a:cubicBezTo>
                  <a:close/>
                </a:path>
              </a:pathLst>
            </a:custGeom>
            <a:solidFill>
              <a:srgbClr val="F15A2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>
                <a:latin typeface="+mn-ea"/>
                <a:ea typeface="+mn-ea"/>
              </a:endParaRPr>
            </a:p>
          </p:txBody>
        </p:sp>
        <p:sp>
          <p:nvSpPr>
            <p:cNvPr id="18023" name="Shape 18023"/>
            <p:cNvSpPr/>
            <p:nvPr/>
          </p:nvSpPr>
          <p:spPr>
            <a:xfrm rot="2700000" flipH="1">
              <a:off x="141627" y="568344"/>
              <a:ext cx="147324" cy="19756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08" h="21600" extrusionOk="0">
                  <a:moveTo>
                    <a:pt x="10267" y="0"/>
                  </a:moveTo>
                  <a:cubicBezTo>
                    <a:pt x="15000" y="0"/>
                    <a:pt x="19200" y="3800"/>
                    <a:pt x="20267" y="8952"/>
                  </a:cubicBezTo>
                  <a:cubicBezTo>
                    <a:pt x="20333" y="9056"/>
                    <a:pt x="20333" y="9056"/>
                    <a:pt x="20333" y="9056"/>
                  </a:cubicBezTo>
                  <a:cubicBezTo>
                    <a:pt x="20333" y="9160"/>
                    <a:pt x="20333" y="9160"/>
                    <a:pt x="20333" y="9160"/>
                  </a:cubicBezTo>
                  <a:cubicBezTo>
                    <a:pt x="20400" y="9317"/>
                    <a:pt x="21600" y="12908"/>
                    <a:pt x="18400" y="17592"/>
                  </a:cubicBezTo>
                  <a:cubicBezTo>
                    <a:pt x="18400" y="17436"/>
                    <a:pt x="17067" y="13689"/>
                    <a:pt x="17000" y="13585"/>
                  </a:cubicBezTo>
                  <a:cubicBezTo>
                    <a:pt x="17067" y="14053"/>
                    <a:pt x="15667" y="15198"/>
                    <a:pt x="15333" y="15719"/>
                  </a:cubicBezTo>
                  <a:cubicBezTo>
                    <a:pt x="13933" y="17592"/>
                    <a:pt x="13200" y="19726"/>
                    <a:pt x="11333" y="21444"/>
                  </a:cubicBezTo>
                  <a:cubicBezTo>
                    <a:pt x="11267" y="21496"/>
                    <a:pt x="11200" y="21548"/>
                    <a:pt x="11133" y="21600"/>
                  </a:cubicBezTo>
                  <a:cubicBezTo>
                    <a:pt x="11133" y="21496"/>
                    <a:pt x="11133" y="21392"/>
                    <a:pt x="11133" y="21288"/>
                  </a:cubicBezTo>
                  <a:cubicBezTo>
                    <a:pt x="10600" y="13533"/>
                    <a:pt x="7133" y="11867"/>
                    <a:pt x="4333" y="11867"/>
                  </a:cubicBezTo>
                  <a:cubicBezTo>
                    <a:pt x="4067" y="11867"/>
                    <a:pt x="3800" y="11919"/>
                    <a:pt x="3467" y="11919"/>
                  </a:cubicBezTo>
                  <a:cubicBezTo>
                    <a:pt x="2200" y="12075"/>
                    <a:pt x="1000" y="12596"/>
                    <a:pt x="133" y="13324"/>
                  </a:cubicBezTo>
                  <a:cubicBezTo>
                    <a:pt x="133" y="13220"/>
                    <a:pt x="67" y="13168"/>
                    <a:pt x="67" y="13064"/>
                  </a:cubicBezTo>
                  <a:cubicBezTo>
                    <a:pt x="67" y="12960"/>
                    <a:pt x="67" y="12960"/>
                    <a:pt x="67" y="12960"/>
                  </a:cubicBezTo>
                  <a:cubicBezTo>
                    <a:pt x="67" y="12804"/>
                    <a:pt x="67" y="12596"/>
                    <a:pt x="0" y="12440"/>
                  </a:cubicBezTo>
                  <a:cubicBezTo>
                    <a:pt x="0" y="12440"/>
                    <a:pt x="0" y="12283"/>
                    <a:pt x="0" y="12283"/>
                  </a:cubicBezTo>
                  <a:cubicBezTo>
                    <a:pt x="0" y="12023"/>
                    <a:pt x="0" y="11815"/>
                    <a:pt x="0" y="11607"/>
                  </a:cubicBezTo>
                  <a:cubicBezTo>
                    <a:pt x="0" y="5205"/>
                    <a:pt x="4600" y="0"/>
                    <a:pt x="10267" y="0"/>
                  </a:cubicBezTo>
                  <a:close/>
                </a:path>
              </a:pathLst>
            </a:custGeom>
            <a:solidFill>
              <a:srgbClr val="F7931E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>
                <a:latin typeface="+mn-ea"/>
                <a:ea typeface="+mn-ea"/>
              </a:endParaRPr>
            </a:p>
          </p:txBody>
        </p:sp>
        <p:sp>
          <p:nvSpPr>
            <p:cNvPr id="18024" name="Shape 18024"/>
            <p:cNvSpPr/>
            <p:nvPr/>
          </p:nvSpPr>
          <p:spPr>
            <a:xfrm rot="2700000" flipH="1">
              <a:off x="179083" y="579244"/>
              <a:ext cx="96705" cy="1428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53" h="21600" extrusionOk="0">
                  <a:moveTo>
                    <a:pt x="4381" y="10224"/>
                  </a:moveTo>
                  <a:cubicBezTo>
                    <a:pt x="4075" y="10224"/>
                    <a:pt x="3770" y="10224"/>
                    <a:pt x="3464" y="10224"/>
                  </a:cubicBezTo>
                  <a:cubicBezTo>
                    <a:pt x="2140" y="10368"/>
                    <a:pt x="1019" y="10800"/>
                    <a:pt x="102" y="11448"/>
                  </a:cubicBezTo>
                  <a:cubicBezTo>
                    <a:pt x="102" y="11376"/>
                    <a:pt x="102" y="11304"/>
                    <a:pt x="102" y="11232"/>
                  </a:cubicBezTo>
                  <a:cubicBezTo>
                    <a:pt x="102" y="11160"/>
                    <a:pt x="102" y="11160"/>
                    <a:pt x="102" y="11160"/>
                  </a:cubicBezTo>
                  <a:cubicBezTo>
                    <a:pt x="0" y="10944"/>
                    <a:pt x="0" y="10800"/>
                    <a:pt x="0" y="10656"/>
                  </a:cubicBezTo>
                  <a:cubicBezTo>
                    <a:pt x="0" y="10512"/>
                    <a:pt x="0" y="10512"/>
                    <a:pt x="0" y="10512"/>
                  </a:cubicBezTo>
                  <a:cubicBezTo>
                    <a:pt x="0" y="10296"/>
                    <a:pt x="0" y="10152"/>
                    <a:pt x="0" y="10008"/>
                  </a:cubicBezTo>
                  <a:cubicBezTo>
                    <a:pt x="0" y="4464"/>
                    <a:pt x="4585" y="0"/>
                    <a:pt x="10291" y="0"/>
                  </a:cubicBezTo>
                  <a:cubicBezTo>
                    <a:pt x="14977" y="0"/>
                    <a:pt x="19257" y="3240"/>
                    <a:pt x="20275" y="7704"/>
                  </a:cubicBezTo>
                  <a:cubicBezTo>
                    <a:pt x="20377" y="7776"/>
                    <a:pt x="20377" y="7776"/>
                    <a:pt x="20377" y="7776"/>
                  </a:cubicBezTo>
                  <a:cubicBezTo>
                    <a:pt x="20377" y="7848"/>
                    <a:pt x="20377" y="7848"/>
                    <a:pt x="20377" y="7848"/>
                  </a:cubicBezTo>
                  <a:cubicBezTo>
                    <a:pt x="20479" y="7992"/>
                    <a:pt x="21600" y="11088"/>
                    <a:pt x="18442" y="15120"/>
                  </a:cubicBezTo>
                  <a:cubicBezTo>
                    <a:pt x="18442" y="14976"/>
                    <a:pt x="17015" y="11808"/>
                    <a:pt x="17015" y="11664"/>
                  </a:cubicBezTo>
                  <a:cubicBezTo>
                    <a:pt x="17117" y="12096"/>
                    <a:pt x="15691" y="13032"/>
                    <a:pt x="15283" y="13464"/>
                  </a:cubicBezTo>
                  <a:cubicBezTo>
                    <a:pt x="13958" y="15120"/>
                    <a:pt x="12838" y="19800"/>
                    <a:pt x="12328" y="21600"/>
                  </a:cubicBezTo>
                  <a:cubicBezTo>
                    <a:pt x="12328" y="21600"/>
                    <a:pt x="9577" y="9648"/>
                    <a:pt x="4381" y="10224"/>
                  </a:cubicBezTo>
                  <a:close/>
                </a:path>
              </a:pathLst>
            </a:custGeom>
            <a:solidFill>
              <a:srgbClr val="FBB03B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>
                <a:latin typeface="+mn-ea"/>
                <a:ea typeface="+mn-ea"/>
              </a:endParaRPr>
            </a:p>
          </p:txBody>
        </p:sp>
        <p:sp>
          <p:nvSpPr>
            <p:cNvPr id="18025" name="Shape 18025"/>
            <p:cNvSpPr/>
            <p:nvPr/>
          </p:nvSpPr>
          <p:spPr>
            <a:xfrm rot="2700000" flipH="1">
              <a:off x="178392" y="316829"/>
              <a:ext cx="183511" cy="2936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279" extrusionOk="0">
                  <a:moveTo>
                    <a:pt x="10800" y="0"/>
                  </a:moveTo>
                  <a:cubicBezTo>
                    <a:pt x="16753" y="0"/>
                    <a:pt x="21600" y="3069"/>
                    <a:pt x="21600" y="6776"/>
                  </a:cubicBezTo>
                  <a:lnTo>
                    <a:pt x="21600" y="6947"/>
                  </a:lnTo>
                  <a:cubicBezTo>
                    <a:pt x="21600" y="12060"/>
                    <a:pt x="19038" y="16579"/>
                    <a:pt x="14677" y="20457"/>
                  </a:cubicBezTo>
                  <a:cubicBezTo>
                    <a:pt x="14539" y="20541"/>
                    <a:pt x="14470" y="20627"/>
                    <a:pt x="14332" y="20712"/>
                  </a:cubicBezTo>
                  <a:cubicBezTo>
                    <a:pt x="13915" y="20925"/>
                    <a:pt x="13221" y="21600"/>
                    <a:pt x="12738" y="21096"/>
                  </a:cubicBezTo>
                  <a:cubicBezTo>
                    <a:pt x="12254" y="20592"/>
                    <a:pt x="12137" y="18993"/>
                    <a:pt x="11422" y="17687"/>
                  </a:cubicBezTo>
                  <a:cubicBezTo>
                    <a:pt x="10938" y="15940"/>
                    <a:pt x="10247" y="14446"/>
                    <a:pt x="8446" y="13254"/>
                  </a:cubicBezTo>
                  <a:lnTo>
                    <a:pt x="8446" y="13212"/>
                  </a:lnTo>
                  <a:cubicBezTo>
                    <a:pt x="6992" y="12274"/>
                    <a:pt x="5054" y="11550"/>
                    <a:pt x="2907" y="11250"/>
                  </a:cubicBezTo>
                  <a:cubicBezTo>
                    <a:pt x="1108" y="10058"/>
                    <a:pt x="0" y="8438"/>
                    <a:pt x="0" y="6692"/>
                  </a:cubicBezTo>
                  <a:cubicBezTo>
                    <a:pt x="0" y="2983"/>
                    <a:pt x="4847" y="0"/>
                    <a:pt x="10800" y="0"/>
                  </a:cubicBezTo>
                  <a:close/>
                </a:path>
              </a:pathLst>
            </a:custGeom>
            <a:solidFill>
              <a:srgbClr val="EB6949">
                <a:alpha val="73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>
                <a:latin typeface="+mn-ea"/>
                <a:ea typeface="+mn-ea"/>
              </a:endParaRPr>
            </a:p>
          </p:txBody>
        </p:sp>
        <p:sp>
          <p:nvSpPr>
            <p:cNvPr id="18026" name="Shape 18026"/>
            <p:cNvSpPr/>
            <p:nvPr/>
          </p:nvSpPr>
          <p:spPr>
            <a:xfrm rot="2700000">
              <a:off x="328904" y="467341"/>
              <a:ext cx="183511" cy="2936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279" extrusionOk="0">
                  <a:moveTo>
                    <a:pt x="10800" y="0"/>
                  </a:moveTo>
                  <a:cubicBezTo>
                    <a:pt x="16753" y="0"/>
                    <a:pt x="21600" y="3069"/>
                    <a:pt x="21600" y="6776"/>
                  </a:cubicBezTo>
                  <a:lnTo>
                    <a:pt x="21600" y="6947"/>
                  </a:lnTo>
                  <a:cubicBezTo>
                    <a:pt x="21600" y="12060"/>
                    <a:pt x="19038" y="16579"/>
                    <a:pt x="14677" y="20457"/>
                  </a:cubicBezTo>
                  <a:cubicBezTo>
                    <a:pt x="14539" y="20541"/>
                    <a:pt x="14470" y="20627"/>
                    <a:pt x="14332" y="20712"/>
                  </a:cubicBezTo>
                  <a:cubicBezTo>
                    <a:pt x="13915" y="20925"/>
                    <a:pt x="13221" y="21600"/>
                    <a:pt x="12738" y="21096"/>
                  </a:cubicBezTo>
                  <a:cubicBezTo>
                    <a:pt x="12254" y="20592"/>
                    <a:pt x="12137" y="18993"/>
                    <a:pt x="11422" y="17687"/>
                  </a:cubicBezTo>
                  <a:cubicBezTo>
                    <a:pt x="10938" y="15940"/>
                    <a:pt x="10247" y="14446"/>
                    <a:pt x="8446" y="13254"/>
                  </a:cubicBezTo>
                  <a:lnTo>
                    <a:pt x="8446" y="13212"/>
                  </a:lnTo>
                  <a:cubicBezTo>
                    <a:pt x="6992" y="12274"/>
                    <a:pt x="5054" y="11550"/>
                    <a:pt x="2907" y="11250"/>
                  </a:cubicBezTo>
                  <a:cubicBezTo>
                    <a:pt x="1108" y="10058"/>
                    <a:pt x="0" y="8438"/>
                    <a:pt x="0" y="6692"/>
                  </a:cubicBezTo>
                  <a:cubicBezTo>
                    <a:pt x="0" y="2983"/>
                    <a:pt x="4847" y="0"/>
                    <a:pt x="10800" y="0"/>
                  </a:cubicBezTo>
                  <a:close/>
                </a:path>
              </a:pathLst>
            </a:custGeom>
            <a:solidFill>
              <a:srgbClr val="EB6949">
                <a:alpha val="73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>
                <a:latin typeface="+mn-ea"/>
                <a:ea typeface="+mn-ea"/>
              </a:endParaRPr>
            </a:p>
          </p:txBody>
        </p:sp>
        <p:sp>
          <p:nvSpPr>
            <p:cNvPr id="18027" name="Shape 18027"/>
            <p:cNvSpPr/>
            <p:nvPr/>
          </p:nvSpPr>
          <p:spPr>
            <a:xfrm rot="2700000">
              <a:off x="378703" y="21623"/>
              <a:ext cx="327193" cy="6422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155" h="21600" extrusionOk="0">
                  <a:moveTo>
                    <a:pt x="10077" y="21600"/>
                  </a:moveTo>
                  <a:cubicBezTo>
                    <a:pt x="5039" y="21600"/>
                    <a:pt x="5039" y="21600"/>
                    <a:pt x="5039" y="21600"/>
                  </a:cubicBezTo>
                  <a:cubicBezTo>
                    <a:pt x="400" y="16299"/>
                    <a:pt x="38" y="10147"/>
                    <a:pt x="38" y="10147"/>
                  </a:cubicBezTo>
                  <a:cubicBezTo>
                    <a:pt x="-723" y="4193"/>
                    <a:pt x="10077" y="0"/>
                    <a:pt x="10077" y="0"/>
                  </a:cubicBezTo>
                  <a:cubicBezTo>
                    <a:pt x="10113" y="0"/>
                    <a:pt x="10113" y="0"/>
                    <a:pt x="10113" y="0"/>
                  </a:cubicBezTo>
                  <a:cubicBezTo>
                    <a:pt x="10113" y="0"/>
                    <a:pt x="20877" y="4193"/>
                    <a:pt x="20116" y="10147"/>
                  </a:cubicBezTo>
                  <a:cubicBezTo>
                    <a:pt x="20116" y="10147"/>
                    <a:pt x="19790" y="16299"/>
                    <a:pt x="15115" y="21600"/>
                  </a:cubicBezTo>
                  <a:lnTo>
                    <a:pt x="10077" y="21600"/>
                  </a:lnTo>
                  <a:close/>
                </a:path>
              </a:pathLst>
            </a:custGeom>
            <a:solidFill>
              <a:srgbClr val="EB6949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>
                <a:latin typeface="+mn-ea"/>
                <a:ea typeface="+mn-ea"/>
              </a:endParaRPr>
            </a:p>
          </p:txBody>
        </p:sp>
        <p:sp>
          <p:nvSpPr>
            <p:cNvPr id="18028" name="Shape 18028"/>
            <p:cNvSpPr/>
            <p:nvPr/>
          </p:nvSpPr>
          <p:spPr>
            <a:xfrm rot="2700000">
              <a:off x="527213" y="243434"/>
              <a:ext cx="117125" cy="11408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FFFFFF">
                <a:alpha val="7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>
                <a:latin typeface="+mn-ea"/>
                <a:ea typeface="+mn-ea"/>
              </a:endParaRPr>
            </a:p>
          </p:txBody>
        </p:sp>
        <p:sp>
          <p:nvSpPr>
            <p:cNvPr id="18029" name="Shape 18029"/>
            <p:cNvSpPr/>
            <p:nvPr/>
          </p:nvSpPr>
          <p:spPr>
            <a:xfrm rot="2700000">
              <a:off x="459398" y="355381"/>
              <a:ext cx="70305" cy="7264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FFFFFF">
                <a:alpha val="7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>
                <a:latin typeface="+mn-ea"/>
                <a:ea typeface="+mn-ea"/>
              </a:endParaRPr>
            </a:p>
          </p:txBody>
        </p:sp>
        <p:sp>
          <p:nvSpPr>
            <p:cNvPr id="18030" name="Shape 18030"/>
            <p:cNvSpPr/>
            <p:nvPr/>
          </p:nvSpPr>
          <p:spPr>
            <a:xfrm rot="2700000">
              <a:off x="407081" y="436394"/>
              <a:ext cx="43241" cy="4231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FFFFFF">
                <a:alpha val="7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>
                <a:latin typeface="+mn-ea"/>
                <a:ea typeface="+mn-ea"/>
              </a:endParaRPr>
            </a:p>
          </p:txBody>
        </p:sp>
        <p:sp>
          <p:nvSpPr>
            <p:cNvPr id="18031" name="Shape 18031"/>
            <p:cNvSpPr/>
            <p:nvPr/>
          </p:nvSpPr>
          <p:spPr>
            <a:xfrm rot="2700000">
              <a:off x="260852" y="560285"/>
              <a:ext cx="71523" cy="43830"/>
            </a:xfrm>
            <a:prstGeom prst="rect">
              <a:avLst/>
            </a:prstGeom>
            <a:solidFill>
              <a:srgbClr val="EB6949">
                <a:alpha val="73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/>
              <a:endParaRPr>
                <a:latin typeface="+mn-ea"/>
                <a:ea typeface="+mn-ea"/>
              </a:endParaRPr>
            </a:p>
          </p:txBody>
        </p:sp>
      </p:grpSp>
      <p:grpSp>
        <p:nvGrpSpPr>
          <p:cNvPr id="18037" name="Group 18037"/>
          <p:cNvGrpSpPr/>
          <p:nvPr/>
        </p:nvGrpSpPr>
        <p:grpSpPr>
          <a:xfrm>
            <a:off x="4667965" y="2760405"/>
            <a:ext cx="485603" cy="485603"/>
            <a:chOff x="0" y="0"/>
            <a:chExt cx="485601" cy="485601"/>
          </a:xfrm>
        </p:grpSpPr>
        <p:sp>
          <p:nvSpPr>
            <p:cNvPr id="18033" name="Shape 18033"/>
            <p:cNvSpPr/>
            <p:nvPr/>
          </p:nvSpPr>
          <p:spPr>
            <a:xfrm>
              <a:off x="0" y="0"/>
              <a:ext cx="485602" cy="4856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E7535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defRPr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</a:defRPr>
              </a:pPr>
              <a:endParaRPr>
                <a:latin typeface="+mn-ea"/>
                <a:ea typeface="+mn-ea"/>
              </a:endParaRPr>
            </a:p>
          </p:txBody>
        </p:sp>
        <p:grpSp>
          <p:nvGrpSpPr>
            <p:cNvPr id="18036" name="Group 18036"/>
            <p:cNvGrpSpPr/>
            <p:nvPr/>
          </p:nvGrpSpPr>
          <p:grpSpPr>
            <a:xfrm>
              <a:off x="161787" y="171750"/>
              <a:ext cx="162028" cy="142103"/>
              <a:chOff x="0" y="0"/>
              <a:chExt cx="162027" cy="142101"/>
            </a:xfrm>
          </p:grpSpPr>
          <p:sp>
            <p:nvSpPr>
              <p:cNvPr id="18034" name="Shape 18034"/>
              <p:cNvSpPr/>
              <p:nvPr/>
            </p:nvSpPr>
            <p:spPr>
              <a:xfrm>
                <a:off x="0" y="-1"/>
                <a:ext cx="162028" cy="1421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2729"/>
                    </a:moveTo>
                    <a:cubicBezTo>
                      <a:pt x="18900" y="1157"/>
                      <a:pt x="18900" y="1157"/>
                      <a:pt x="18900" y="1157"/>
                    </a:cubicBezTo>
                    <a:cubicBezTo>
                      <a:pt x="18731" y="386"/>
                      <a:pt x="18225" y="0"/>
                      <a:pt x="17550" y="0"/>
                    </a:cubicBezTo>
                    <a:cubicBezTo>
                      <a:pt x="10800" y="0"/>
                      <a:pt x="10800" y="0"/>
                      <a:pt x="10800" y="0"/>
                    </a:cubicBezTo>
                    <a:cubicBezTo>
                      <a:pt x="4050" y="0"/>
                      <a:pt x="4050" y="0"/>
                      <a:pt x="4050" y="0"/>
                    </a:cubicBezTo>
                    <a:cubicBezTo>
                      <a:pt x="3375" y="0"/>
                      <a:pt x="2869" y="386"/>
                      <a:pt x="2700" y="1157"/>
                    </a:cubicBezTo>
                    <a:cubicBezTo>
                      <a:pt x="0" y="12729"/>
                      <a:pt x="0" y="12729"/>
                      <a:pt x="0" y="12729"/>
                    </a:cubicBezTo>
                    <a:cubicBezTo>
                      <a:pt x="0" y="12921"/>
                      <a:pt x="0" y="12921"/>
                      <a:pt x="0" y="13114"/>
                    </a:cubicBezTo>
                    <a:cubicBezTo>
                      <a:pt x="0" y="18514"/>
                      <a:pt x="0" y="18514"/>
                      <a:pt x="0" y="18514"/>
                    </a:cubicBezTo>
                    <a:cubicBezTo>
                      <a:pt x="0" y="20250"/>
                      <a:pt x="1181" y="21600"/>
                      <a:pt x="2700" y="21600"/>
                    </a:cubicBezTo>
                    <a:cubicBezTo>
                      <a:pt x="18900" y="21600"/>
                      <a:pt x="18900" y="21600"/>
                      <a:pt x="18900" y="21600"/>
                    </a:cubicBezTo>
                    <a:cubicBezTo>
                      <a:pt x="20419" y="21600"/>
                      <a:pt x="21600" y="20250"/>
                      <a:pt x="21600" y="18514"/>
                    </a:cubicBezTo>
                    <a:cubicBezTo>
                      <a:pt x="21600" y="13114"/>
                      <a:pt x="21600" y="13114"/>
                      <a:pt x="21600" y="13114"/>
                    </a:cubicBezTo>
                    <a:cubicBezTo>
                      <a:pt x="21600" y="12921"/>
                      <a:pt x="21600" y="12921"/>
                      <a:pt x="21600" y="12729"/>
                    </a:cubicBezTo>
                    <a:close/>
                    <a:moveTo>
                      <a:pt x="20250" y="18514"/>
                    </a:moveTo>
                    <a:cubicBezTo>
                      <a:pt x="20250" y="19286"/>
                      <a:pt x="19575" y="20057"/>
                      <a:pt x="18900" y="20057"/>
                    </a:cubicBezTo>
                    <a:cubicBezTo>
                      <a:pt x="2700" y="20057"/>
                      <a:pt x="2700" y="20057"/>
                      <a:pt x="2700" y="20057"/>
                    </a:cubicBezTo>
                    <a:cubicBezTo>
                      <a:pt x="2025" y="20057"/>
                      <a:pt x="1350" y="19286"/>
                      <a:pt x="1350" y="18514"/>
                    </a:cubicBezTo>
                    <a:cubicBezTo>
                      <a:pt x="1350" y="13114"/>
                      <a:pt x="1350" y="13114"/>
                      <a:pt x="1350" y="13114"/>
                    </a:cubicBezTo>
                    <a:cubicBezTo>
                      <a:pt x="4050" y="1543"/>
                      <a:pt x="4050" y="1543"/>
                      <a:pt x="4050" y="1543"/>
                    </a:cubicBezTo>
                    <a:cubicBezTo>
                      <a:pt x="17550" y="1543"/>
                      <a:pt x="17550" y="1543"/>
                      <a:pt x="17550" y="1543"/>
                    </a:cubicBezTo>
                    <a:cubicBezTo>
                      <a:pt x="20250" y="13114"/>
                      <a:pt x="20250" y="13114"/>
                      <a:pt x="20250" y="13114"/>
                    </a:cubicBezTo>
                    <a:lnTo>
                      <a:pt x="20250" y="18514"/>
                    </a:ln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>
                  <a:latin typeface="+mn-ea"/>
                  <a:ea typeface="+mn-ea"/>
                </a:endParaRPr>
              </a:p>
            </p:txBody>
          </p:sp>
          <p:sp>
            <p:nvSpPr>
              <p:cNvPr id="18035" name="Shape 18035"/>
              <p:cNvSpPr/>
              <p:nvPr/>
            </p:nvSpPr>
            <p:spPr>
              <a:xfrm>
                <a:off x="18877" y="19925"/>
                <a:ext cx="123750" cy="9176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7633" y="0"/>
                    </a:moveTo>
                    <a:cubicBezTo>
                      <a:pt x="3967" y="0"/>
                      <a:pt x="3967" y="0"/>
                      <a:pt x="3967" y="0"/>
                    </a:cubicBezTo>
                    <a:cubicBezTo>
                      <a:pt x="3527" y="0"/>
                      <a:pt x="3306" y="300"/>
                      <a:pt x="3086" y="900"/>
                    </a:cubicBezTo>
                    <a:cubicBezTo>
                      <a:pt x="0" y="15300"/>
                      <a:pt x="0" y="15300"/>
                      <a:pt x="0" y="15300"/>
                    </a:cubicBezTo>
                    <a:cubicBezTo>
                      <a:pt x="0" y="15600"/>
                      <a:pt x="0" y="15900"/>
                      <a:pt x="220" y="16200"/>
                    </a:cubicBezTo>
                    <a:cubicBezTo>
                      <a:pt x="441" y="16500"/>
                      <a:pt x="661" y="16800"/>
                      <a:pt x="882" y="16800"/>
                    </a:cubicBezTo>
                    <a:cubicBezTo>
                      <a:pt x="3527" y="16800"/>
                      <a:pt x="3527" y="16800"/>
                      <a:pt x="3527" y="16800"/>
                    </a:cubicBezTo>
                    <a:cubicBezTo>
                      <a:pt x="4408" y="16800"/>
                      <a:pt x="4408" y="16800"/>
                      <a:pt x="4408" y="16800"/>
                    </a:cubicBezTo>
                    <a:cubicBezTo>
                      <a:pt x="5069" y="16800"/>
                      <a:pt x="5069" y="16800"/>
                      <a:pt x="5069" y="16800"/>
                    </a:cubicBezTo>
                    <a:cubicBezTo>
                      <a:pt x="6171" y="20400"/>
                      <a:pt x="6171" y="20400"/>
                      <a:pt x="6171" y="20400"/>
                    </a:cubicBezTo>
                    <a:cubicBezTo>
                      <a:pt x="6612" y="21000"/>
                      <a:pt x="7053" y="21600"/>
                      <a:pt x="7714" y="21600"/>
                    </a:cubicBezTo>
                    <a:cubicBezTo>
                      <a:pt x="13886" y="21600"/>
                      <a:pt x="13886" y="21600"/>
                      <a:pt x="13886" y="21600"/>
                    </a:cubicBezTo>
                    <a:cubicBezTo>
                      <a:pt x="14547" y="21600"/>
                      <a:pt x="14988" y="21000"/>
                      <a:pt x="15429" y="20400"/>
                    </a:cubicBezTo>
                    <a:cubicBezTo>
                      <a:pt x="16531" y="16800"/>
                      <a:pt x="16531" y="16800"/>
                      <a:pt x="16531" y="16800"/>
                    </a:cubicBezTo>
                    <a:cubicBezTo>
                      <a:pt x="17192" y="16800"/>
                      <a:pt x="17192" y="16800"/>
                      <a:pt x="17192" y="16800"/>
                    </a:cubicBezTo>
                    <a:cubicBezTo>
                      <a:pt x="18073" y="16800"/>
                      <a:pt x="18073" y="16800"/>
                      <a:pt x="18073" y="16800"/>
                    </a:cubicBezTo>
                    <a:cubicBezTo>
                      <a:pt x="20718" y="16800"/>
                      <a:pt x="20718" y="16800"/>
                      <a:pt x="20718" y="16800"/>
                    </a:cubicBezTo>
                    <a:cubicBezTo>
                      <a:pt x="20939" y="16800"/>
                      <a:pt x="21159" y="16500"/>
                      <a:pt x="21380" y="16200"/>
                    </a:cubicBezTo>
                    <a:cubicBezTo>
                      <a:pt x="21600" y="15900"/>
                      <a:pt x="21600" y="15600"/>
                      <a:pt x="21600" y="15300"/>
                    </a:cubicBezTo>
                    <a:cubicBezTo>
                      <a:pt x="18514" y="900"/>
                      <a:pt x="18514" y="900"/>
                      <a:pt x="18514" y="900"/>
                    </a:cubicBezTo>
                    <a:cubicBezTo>
                      <a:pt x="18294" y="300"/>
                      <a:pt x="18073" y="0"/>
                      <a:pt x="17633" y="0"/>
                    </a:cubicBezTo>
                    <a:close/>
                    <a:moveTo>
                      <a:pt x="18073" y="14400"/>
                    </a:moveTo>
                    <a:cubicBezTo>
                      <a:pt x="16531" y="14400"/>
                      <a:pt x="16531" y="14400"/>
                      <a:pt x="16531" y="14400"/>
                    </a:cubicBezTo>
                    <a:cubicBezTo>
                      <a:pt x="15869" y="14400"/>
                      <a:pt x="15429" y="15000"/>
                      <a:pt x="14988" y="15600"/>
                    </a:cubicBezTo>
                    <a:cubicBezTo>
                      <a:pt x="13886" y="19200"/>
                      <a:pt x="13886" y="19200"/>
                      <a:pt x="13886" y="19200"/>
                    </a:cubicBezTo>
                    <a:cubicBezTo>
                      <a:pt x="7714" y="19200"/>
                      <a:pt x="7714" y="19200"/>
                      <a:pt x="7714" y="19200"/>
                    </a:cubicBezTo>
                    <a:cubicBezTo>
                      <a:pt x="6612" y="15600"/>
                      <a:pt x="6612" y="15600"/>
                      <a:pt x="6612" y="15600"/>
                    </a:cubicBezTo>
                    <a:cubicBezTo>
                      <a:pt x="6171" y="15000"/>
                      <a:pt x="5731" y="14400"/>
                      <a:pt x="5069" y="14400"/>
                    </a:cubicBezTo>
                    <a:cubicBezTo>
                      <a:pt x="3527" y="14400"/>
                      <a:pt x="3527" y="14400"/>
                      <a:pt x="3527" y="14400"/>
                    </a:cubicBezTo>
                    <a:cubicBezTo>
                      <a:pt x="1322" y="14400"/>
                      <a:pt x="1322" y="14400"/>
                      <a:pt x="1322" y="14400"/>
                    </a:cubicBezTo>
                    <a:cubicBezTo>
                      <a:pt x="3967" y="1200"/>
                      <a:pt x="3967" y="1200"/>
                      <a:pt x="3967" y="1200"/>
                    </a:cubicBezTo>
                    <a:cubicBezTo>
                      <a:pt x="17633" y="1200"/>
                      <a:pt x="17633" y="1200"/>
                      <a:pt x="17633" y="1200"/>
                    </a:cubicBezTo>
                    <a:cubicBezTo>
                      <a:pt x="20278" y="14400"/>
                      <a:pt x="20278" y="14400"/>
                      <a:pt x="20278" y="14400"/>
                    </a:cubicBezTo>
                    <a:lnTo>
                      <a:pt x="18073" y="14400"/>
                    </a:ln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>
                  <a:latin typeface="+mn-ea"/>
                  <a:ea typeface="+mn-ea"/>
                </a:endParaRPr>
              </a:p>
            </p:txBody>
          </p:sp>
        </p:grpSp>
      </p:grpSp>
      <p:grpSp>
        <p:nvGrpSpPr>
          <p:cNvPr id="18040" name="Group 18040"/>
          <p:cNvGrpSpPr/>
          <p:nvPr/>
        </p:nvGrpSpPr>
        <p:grpSpPr>
          <a:xfrm>
            <a:off x="387048" y="1888864"/>
            <a:ext cx="485603" cy="485603"/>
            <a:chOff x="0" y="0"/>
            <a:chExt cx="485601" cy="485601"/>
          </a:xfrm>
        </p:grpSpPr>
        <p:sp>
          <p:nvSpPr>
            <p:cNvPr id="18038" name="Shape 18038"/>
            <p:cNvSpPr/>
            <p:nvPr/>
          </p:nvSpPr>
          <p:spPr>
            <a:xfrm>
              <a:off x="0" y="0"/>
              <a:ext cx="485602" cy="4856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3194C6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defRPr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</a:defRPr>
              </a:pPr>
              <a:endParaRPr>
                <a:latin typeface="+mn-ea"/>
                <a:ea typeface="+mn-ea"/>
              </a:endParaRPr>
            </a:p>
          </p:txBody>
        </p:sp>
        <p:sp>
          <p:nvSpPr>
            <p:cNvPr id="18039" name="Shape 18039"/>
            <p:cNvSpPr/>
            <p:nvPr/>
          </p:nvSpPr>
          <p:spPr>
            <a:xfrm>
              <a:off x="175963" y="158616"/>
              <a:ext cx="133676" cy="16836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417" y="8836"/>
                  </a:moveTo>
                  <a:lnTo>
                    <a:pt x="3627" y="8836"/>
                  </a:lnTo>
                  <a:lnTo>
                    <a:pt x="3627" y="10211"/>
                  </a:lnTo>
                  <a:lnTo>
                    <a:pt x="15417" y="10211"/>
                  </a:lnTo>
                  <a:lnTo>
                    <a:pt x="15417" y="8836"/>
                  </a:lnTo>
                  <a:close/>
                  <a:moveTo>
                    <a:pt x="15417" y="6218"/>
                  </a:moveTo>
                  <a:lnTo>
                    <a:pt x="3627" y="6218"/>
                  </a:lnTo>
                  <a:lnTo>
                    <a:pt x="3627" y="7527"/>
                  </a:lnTo>
                  <a:lnTo>
                    <a:pt x="15417" y="7527"/>
                  </a:lnTo>
                  <a:lnTo>
                    <a:pt x="15417" y="6218"/>
                  </a:lnTo>
                  <a:close/>
                  <a:moveTo>
                    <a:pt x="15417" y="3535"/>
                  </a:moveTo>
                  <a:lnTo>
                    <a:pt x="3627" y="3535"/>
                  </a:lnTo>
                  <a:lnTo>
                    <a:pt x="3627" y="4909"/>
                  </a:lnTo>
                  <a:lnTo>
                    <a:pt x="15417" y="4909"/>
                  </a:lnTo>
                  <a:lnTo>
                    <a:pt x="15417" y="3535"/>
                  </a:lnTo>
                  <a:close/>
                  <a:moveTo>
                    <a:pt x="3627" y="12829"/>
                  </a:moveTo>
                  <a:lnTo>
                    <a:pt x="9563" y="12829"/>
                  </a:lnTo>
                  <a:lnTo>
                    <a:pt x="9563" y="11520"/>
                  </a:lnTo>
                  <a:lnTo>
                    <a:pt x="3627" y="11520"/>
                  </a:lnTo>
                  <a:lnTo>
                    <a:pt x="3627" y="12829"/>
                  </a:lnTo>
                  <a:close/>
                  <a:moveTo>
                    <a:pt x="19209" y="1898"/>
                  </a:moveTo>
                  <a:lnTo>
                    <a:pt x="19209" y="0"/>
                  </a:lnTo>
                  <a:lnTo>
                    <a:pt x="0" y="0"/>
                  </a:lnTo>
                  <a:lnTo>
                    <a:pt x="0" y="19702"/>
                  </a:lnTo>
                  <a:lnTo>
                    <a:pt x="2391" y="19702"/>
                  </a:lnTo>
                  <a:lnTo>
                    <a:pt x="2391" y="21600"/>
                  </a:lnTo>
                  <a:lnTo>
                    <a:pt x="21600" y="21600"/>
                  </a:lnTo>
                  <a:lnTo>
                    <a:pt x="21600" y="1898"/>
                  </a:lnTo>
                  <a:lnTo>
                    <a:pt x="19209" y="1898"/>
                  </a:lnTo>
                  <a:close/>
                  <a:moveTo>
                    <a:pt x="1237" y="18720"/>
                  </a:moveTo>
                  <a:lnTo>
                    <a:pt x="1237" y="1047"/>
                  </a:lnTo>
                  <a:lnTo>
                    <a:pt x="17808" y="1047"/>
                  </a:lnTo>
                  <a:lnTo>
                    <a:pt x="17808" y="14138"/>
                  </a:lnTo>
                  <a:lnTo>
                    <a:pt x="12202" y="14138"/>
                  </a:lnTo>
                  <a:lnTo>
                    <a:pt x="12202" y="18720"/>
                  </a:lnTo>
                  <a:lnTo>
                    <a:pt x="1237" y="18720"/>
                  </a:lnTo>
                  <a:close/>
                  <a:moveTo>
                    <a:pt x="20198" y="20618"/>
                  </a:moveTo>
                  <a:lnTo>
                    <a:pt x="3627" y="20618"/>
                  </a:lnTo>
                  <a:lnTo>
                    <a:pt x="3627" y="19702"/>
                  </a:lnTo>
                  <a:lnTo>
                    <a:pt x="12779" y="19702"/>
                  </a:lnTo>
                  <a:lnTo>
                    <a:pt x="19209" y="14727"/>
                  </a:lnTo>
                  <a:lnTo>
                    <a:pt x="19209" y="2945"/>
                  </a:lnTo>
                  <a:lnTo>
                    <a:pt x="20198" y="2945"/>
                  </a:lnTo>
                  <a:lnTo>
                    <a:pt x="20198" y="20618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>
                <a:latin typeface="+mn-ea"/>
                <a:ea typeface="+mn-ea"/>
              </a:endParaRPr>
            </a:p>
          </p:txBody>
        </p:sp>
      </p:grpSp>
      <p:grpSp>
        <p:nvGrpSpPr>
          <p:cNvPr id="18043" name="Group 18043"/>
          <p:cNvGrpSpPr/>
          <p:nvPr/>
        </p:nvGrpSpPr>
        <p:grpSpPr>
          <a:xfrm>
            <a:off x="2714980" y="1859264"/>
            <a:ext cx="485603" cy="485603"/>
            <a:chOff x="0" y="0"/>
            <a:chExt cx="485601" cy="485601"/>
          </a:xfrm>
        </p:grpSpPr>
        <p:sp>
          <p:nvSpPr>
            <p:cNvPr id="18041" name="Shape 18041"/>
            <p:cNvSpPr/>
            <p:nvPr/>
          </p:nvSpPr>
          <p:spPr>
            <a:xfrm>
              <a:off x="0" y="0"/>
              <a:ext cx="485602" cy="4856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A5C067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defRPr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</a:defRPr>
              </a:pPr>
              <a:endParaRPr>
                <a:latin typeface="+mn-ea"/>
                <a:ea typeface="+mn-ea"/>
              </a:endParaRPr>
            </a:p>
          </p:txBody>
        </p:sp>
        <p:sp>
          <p:nvSpPr>
            <p:cNvPr id="18042" name="Shape 18042"/>
            <p:cNvSpPr/>
            <p:nvPr/>
          </p:nvSpPr>
          <p:spPr>
            <a:xfrm>
              <a:off x="180991" y="152361"/>
              <a:ext cx="123619" cy="1808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3030"/>
                  </a:moveTo>
                  <a:cubicBezTo>
                    <a:pt x="11084" y="3030"/>
                    <a:pt x="11368" y="2932"/>
                    <a:pt x="11368" y="2639"/>
                  </a:cubicBezTo>
                  <a:cubicBezTo>
                    <a:pt x="11368" y="2443"/>
                    <a:pt x="11084" y="2248"/>
                    <a:pt x="10800" y="2248"/>
                  </a:cubicBezTo>
                  <a:cubicBezTo>
                    <a:pt x="6679" y="2248"/>
                    <a:pt x="3268" y="4594"/>
                    <a:pt x="3268" y="7428"/>
                  </a:cubicBezTo>
                  <a:cubicBezTo>
                    <a:pt x="3268" y="7624"/>
                    <a:pt x="3553" y="7819"/>
                    <a:pt x="3837" y="7819"/>
                  </a:cubicBezTo>
                  <a:cubicBezTo>
                    <a:pt x="4121" y="7819"/>
                    <a:pt x="4405" y="7624"/>
                    <a:pt x="4405" y="7428"/>
                  </a:cubicBezTo>
                  <a:cubicBezTo>
                    <a:pt x="4405" y="5082"/>
                    <a:pt x="7247" y="3030"/>
                    <a:pt x="10800" y="3030"/>
                  </a:cubicBezTo>
                  <a:close/>
                  <a:moveTo>
                    <a:pt x="6253" y="18766"/>
                  </a:moveTo>
                  <a:cubicBezTo>
                    <a:pt x="6395" y="19841"/>
                    <a:pt x="6395" y="19841"/>
                    <a:pt x="6395" y="19841"/>
                  </a:cubicBezTo>
                  <a:cubicBezTo>
                    <a:pt x="6395" y="19841"/>
                    <a:pt x="6821" y="20232"/>
                    <a:pt x="7958" y="20427"/>
                  </a:cubicBezTo>
                  <a:cubicBezTo>
                    <a:pt x="8100" y="21111"/>
                    <a:pt x="8100" y="21111"/>
                    <a:pt x="8100" y="21111"/>
                  </a:cubicBezTo>
                  <a:cubicBezTo>
                    <a:pt x="8100" y="21111"/>
                    <a:pt x="8668" y="21600"/>
                    <a:pt x="10800" y="21600"/>
                  </a:cubicBezTo>
                  <a:cubicBezTo>
                    <a:pt x="12932" y="21600"/>
                    <a:pt x="13500" y="21111"/>
                    <a:pt x="13500" y="21111"/>
                  </a:cubicBezTo>
                  <a:cubicBezTo>
                    <a:pt x="13642" y="20427"/>
                    <a:pt x="13642" y="20427"/>
                    <a:pt x="13642" y="20427"/>
                  </a:cubicBezTo>
                  <a:cubicBezTo>
                    <a:pt x="14779" y="20232"/>
                    <a:pt x="15063" y="19841"/>
                    <a:pt x="15063" y="19841"/>
                  </a:cubicBezTo>
                  <a:cubicBezTo>
                    <a:pt x="15347" y="18766"/>
                    <a:pt x="15347" y="18766"/>
                    <a:pt x="15347" y="18766"/>
                  </a:cubicBezTo>
                  <a:cubicBezTo>
                    <a:pt x="13926" y="19059"/>
                    <a:pt x="12363" y="19254"/>
                    <a:pt x="10800" y="19254"/>
                  </a:cubicBezTo>
                  <a:cubicBezTo>
                    <a:pt x="9095" y="19254"/>
                    <a:pt x="7674" y="19059"/>
                    <a:pt x="6253" y="18766"/>
                  </a:cubicBezTo>
                  <a:close/>
                  <a:moveTo>
                    <a:pt x="5826" y="16615"/>
                  </a:moveTo>
                  <a:cubicBezTo>
                    <a:pt x="5968" y="17788"/>
                    <a:pt x="5968" y="17788"/>
                    <a:pt x="5968" y="17788"/>
                  </a:cubicBezTo>
                  <a:cubicBezTo>
                    <a:pt x="7389" y="18179"/>
                    <a:pt x="9095" y="18375"/>
                    <a:pt x="10800" y="18375"/>
                  </a:cubicBezTo>
                  <a:cubicBezTo>
                    <a:pt x="12505" y="18375"/>
                    <a:pt x="14068" y="18179"/>
                    <a:pt x="15489" y="17788"/>
                  </a:cubicBezTo>
                  <a:cubicBezTo>
                    <a:pt x="15774" y="16615"/>
                    <a:pt x="15774" y="16615"/>
                    <a:pt x="15774" y="16615"/>
                  </a:cubicBezTo>
                  <a:cubicBezTo>
                    <a:pt x="14211" y="17006"/>
                    <a:pt x="12647" y="17300"/>
                    <a:pt x="10800" y="17300"/>
                  </a:cubicBezTo>
                  <a:cubicBezTo>
                    <a:pt x="8953" y="17300"/>
                    <a:pt x="7247" y="17006"/>
                    <a:pt x="5826" y="16615"/>
                  </a:cubicBezTo>
                  <a:close/>
                  <a:moveTo>
                    <a:pt x="10800" y="0"/>
                  </a:moveTo>
                  <a:cubicBezTo>
                    <a:pt x="4832" y="0"/>
                    <a:pt x="0" y="3323"/>
                    <a:pt x="0" y="7428"/>
                  </a:cubicBezTo>
                  <a:cubicBezTo>
                    <a:pt x="0" y="10165"/>
                    <a:pt x="2132" y="12510"/>
                    <a:pt x="5116" y="13781"/>
                  </a:cubicBezTo>
                  <a:cubicBezTo>
                    <a:pt x="5542" y="15638"/>
                    <a:pt x="5542" y="15638"/>
                    <a:pt x="5542" y="15638"/>
                  </a:cubicBezTo>
                  <a:cubicBezTo>
                    <a:pt x="7105" y="16127"/>
                    <a:pt x="8953" y="16420"/>
                    <a:pt x="10800" y="16420"/>
                  </a:cubicBezTo>
                  <a:cubicBezTo>
                    <a:pt x="12647" y="16420"/>
                    <a:pt x="14495" y="16127"/>
                    <a:pt x="16058" y="15638"/>
                  </a:cubicBezTo>
                  <a:cubicBezTo>
                    <a:pt x="16342" y="13781"/>
                    <a:pt x="16342" y="13781"/>
                    <a:pt x="16342" y="13781"/>
                  </a:cubicBezTo>
                  <a:cubicBezTo>
                    <a:pt x="19468" y="12510"/>
                    <a:pt x="21600" y="10165"/>
                    <a:pt x="21600" y="7428"/>
                  </a:cubicBezTo>
                  <a:cubicBezTo>
                    <a:pt x="21600" y="3323"/>
                    <a:pt x="16768" y="0"/>
                    <a:pt x="10800" y="0"/>
                  </a:cubicBezTo>
                  <a:close/>
                  <a:moveTo>
                    <a:pt x="14779" y="12901"/>
                  </a:moveTo>
                  <a:cubicBezTo>
                    <a:pt x="14495" y="14661"/>
                    <a:pt x="14495" y="14661"/>
                    <a:pt x="14495" y="14661"/>
                  </a:cubicBezTo>
                  <a:cubicBezTo>
                    <a:pt x="14495" y="14661"/>
                    <a:pt x="13500" y="15052"/>
                    <a:pt x="10800" y="15052"/>
                  </a:cubicBezTo>
                  <a:cubicBezTo>
                    <a:pt x="8100" y="15052"/>
                    <a:pt x="7105" y="14661"/>
                    <a:pt x="7105" y="14661"/>
                  </a:cubicBezTo>
                  <a:cubicBezTo>
                    <a:pt x="6821" y="12901"/>
                    <a:pt x="6821" y="12901"/>
                    <a:pt x="6821" y="12901"/>
                  </a:cubicBezTo>
                  <a:cubicBezTo>
                    <a:pt x="3837" y="11924"/>
                    <a:pt x="1847" y="9871"/>
                    <a:pt x="1847" y="7428"/>
                  </a:cubicBezTo>
                  <a:cubicBezTo>
                    <a:pt x="1847" y="4105"/>
                    <a:pt x="5826" y="1368"/>
                    <a:pt x="10800" y="1368"/>
                  </a:cubicBezTo>
                  <a:cubicBezTo>
                    <a:pt x="15632" y="1368"/>
                    <a:pt x="19753" y="4105"/>
                    <a:pt x="19753" y="7428"/>
                  </a:cubicBezTo>
                  <a:cubicBezTo>
                    <a:pt x="19753" y="9871"/>
                    <a:pt x="17621" y="11924"/>
                    <a:pt x="14779" y="12901"/>
                  </a:cubicBezTo>
                  <a:close/>
                  <a:moveTo>
                    <a:pt x="13216" y="10165"/>
                  </a:moveTo>
                  <a:cubicBezTo>
                    <a:pt x="10800" y="7233"/>
                    <a:pt x="10800" y="7233"/>
                    <a:pt x="10800" y="7233"/>
                  </a:cubicBezTo>
                  <a:cubicBezTo>
                    <a:pt x="8384" y="10165"/>
                    <a:pt x="8384" y="10165"/>
                    <a:pt x="8384" y="10165"/>
                  </a:cubicBezTo>
                  <a:cubicBezTo>
                    <a:pt x="7389" y="8699"/>
                    <a:pt x="7389" y="8699"/>
                    <a:pt x="7389" y="8699"/>
                  </a:cubicBezTo>
                  <a:cubicBezTo>
                    <a:pt x="5826" y="9187"/>
                    <a:pt x="5826" y="9187"/>
                    <a:pt x="5826" y="9187"/>
                  </a:cubicBezTo>
                  <a:cubicBezTo>
                    <a:pt x="8242" y="12804"/>
                    <a:pt x="8242" y="12804"/>
                    <a:pt x="8242" y="12804"/>
                  </a:cubicBezTo>
                  <a:cubicBezTo>
                    <a:pt x="10800" y="9578"/>
                    <a:pt x="10800" y="9578"/>
                    <a:pt x="10800" y="9578"/>
                  </a:cubicBezTo>
                  <a:cubicBezTo>
                    <a:pt x="13358" y="12804"/>
                    <a:pt x="13358" y="12804"/>
                    <a:pt x="13358" y="12804"/>
                  </a:cubicBezTo>
                  <a:cubicBezTo>
                    <a:pt x="15774" y="9187"/>
                    <a:pt x="15774" y="9187"/>
                    <a:pt x="15774" y="9187"/>
                  </a:cubicBezTo>
                  <a:cubicBezTo>
                    <a:pt x="14211" y="8699"/>
                    <a:pt x="14211" y="8699"/>
                    <a:pt x="14211" y="8699"/>
                  </a:cubicBezTo>
                  <a:lnTo>
                    <a:pt x="13216" y="10165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>
                <a:latin typeface="+mn-ea"/>
                <a:ea typeface="+mn-ea"/>
              </a:endParaRPr>
            </a:p>
          </p:txBody>
        </p:sp>
      </p:grpSp>
      <p:grpSp>
        <p:nvGrpSpPr>
          <p:cNvPr id="18046" name="Group 18046"/>
          <p:cNvGrpSpPr/>
          <p:nvPr/>
        </p:nvGrpSpPr>
        <p:grpSpPr>
          <a:xfrm>
            <a:off x="6698674" y="1148719"/>
            <a:ext cx="1369999" cy="1369999"/>
            <a:chOff x="0" y="0"/>
            <a:chExt cx="1369998" cy="1369998"/>
          </a:xfrm>
        </p:grpSpPr>
        <p:sp>
          <p:nvSpPr>
            <p:cNvPr id="18044" name="Shape 18044"/>
            <p:cNvSpPr/>
            <p:nvPr/>
          </p:nvSpPr>
          <p:spPr>
            <a:xfrm>
              <a:off x="0" y="0"/>
              <a:ext cx="1369998" cy="136999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03AE97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defRPr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</a:defRPr>
              </a:pPr>
              <a:endParaRPr>
                <a:latin typeface="+mn-ea"/>
                <a:ea typeface="+mn-ea"/>
              </a:endParaRPr>
            </a:p>
          </p:txBody>
        </p:sp>
        <p:sp>
          <p:nvSpPr>
            <p:cNvPr id="18045" name="Shape 18045"/>
            <p:cNvSpPr/>
            <p:nvPr/>
          </p:nvSpPr>
          <p:spPr>
            <a:xfrm>
              <a:off x="107176" y="474171"/>
              <a:ext cx="1156100" cy="36933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 algn="ctr">
                <a:defRPr sz="1200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Roboto Condensed Regular"/>
                  <a:ea typeface="Roboto Condensed Regular"/>
                  <a:cs typeface="Roboto Condensed Regular"/>
                  <a:sym typeface="Roboto Condensed Regular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dirty="0">
                  <a:solidFill>
                    <a:schemeClr val="bg1"/>
                  </a:solidFill>
                  <a:uFill>
                    <a:solidFill>
                      <a:srgbClr val="595959"/>
                    </a:solidFill>
                  </a:uFill>
                  <a:latin typeface="+mn-ea"/>
                  <a:ea typeface="+mn-ea"/>
                </a:rPr>
                <a:t>添加标题</a:t>
              </a:r>
              <a:endParaRPr lang="zh-CN" altLang="en-US" dirty="0">
                <a:solidFill>
                  <a:schemeClr val="bg1"/>
                </a:solidFill>
                <a:uFill>
                  <a:solidFill>
                    <a:srgbClr val="595959"/>
                  </a:solidFill>
                </a:uFill>
                <a:latin typeface="+mn-ea"/>
                <a:ea typeface="+mn-ea"/>
              </a:endParaRPr>
            </a:p>
          </p:txBody>
        </p:sp>
      </p:grpSp>
    </p:spTree>
  </p:cSld>
  <p:clrMapOvr>
    <a:masterClrMapping/>
  </p:clrMapOvr>
  <p:transition spd="slow">
    <p:push/>
  </p:transition>
  <p:timing>
    <p:tnLst>
      <p:par>
        <p:cTn id="1" dur="indefinite" restart="never" fill="hold" nodeType="tmRoot">
          <p:childTnLst>
            <p:seq concurrent="1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/>
                                        <p:tgtEl>
                                          <p:spTgt spid="18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0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0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80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80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indefinite" fill="hold"/>
                                        <p:tgtEl>
                                          <p:spTgt spid="18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80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80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indefinite" fill="hold"/>
                                        <p:tgtEl>
                                          <p:spTgt spid="18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80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80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80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80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indefinite" fill="hold"/>
                                        <p:tgtEl>
                                          <p:spTgt spid="18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80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80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indefinite" fill="hold"/>
                                        <p:tgtEl>
                                          <p:spTgt spid="18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80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80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80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80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indefinite" fill="hold"/>
                                        <p:tgtEl>
                                          <p:spTgt spid="18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80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80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7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indefinite" fill="hold"/>
                                        <p:tgtEl>
                                          <p:spTgt spid="18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100" fill="hold"/>
                                        <p:tgtEl>
                                          <p:spTgt spid="180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100" fill="hold"/>
                                        <p:tgtEl>
                                          <p:spTgt spid="180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015" grpId="0" animBg="1" advAuto="0"/>
      <p:bldP spid="18018" grpId="0" animBg="1" advAuto="0"/>
      <p:bldP spid="18021" grpId="0" animBg="1" advAuto="0"/>
      <p:bldP spid="18037" grpId="0" animBg="1" advAuto="0"/>
      <p:bldP spid="18040" grpId="0" animBg="1" advAuto="0"/>
      <p:bldP spid="18043" grpId="0" animBg="1" advAuto="0"/>
      <p:bldP spid="18046" grpId="0" animBg="1" advAuto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AutoShape 1"/>
          <p:cNvSpPr/>
          <p:nvPr/>
        </p:nvSpPr>
        <p:spPr bwMode="auto">
          <a:xfrm>
            <a:off x="1233488" y="3506788"/>
            <a:ext cx="1333500" cy="1270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>
              <a:spcBef>
                <a:spcPts val="600"/>
              </a:spcBef>
            </a:pPr>
            <a:r>
              <a:rPr lang="zh-CN" altLang="en-US" sz="700" dirty="0" smtClean="0">
                <a:solidFill>
                  <a:srgbClr val="3BB692"/>
                </a:solidFill>
                <a:latin typeface="+mn-ea"/>
                <a:ea typeface="+mn-ea"/>
                <a:sym typeface="Lato Regular" panose="020F0502020204030203" pitchFamily="34" charset="0"/>
              </a:rPr>
              <a:t>添加职位描述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7170" name="AutoShape 2"/>
          <p:cNvSpPr/>
          <p:nvPr/>
        </p:nvSpPr>
        <p:spPr bwMode="auto">
          <a:xfrm>
            <a:off x="1222375" y="3259138"/>
            <a:ext cx="1333500" cy="2032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>
              <a:spcBef>
                <a:spcPts val="600"/>
              </a:spcBef>
            </a:pPr>
            <a:r>
              <a:rPr lang="zh-CN" altLang="en-US" sz="1300" b="1" dirty="0" smtClean="0">
                <a:solidFill>
                  <a:srgbClr val="646464"/>
                </a:solidFill>
                <a:latin typeface="+mn-ea"/>
                <a:ea typeface="+mn-ea"/>
                <a:sym typeface="Lato Bold" panose="020F0802020204030203" pitchFamily="34" charset="0"/>
              </a:rPr>
              <a:t>添加姓名</a:t>
            </a:r>
            <a:endParaRPr lang="zh-CN" altLang="en-US" sz="1300" b="1" dirty="0">
              <a:solidFill>
                <a:srgbClr val="646464"/>
              </a:solidFill>
              <a:latin typeface="+mn-ea"/>
              <a:ea typeface="+mn-ea"/>
              <a:sym typeface="Lato Bold" panose="020F0802020204030203" pitchFamily="34" charset="0"/>
            </a:endParaRPr>
          </a:p>
        </p:txBody>
      </p:sp>
      <p:pic>
        <p:nvPicPr>
          <p:cNvPr id="7174" name="Picture 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243915" y="1711325"/>
            <a:ext cx="1382495" cy="1428750"/>
          </a:xfrm>
          <a:prstGeom prst="rect">
            <a:avLst/>
          </a:prstGeom>
          <a:noFill/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pic>
        <p:nvPicPr>
          <p:cNvPr id="7175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977415" y="1711325"/>
            <a:ext cx="1401646" cy="1412875"/>
          </a:xfrm>
          <a:prstGeom prst="rect">
            <a:avLst/>
          </a:prstGeom>
          <a:noFill/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pic>
        <p:nvPicPr>
          <p:cNvPr id="7176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16463" y="1711325"/>
            <a:ext cx="1428750" cy="1428750"/>
          </a:xfrm>
          <a:prstGeom prst="rect">
            <a:avLst/>
          </a:prstGeom>
          <a:noFill/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pic>
        <p:nvPicPr>
          <p:cNvPr id="7177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474653" y="1711325"/>
            <a:ext cx="1408043" cy="1428750"/>
          </a:xfrm>
          <a:prstGeom prst="rect">
            <a:avLst/>
          </a:prstGeom>
          <a:noFill/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sp>
        <p:nvSpPr>
          <p:cNvPr id="7178" name="AutoShape 10"/>
          <p:cNvSpPr/>
          <p:nvPr/>
        </p:nvSpPr>
        <p:spPr bwMode="auto">
          <a:xfrm>
            <a:off x="2971800" y="3506788"/>
            <a:ext cx="1333500" cy="1270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>
              <a:spcBef>
                <a:spcPts val="600"/>
              </a:spcBef>
            </a:pPr>
            <a:r>
              <a:rPr lang="zh-CN" altLang="en-US" sz="700" dirty="0" smtClean="0">
                <a:solidFill>
                  <a:srgbClr val="3BB692"/>
                </a:solidFill>
                <a:latin typeface="+mn-ea"/>
                <a:ea typeface="+mn-ea"/>
                <a:sym typeface="Lato Regular" panose="020F0502020204030203" pitchFamily="34" charset="0"/>
              </a:rPr>
              <a:t>添加职位描述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7179" name="AutoShape 11"/>
          <p:cNvSpPr/>
          <p:nvPr/>
        </p:nvSpPr>
        <p:spPr bwMode="auto">
          <a:xfrm>
            <a:off x="2962275" y="3259138"/>
            <a:ext cx="1333500" cy="2032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>
              <a:spcBef>
                <a:spcPts val="600"/>
              </a:spcBef>
            </a:pPr>
            <a:r>
              <a:rPr lang="zh-CN" altLang="en-US" sz="1300" b="1" dirty="0" smtClean="0">
                <a:solidFill>
                  <a:srgbClr val="646464"/>
                </a:solidFill>
                <a:latin typeface="+mn-ea"/>
                <a:ea typeface="+mn-ea"/>
                <a:sym typeface="Lato Bold" panose="020F0802020204030203" pitchFamily="34" charset="0"/>
              </a:rPr>
              <a:t>添加姓名</a:t>
            </a:r>
            <a:endParaRPr lang="zh-CN" altLang="en-US" sz="1300" b="1" dirty="0">
              <a:solidFill>
                <a:srgbClr val="646464"/>
              </a:solidFill>
              <a:latin typeface="+mn-ea"/>
              <a:ea typeface="+mn-ea"/>
              <a:sym typeface="Lato Bold" panose="020F0802020204030203" pitchFamily="34" charset="0"/>
            </a:endParaRPr>
          </a:p>
        </p:txBody>
      </p:sp>
      <p:sp>
        <p:nvSpPr>
          <p:cNvPr id="7180" name="AutoShape 12"/>
          <p:cNvSpPr/>
          <p:nvPr/>
        </p:nvSpPr>
        <p:spPr bwMode="auto">
          <a:xfrm>
            <a:off x="4748213" y="3506788"/>
            <a:ext cx="1333500" cy="1270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>
              <a:spcBef>
                <a:spcPts val="600"/>
              </a:spcBef>
            </a:pPr>
            <a:r>
              <a:rPr lang="zh-CN" altLang="en-US" sz="700" dirty="0" smtClean="0">
                <a:solidFill>
                  <a:srgbClr val="3BB692"/>
                </a:solidFill>
                <a:latin typeface="+mn-ea"/>
                <a:ea typeface="+mn-ea"/>
                <a:sym typeface="Lato Regular" panose="020F0502020204030203" pitchFamily="34" charset="0"/>
              </a:rPr>
              <a:t>添加职位描述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7181" name="AutoShape 13"/>
          <p:cNvSpPr/>
          <p:nvPr/>
        </p:nvSpPr>
        <p:spPr bwMode="auto">
          <a:xfrm>
            <a:off x="4738688" y="3259138"/>
            <a:ext cx="1333500" cy="2032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>
              <a:spcBef>
                <a:spcPts val="600"/>
              </a:spcBef>
            </a:pPr>
            <a:r>
              <a:rPr lang="zh-CN" altLang="en-US" sz="1300" b="1" dirty="0" smtClean="0">
                <a:solidFill>
                  <a:srgbClr val="646464"/>
                </a:solidFill>
                <a:latin typeface="+mn-ea"/>
                <a:ea typeface="+mn-ea"/>
                <a:sym typeface="Lato Bold" panose="020F0802020204030203" pitchFamily="34" charset="0"/>
              </a:rPr>
              <a:t>添加姓名</a:t>
            </a:r>
            <a:endParaRPr lang="zh-CN" altLang="en-US" sz="1300" b="1" dirty="0">
              <a:solidFill>
                <a:srgbClr val="646464"/>
              </a:solidFill>
              <a:latin typeface="+mn-ea"/>
              <a:ea typeface="+mn-ea"/>
              <a:sym typeface="Lato Bold" panose="020F0802020204030203" pitchFamily="34" charset="0"/>
            </a:endParaRPr>
          </a:p>
        </p:txBody>
      </p:sp>
      <p:sp>
        <p:nvSpPr>
          <p:cNvPr id="7182" name="AutoShape 14"/>
          <p:cNvSpPr/>
          <p:nvPr/>
        </p:nvSpPr>
        <p:spPr bwMode="auto">
          <a:xfrm>
            <a:off x="6496050" y="3506788"/>
            <a:ext cx="1333500" cy="1270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>
              <a:spcBef>
                <a:spcPts val="600"/>
              </a:spcBef>
            </a:pPr>
            <a:r>
              <a:rPr lang="zh-CN" altLang="en-US" sz="700" dirty="0" smtClean="0">
                <a:solidFill>
                  <a:srgbClr val="3BB692"/>
                </a:solidFill>
                <a:latin typeface="+mn-ea"/>
                <a:ea typeface="+mn-ea"/>
                <a:sym typeface="Lato Regular" panose="020F0502020204030203" pitchFamily="34" charset="0"/>
              </a:rPr>
              <a:t>添加职位描述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7183" name="AutoShape 15"/>
          <p:cNvSpPr/>
          <p:nvPr/>
        </p:nvSpPr>
        <p:spPr bwMode="auto">
          <a:xfrm>
            <a:off x="6486525" y="3259138"/>
            <a:ext cx="1333500" cy="2032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>
              <a:spcBef>
                <a:spcPts val="600"/>
              </a:spcBef>
            </a:pPr>
            <a:r>
              <a:rPr lang="zh-CN" altLang="en-US" sz="1300" b="1" dirty="0" smtClean="0">
                <a:solidFill>
                  <a:srgbClr val="646464"/>
                </a:solidFill>
                <a:latin typeface="+mn-ea"/>
                <a:ea typeface="+mn-ea"/>
                <a:sym typeface="Lato Bold" panose="020F0802020204030203" pitchFamily="34" charset="0"/>
              </a:rPr>
              <a:t>添加姓名</a:t>
            </a:r>
            <a:endParaRPr lang="zh-CN" altLang="en-US" sz="1300" b="1" dirty="0">
              <a:solidFill>
                <a:srgbClr val="646464"/>
              </a:solidFill>
              <a:latin typeface="+mn-ea"/>
              <a:ea typeface="+mn-ea"/>
              <a:sym typeface="Lato Bold" panose="020F0802020204030203" pitchFamily="34" charset="0"/>
            </a:endParaRPr>
          </a:p>
        </p:txBody>
      </p:sp>
      <p:sp>
        <p:nvSpPr>
          <p:cNvPr id="7185" name="AutoShape 17"/>
          <p:cNvSpPr/>
          <p:nvPr/>
        </p:nvSpPr>
        <p:spPr bwMode="auto">
          <a:xfrm>
            <a:off x="1228725" y="3665538"/>
            <a:ext cx="1385888" cy="3460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just" eaLnBrk="1">
              <a:lnSpc>
                <a:spcPct val="120000"/>
              </a:lnSpc>
              <a:spcBef>
                <a:spcPts val="600"/>
              </a:spcBef>
            </a:pPr>
            <a:r>
              <a:rPr lang="zh-CN" altLang="en-US" sz="700" dirty="0" smtClean="0">
                <a:solidFill>
                  <a:srgbClr val="777C87"/>
                </a:solidFill>
                <a:latin typeface="+mn-ea"/>
                <a:ea typeface="+mn-ea"/>
                <a:sym typeface="Lato Regular" panose="020F0502020204030203" pitchFamily="34" charset="0"/>
              </a:rPr>
              <a:t>此处添加详细文本描述，建议与标题相关并符合整体语言风格，语言描述尽量简洁生动。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7189" name="AutoShape 21"/>
          <p:cNvSpPr/>
          <p:nvPr/>
        </p:nvSpPr>
        <p:spPr bwMode="auto">
          <a:xfrm>
            <a:off x="2981325" y="3665538"/>
            <a:ext cx="1385888" cy="3460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just" eaLnBrk="1">
              <a:lnSpc>
                <a:spcPct val="120000"/>
              </a:lnSpc>
              <a:spcBef>
                <a:spcPts val="600"/>
              </a:spcBef>
            </a:pPr>
            <a:r>
              <a:rPr lang="zh-CN" altLang="en-US" sz="700" dirty="0" smtClean="0">
                <a:solidFill>
                  <a:srgbClr val="777C87"/>
                </a:solidFill>
                <a:latin typeface="+mn-ea"/>
                <a:ea typeface="+mn-ea"/>
                <a:sym typeface="Lato Regular" panose="020F0502020204030203" pitchFamily="34" charset="0"/>
              </a:rPr>
              <a:t>此处添加详细文本描述，建议与标题相关并符合整体语言风格，语言描述尽量简洁生动。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7193" name="AutoShape 25"/>
          <p:cNvSpPr/>
          <p:nvPr/>
        </p:nvSpPr>
        <p:spPr bwMode="auto">
          <a:xfrm>
            <a:off x="4746625" y="3665538"/>
            <a:ext cx="1387475" cy="3460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just" eaLnBrk="1">
              <a:lnSpc>
                <a:spcPct val="120000"/>
              </a:lnSpc>
              <a:spcBef>
                <a:spcPts val="600"/>
              </a:spcBef>
            </a:pPr>
            <a:r>
              <a:rPr lang="zh-CN" altLang="en-US" sz="700" dirty="0" smtClean="0">
                <a:solidFill>
                  <a:srgbClr val="777C87"/>
                </a:solidFill>
                <a:latin typeface="+mn-ea"/>
                <a:ea typeface="+mn-ea"/>
                <a:sym typeface="Lato Regular" panose="020F0502020204030203" pitchFamily="34" charset="0"/>
              </a:rPr>
              <a:t>此处添加详细文本描述，建议与标题相关并符合整体语言风格，语言描述尽量简洁生动。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7197" name="AutoShape 29"/>
          <p:cNvSpPr/>
          <p:nvPr/>
        </p:nvSpPr>
        <p:spPr bwMode="auto">
          <a:xfrm>
            <a:off x="6489700" y="3665538"/>
            <a:ext cx="1387475" cy="3460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just" eaLnBrk="1">
              <a:lnSpc>
                <a:spcPct val="120000"/>
              </a:lnSpc>
              <a:spcBef>
                <a:spcPts val="600"/>
              </a:spcBef>
            </a:pPr>
            <a:r>
              <a:rPr lang="zh-CN" altLang="en-US" sz="700" dirty="0" smtClean="0">
                <a:solidFill>
                  <a:srgbClr val="777C87"/>
                </a:solidFill>
                <a:latin typeface="+mn-ea"/>
                <a:ea typeface="+mn-ea"/>
                <a:sym typeface="Lato Regular" panose="020F0502020204030203" pitchFamily="34" charset="0"/>
              </a:rPr>
              <a:t>此处添加详细文本描述，建议与标题相关并符合整体语言风格，语言描述尽量简洁生动。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7198" name="AutoShape 30"/>
          <p:cNvSpPr/>
          <p:nvPr/>
        </p:nvSpPr>
        <p:spPr bwMode="auto">
          <a:xfrm>
            <a:off x="1220788" y="1535113"/>
            <a:ext cx="1428750" cy="71437"/>
          </a:xfrm>
          <a:custGeom>
            <a:avLst/>
            <a:gdLst>
              <a:gd name="T0" fmla="*/ 714375 w 21600"/>
              <a:gd name="T1" fmla="*/ 35719 h 21600"/>
              <a:gd name="T2" fmla="*/ 714375 w 21600"/>
              <a:gd name="T3" fmla="*/ 35719 h 21600"/>
              <a:gd name="T4" fmla="*/ 714375 w 21600"/>
              <a:gd name="T5" fmla="*/ 35719 h 21600"/>
              <a:gd name="T6" fmla="*/ 714375 w 21600"/>
              <a:gd name="T7" fmla="*/ 35719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rgbClr val="4F81BD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7199" name="AutoShape 31"/>
          <p:cNvSpPr/>
          <p:nvPr/>
        </p:nvSpPr>
        <p:spPr bwMode="auto">
          <a:xfrm>
            <a:off x="2963863" y="1535113"/>
            <a:ext cx="1428750" cy="71437"/>
          </a:xfrm>
          <a:custGeom>
            <a:avLst/>
            <a:gdLst>
              <a:gd name="T0" fmla="*/ 714375 w 21600"/>
              <a:gd name="T1" fmla="*/ 35719 h 21600"/>
              <a:gd name="T2" fmla="*/ 714375 w 21600"/>
              <a:gd name="T3" fmla="*/ 35719 h 21600"/>
              <a:gd name="T4" fmla="*/ 714375 w 21600"/>
              <a:gd name="T5" fmla="*/ 35719 h 21600"/>
              <a:gd name="T6" fmla="*/ 714375 w 21600"/>
              <a:gd name="T7" fmla="*/ 35719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rgbClr val="3BB692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7200" name="AutoShape 32"/>
          <p:cNvSpPr/>
          <p:nvPr/>
        </p:nvSpPr>
        <p:spPr bwMode="auto">
          <a:xfrm>
            <a:off x="4716463" y="1535113"/>
            <a:ext cx="1428750" cy="71437"/>
          </a:xfrm>
          <a:custGeom>
            <a:avLst/>
            <a:gdLst>
              <a:gd name="T0" fmla="*/ 714375 w 21600"/>
              <a:gd name="T1" fmla="*/ 35719 h 21600"/>
              <a:gd name="T2" fmla="*/ 714375 w 21600"/>
              <a:gd name="T3" fmla="*/ 35719 h 21600"/>
              <a:gd name="T4" fmla="*/ 714375 w 21600"/>
              <a:gd name="T5" fmla="*/ 35719 h 21600"/>
              <a:gd name="T6" fmla="*/ 714375 w 21600"/>
              <a:gd name="T7" fmla="*/ 35719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rgbClr val="A1C450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7201" name="AutoShape 33"/>
          <p:cNvSpPr/>
          <p:nvPr/>
        </p:nvSpPr>
        <p:spPr bwMode="auto">
          <a:xfrm>
            <a:off x="6469063" y="1535113"/>
            <a:ext cx="1428750" cy="71437"/>
          </a:xfrm>
          <a:custGeom>
            <a:avLst/>
            <a:gdLst>
              <a:gd name="T0" fmla="*/ 714375 w 21600"/>
              <a:gd name="T1" fmla="*/ 35719 h 21600"/>
              <a:gd name="T2" fmla="*/ 714375 w 21600"/>
              <a:gd name="T3" fmla="*/ 35719 h 21600"/>
              <a:gd name="T4" fmla="*/ 714375 w 21600"/>
              <a:gd name="T5" fmla="*/ 35719 h 21600"/>
              <a:gd name="T6" fmla="*/ 714375 w 21600"/>
              <a:gd name="T7" fmla="*/ 35719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rgbClr val="EBB91C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32" name="AutoShape 5"/>
          <p:cNvSpPr/>
          <p:nvPr/>
        </p:nvSpPr>
        <p:spPr bwMode="auto">
          <a:xfrm flipV="1">
            <a:off x="1266825" y="584392"/>
            <a:ext cx="6667500" cy="18000"/>
          </a:xfrm>
          <a:custGeom>
            <a:avLst/>
            <a:gdLst>
              <a:gd name="T0" fmla="*/ 3333750 w 21600"/>
              <a:gd name="T1" fmla="*/ 33338 h 21600"/>
              <a:gd name="T2" fmla="*/ 3333750 w 21600"/>
              <a:gd name="T3" fmla="*/ 33338 h 21600"/>
              <a:gd name="T4" fmla="*/ 3333750 w 21600"/>
              <a:gd name="T5" fmla="*/ 33338 h 21600"/>
              <a:gd name="T6" fmla="*/ 3333750 w 21600"/>
              <a:gd name="T7" fmla="*/ 33338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rgbClr val="32AA90"/>
          </a:solidFill>
          <a:ln w="25400" cap="flat" cmpd="sng">
            <a:noFill/>
            <a:prstDash val="solid"/>
            <a:miter lim="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33" name="AutoShape 16"/>
          <p:cNvSpPr/>
          <p:nvPr/>
        </p:nvSpPr>
        <p:spPr bwMode="auto">
          <a:xfrm>
            <a:off x="1243915" y="276126"/>
            <a:ext cx="4480213" cy="2794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/>
            <a:r>
              <a:rPr lang="zh-CN" altLang="en-US" sz="2000" b="1" dirty="0" smtClean="0">
                <a:solidFill>
                  <a:srgbClr val="002060"/>
                </a:solidFill>
                <a:latin typeface="+mn-ea"/>
                <a:ea typeface="+mn-ea"/>
              </a:rPr>
              <a:t>单击此处添加标题</a:t>
            </a:r>
            <a:endParaRPr lang="es-ES" altLang="zh-CN" sz="2000" b="1" dirty="0">
              <a:solidFill>
                <a:srgbClr val="002060"/>
              </a:solidFill>
              <a:latin typeface="+mn-ea"/>
              <a:ea typeface="+mn-ea"/>
            </a:endParaRPr>
          </a:p>
        </p:txBody>
      </p:sp>
      <p:sp>
        <p:nvSpPr>
          <p:cNvPr id="34" name="AutoShape 34"/>
          <p:cNvSpPr/>
          <p:nvPr/>
        </p:nvSpPr>
        <p:spPr bwMode="auto">
          <a:xfrm>
            <a:off x="3363293" y="415826"/>
            <a:ext cx="4004296" cy="1397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just" eaLnBrk="1">
              <a:spcBef>
                <a:spcPts val="600"/>
              </a:spcBef>
            </a:pPr>
            <a:r>
              <a:rPr lang="zh-CN" altLang="en-US" sz="700" dirty="0" smtClean="0">
                <a:solidFill>
                  <a:srgbClr val="3BB692"/>
                </a:solidFill>
                <a:latin typeface="+mn-ea"/>
                <a:ea typeface="+mn-ea"/>
                <a:sym typeface="Verdana" pitchFamily="34" charset="0"/>
              </a:rPr>
              <a:t>单击此处添加副标题或详细文本描述</a:t>
            </a:r>
            <a:endParaRPr lang="es-ES" altLang="zh-CN" sz="1800" dirty="0">
              <a:latin typeface="+mn-ea"/>
              <a:ea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7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7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7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7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7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7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7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500"/>
                            </p:stCondLst>
                            <p:childTnLst>
                              <p:par>
                                <p:cTn id="5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7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000"/>
                            </p:stCondLst>
                            <p:childTnLst>
                              <p:par>
                                <p:cTn id="5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7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500"/>
                            </p:stCondLst>
                            <p:childTnLst>
                              <p:par>
                                <p:cTn id="5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7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000"/>
                            </p:stCondLst>
                            <p:childTnLst>
                              <p:par>
                                <p:cTn id="6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7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500"/>
                            </p:stCondLst>
                            <p:childTnLst>
                              <p:par>
                                <p:cTn id="6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7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8000"/>
                            </p:stCondLst>
                            <p:childTnLst>
                              <p:par>
                                <p:cTn id="7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7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8500"/>
                            </p:stCondLst>
                            <p:childTnLst>
                              <p:par>
                                <p:cTn id="7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7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9" grpId="0" autoUpdateAnimBg="0"/>
      <p:bldP spid="7170" grpId="0" autoUpdateAnimBg="0"/>
      <p:bldP spid="7178" grpId="0" autoUpdateAnimBg="0"/>
      <p:bldP spid="7179" grpId="0" autoUpdateAnimBg="0"/>
      <p:bldP spid="7180" grpId="0" autoUpdateAnimBg="0"/>
      <p:bldP spid="7181" grpId="0" autoUpdateAnimBg="0"/>
      <p:bldP spid="7182" grpId="0" autoUpdateAnimBg="0"/>
      <p:bldP spid="7183" grpId="0" autoUpdateAnimBg="0"/>
      <p:bldP spid="7185" grpId="0" autoUpdateAnimBg="0"/>
      <p:bldP spid="7189" grpId="0" autoUpdateAnimBg="0"/>
      <p:bldP spid="7193" grpId="0" autoUpdateAnimBg="0"/>
      <p:bldP spid="7197" grpId="0" autoUpdateAnimBg="0"/>
      <p:bldP spid="7198" grpId="0" animBg="1"/>
      <p:bldP spid="7199" grpId="0" animBg="1"/>
      <p:bldP spid="7200" grpId="0" animBg="1"/>
      <p:bldP spid="7201" grpId="0" animBg="1"/>
      <p:bldP spid="33" grpId="0" autoUpdateAnimBg="0"/>
      <p:bldP spid="34" grpId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AutoShape 1"/>
          <p:cNvSpPr/>
          <p:nvPr/>
        </p:nvSpPr>
        <p:spPr bwMode="auto">
          <a:xfrm>
            <a:off x="1250950" y="1776413"/>
            <a:ext cx="2406650" cy="10953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just" eaLnBrk="1">
              <a:lnSpc>
                <a:spcPct val="120000"/>
              </a:lnSpc>
              <a:spcBef>
                <a:spcPts val="1100"/>
              </a:spcBef>
            </a:pPr>
            <a:r>
              <a:rPr lang="zh-CN" altLang="en-US" sz="700" b="1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此处添加详细文本描述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，建议与标题相关并符合整体语言风格，语言描述尽量简洁生动。尽量将每页幻灯片的字数控制在</a:t>
            </a:r>
            <a:r>
              <a:rPr lang="en-US" altLang="zh-CN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200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字以内，据统计每页幻灯片的最好控制在</a:t>
            </a:r>
            <a:r>
              <a:rPr lang="en-US" altLang="zh-CN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5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200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字以内，据统计每页幻灯片的最好控制在</a:t>
            </a:r>
            <a:r>
              <a:rPr lang="en-US" altLang="zh-CN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5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200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字以内，据统计每页幻灯片的最好控制在</a:t>
            </a:r>
            <a:r>
              <a:rPr lang="en-US" altLang="zh-CN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5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分钟之内。</a:t>
            </a:r>
            <a:endParaRPr lang="en-US" altLang="zh-CN" sz="700" dirty="0">
              <a:solidFill>
                <a:srgbClr val="6F6F6F"/>
              </a:solidFill>
              <a:latin typeface="+mn-ea"/>
              <a:ea typeface="+mn-ea"/>
              <a:sym typeface="Lato Bold" panose="020F0802020204030203" pitchFamily="34" charset="0"/>
            </a:endParaRPr>
          </a:p>
        </p:txBody>
      </p:sp>
      <p:pic>
        <p:nvPicPr>
          <p:cNvPr id="8196" name="Picture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77577" y="1497013"/>
            <a:ext cx="1382495" cy="1428750"/>
          </a:xfrm>
          <a:prstGeom prst="rect">
            <a:avLst/>
          </a:prstGeom>
          <a:noFill/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sp>
        <p:nvSpPr>
          <p:cNvPr id="8197" name="AutoShape 5"/>
          <p:cNvSpPr/>
          <p:nvPr/>
        </p:nvSpPr>
        <p:spPr bwMode="auto">
          <a:xfrm flipV="1">
            <a:off x="1266825" y="584392"/>
            <a:ext cx="6667500" cy="18000"/>
          </a:xfrm>
          <a:custGeom>
            <a:avLst/>
            <a:gdLst>
              <a:gd name="T0" fmla="*/ 3333750 w 21600"/>
              <a:gd name="T1" fmla="*/ 33338 h 21600"/>
              <a:gd name="T2" fmla="*/ 3333750 w 21600"/>
              <a:gd name="T3" fmla="*/ 33338 h 21600"/>
              <a:gd name="T4" fmla="*/ 3333750 w 21600"/>
              <a:gd name="T5" fmla="*/ 33338 h 21600"/>
              <a:gd name="T6" fmla="*/ 3333750 w 21600"/>
              <a:gd name="T7" fmla="*/ 33338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rgbClr val="32AA90"/>
          </a:solidFill>
          <a:ln w="25400" cap="flat" cmpd="sng">
            <a:noFill/>
            <a:prstDash val="solid"/>
            <a:miter lim="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8198" name="AutoShape 6"/>
          <p:cNvSpPr/>
          <p:nvPr/>
        </p:nvSpPr>
        <p:spPr bwMode="auto">
          <a:xfrm rot="10800000" flipH="1">
            <a:off x="6243017" y="2165350"/>
            <a:ext cx="1857375" cy="66675"/>
          </a:xfrm>
          <a:custGeom>
            <a:avLst/>
            <a:gdLst>
              <a:gd name="T0" fmla="*/ 928688 w 21600"/>
              <a:gd name="T1" fmla="*/ 33338 h 21600"/>
              <a:gd name="T2" fmla="*/ 928688 w 21600"/>
              <a:gd name="T3" fmla="*/ 33338 h 21600"/>
              <a:gd name="T4" fmla="*/ 928688 w 21600"/>
              <a:gd name="T5" fmla="*/ 33338 h 21600"/>
              <a:gd name="T6" fmla="*/ 928688 w 21600"/>
              <a:gd name="T7" fmla="*/ 33338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rgbClr val="9AA1AE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8199" name="AutoShape 7"/>
          <p:cNvSpPr/>
          <p:nvPr/>
        </p:nvSpPr>
        <p:spPr bwMode="auto">
          <a:xfrm rot="10800000" flipH="1">
            <a:off x="6243017" y="2165350"/>
            <a:ext cx="1571625" cy="66675"/>
          </a:xfrm>
          <a:custGeom>
            <a:avLst/>
            <a:gdLst>
              <a:gd name="T0" fmla="*/ 785813 w 21600"/>
              <a:gd name="T1" fmla="*/ 33338 h 21600"/>
              <a:gd name="T2" fmla="*/ 785813 w 21600"/>
              <a:gd name="T3" fmla="*/ 33338 h 21600"/>
              <a:gd name="T4" fmla="*/ 785813 w 21600"/>
              <a:gd name="T5" fmla="*/ 33338 h 21600"/>
              <a:gd name="T6" fmla="*/ 785813 w 21600"/>
              <a:gd name="T7" fmla="*/ 33338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rgbClr val="3BB692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8200" name="AutoShape 8"/>
          <p:cNvSpPr/>
          <p:nvPr/>
        </p:nvSpPr>
        <p:spPr bwMode="auto">
          <a:xfrm>
            <a:off x="5507405" y="2136775"/>
            <a:ext cx="633413" cy="1270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>
              <a:spcBef>
                <a:spcPts val="600"/>
              </a:spcBef>
            </a:pPr>
            <a:r>
              <a:rPr lang="es-ES" altLang="zh-CN" sz="700" dirty="0">
                <a:solidFill>
                  <a:srgbClr val="646464"/>
                </a:solidFill>
                <a:latin typeface="+mn-ea"/>
                <a:ea typeface="+mn-ea"/>
                <a:sym typeface="Lato Regular" panose="020F0502020204030203" pitchFamily="34" charset="0"/>
              </a:rPr>
              <a:t>Web </a:t>
            </a:r>
            <a:r>
              <a:rPr lang="zh-CN" altLang="en-US" sz="700" dirty="0" smtClean="0">
                <a:solidFill>
                  <a:srgbClr val="646464"/>
                </a:solidFill>
                <a:latin typeface="+mn-ea"/>
                <a:ea typeface="+mn-ea"/>
                <a:sym typeface="Lato Regular" panose="020F0502020204030203" pitchFamily="34" charset="0"/>
              </a:rPr>
              <a:t>设计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8201" name="AutoShape 9"/>
          <p:cNvSpPr/>
          <p:nvPr/>
        </p:nvSpPr>
        <p:spPr bwMode="auto">
          <a:xfrm rot="10800000" flipH="1">
            <a:off x="6243017" y="2379663"/>
            <a:ext cx="1857375" cy="66675"/>
          </a:xfrm>
          <a:custGeom>
            <a:avLst/>
            <a:gdLst>
              <a:gd name="T0" fmla="*/ 928688 w 21600"/>
              <a:gd name="T1" fmla="*/ 33338 h 21600"/>
              <a:gd name="T2" fmla="*/ 928688 w 21600"/>
              <a:gd name="T3" fmla="*/ 33338 h 21600"/>
              <a:gd name="T4" fmla="*/ 928688 w 21600"/>
              <a:gd name="T5" fmla="*/ 33338 h 21600"/>
              <a:gd name="T6" fmla="*/ 928688 w 21600"/>
              <a:gd name="T7" fmla="*/ 33338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rgbClr val="9AA1AE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8202" name="AutoShape 10"/>
          <p:cNvSpPr/>
          <p:nvPr/>
        </p:nvSpPr>
        <p:spPr bwMode="auto">
          <a:xfrm rot="10800000" flipH="1">
            <a:off x="6244605" y="2379663"/>
            <a:ext cx="1333500" cy="66675"/>
          </a:xfrm>
          <a:custGeom>
            <a:avLst/>
            <a:gdLst>
              <a:gd name="T0" fmla="*/ 666750 w 21600"/>
              <a:gd name="T1" fmla="*/ 33338 h 21600"/>
              <a:gd name="T2" fmla="*/ 666750 w 21600"/>
              <a:gd name="T3" fmla="*/ 33338 h 21600"/>
              <a:gd name="T4" fmla="*/ 666750 w 21600"/>
              <a:gd name="T5" fmla="*/ 33338 h 21600"/>
              <a:gd name="T6" fmla="*/ 666750 w 21600"/>
              <a:gd name="T7" fmla="*/ 33338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rgbClr val="A1C450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8203" name="AutoShape 11"/>
          <p:cNvSpPr/>
          <p:nvPr/>
        </p:nvSpPr>
        <p:spPr bwMode="auto">
          <a:xfrm>
            <a:off x="5501054" y="2351088"/>
            <a:ext cx="727129" cy="1270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>
              <a:spcBef>
                <a:spcPts val="600"/>
              </a:spcBef>
            </a:pPr>
            <a:r>
              <a:rPr lang="es-ES" altLang="zh-CN" sz="700" dirty="0">
                <a:solidFill>
                  <a:srgbClr val="646464"/>
                </a:solidFill>
                <a:latin typeface="+mn-ea"/>
                <a:ea typeface="+mn-ea"/>
                <a:sym typeface="Lato Regular" panose="020F0502020204030203" pitchFamily="34" charset="0"/>
              </a:rPr>
              <a:t>Graphic </a:t>
            </a:r>
            <a:r>
              <a:rPr lang="zh-CN" altLang="en-US" sz="700" dirty="0" smtClean="0">
                <a:solidFill>
                  <a:srgbClr val="646464"/>
                </a:solidFill>
                <a:latin typeface="+mn-ea"/>
                <a:ea typeface="+mn-ea"/>
                <a:sym typeface="Lato Regular" panose="020F0502020204030203" pitchFamily="34" charset="0"/>
              </a:rPr>
              <a:t>设计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8204" name="AutoShape 12"/>
          <p:cNvSpPr/>
          <p:nvPr/>
        </p:nvSpPr>
        <p:spPr bwMode="auto">
          <a:xfrm rot="10800000" flipH="1">
            <a:off x="6243017" y="2593975"/>
            <a:ext cx="1857375" cy="66675"/>
          </a:xfrm>
          <a:custGeom>
            <a:avLst/>
            <a:gdLst>
              <a:gd name="T0" fmla="*/ 928688 w 21600"/>
              <a:gd name="T1" fmla="*/ 33338 h 21600"/>
              <a:gd name="T2" fmla="*/ 928688 w 21600"/>
              <a:gd name="T3" fmla="*/ 33338 h 21600"/>
              <a:gd name="T4" fmla="*/ 928688 w 21600"/>
              <a:gd name="T5" fmla="*/ 33338 h 21600"/>
              <a:gd name="T6" fmla="*/ 928688 w 21600"/>
              <a:gd name="T7" fmla="*/ 33338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rgbClr val="9AA1AE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8205" name="AutoShape 13"/>
          <p:cNvSpPr/>
          <p:nvPr/>
        </p:nvSpPr>
        <p:spPr bwMode="auto">
          <a:xfrm rot="10800000" flipH="1">
            <a:off x="6244605" y="2593975"/>
            <a:ext cx="952500" cy="66675"/>
          </a:xfrm>
          <a:custGeom>
            <a:avLst/>
            <a:gdLst>
              <a:gd name="T0" fmla="*/ 476250 w 21600"/>
              <a:gd name="T1" fmla="*/ 33338 h 21600"/>
              <a:gd name="T2" fmla="*/ 476250 w 21600"/>
              <a:gd name="T3" fmla="*/ 33338 h 21600"/>
              <a:gd name="T4" fmla="*/ 476250 w 21600"/>
              <a:gd name="T5" fmla="*/ 33338 h 21600"/>
              <a:gd name="T6" fmla="*/ 476250 w 21600"/>
              <a:gd name="T7" fmla="*/ 33338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rgbClr val="EBB91C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8206" name="AutoShape 14"/>
          <p:cNvSpPr/>
          <p:nvPr/>
        </p:nvSpPr>
        <p:spPr bwMode="auto">
          <a:xfrm>
            <a:off x="5507405" y="2565400"/>
            <a:ext cx="633413" cy="1270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>
              <a:spcBef>
                <a:spcPts val="600"/>
              </a:spcBef>
            </a:pPr>
            <a:r>
              <a:rPr lang="es-ES" altLang="zh-CN" sz="700" dirty="0">
                <a:solidFill>
                  <a:srgbClr val="646464"/>
                </a:solidFill>
                <a:latin typeface="+mn-ea"/>
                <a:ea typeface="+mn-ea"/>
                <a:sym typeface="Lato Regular" panose="020F0502020204030203" pitchFamily="34" charset="0"/>
              </a:rPr>
              <a:t>Muse </a:t>
            </a:r>
            <a:r>
              <a:rPr lang="zh-CN" altLang="en-US" sz="700" dirty="0" smtClean="0">
                <a:solidFill>
                  <a:srgbClr val="646464"/>
                </a:solidFill>
                <a:latin typeface="+mn-ea"/>
                <a:ea typeface="+mn-ea"/>
                <a:sym typeface="Lato Regular" panose="020F0502020204030203" pitchFamily="34" charset="0"/>
              </a:rPr>
              <a:t>设计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8207" name="AutoShape 15"/>
          <p:cNvSpPr/>
          <p:nvPr/>
        </p:nvSpPr>
        <p:spPr bwMode="auto">
          <a:xfrm rot="10800000" flipH="1">
            <a:off x="6243017" y="2808288"/>
            <a:ext cx="1857375" cy="66675"/>
          </a:xfrm>
          <a:custGeom>
            <a:avLst/>
            <a:gdLst>
              <a:gd name="T0" fmla="*/ 928688 w 21600"/>
              <a:gd name="T1" fmla="*/ 33338 h 21600"/>
              <a:gd name="T2" fmla="*/ 928688 w 21600"/>
              <a:gd name="T3" fmla="*/ 33338 h 21600"/>
              <a:gd name="T4" fmla="*/ 928688 w 21600"/>
              <a:gd name="T5" fmla="*/ 33338 h 21600"/>
              <a:gd name="T6" fmla="*/ 928688 w 21600"/>
              <a:gd name="T7" fmla="*/ 33338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rgbClr val="9AA1AE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8208" name="AutoShape 16"/>
          <p:cNvSpPr/>
          <p:nvPr/>
        </p:nvSpPr>
        <p:spPr bwMode="auto">
          <a:xfrm rot="10800000" flipH="1">
            <a:off x="6244605" y="2808288"/>
            <a:ext cx="1666875" cy="66675"/>
          </a:xfrm>
          <a:custGeom>
            <a:avLst/>
            <a:gdLst>
              <a:gd name="T0" fmla="*/ 833438 w 21600"/>
              <a:gd name="T1" fmla="*/ 33338 h 21600"/>
              <a:gd name="T2" fmla="*/ 833438 w 21600"/>
              <a:gd name="T3" fmla="*/ 33338 h 21600"/>
              <a:gd name="T4" fmla="*/ 833438 w 21600"/>
              <a:gd name="T5" fmla="*/ 33338 h 21600"/>
              <a:gd name="T6" fmla="*/ 833438 w 21600"/>
              <a:gd name="T7" fmla="*/ 33338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rgbClr val="EC7747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8209" name="AutoShape 17"/>
          <p:cNvSpPr/>
          <p:nvPr/>
        </p:nvSpPr>
        <p:spPr bwMode="auto">
          <a:xfrm>
            <a:off x="5507405" y="2779713"/>
            <a:ext cx="633413" cy="1270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>
              <a:spcBef>
                <a:spcPts val="600"/>
              </a:spcBef>
            </a:pPr>
            <a:r>
              <a:rPr lang="zh-CN" altLang="en-US" sz="700" dirty="0" smtClean="0">
                <a:solidFill>
                  <a:srgbClr val="646464"/>
                </a:solidFill>
                <a:latin typeface="+mn-ea"/>
                <a:ea typeface="+mn-ea"/>
                <a:sym typeface="Lato Regular" panose="020F0502020204030203" pitchFamily="34" charset="0"/>
              </a:rPr>
              <a:t>产品开发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8210" name="AutoShape 18"/>
          <p:cNvSpPr/>
          <p:nvPr/>
        </p:nvSpPr>
        <p:spPr bwMode="auto">
          <a:xfrm>
            <a:off x="5483593" y="1849438"/>
            <a:ext cx="838200" cy="2032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/>
            <a:r>
              <a:rPr lang="zh-CN" altLang="en-US" sz="1300" b="1" dirty="0" smtClean="0">
                <a:solidFill>
                  <a:srgbClr val="313131"/>
                </a:solidFill>
                <a:latin typeface="+mn-ea"/>
                <a:ea typeface="+mn-ea"/>
                <a:cs typeface="Lato Black" panose="020F0A02020204030203" pitchFamily="34" charset="0"/>
                <a:sym typeface="Lato Black" panose="020F0A02020204030203" pitchFamily="34" charset="0"/>
              </a:rPr>
              <a:t>技能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8211" name="AutoShape 19"/>
          <p:cNvSpPr/>
          <p:nvPr/>
        </p:nvSpPr>
        <p:spPr bwMode="auto">
          <a:xfrm>
            <a:off x="1238250" y="1503363"/>
            <a:ext cx="838200" cy="2032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>
              <a:spcBef>
                <a:spcPts val="600"/>
              </a:spcBef>
            </a:pPr>
            <a:r>
              <a:rPr lang="zh-CN" altLang="en-US" sz="1300" b="1" dirty="0" smtClean="0">
                <a:solidFill>
                  <a:srgbClr val="646464"/>
                </a:solidFill>
                <a:latin typeface="+mn-ea"/>
                <a:ea typeface="+mn-ea"/>
                <a:sym typeface="Lato Bold" panose="020F0802020204030203" pitchFamily="34" charset="0"/>
              </a:rPr>
              <a:t>添加姓名</a:t>
            </a:r>
            <a:endParaRPr lang="zh-CN" altLang="en-US" sz="1300" b="1" dirty="0">
              <a:solidFill>
                <a:srgbClr val="646464"/>
              </a:solidFill>
              <a:latin typeface="+mn-ea"/>
              <a:ea typeface="+mn-ea"/>
              <a:sym typeface="Lato Bold" panose="020F0802020204030203" pitchFamily="34" charset="0"/>
            </a:endParaRPr>
          </a:p>
        </p:txBody>
      </p:sp>
      <p:sp>
        <p:nvSpPr>
          <p:cNvPr id="8212" name="AutoShape 20"/>
          <p:cNvSpPr/>
          <p:nvPr/>
        </p:nvSpPr>
        <p:spPr bwMode="auto">
          <a:xfrm>
            <a:off x="1243013" y="3608388"/>
            <a:ext cx="6715125" cy="1270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just" eaLnBrk="1">
              <a:spcBef>
                <a:spcPts val="600"/>
              </a:spcBef>
            </a:pPr>
            <a:r>
              <a:rPr lang="zh-CN" altLang="en-US" sz="700" dirty="0" smtClean="0">
                <a:solidFill>
                  <a:srgbClr val="3BB692"/>
                </a:solidFill>
                <a:latin typeface="+mn-ea"/>
                <a:ea typeface="+mn-ea"/>
                <a:sym typeface="Verdana" pitchFamily="34" charset="0"/>
              </a:rPr>
              <a:t>单击此处添加副标题或详细文本描述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8213" name="AutoShape 21"/>
          <p:cNvSpPr/>
          <p:nvPr/>
        </p:nvSpPr>
        <p:spPr bwMode="auto">
          <a:xfrm>
            <a:off x="1238250" y="3790950"/>
            <a:ext cx="6677025" cy="3460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just" eaLnBrk="1">
              <a:lnSpc>
                <a:spcPct val="120000"/>
              </a:lnSpc>
              <a:spcBef>
                <a:spcPts val="1100"/>
              </a:spcBef>
            </a:pPr>
            <a:r>
              <a:rPr lang="zh-CN" altLang="en-US" sz="700" b="1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此处添加详细文本描述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，建议与标题相关并符合整体语言风格，语言描述尽量简洁生动。尽量将每页幻灯片的字数控制在</a:t>
            </a:r>
            <a:r>
              <a:rPr lang="en-US" altLang="zh-CN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200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字以内，据统计每页幻灯片的最好控制在</a:t>
            </a:r>
            <a:r>
              <a:rPr lang="en-US" altLang="zh-CN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5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200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字以内，据统计每页幻灯片的最好控制在</a:t>
            </a:r>
            <a:r>
              <a:rPr lang="en-US" altLang="zh-CN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5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200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字以内，据统计每页幻灯片的最好控制在</a:t>
            </a:r>
            <a:r>
              <a:rPr lang="en-US" altLang="zh-CN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5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分钟之内。</a:t>
            </a:r>
            <a:endParaRPr lang="en-US" altLang="zh-CN" sz="700" dirty="0">
              <a:solidFill>
                <a:srgbClr val="6F6F6F"/>
              </a:solidFill>
              <a:latin typeface="+mn-ea"/>
              <a:ea typeface="+mn-ea"/>
              <a:sym typeface="Lato Bold" panose="020F0802020204030203" pitchFamily="34" charset="0"/>
            </a:endParaRPr>
          </a:p>
        </p:txBody>
      </p:sp>
      <p:sp>
        <p:nvSpPr>
          <p:cNvPr id="8214" name="AutoShape 22"/>
          <p:cNvSpPr/>
          <p:nvPr/>
        </p:nvSpPr>
        <p:spPr bwMode="auto">
          <a:xfrm>
            <a:off x="1238250" y="3289300"/>
            <a:ext cx="838200" cy="2032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/>
            <a:r>
              <a:rPr lang="zh-CN" altLang="en-US" sz="1300" b="1" dirty="0" smtClean="0">
                <a:solidFill>
                  <a:srgbClr val="313131"/>
                </a:solidFill>
                <a:latin typeface="+mn-ea"/>
                <a:ea typeface="+mn-ea"/>
                <a:cs typeface="Lato Black" panose="020F0A02020204030203" pitchFamily="34" charset="0"/>
                <a:sym typeface="Lato Black" panose="020F0A02020204030203" pitchFamily="34" charset="0"/>
              </a:rPr>
              <a:t>工作经验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30" name="AutoShape 16"/>
          <p:cNvSpPr/>
          <p:nvPr/>
        </p:nvSpPr>
        <p:spPr bwMode="auto">
          <a:xfrm>
            <a:off x="1243915" y="276126"/>
            <a:ext cx="4480213" cy="2794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/>
            <a:r>
              <a:rPr lang="zh-CN" altLang="en-US" sz="2000" b="1" dirty="0" smtClean="0">
                <a:solidFill>
                  <a:srgbClr val="002060"/>
                </a:solidFill>
                <a:latin typeface="+mn-ea"/>
                <a:ea typeface="+mn-ea"/>
              </a:rPr>
              <a:t>单击此处添加标题</a:t>
            </a:r>
            <a:endParaRPr lang="es-ES" altLang="zh-CN" sz="2000" b="1" dirty="0">
              <a:solidFill>
                <a:srgbClr val="002060"/>
              </a:solidFill>
              <a:latin typeface="+mn-ea"/>
              <a:ea typeface="+mn-ea"/>
            </a:endParaRPr>
          </a:p>
        </p:txBody>
      </p:sp>
      <p:sp>
        <p:nvSpPr>
          <p:cNvPr id="31" name="AutoShape 34"/>
          <p:cNvSpPr/>
          <p:nvPr/>
        </p:nvSpPr>
        <p:spPr bwMode="auto">
          <a:xfrm>
            <a:off x="3363293" y="415826"/>
            <a:ext cx="4004296" cy="1397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just" eaLnBrk="1">
              <a:spcBef>
                <a:spcPts val="600"/>
              </a:spcBef>
            </a:pPr>
            <a:r>
              <a:rPr lang="zh-CN" altLang="en-US" sz="700" dirty="0" smtClean="0">
                <a:solidFill>
                  <a:srgbClr val="3BB692"/>
                </a:solidFill>
                <a:latin typeface="+mn-ea"/>
                <a:ea typeface="+mn-ea"/>
                <a:sym typeface="Verdana" pitchFamily="34" charset="0"/>
              </a:rPr>
              <a:t>单击此处添加副标题或详细文本描述</a:t>
            </a:r>
            <a:endParaRPr lang="es-ES" altLang="zh-CN" sz="1800" dirty="0">
              <a:latin typeface="+mn-ea"/>
              <a:ea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1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1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2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2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2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2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2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2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2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2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2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2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500"/>
                            </p:stCondLst>
                            <p:childTnLst>
                              <p:par>
                                <p:cTn id="6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500"/>
                            </p:stCondLst>
                            <p:childTnLst>
                              <p:par>
                                <p:cTn id="7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8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8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000"/>
                            </p:stCondLst>
                            <p:childTnLst>
                              <p:par>
                                <p:cTn id="7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82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8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7500"/>
                            </p:stCondLst>
                            <p:childTnLst>
                              <p:par>
                                <p:cTn id="8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8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8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000"/>
                            </p:stCondLst>
                            <p:childTnLst>
                              <p:par>
                                <p:cTn id="8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82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8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8500"/>
                            </p:stCondLst>
                            <p:childTnLst>
                              <p:par>
                                <p:cTn id="9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82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82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9000"/>
                            </p:stCondLst>
                            <p:childTnLst>
                              <p:par>
                                <p:cTn id="9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82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82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9500"/>
                            </p:stCondLst>
                            <p:childTnLst>
                              <p:par>
                                <p:cTn id="10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3" grpId="0" autoUpdateAnimBg="0"/>
      <p:bldP spid="8198" grpId="0" animBg="1"/>
      <p:bldP spid="8199" grpId="0" animBg="1"/>
      <p:bldP spid="8200" grpId="0" autoUpdateAnimBg="0"/>
      <p:bldP spid="8201" grpId="0" animBg="1"/>
      <p:bldP spid="8202" grpId="0" animBg="1"/>
      <p:bldP spid="8203" grpId="0" autoUpdateAnimBg="0"/>
      <p:bldP spid="8204" grpId="0" animBg="1"/>
      <p:bldP spid="8205" grpId="0" animBg="1"/>
      <p:bldP spid="8206" grpId="0" autoUpdateAnimBg="0"/>
      <p:bldP spid="8207" grpId="0" animBg="1"/>
      <p:bldP spid="8208" grpId="0" animBg="1"/>
      <p:bldP spid="8209" grpId="0" autoUpdateAnimBg="0"/>
      <p:bldP spid="8210" grpId="0" autoUpdateAnimBg="0"/>
      <p:bldP spid="8211" grpId="0" autoUpdateAnimBg="0"/>
      <p:bldP spid="8212" grpId="0" autoUpdateAnimBg="0"/>
      <p:bldP spid="8213" grpId="0" autoUpdateAnimBg="0"/>
      <p:bldP spid="8214" grpId="0" autoUpdateAnimBg="0"/>
      <p:bldP spid="30" grpId="0" autoUpdateAnimBg="0"/>
      <p:bldP spid="31" grpId="0" autoUpdateAnimBg="0"/>
    </p:bldLst>
  </p:timing>
</p:sld>
</file>

<file path=ppt/theme/theme1.xml><?xml version="1.0" encoding="utf-8"?>
<a:theme xmlns:a="http://schemas.openxmlformats.org/drawingml/2006/main" name="Tema de Office">
  <a:themeElements>
    <a:clrScheme name="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FF00FF"/>
      </a:folHlink>
    </a:clrScheme>
    <a:fontScheme name="自定义 1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FF"/>
        </a:solidFill>
        <a:ln w="25400" cap="flat" cmpd="sng" algn="ctr">
          <a:solidFill>
            <a:srgbClr val="4F81BD"/>
          </a:solidFill>
          <a:prstDash val="solid"/>
          <a:round/>
          <a:headEnd type="none" w="med" len="med"/>
          <a:tailEnd type="none" w="med" len="med"/>
        </a:ln>
        <a:effectLst>
          <a:outerShdw blurRad="38100" dist="23000" dir="5400000" algn="ctr" rotWithShape="0">
            <a:srgbClr val="000000">
              <a:alpha val="34999"/>
            </a:srgbClr>
          </a:outerShdw>
        </a:effectLst>
      </a:spPr>
      <a:bodyPr vert="horz" wrap="square" lIns="45719" tIns="45719" rIns="45719" bIns="45719" numCol="1" anchor="ctr" anchorCtr="0" compatLnSpc="1"/>
      <a:lstStyle>
        <a:defPPr marL="457200" marR="0" indent="0" algn="l" defTabSz="914400" rtl="0" eaLnBrk="1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s-ES" sz="18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Calibri" pitchFamily="34" charset="0"/>
            <a:ea typeface="ＭＳ Ｐゴシック" charset="0"/>
            <a:cs typeface="Calibri" pitchFamily="34" charset="0"/>
            <a:sym typeface="Calibri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FF"/>
        </a:solidFill>
        <a:ln w="25400" cap="flat" cmpd="sng" algn="ctr">
          <a:solidFill>
            <a:srgbClr val="4F81BD"/>
          </a:solidFill>
          <a:prstDash val="solid"/>
          <a:round/>
          <a:headEnd type="none" w="med" len="med"/>
          <a:tailEnd type="none" w="med" len="med"/>
        </a:ln>
        <a:effectLst>
          <a:outerShdw blurRad="38100" dist="23000" dir="5400000" algn="ctr" rotWithShape="0">
            <a:srgbClr val="000000">
              <a:alpha val="34999"/>
            </a:srgbClr>
          </a:outerShdw>
        </a:effectLst>
      </a:spPr>
      <a:bodyPr vert="horz" wrap="square" lIns="45719" tIns="45719" rIns="45719" bIns="45719" numCol="1" anchor="ctr" anchorCtr="0" compatLnSpc="1"/>
      <a:lstStyle>
        <a:defPPr marL="457200" marR="0" indent="0" algn="l" defTabSz="914400" rtl="0" eaLnBrk="1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s-ES" sz="18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Calibri" pitchFamily="34" charset="0"/>
            <a:ea typeface="ＭＳ Ｐゴシック" charset="0"/>
            <a:cs typeface="Calibri" pitchFamily="34" charset="0"/>
            <a:sym typeface="Calibri" pitchFamily="34" charset="0"/>
          </a:defRPr>
        </a:defPPr>
      </a:lst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Tema de Office">
  <a:themeElements>
    <a:clrScheme name="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FF00FF"/>
      </a:folHlink>
    </a:clrScheme>
    <a:fontScheme name="自定义 1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FF"/>
        </a:solidFill>
        <a:ln w="25400" cap="flat" cmpd="sng" algn="ctr">
          <a:solidFill>
            <a:srgbClr val="4F81BD"/>
          </a:solidFill>
          <a:prstDash val="solid"/>
          <a:round/>
          <a:headEnd type="none" w="med" len="med"/>
          <a:tailEnd type="none" w="med" len="med"/>
        </a:ln>
        <a:effectLst>
          <a:outerShdw blurRad="38100" dist="23000" dir="5400000" algn="ctr" rotWithShape="0">
            <a:srgbClr val="000000">
              <a:alpha val="34999"/>
            </a:srgbClr>
          </a:outerShdw>
        </a:effectLst>
      </a:spPr>
      <a:bodyPr vert="horz" wrap="square" lIns="45719" tIns="45719" rIns="45719" bIns="45719" numCol="1" anchor="ctr" anchorCtr="0" compatLnSpc="1"/>
      <a:lstStyle>
        <a:defPPr marL="457200" marR="0" indent="0" algn="l" defTabSz="914400" rtl="0" eaLnBrk="1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s-ES" sz="18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Calibri" pitchFamily="34" charset="0"/>
            <a:ea typeface="ＭＳ Ｐゴシック" charset="0"/>
            <a:cs typeface="Calibri" pitchFamily="34" charset="0"/>
            <a:sym typeface="Calibri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FF"/>
        </a:solidFill>
        <a:ln w="25400" cap="flat" cmpd="sng" algn="ctr">
          <a:solidFill>
            <a:srgbClr val="4F81BD"/>
          </a:solidFill>
          <a:prstDash val="solid"/>
          <a:round/>
          <a:headEnd type="none" w="med" len="med"/>
          <a:tailEnd type="none" w="med" len="med"/>
        </a:ln>
        <a:effectLst>
          <a:outerShdw blurRad="38100" dist="23000" dir="5400000" algn="ctr" rotWithShape="0">
            <a:srgbClr val="000000">
              <a:alpha val="34999"/>
            </a:srgbClr>
          </a:outerShdw>
        </a:effectLst>
      </a:spPr>
      <a:bodyPr vert="horz" wrap="square" lIns="45719" tIns="45719" rIns="45719" bIns="45719" numCol="1" anchor="ctr" anchorCtr="0" compatLnSpc="1"/>
      <a:lstStyle>
        <a:defPPr marL="457200" marR="0" indent="0" algn="l" defTabSz="914400" rtl="0" eaLnBrk="1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s-ES" sz="18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Calibri" pitchFamily="34" charset="0"/>
            <a:ea typeface="ＭＳ Ｐゴシック" charset="0"/>
            <a:cs typeface="Calibri" pitchFamily="34" charset="0"/>
            <a:sym typeface="Calibri" pitchFamily="34" charset="0"/>
          </a:defRPr>
        </a:defPPr>
      </a:lst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e Office">
  <a:themeElements>
    <a:clrScheme name="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FF00F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17113</Words>
  <Application>WPS 演示</Application>
  <PresentationFormat>全屏显示(16:9)</PresentationFormat>
  <Paragraphs>1358</Paragraphs>
  <Slides>60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60</vt:i4>
      </vt:variant>
    </vt:vector>
  </HeadingPairs>
  <TitlesOfParts>
    <vt:vector size="62" baseType="lpstr">
      <vt:lpstr>Tema de Office</vt:lpstr>
      <vt:lpstr>1_Tema de Office</vt:lpstr>
      <vt:lpstr>PowerPoint 演示文稿</vt:lpstr>
      <vt:lpstr>目录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Administrator</cp:lastModifiedBy>
  <cp:revision>186</cp:revision>
  <dcterms:created xsi:type="dcterms:W3CDTF">2016-05-20T16:34:59Z</dcterms:created>
  <dcterms:modified xsi:type="dcterms:W3CDTF">2016-05-20T16:36:45Z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2052-10.1.0.5745</vt:lpwstr>
  </property>
</Properties>
</file>