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257" r:id="rId4"/>
    <p:sldId id="258" r:id="rId5"/>
    <p:sldId id="282" r:id="rId6"/>
    <p:sldId id="277" r:id="rId7"/>
    <p:sldId id="286" r:id="rId8"/>
    <p:sldId id="289" r:id="rId9"/>
    <p:sldId id="262" r:id="rId10"/>
    <p:sldId id="270" r:id="rId11"/>
    <p:sldId id="263" r:id="rId12"/>
    <p:sldId id="279" r:id="rId13"/>
    <p:sldId id="285" r:id="rId14"/>
    <p:sldId id="283" r:id="rId15"/>
    <p:sldId id="275" r:id="rId16"/>
    <p:sldId id="280" r:id="rId17"/>
    <p:sldId id="288" r:id="rId18"/>
    <p:sldId id="264" r:id="rId19"/>
    <p:sldId id="287" r:id="rId20"/>
    <p:sldId id="281" r:id="rId21"/>
    <p:sldId id="291" r:id="rId22"/>
    <p:sldId id="292" r:id="rId23"/>
    <p:sldId id="278" r:id="rId24"/>
    <p:sldId id="284" r:id="rId25"/>
    <p:sldId id="265" r:id="rId26"/>
    <p:sldId id="267" r:id="rId27"/>
    <p:sldId id="274" r:id="rId28"/>
    <p:sldId id="290" r:id="rId29"/>
    <p:sldId id="271" r:id="rId30"/>
    <p:sldId id="272" r:id="rId31"/>
    <p:sldId id="266" r:id="rId32"/>
    <p:sldId id="273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235"/>
    <a:srgbClr val="F1D283"/>
    <a:srgbClr val="00206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 autoAdjust="0"/>
  </p:normalViewPr>
  <p:slideViewPr>
    <p:cSldViewPr snapToGrid="0">
      <p:cViewPr>
        <p:scale>
          <a:sx n="73" d="100"/>
          <a:sy n="73" d="100"/>
        </p:scale>
        <p:origin x="492" y="94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75000"/>
                <a:alpha val="48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48235">
                <a:alpha val="69804"/>
              </a:srgb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233584"/>
        <c:axId val="163233976"/>
      </c:areaChart>
      <c:dateAx>
        <c:axId val="16323358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3233976"/>
        <c:crosses val="autoZero"/>
        <c:auto val="1"/>
        <c:lblOffset val="100"/>
        <c:baseTimeUnit val="days"/>
      </c:dateAx>
      <c:valAx>
        <c:axId val="163233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32335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34925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4925" cap="rnd">
              <a:solidFill>
                <a:schemeClr val="accent6">
                  <a:lumMod val="75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69278208"/>
        <c:axId val="443541600"/>
      </c:lineChart>
      <c:catAx>
        <c:axId val="369278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43541600"/>
        <c:crosses val="autoZero"/>
        <c:auto val="1"/>
        <c:lblAlgn val="ctr"/>
        <c:lblOffset val="100"/>
        <c:noMultiLvlLbl val="0"/>
      </c:catAx>
      <c:valAx>
        <c:axId val="443541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69278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119E7-256F-4DB2-94AA-3C99F6CCF51E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D9BB4-2804-4E90-8BD7-5A51908ED1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33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514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334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680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53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726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130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8744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9415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83567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7950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121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1214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838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9116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0587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1147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3698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9559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184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6826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9374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002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9634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8019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144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725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635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673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080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839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D9BB4-2804-4E90-8BD7-5A51908ED12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19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9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60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53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39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35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55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88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45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54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04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86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14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69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62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07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5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81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05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24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97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62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894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74DB-E8F2-4AC1-ACE1-2427E566D722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AADCD-D3FC-4AF8-AF0F-2ACBBA3F5A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04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3E42F-190C-4567-B70A-71A9317A2F11}" type="datetimeFigureOut">
              <a:rPr lang="zh-CN" altLang="en-US" smtClean="0"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5FA24-3160-4478-A7A7-5E21F4F8CE1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30" name="组合 29"/>
          <p:cNvGrpSpPr/>
          <p:nvPr userDrawn="1"/>
        </p:nvGrpSpPr>
        <p:grpSpPr>
          <a:xfrm>
            <a:off x="200562" y="198094"/>
            <a:ext cx="1190771" cy="580431"/>
            <a:chOff x="2353212" y="2255792"/>
            <a:chExt cx="2481776" cy="1209721"/>
          </a:xfrm>
        </p:grpSpPr>
        <p:sp>
          <p:nvSpPr>
            <p:cNvPr id="31" name="圆角矩形 30"/>
            <p:cNvSpPr/>
            <p:nvPr/>
          </p:nvSpPr>
          <p:spPr>
            <a:xfrm>
              <a:off x="2353212" y="2255792"/>
              <a:ext cx="2481776" cy="120972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3785340" y="2445951"/>
              <a:ext cx="853335" cy="85182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3353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tags" Target="../tags/tag26.xml"/><Relationship Id="rId3" Type="http://schemas.openxmlformats.org/officeDocument/2006/relationships/tags" Target="../tags/tag11.xml"/><Relationship Id="rId21" Type="http://schemas.openxmlformats.org/officeDocument/2006/relationships/slideLayout" Target="../slideLayouts/slideLayout18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20" Type="http://schemas.openxmlformats.org/officeDocument/2006/relationships/tags" Target="../tags/tag28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0" Type="http://schemas.openxmlformats.org/officeDocument/2006/relationships/tags" Target="../tags/tag18.xml"/><Relationship Id="rId19" Type="http://schemas.openxmlformats.org/officeDocument/2006/relationships/tags" Target="../tags/tag27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Relationship Id="rId2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notesSlide" Target="../notesSlides/notesSlide7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347766" y="2518792"/>
            <a:ext cx="895350" cy="895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600" dirty="0" smtClean="0">
                <a:solidFill>
                  <a:schemeClr val="accent6">
                    <a:lumMod val="75000"/>
                  </a:schemeClr>
                </a:solidFill>
                <a:latin typeface="Eras Bold ITC" panose="020B0907030504020204" pitchFamily="34" charset="0"/>
              </a:rPr>
              <a:t>2</a:t>
            </a:r>
            <a:endParaRPr lang="zh-CN" altLang="en-US" sz="16600" dirty="0">
              <a:solidFill>
                <a:schemeClr val="accent6">
                  <a:lumMod val="7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30320" y="2517081"/>
            <a:ext cx="896938" cy="895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600" dirty="0" smtClean="0">
                <a:solidFill>
                  <a:schemeClr val="accent6">
                    <a:lumMod val="75000"/>
                  </a:schemeClr>
                </a:solidFill>
                <a:latin typeface="Eras Bold ITC" panose="020B0907030504020204" pitchFamily="34" charset="0"/>
              </a:rPr>
              <a:t>1</a:t>
            </a:r>
            <a:endParaRPr lang="zh-CN" altLang="en-US" sz="16600" dirty="0">
              <a:solidFill>
                <a:schemeClr val="accent6">
                  <a:lumMod val="7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98563" y="2528986"/>
            <a:ext cx="896937" cy="895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600" dirty="0" smtClean="0">
                <a:solidFill>
                  <a:schemeClr val="accent6">
                    <a:lumMod val="75000"/>
                  </a:schemeClr>
                </a:solidFill>
                <a:latin typeface="Eras Bold ITC" panose="020B0907030504020204" pitchFamily="34" charset="0"/>
              </a:rPr>
              <a:t>6</a:t>
            </a:r>
            <a:endParaRPr lang="zh-CN" altLang="en-US" sz="16600" dirty="0">
              <a:solidFill>
                <a:schemeClr val="accent6">
                  <a:lumMod val="75000"/>
                </a:schemeClr>
              </a:solidFill>
              <a:latin typeface="Eras Bold ITC" panose="020B0907030504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88651" y="4033594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商业</a:t>
            </a:r>
            <a:r>
              <a:rPr lang="zh-CN" altLang="en-US" sz="48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创业融资计划书</a:t>
            </a:r>
            <a:endParaRPr lang="zh-CN" altLang="en-US" sz="48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4610558" y="2060897"/>
            <a:ext cx="1856855" cy="1856855"/>
            <a:chOff x="4463129" y="1113727"/>
            <a:chExt cx="2033312" cy="2033311"/>
          </a:xfrm>
        </p:grpSpPr>
        <p:grpSp>
          <p:nvGrpSpPr>
            <p:cNvPr id="74" name="组合 73"/>
            <p:cNvGrpSpPr/>
            <p:nvPr/>
          </p:nvGrpSpPr>
          <p:grpSpPr>
            <a:xfrm>
              <a:off x="4463129" y="1113727"/>
              <a:ext cx="2033312" cy="2033311"/>
              <a:chOff x="7908279" y="3221555"/>
              <a:chExt cx="1802114" cy="1802111"/>
            </a:xfrm>
            <a:effectLst>
              <a:outerShdw blurRad="939800" dist="609600" dir="5820000" sx="48000" sy="48000" algn="ctr" rotWithShape="0">
                <a:srgbClr val="000000"/>
              </a:outerShdw>
            </a:effectLst>
          </p:grpSpPr>
          <p:grpSp>
            <p:nvGrpSpPr>
              <p:cNvPr id="78" name="组合 77"/>
              <p:cNvGrpSpPr/>
              <p:nvPr/>
            </p:nvGrpSpPr>
            <p:grpSpPr>
              <a:xfrm>
                <a:off x="7908279" y="3221555"/>
                <a:ext cx="1802114" cy="1802111"/>
                <a:chOff x="6792914" y="4297776"/>
                <a:chExt cx="1802114" cy="1802111"/>
              </a:xfrm>
            </p:grpSpPr>
            <p:sp>
              <p:nvSpPr>
                <p:cNvPr id="80" name="椭圆 79"/>
                <p:cNvSpPr/>
                <p:nvPr/>
              </p:nvSpPr>
              <p:spPr>
                <a:xfrm>
                  <a:off x="6792914" y="4297776"/>
                  <a:ext cx="1802114" cy="1802111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 w="28575">
                  <a:noFill/>
                </a:ln>
                <a:effectLst>
                  <a:outerShdw blurRad="190500" dist="165100" dir="5160000" algn="tr" rotWithShape="0">
                    <a:prstClr val="black">
                      <a:alpha val="23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>
                  <a:off x="6861363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9" name="椭圆 78"/>
              <p:cNvSpPr/>
              <p:nvPr/>
            </p:nvSpPr>
            <p:spPr>
              <a:xfrm rot="406768">
                <a:off x="8032633" y="3342709"/>
                <a:ext cx="1549908" cy="154990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4665331" y="1310514"/>
              <a:ext cx="1623060" cy="1623060"/>
              <a:chOff x="5830915" y="3165026"/>
              <a:chExt cx="176212" cy="176212"/>
            </a:xfrm>
            <a:solidFill>
              <a:schemeClr val="tx1">
                <a:lumMod val="95000"/>
                <a:lumOff val="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4" name="Freeform 94"/>
              <p:cNvSpPr>
                <a:spLocks/>
              </p:cNvSpPr>
              <p:nvPr/>
            </p:nvSpPr>
            <p:spPr bwMode="auto">
              <a:xfrm>
                <a:off x="5976938" y="3224213"/>
                <a:ext cx="6350" cy="11112"/>
              </a:xfrm>
              <a:custGeom>
                <a:avLst/>
                <a:gdLst>
                  <a:gd name="T0" fmla="*/ 635 w 10"/>
                  <a:gd name="T1" fmla="*/ 3704 h 18"/>
                  <a:gd name="T2" fmla="*/ 2540 w 10"/>
                  <a:gd name="T3" fmla="*/ 6791 h 18"/>
                  <a:gd name="T4" fmla="*/ 3175 w 10"/>
                  <a:gd name="T5" fmla="*/ 9878 h 18"/>
                  <a:gd name="T6" fmla="*/ 5715 w 10"/>
                  <a:gd name="T7" fmla="*/ 9878 h 18"/>
                  <a:gd name="T8" fmla="*/ 5080 w 10"/>
                  <a:gd name="T9" fmla="*/ 8026 h 18"/>
                  <a:gd name="T10" fmla="*/ 5080 w 10"/>
                  <a:gd name="T11" fmla="*/ 6791 h 18"/>
                  <a:gd name="T12" fmla="*/ 6350 w 10"/>
                  <a:gd name="T13" fmla="*/ 6791 h 18"/>
                  <a:gd name="T14" fmla="*/ 5080 w 10"/>
                  <a:gd name="T15" fmla="*/ 5557 h 18"/>
                  <a:gd name="T16" fmla="*/ 4445 w 10"/>
                  <a:gd name="T17" fmla="*/ 4939 h 18"/>
                  <a:gd name="T18" fmla="*/ 3175 w 10"/>
                  <a:gd name="T19" fmla="*/ 3704 h 18"/>
                  <a:gd name="T20" fmla="*/ 3175 w 10"/>
                  <a:gd name="T21" fmla="*/ 2470 h 18"/>
                  <a:gd name="T22" fmla="*/ 4445 w 10"/>
                  <a:gd name="T23" fmla="*/ 2470 h 18"/>
                  <a:gd name="T24" fmla="*/ 5080 w 10"/>
                  <a:gd name="T25" fmla="*/ 1852 h 18"/>
                  <a:gd name="T26" fmla="*/ 3175 w 10"/>
                  <a:gd name="T27" fmla="*/ 617 h 18"/>
                  <a:gd name="T28" fmla="*/ 635 w 10"/>
                  <a:gd name="T29" fmla="*/ 1852 h 18"/>
                  <a:gd name="T30" fmla="*/ 635 w 10"/>
                  <a:gd name="T31" fmla="*/ 3704 h 1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"/>
                  <a:gd name="T49" fmla="*/ 0 h 18"/>
                  <a:gd name="T50" fmla="*/ 10 w 10"/>
                  <a:gd name="T51" fmla="*/ 18 h 1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" h="18">
                    <a:moveTo>
                      <a:pt x="1" y="6"/>
                    </a:moveTo>
                    <a:cubicBezTo>
                      <a:pt x="1" y="8"/>
                      <a:pt x="3" y="9"/>
                      <a:pt x="4" y="11"/>
                    </a:cubicBezTo>
                    <a:cubicBezTo>
                      <a:pt x="4" y="13"/>
                      <a:pt x="2" y="15"/>
                      <a:pt x="5" y="16"/>
                    </a:cubicBezTo>
                    <a:cubicBezTo>
                      <a:pt x="6" y="18"/>
                      <a:pt x="9" y="18"/>
                      <a:pt x="9" y="16"/>
                    </a:cubicBezTo>
                    <a:cubicBezTo>
                      <a:pt x="7" y="16"/>
                      <a:pt x="9" y="13"/>
                      <a:pt x="8" y="13"/>
                    </a:cubicBezTo>
                    <a:cubicBezTo>
                      <a:pt x="8" y="12"/>
                      <a:pt x="8" y="12"/>
                      <a:pt x="8" y="11"/>
                    </a:cubicBezTo>
                    <a:cubicBezTo>
                      <a:pt x="8" y="11"/>
                      <a:pt x="9" y="11"/>
                      <a:pt x="10" y="11"/>
                    </a:cubicBezTo>
                    <a:cubicBezTo>
                      <a:pt x="10" y="10"/>
                      <a:pt x="8" y="10"/>
                      <a:pt x="8" y="9"/>
                    </a:cubicBezTo>
                    <a:cubicBezTo>
                      <a:pt x="8" y="9"/>
                      <a:pt x="6" y="10"/>
                      <a:pt x="7" y="8"/>
                    </a:cubicBezTo>
                    <a:cubicBezTo>
                      <a:pt x="7" y="7"/>
                      <a:pt x="6" y="7"/>
                      <a:pt x="5" y="6"/>
                    </a:cubicBezTo>
                    <a:cubicBezTo>
                      <a:pt x="5" y="6"/>
                      <a:pt x="4" y="4"/>
                      <a:pt x="5" y="4"/>
                    </a:cubicBezTo>
                    <a:cubicBezTo>
                      <a:pt x="6" y="4"/>
                      <a:pt x="5" y="4"/>
                      <a:pt x="7" y="4"/>
                    </a:cubicBezTo>
                    <a:cubicBezTo>
                      <a:pt x="7" y="4"/>
                      <a:pt x="9" y="3"/>
                      <a:pt x="8" y="3"/>
                    </a:cubicBezTo>
                    <a:cubicBezTo>
                      <a:pt x="7" y="2"/>
                      <a:pt x="8" y="0"/>
                      <a:pt x="5" y="1"/>
                    </a:cubicBezTo>
                    <a:cubicBezTo>
                      <a:pt x="4" y="1"/>
                      <a:pt x="3" y="3"/>
                      <a:pt x="1" y="3"/>
                    </a:cubicBezTo>
                    <a:cubicBezTo>
                      <a:pt x="1" y="3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35" name="Freeform 95"/>
              <p:cNvSpPr>
                <a:spLocks/>
              </p:cNvSpPr>
              <p:nvPr/>
            </p:nvSpPr>
            <p:spPr bwMode="auto">
              <a:xfrm>
                <a:off x="5962650" y="3225800"/>
                <a:ext cx="11113" cy="6350"/>
              </a:xfrm>
              <a:custGeom>
                <a:avLst/>
                <a:gdLst>
                  <a:gd name="T0" fmla="*/ 9878 w 18"/>
                  <a:gd name="T1" fmla="*/ 4618 h 11"/>
                  <a:gd name="T2" fmla="*/ 8026 w 18"/>
                  <a:gd name="T3" fmla="*/ 2309 h 11"/>
                  <a:gd name="T4" fmla="*/ 6174 w 18"/>
                  <a:gd name="T5" fmla="*/ 1732 h 11"/>
                  <a:gd name="T6" fmla="*/ 4939 w 18"/>
                  <a:gd name="T7" fmla="*/ 1732 h 11"/>
                  <a:gd name="T8" fmla="*/ 3704 w 18"/>
                  <a:gd name="T9" fmla="*/ 1155 h 11"/>
                  <a:gd name="T10" fmla="*/ 1852 w 18"/>
                  <a:gd name="T11" fmla="*/ 0 h 11"/>
                  <a:gd name="T12" fmla="*/ 0 w 18"/>
                  <a:gd name="T13" fmla="*/ 4618 h 11"/>
                  <a:gd name="T14" fmla="*/ 0 w 18"/>
                  <a:gd name="T15" fmla="*/ 5195 h 11"/>
                  <a:gd name="T16" fmla="*/ 5557 w 18"/>
                  <a:gd name="T17" fmla="*/ 4618 h 11"/>
                  <a:gd name="T18" fmla="*/ 6174 w 18"/>
                  <a:gd name="T19" fmla="*/ 4618 h 11"/>
                  <a:gd name="T20" fmla="*/ 8643 w 18"/>
                  <a:gd name="T21" fmla="*/ 5773 h 11"/>
                  <a:gd name="T22" fmla="*/ 9878 w 18"/>
                  <a:gd name="T23" fmla="*/ 4618 h 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8"/>
                  <a:gd name="T37" fmla="*/ 0 h 11"/>
                  <a:gd name="T38" fmla="*/ 18 w 18"/>
                  <a:gd name="T39" fmla="*/ 11 h 1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8" h="11">
                    <a:moveTo>
                      <a:pt x="16" y="8"/>
                    </a:moveTo>
                    <a:cubicBezTo>
                      <a:pt x="16" y="5"/>
                      <a:pt x="13" y="5"/>
                      <a:pt x="13" y="4"/>
                    </a:cubicBezTo>
                    <a:cubicBezTo>
                      <a:pt x="12" y="4"/>
                      <a:pt x="11" y="3"/>
                      <a:pt x="10" y="3"/>
                    </a:cubicBezTo>
                    <a:cubicBezTo>
                      <a:pt x="9" y="3"/>
                      <a:pt x="8" y="3"/>
                      <a:pt x="8" y="3"/>
                    </a:cubicBezTo>
                    <a:cubicBezTo>
                      <a:pt x="6" y="4"/>
                      <a:pt x="7" y="2"/>
                      <a:pt x="6" y="2"/>
                    </a:cubicBezTo>
                    <a:cubicBezTo>
                      <a:pt x="6" y="1"/>
                      <a:pt x="5" y="0"/>
                      <a:pt x="3" y="0"/>
                    </a:cubicBezTo>
                    <a:cubicBezTo>
                      <a:pt x="1" y="3"/>
                      <a:pt x="0" y="5"/>
                      <a:pt x="0" y="8"/>
                    </a:cubicBezTo>
                    <a:cubicBezTo>
                      <a:pt x="1" y="8"/>
                      <a:pt x="1" y="8"/>
                      <a:pt x="0" y="9"/>
                    </a:cubicBezTo>
                    <a:cubicBezTo>
                      <a:pt x="2" y="9"/>
                      <a:pt x="9" y="9"/>
                      <a:pt x="9" y="8"/>
                    </a:cubicBezTo>
                    <a:cubicBezTo>
                      <a:pt x="9" y="8"/>
                      <a:pt x="10" y="11"/>
                      <a:pt x="10" y="8"/>
                    </a:cubicBezTo>
                    <a:cubicBezTo>
                      <a:pt x="11" y="8"/>
                      <a:pt x="12" y="11"/>
                      <a:pt x="14" y="10"/>
                    </a:cubicBezTo>
                    <a:cubicBezTo>
                      <a:pt x="14" y="11"/>
                      <a:pt x="18" y="8"/>
                      <a:pt x="16" y="8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36" name="Freeform 96"/>
              <p:cNvSpPr>
                <a:spLocks/>
              </p:cNvSpPr>
              <p:nvPr/>
            </p:nvSpPr>
            <p:spPr bwMode="auto">
              <a:xfrm>
                <a:off x="5900738" y="3252788"/>
                <a:ext cx="1587" cy="0"/>
              </a:xfrm>
              <a:custGeom>
                <a:avLst/>
                <a:gdLst>
                  <a:gd name="T0" fmla="*/ 0 w 1"/>
                  <a:gd name="T1" fmla="*/ 0 w 1"/>
                  <a:gd name="T2" fmla="*/ 1588 w 1"/>
                  <a:gd name="T3" fmla="*/ 0 w 1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w 1"/>
                  <a:gd name="T9" fmla="*/ 1 w 1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T8" t="0" r="T9" b="0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37" name="Freeform 97"/>
              <p:cNvSpPr>
                <a:spLocks noEditPoints="1"/>
              </p:cNvSpPr>
              <p:nvPr/>
            </p:nvSpPr>
            <p:spPr bwMode="auto">
              <a:xfrm>
                <a:off x="5830915" y="3165026"/>
                <a:ext cx="176212" cy="176212"/>
              </a:xfrm>
              <a:custGeom>
                <a:avLst/>
                <a:gdLst>
                  <a:gd name="T0" fmla="*/ 108909 w 288"/>
                  <a:gd name="T1" fmla="*/ 55067 h 288"/>
                  <a:gd name="T2" fmla="*/ 110133 w 288"/>
                  <a:gd name="T3" fmla="*/ 53843 h 288"/>
                  <a:gd name="T4" fmla="*/ 107686 w 288"/>
                  <a:gd name="T5" fmla="*/ 57514 h 288"/>
                  <a:gd name="T6" fmla="*/ 116863 w 288"/>
                  <a:gd name="T7" fmla="*/ 66080 h 288"/>
                  <a:gd name="T8" fmla="*/ 128489 w 288"/>
                  <a:gd name="T9" fmla="*/ 75869 h 288"/>
                  <a:gd name="T10" fmla="*/ 144397 w 288"/>
                  <a:gd name="T11" fmla="*/ 95449 h 288"/>
                  <a:gd name="T12" fmla="*/ 141949 w 288"/>
                  <a:gd name="T13" fmla="*/ 106462 h 288"/>
                  <a:gd name="T14" fmla="*/ 135831 w 288"/>
                  <a:gd name="T15" fmla="*/ 131548 h 288"/>
                  <a:gd name="T16" fmla="*/ 120535 w 288"/>
                  <a:gd name="T17" fmla="*/ 127265 h 288"/>
                  <a:gd name="T18" fmla="*/ 114416 w 288"/>
                  <a:gd name="T19" fmla="*/ 101567 h 288"/>
                  <a:gd name="T20" fmla="*/ 99732 w 288"/>
                  <a:gd name="T21" fmla="*/ 82600 h 288"/>
                  <a:gd name="T22" fmla="*/ 108298 w 288"/>
                  <a:gd name="T23" fmla="*/ 72198 h 288"/>
                  <a:gd name="T24" fmla="*/ 146844 w 288"/>
                  <a:gd name="T25" fmla="*/ 118087 h 288"/>
                  <a:gd name="T26" fmla="*/ 106462 w 288"/>
                  <a:gd name="T27" fmla="*/ 53843 h 288"/>
                  <a:gd name="T28" fmla="*/ 100344 w 288"/>
                  <a:gd name="T29" fmla="*/ 43441 h 288"/>
                  <a:gd name="T30" fmla="*/ 144397 w 288"/>
                  <a:gd name="T31" fmla="*/ 120535 h 288"/>
                  <a:gd name="T32" fmla="*/ 146232 w 288"/>
                  <a:gd name="T33" fmla="*/ 126041 h 288"/>
                  <a:gd name="T34" fmla="*/ 146844 w 288"/>
                  <a:gd name="T35" fmla="*/ 77705 h 288"/>
                  <a:gd name="T36" fmla="*/ 152963 w 288"/>
                  <a:gd name="T37" fmla="*/ 81376 h 288"/>
                  <a:gd name="T38" fmla="*/ 146844 w 288"/>
                  <a:gd name="T39" fmla="*/ 92389 h 288"/>
                  <a:gd name="T40" fmla="*/ 136443 w 288"/>
                  <a:gd name="T41" fmla="*/ 75869 h 288"/>
                  <a:gd name="T42" fmla="*/ 128489 w 288"/>
                  <a:gd name="T43" fmla="*/ 66692 h 288"/>
                  <a:gd name="T44" fmla="*/ 119923 w 288"/>
                  <a:gd name="T45" fmla="*/ 64244 h 288"/>
                  <a:gd name="T46" fmla="*/ 116863 w 288"/>
                  <a:gd name="T47" fmla="*/ 63632 h 288"/>
                  <a:gd name="T48" fmla="*/ 105238 w 288"/>
                  <a:gd name="T49" fmla="*/ 64856 h 288"/>
                  <a:gd name="T50" fmla="*/ 110133 w 288"/>
                  <a:gd name="T51" fmla="*/ 58738 h 288"/>
                  <a:gd name="T52" fmla="*/ 118087 w 288"/>
                  <a:gd name="T53" fmla="*/ 51395 h 288"/>
                  <a:gd name="T54" fmla="*/ 119311 w 288"/>
                  <a:gd name="T55" fmla="*/ 44665 h 288"/>
                  <a:gd name="T56" fmla="*/ 135831 w 288"/>
                  <a:gd name="T57" fmla="*/ 42830 h 288"/>
                  <a:gd name="T58" fmla="*/ 40994 w 288"/>
                  <a:gd name="T59" fmla="*/ 35487 h 288"/>
                  <a:gd name="T60" fmla="*/ 43441 w 288"/>
                  <a:gd name="T61" fmla="*/ 41606 h 288"/>
                  <a:gd name="T62" fmla="*/ 53231 w 288"/>
                  <a:gd name="T63" fmla="*/ 39158 h 288"/>
                  <a:gd name="T64" fmla="*/ 56902 w 288"/>
                  <a:gd name="T65" fmla="*/ 42218 h 288"/>
                  <a:gd name="T66" fmla="*/ 48948 w 288"/>
                  <a:gd name="T67" fmla="*/ 48948 h 288"/>
                  <a:gd name="T68" fmla="*/ 61185 w 288"/>
                  <a:gd name="T69" fmla="*/ 56290 h 288"/>
                  <a:gd name="T70" fmla="*/ 65468 w 288"/>
                  <a:gd name="T71" fmla="*/ 46501 h 288"/>
                  <a:gd name="T72" fmla="*/ 75869 w 288"/>
                  <a:gd name="T73" fmla="*/ 53231 h 288"/>
                  <a:gd name="T74" fmla="*/ 69751 w 288"/>
                  <a:gd name="T75" fmla="*/ 59961 h 288"/>
                  <a:gd name="T76" fmla="*/ 71587 w 288"/>
                  <a:gd name="T77" fmla="*/ 63021 h 288"/>
                  <a:gd name="T78" fmla="*/ 61185 w 288"/>
                  <a:gd name="T79" fmla="*/ 72810 h 288"/>
                  <a:gd name="T80" fmla="*/ 53231 w 288"/>
                  <a:gd name="T81" fmla="*/ 77705 h 288"/>
                  <a:gd name="T82" fmla="*/ 51395 w 288"/>
                  <a:gd name="T83" fmla="*/ 88107 h 288"/>
                  <a:gd name="T84" fmla="*/ 56290 w 288"/>
                  <a:gd name="T85" fmla="*/ 91166 h 288"/>
                  <a:gd name="T86" fmla="*/ 64244 w 288"/>
                  <a:gd name="T87" fmla="*/ 95449 h 288"/>
                  <a:gd name="T88" fmla="*/ 74646 w 288"/>
                  <a:gd name="T89" fmla="*/ 96672 h 288"/>
                  <a:gd name="T90" fmla="*/ 81988 w 288"/>
                  <a:gd name="T91" fmla="*/ 102179 h 288"/>
                  <a:gd name="T92" fmla="*/ 90554 w 288"/>
                  <a:gd name="T93" fmla="*/ 108298 h 288"/>
                  <a:gd name="T94" fmla="*/ 85047 w 288"/>
                  <a:gd name="T95" fmla="*/ 129100 h 288"/>
                  <a:gd name="T96" fmla="*/ 77705 w 288"/>
                  <a:gd name="T97" fmla="*/ 141949 h 288"/>
                  <a:gd name="T98" fmla="*/ 69751 w 288"/>
                  <a:gd name="T99" fmla="*/ 151127 h 288"/>
                  <a:gd name="T100" fmla="*/ 64244 w 288"/>
                  <a:gd name="T101" fmla="*/ 146844 h 288"/>
                  <a:gd name="T102" fmla="*/ 62409 w 288"/>
                  <a:gd name="T103" fmla="*/ 115640 h 288"/>
                  <a:gd name="T104" fmla="*/ 56902 w 288"/>
                  <a:gd name="T105" fmla="*/ 97284 h 288"/>
                  <a:gd name="T106" fmla="*/ 38547 w 288"/>
                  <a:gd name="T107" fmla="*/ 81376 h 288"/>
                  <a:gd name="T108" fmla="*/ 31816 w 288"/>
                  <a:gd name="T109" fmla="*/ 74646 h 288"/>
                  <a:gd name="T110" fmla="*/ 74034 w 288"/>
                  <a:gd name="T111" fmla="*/ 62409 h 288"/>
                  <a:gd name="T112" fmla="*/ 65468 w 288"/>
                  <a:gd name="T113" fmla="*/ 86883 h 288"/>
                  <a:gd name="T114" fmla="*/ 67304 w 288"/>
                  <a:gd name="T115" fmla="*/ 93613 h 288"/>
                  <a:gd name="T116" fmla="*/ 62409 w 288"/>
                  <a:gd name="T117" fmla="*/ 88718 h 288"/>
                  <a:gd name="T118" fmla="*/ 58126 w 288"/>
                  <a:gd name="T119" fmla="*/ 84435 h 28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88"/>
                  <a:gd name="T181" fmla="*/ 0 h 288"/>
                  <a:gd name="T182" fmla="*/ 288 w 288"/>
                  <a:gd name="T183" fmla="*/ 288 h 288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88" h="288">
                    <a:moveTo>
                      <a:pt x="144" y="0"/>
                    </a:moveTo>
                    <a:cubicBezTo>
                      <a:pt x="65" y="0"/>
                      <a:pt x="0" y="64"/>
                      <a:pt x="0" y="144"/>
                    </a:cubicBezTo>
                    <a:cubicBezTo>
                      <a:pt x="0" y="223"/>
                      <a:pt x="65" y="288"/>
                      <a:pt x="144" y="288"/>
                    </a:cubicBezTo>
                    <a:cubicBezTo>
                      <a:pt x="224" y="288"/>
                      <a:pt x="288" y="223"/>
                      <a:pt x="288" y="144"/>
                    </a:cubicBezTo>
                    <a:cubicBezTo>
                      <a:pt x="288" y="64"/>
                      <a:pt x="224" y="0"/>
                      <a:pt x="144" y="0"/>
                    </a:cubicBezTo>
                    <a:close/>
                    <a:moveTo>
                      <a:pt x="177" y="93"/>
                    </a:moveTo>
                    <a:cubicBezTo>
                      <a:pt x="175" y="93"/>
                      <a:pt x="176" y="91"/>
                      <a:pt x="176" y="90"/>
                    </a:cubicBezTo>
                    <a:cubicBezTo>
                      <a:pt x="177" y="90"/>
                      <a:pt x="180" y="90"/>
                      <a:pt x="178" y="90"/>
                    </a:cubicBezTo>
                    <a:cubicBezTo>
                      <a:pt x="178" y="88"/>
                      <a:pt x="177" y="87"/>
                      <a:pt x="176" y="87"/>
                    </a:cubicBezTo>
                    <a:cubicBezTo>
                      <a:pt x="176" y="86"/>
                      <a:pt x="175" y="86"/>
                      <a:pt x="175" y="84"/>
                    </a:cubicBezTo>
                    <a:cubicBezTo>
                      <a:pt x="175" y="82"/>
                      <a:pt x="177" y="84"/>
                      <a:pt x="177" y="82"/>
                    </a:cubicBezTo>
                    <a:cubicBezTo>
                      <a:pt x="179" y="82"/>
                      <a:pt x="177" y="83"/>
                      <a:pt x="177" y="83"/>
                    </a:cubicBezTo>
                    <a:cubicBezTo>
                      <a:pt x="177" y="83"/>
                      <a:pt x="177" y="84"/>
                      <a:pt x="177" y="84"/>
                    </a:cubicBezTo>
                    <a:cubicBezTo>
                      <a:pt x="179" y="84"/>
                      <a:pt x="179" y="83"/>
                      <a:pt x="180" y="83"/>
                    </a:cubicBezTo>
                    <a:cubicBezTo>
                      <a:pt x="179" y="84"/>
                      <a:pt x="178" y="85"/>
                      <a:pt x="179" y="86"/>
                    </a:cubicBezTo>
                    <a:cubicBezTo>
                      <a:pt x="180" y="86"/>
                      <a:pt x="181" y="87"/>
                      <a:pt x="180" y="88"/>
                    </a:cubicBezTo>
                    <a:cubicBezTo>
                      <a:pt x="182" y="88"/>
                      <a:pt x="183" y="90"/>
                      <a:pt x="182" y="92"/>
                    </a:cubicBezTo>
                    <a:cubicBezTo>
                      <a:pt x="183" y="92"/>
                      <a:pt x="183" y="92"/>
                      <a:pt x="183" y="91"/>
                    </a:cubicBezTo>
                    <a:cubicBezTo>
                      <a:pt x="184" y="91"/>
                      <a:pt x="184" y="92"/>
                      <a:pt x="183" y="92"/>
                    </a:cubicBezTo>
                    <a:cubicBezTo>
                      <a:pt x="182" y="94"/>
                      <a:pt x="180" y="94"/>
                      <a:pt x="178" y="94"/>
                    </a:cubicBezTo>
                    <a:cubicBezTo>
                      <a:pt x="178" y="92"/>
                      <a:pt x="178" y="92"/>
                      <a:pt x="177" y="93"/>
                    </a:cubicBezTo>
                    <a:close/>
                    <a:moveTo>
                      <a:pt x="177" y="94"/>
                    </a:moveTo>
                    <a:cubicBezTo>
                      <a:pt x="177" y="95"/>
                      <a:pt x="176" y="95"/>
                      <a:pt x="176" y="94"/>
                    </a:cubicBezTo>
                    <a:cubicBezTo>
                      <a:pt x="176" y="94"/>
                      <a:pt x="176" y="94"/>
                      <a:pt x="176" y="94"/>
                    </a:cubicBezTo>
                    <a:cubicBezTo>
                      <a:pt x="176" y="94"/>
                      <a:pt x="176" y="94"/>
                      <a:pt x="177" y="94"/>
                    </a:cubicBezTo>
                    <a:close/>
                    <a:moveTo>
                      <a:pt x="191" y="109"/>
                    </a:moveTo>
                    <a:cubicBezTo>
                      <a:pt x="191" y="110"/>
                      <a:pt x="191" y="110"/>
                      <a:pt x="191" y="109"/>
                    </a:cubicBezTo>
                    <a:cubicBezTo>
                      <a:pt x="192" y="109"/>
                      <a:pt x="192" y="112"/>
                      <a:pt x="190" y="112"/>
                    </a:cubicBezTo>
                    <a:cubicBezTo>
                      <a:pt x="190" y="111"/>
                      <a:pt x="190" y="109"/>
                      <a:pt x="191" y="109"/>
                    </a:cubicBezTo>
                    <a:close/>
                    <a:moveTo>
                      <a:pt x="191" y="106"/>
                    </a:moveTo>
                    <a:cubicBezTo>
                      <a:pt x="191" y="107"/>
                      <a:pt x="192" y="107"/>
                      <a:pt x="192" y="106"/>
                    </a:cubicBezTo>
                    <a:cubicBezTo>
                      <a:pt x="193" y="106"/>
                      <a:pt x="191" y="107"/>
                      <a:pt x="191" y="108"/>
                    </a:cubicBezTo>
                    <a:cubicBezTo>
                      <a:pt x="191" y="108"/>
                      <a:pt x="191" y="107"/>
                      <a:pt x="191" y="106"/>
                    </a:cubicBezTo>
                    <a:close/>
                    <a:moveTo>
                      <a:pt x="192" y="116"/>
                    </a:moveTo>
                    <a:cubicBezTo>
                      <a:pt x="192" y="116"/>
                      <a:pt x="192" y="115"/>
                      <a:pt x="192" y="115"/>
                    </a:cubicBezTo>
                    <a:cubicBezTo>
                      <a:pt x="194" y="116"/>
                      <a:pt x="196" y="121"/>
                      <a:pt x="196" y="123"/>
                    </a:cubicBezTo>
                    <a:cubicBezTo>
                      <a:pt x="197" y="123"/>
                      <a:pt x="198" y="123"/>
                      <a:pt x="199" y="123"/>
                    </a:cubicBezTo>
                    <a:cubicBezTo>
                      <a:pt x="199" y="124"/>
                      <a:pt x="201" y="124"/>
                      <a:pt x="202" y="124"/>
                    </a:cubicBezTo>
                    <a:cubicBezTo>
                      <a:pt x="204" y="124"/>
                      <a:pt x="208" y="124"/>
                      <a:pt x="208" y="122"/>
                    </a:cubicBezTo>
                    <a:cubicBezTo>
                      <a:pt x="209" y="122"/>
                      <a:pt x="210" y="123"/>
                      <a:pt x="210" y="124"/>
                    </a:cubicBezTo>
                    <a:cubicBezTo>
                      <a:pt x="211" y="124"/>
                      <a:pt x="219" y="124"/>
                      <a:pt x="218" y="126"/>
                    </a:cubicBezTo>
                    <a:cubicBezTo>
                      <a:pt x="219" y="126"/>
                      <a:pt x="220" y="128"/>
                      <a:pt x="221" y="128"/>
                    </a:cubicBezTo>
                    <a:cubicBezTo>
                      <a:pt x="221" y="129"/>
                      <a:pt x="222" y="133"/>
                      <a:pt x="223" y="133"/>
                    </a:cubicBezTo>
                    <a:cubicBezTo>
                      <a:pt x="223" y="134"/>
                      <a:pt x="224" y="136"/>
                      <a:pt x="225" y="137"/>
                    </a:cubicBezTo>
                    <a:cubicBezTo>
                      <a:pt x="225" y="138"/>
                      <a:pt x="227" y="142"/>
                      <a:pt x="229" y="143"/>
                    </a:cubicBezTo>
                    <a:cubicBezTo>
                      <a:pt x="228" y="144"/>
                      <a:pt x="230" y="145"/>
                      <a:pt x="230" y="146"/>
                    </a:cubicBezTo>
                    <a:cubicBezTo>
                      <a:pt x="230" y="146"/>
                      <a:pt x="231" y="148"/>
                      <a:pt x="231" y="149"/>
                    </a:cubicBezTo>
                    <a:cubicBezTo>
                      <a:pt x="231" y="150"/>
                      <a:pt x="234" y="156"/>
                      <a:pt x="236" y="156"/>
                    </a:cubicBezTo>
                    <a:cubicBezTo>
                      <a:pt x="236" y="156"/>
                      <a:pt x="234" y="157"/>
                      <a:pt x="236" y="157"/>
                    </a:cubicBezTo>
                    <a:cubicBezTo>
                      <a:pt x="237" y="157"/>
                      <a:pt x="238" y="157"/>
                      <a:pt x="238" y="156"/>
                    </a:cubicBezTo>
                    <a:cubicBezTo>
                      <a:pt x="240" y="156"/>
                      <a:pt x="242" y="156"/>
                      <a:pt x="244" y="156"/>
                    </a:cubicBezTo>
                    <a:cubicBezTo>
                      <a:pt x="244" y="158"/>
                      <a:pt x="242" y="159"/>
                      <a:pt x="242" y="162"/>
                    </a:cubicBezTo>
                    <a:cubicBezTo>
                      <a:pt x="241" y="162"/>
                      <a:pt x="241" y="163"/>
                      <a:pt x="241" y="164"/>
                    </a:cubicBezTo>
                    <a:cubicBezTo>
                      <a:pt x="240" y="164"/>
                      <a:pt x="240" y="165"/>
                      <a:pt x="239" y="166"/>
                    </a:cubicBezTo>
                    <a:cubicBezTo>
                      <a:pt x="239" y="167"/>
                      <a:pt x="237" y="169"/>
                      <a:pt x="236" y="170"/>
                    </a:cubicBezTo>
                    <a:cubicBezTo>
                      <a:pt x="235" y="171"/>
                      <a:pt x="233" y="172"/>
                      <a:pt x="232" y="174"/>
                    </a:cubicBezTo>
                    <a:cubicBezTo>
                      <a:pt x="233" y="174"/>
                      <a:pt x="228" y="179"/>
                      <a:pt x="229" y="179"/>
                    </a:cubicBezTo>
                    <a:cubicBezTo>
                      <a:pt x="229" y="180"/>
                      <a:pt x="228" y="187"/>
                      <a:pt x="229" y="187"/>
                    </a:cubicBezTo>
                    <a:cubicBezTo>
                      <a:pt x="229" y="188"/>
                      <a:pt x="231" y="194"/>
                      <a:pt x="230" y="194"/>
                    </a:cubicBezTo>
                    <a:cubicBezTo>
                      <a:pt x="230" y="196"/>
                      <a:pt x="229" y="197"/>
                      <a:pt x="229" y="199"/>
                    </a:cubicBezTo>
                    <a:cubicBezTo>
                      <a:pt x="228" y="199"/>
                      <a:pt x="227" y="200"/>
                      <a:pt x="227" y="200"/>
                    </a:cubicBezTo>
                    <a:cubicBezTo>
                      <a:pt x="226" y="200"/>
                      <a:pt x="225" y="203"/>
                      <a:pt x="225" y="203"/>
                    </a:cubicBezTo>
                    <a:cubicBezTo>
                      <a:pt x="225" y="205"/>
                      <a:pt x="224" y="207"/>
                      <a:pt x="224" y="210"/>
                    </a:cubicBezTo>
                    <a:cubicBezTo>
                      <a:pt x="224" y="210"/>
                      <a:pt x="222" y="215"/>
                      <a:pt x="222" y="215"/>
                    </a:cubicBezTo>
                    <a:cubicBezTo>
                      <a:pt x="221" y="216"/>
                      <a:pt x="217" y="219"/>
                      <a:pt x="217" y="221"/>
                    </a:cubicBezTo>
                    <a:cubicBezTo>
                      <a:pt x="217" y="221"/>
                      <a:pt x="215" y="224"/>
                      <a:pt x="215" y="225"/>
                    </a:cubicBezTo>
                    <a:cubicBezTo>
                      <a:pt x="214" y="225"/>
                      <a:pt x="208" y="226"/>
                      <a:pt x="208" y="226"/>
                    </a:cubicBezTo>
                    <a:cubicBezTo>
                      <a:pt x="207" y="226"/>
                      <a:pt x="204" y="227"/>
                      <a:pt x="203" y="226"/>
                    </a:cubicBezTo>
                    <a:cubicBezTo>
                      <a:pt x="203" y="225"/>
                      <a:pt x="202" y="224"/>
                      <a:pt x="202" y="222"/>
                    </a:cubicBezTo>
                    <a:cubicBezTo>
                      <a:pt x="202" y="222"/>
                      <a:pt x="202" y="219"/>
                      <a:pt x="201" y="219"/>
                    </a:cubicBezTo>
                    <a:cubicBezTo>
                      <a:pt x="201" y="219"/>
                      <a:pt x="197" y="212"/>
                      <a:pt x="198" y="212"/>
                    </a:cubicBezTo>
                    <a:cubicBezTo>
                      <a:pt x="198" y="211"/>
                      <a:pt x="197" y="208"/>
                      <a:pt x="197" y="208"/>
                    </a:cubicBezTo>
                    <a:cubicBezTo>
                      <a:pt x="197" y="206"/>
                      <a:pt x="195" y="204"/>
                      <a:pt x="195" y="201"/>
                    </a:cubicBezTo>
                    <a:cubicBezTo>
                      <a:pt x="195" y="201"/>
                      <a:pt x="194" y="196"/>
                      <a:pt x="194" y="196"/>
                    </a:cubicBezTo>
                    <a:cubicBezTo>
                      <a:pt x="194" y="193"/>
                      <a:pt x="195" y="191"/>
                      <a:pt x="195" y="188"/>
                    </a:cubicBezTo>
                    <a:cubicBezTo>
                      <a:pt x="196" y="185"/>
                      <a:pt x="195" y="183"/>
                      <a:pt x="195" y="181"/>
                    </a:cubicBezTo>
                    <a:cubicBezTo>
                      <a:pt x="194" y="181"/>
                      <a:pt x="193" y="179"/>
                      <a:pt x="193" y="178"/>
                    </a:cubicBezTo>
                    <a:cubicBezTo>
                      <a:pt x="192" y="177"/>
                      <a:pt x="191" y="175"/>
                      <a:pt x="191" y="173"/>
                    </a:cubicBezTo>
                    <a:cubicBezTo>
                      <a:pt x="192" y="172"/>
                      <a:pt x="192" y="168"/>
                      <a:pt x="192" y="167"/>
                    </a:cubicBezTo>
                    <a:cubicBezTo>
                      <a:pt x="190" y="166"/>
                      <a:pt x="190" y="166"/>
                      <a:pt x="187" y="166"/>
                    </a:cubicBezTo>
                    <a:cubicBezTo>
                      <a:pt x="186" y="164"/>
                      <a:pt x="178" y="165"/>
                      <a:pt x="176" y="165"/>
                    </a:cubicBezTo>
                    <a:cubicBezTo>
                      <a:pt x="176" y="166"/>
                      <a:pt x="170" y="165"/>
                      <a:pt x="170" y="164"/>
                    </a:cubicBezTo>
                    <a:cubicBezTo>
                      <a:pt x="168" y="164"/>
                      <a:pt x="165" y="161"/>
                      <a:pt x="165" y="159"/>
                    </a:cubicBezTo>
                    <a:cubicBezTo>
                      <a:pt x="164" y="158"/>
                      <a:pt x="161" y="153"/>
                      <a:pt x="161" y="152"/>
                    </a:cubicBezTo>
                    <a:cubicBezTo>
                      <a:pt x="160" y="151"/>
                      <a:pt x="160" y="148"/>
                      <a:pt x="161" y="148"/>
                    </a:cubicBezTo>
                    <a:cubicBezTo>
                      <a:pt x="161" y="148"/>
                      <a:pt x="161" y="145"/>
                      <a:pt x="160" y="144"/>
                    </a:cubicBezTo>
                    <a:cubicBezTo>
                      <a:pt x="160" y="144"/>
                      <a:pt x="161" y="143"/>
                      <a:pt x="161" y="142"/>
                    </a:cubicBezTo>
                    <a:cubicBezTo>
                      <a:pt x="161" y="139"/>
                      <a:pt x="161" y="138"/>
                      <a:pt x="163" y="135"/>
                    </a:cubicBezTo>
                    <a:cubicBezTo>
                      <a:pt x="163" y="134"/>
                      <a:pt x="164" y="133"/>
                      <a:pt x="164" y="132"/>
                    </a:cubicBezTo>
                    <a:cubicBezTo>
                      <a:pt x="165" y="130"/>
                      <a:pt x="165" y="132"/>
                      <a:pt x="166" y="130"/>
                    </a:cubicBezTo>
                    <a:cubicBezTo>
                      <a:pt x="167" y="130"/>
                      <a:pt x="168" y="128"/>
                      <a:pt x="169" y="127"/>
                    </a:cubicBezTo>
                    <a:cubicBezTo>
                      <a:pt x="169" y="127"/>
                      <a:pt x="169" y="127"/>
                      <a:pt x="169" y="126"/>
                    </a:cubicBezTo>
                    <a:cubicBezTo>
                      <a:pt x="169" y="126"/>
                      <a:pt x="170" y="123"/>
                      <a:pt x="170" y="122"/>
                    </a:cubicBezTo>
                    <a:cubicBezTo>
                      <a:pt x="172" y="120"/>
                      <a:pt x="171" y="121"/>
                      <a:pt x="172" y="122"/>
                    </a:cubicBezTo>
                    <a:cubicBezTo>
                      <a:pt x="173" y="121"/>
                      <a:pt x="174" y="119"/>
                      <a:pt x="174" y="119"/>
                    </a:cubicBezTo>
                    <a:cubicBezTo>
                      <a:pt x="175" y="119"/>
                      <a:pt x="176" y="118"/>
                      <a:pt x="177" y="118"/>
                    </a:cubicBezTo>
                    <a:cubicBezTo>
                      <a:pt x="177" y="119"/>
                      <a:pt x="180" y="118"/>
                      <a:pt x="180" y="118"/>
                    </a:cubicBezTo>
                    <a:cubicBezTo>
                      <a:pt x="180" y="117"/>
                      <a:pt x="184" y="116"/>
                      <a:pt x="185" y="116"/>
                    </a:cubicBezTo>
                    <a:cubicBezTo>
                      <a:pt x="185" y="114"/>
                      <a:pt x="191" y="116"/>
                      <a:pt x="192" y="116"/>
                    </a:cubicBezTo>
                    <a:close/>
                    <a:moveTo>
                      <a:pt x="195" y="114"/>
                    </a:moveTo>
                    <a:cubicBezTo>
                      <a:pt x="196" y="113"/>
                      <a:pt x="196" y="114"/>
                      <a:pt x="197" y="114"/>
                    </a:cubicBezTo>
                    <a:cubicBezTo>
                      <a:pt x="198" y="115"/>
                      <a:pt x="198" y="114"/>
                      <a:pt x="199" y="114"/>
                    </a:cubicBezTo>
                    <a:cubicBezTo>
                      <a:pt x="199" y="117"/>
                      <a:pt x="197" y="115"/>
                      <a:pt x="195" y="114"/>
                    </a:cubicBezTo>
                    <a:close/>
                    <a:moveTo>
                      <a:pt x="240" y="193"/>
                    </a:moveTo>
                    <a:cubicBezTo>
                      <a:pt x="240" y="192"/>
                      <a:pt x="240" y="193"/>
                      <a:pt x="241" y="192"/>
                    </a:cubicBezTo>
                    <a:cubicBezTo>
                      <a:pt x="241" y="193"/>
                      <a:pt x="241" y="193"/>
                      <a:pt x="240" y="193"/>
                    </a:cubicBezTo>
                    <a:close/>
                    <a:moveTo>
                      <a:pt x="170" y="92"/>
                    </a:moveTo>
                    <a:cubicBezTo>
                      <a:pt x="169" y="91"/>
                      <a:pt x="170" y="91"/>
                      <a:pt x="170" y="90"/>
                    </a:cubicBezTo>
                    <a:cubicBezTo>
                      <a:pt x="168" y="89"/>
                      <a:pt x="172" y="89"/>
                      <a:pt x="172" y="88"/>
                    </a:cubicBezTo>
                    <a:cubicBezTo>
                      <a:pt x="172" y="88"/>
                      <a:pt x="171" y="87"/>
                      <a:pt x="172" y="87"/>
                    </a:cubicBezTo>
                    <a:cubicBezTo>
                      <a:pt x="172" y="86"/>
                      <a:pt x="172" y="88"/>
                      <a:pt x="173" y="87"/>
                    </a:cubicBezTo>
                    <a:cubicBezTo>
                      <a:pt x="174" y="87"/>
                      <a:pt x="175" y="86"/>
                      <a:pt x="174" y="88"/>
                    </a:cubicBezTo>
                    <a:cubicBezTo>
                      <a:pt x="174" y="91"/>
                      <a:pt x="173" y="92"/>
                      <a:pt x="170" y="92"/>
                    </a:cubicBezTo>
                    <a:close/>
                    <a:moveTo>
                      <a:pt x="153" y="71"/>
                    </a:moveTo>
                    <a:cubicBezTo>
                      <a:pt x="153" y="71"/>
                      <a:pt x="155" y="70"/>
                      <a:pt x="156" y="70"/>
                    </a:cubicBezTo>
                    <a:cubicBezTo>
                      <a:pt x="156" y="70"/>
                      <a:pt x="155" y="70"/>
                      <a:pt x="156" y="70"/>
                    </a:cubicBezTo>
                    <a:cubicBezTo>
                      <a:pt x="156" y="70"/>
                      <a:pt x="156" y="71"/>
                      <a:pt x="156" y="71"/>
                    </a:cubicBezTo>
                    <a:cubicBezTo>
                      <a:pt x="156" y="72"/>
                      <a:pt x="159" y="71"/>
                      <a:pt x="159" y="71"/>
                    </a:cubicBezTo>
                    <a:cubicBezTo>
                      <a:pt x="162" y="71"/>
                      <a:pt x="162" y="69"/>
                      <a:pt x="162" y="71"/>
                    </a:cubicBezTo>
                    <a:cubicBezTo>
                      <a:pt x="163" y="72"/>
                      <a:pt x="163" y="71"/>
                      <a:pt x="164" y="71"/>
                    </a:cubicBezTo>
                    <a:cubicBezTo>
                      <a:pt x="164" y="72"/>
                      <a:pt x="165" y="72"/>
                      <a:pt x="164" y="72"/>
                    </a:cubicBezTo>
                    <a:cubicBezTo>
                      <a:pt x="163" y="73"/>
                      <a:pt x="162" y="73"/>
                      <a:pt x="160" y="73"/>
                    </a:cubicBezTo>
                    <a:cubicBezTo>
                      <a:pt x="160" y="73"/>
                      <a:pt x="157" y="74"/>
                      <a:pt x="157" y="74"/>
                    </a:cubicBezTo>
                    <a:cubicBezTo>
                      <a:pt x="155" y="74"/>
                      <a:pt x="155" y="73"/>
                      <a:pt x="153" y="73"/>
                    </a:cubicBezTo>
                    <a:cubicBezTo>
                      <a:pt x="153" y="72"/>
                      <a:pt x="155" y="71"/>
                      <a:pt x="153" y="71"/>
                    </a:cubicBezTo>
                    <a:close/>
                    <a:moveTo>
                      <a:pt x="235" y="198"/>
                    </a:moveTo>
                    <a:cubicBezTo>
                      <a:pt x="236" y="199"/>
                      <a:pt x="236" y="200"/>
                      <a:pt x="237" y="198"/>
                    </a:cubicBezTo>
                    <a:cubicBezTo>
                      <a:pt x="235" y="198"/>
                      <a:pt x="236" y="198"/>
                      <a:pt x="236" y="197"/>
                    </a:cubicBezTo>
                    <a:cubicBezTo>
                      <a:pt x="237" y="197"/>
                      <a:pt x="240" y="198"/>
                      <a:pt x="240" y="196"/>
                    </a:cubicBezTo>
                    <a:cubicBezTo>
                      <a:pt x="237" y="196"/>
                      <a:pt x="240" y="192"/>
                      <a:pt x="240" y="195"/>
                    </a:cubicBezTo>
                    <a:cubicBezTo>
                      <a:pt x="242" y="195"/>
                      <a:pt x="241" y="192"/>
                      <a:pt x="242" y="191"/>
                    </a:cubicBezTo>
                    <a:cubicBezTo>
                      <a:pt x="242" y="192"/>
                      <a:pt x="242" y="195"/>
                      <a:pt x="243" y="195"/>
                    </a:cubicBezTo>
                    <a:cubicBezTo>
                      <a:pt x="244" y="197"/>
                      <a:pt x="242" y="197"/>
                      <a:pt x="242" y="198"/>
                    </a:cubicBezTo>
                    <a:cubicBezTo>
                      <a:pt x="241" y="199"/>
                      <a:pt x="241" y="200"/>
                      <a:pt x="241" y="200"/>
                    </a:cubicBezTo>
                    <a:cubicBezTo>
                      <a:pt x="241" y="200"/>
                      <a:pt x="240" y="200"/>
                      <a:pt x="240" y="200"/>
                    </a:cubicBezTo>
                    <a:cubicBezTo>
                      <a:pt x="240" y="202"/>
                      <a:pt x="239" y="204"/>
                      <a:pt x="239" y="206"/>
                    </a:cubicBezTo>
                    <a:cubicBezTo>
                      <a:pt x="238" y="206"/>
                      <a:pt x="238" y="209"/>
                      <a:pt x="238" y="211"/>
                    </a:cubicBezTo>
                    <a:cubicBezTo>
                      <a:pt x="238" y="212"/>
                      <a:pt x="237" y="212"/>
                      <a:pt x="237" y="213"/>
                    </a:cubicBezTo>
                    <a:cubicBezTo>
                      <a:pt x="232" y="213"/>
                      <a:pt x="234" y="201"/>
                      <a:pt x="235" y="198"/>
                    </a:cubicBezTo>
                    <a:close/>
                    <a:moveTo>
                      <a:pt x="259" y="134"/>
                    </a:moveTo>
                    <a:cubicBezTo>
                      <a:pt x="258" y="134"/>
                      <a:pt x="256" y="134"/>
                      <a:pt x="255" y="133"/>
                    </a:cubicBezTo>
                    <a:cubicBezTo>
                      <a:pt x="252" y="133"/>
                      <a:pt x="248" y="130"/>
                      <a:pt x="245" y="131"/>
                    </a:cubicBezTo>
                    <a:cubicBezTo>
                      <a:pt x="245" y="131"/>
                      <a:pt x="245" y="131"/>
                      <a:pt x="244" y="131"/>
                    </a:cubicBezTo>
                    <a:cubicBezTo>
                      <a:pt x="245" y="130"/>
                      <a:pt x="242" y="124"/>
                      <a:pt x="240" y="127"/>
                    </a:cubicBezTo>
                    <a:cubicBezTo>
                      <a:pt x="240" y="127"/>
                      <a:pt x="241" y="130"/>
                      <a:pt x="242" y="130"/>
                    </a:cubicBezTo>
                    <a:cubicBezTo>
                      <a:pt x="242" y="131"/>
                      <a:pt x="242" y="132"/>
                      <a:pt x="243" y="132"/>
                    </a:cubicBezTo>
                    <a:cubicBezTo>
                      <a:pt x="244" y="133"/>
                      <a:pt x="242" y="134"/>
                      <a:pt x="243" y="134"/>
                    </a:cubicBezTo>
                    <a:cubicBezTo>
                      <a:pt x="244" y="134"/>
                      <a:pt x="244" y="134"/>
                      <a:pt x="244" y="132"/>
                    </a:cubicBezTo>
                    <a:cubicBezTo>
                      <a:pt x="244" y="132"/>
                      <a:pt x="244" y="132"/>
                      <a:pt x="245" y="132"/>
                    </a:cubicBezTo>
                    <a:cubicBezTo>
                      <a:pt x="244" y="133"/>
                      <a:pt x="244" y="134"/>
                      <a:pt x="245" y="134"/>
                    </a:cubicBezTo>
                    <a:cubicBezTo>
                      <a:pt x="246" y="137"/>
                      <a:pt x="245" y="135"/>
                      <a:pt x="245" y="136"/>
                    </a:cubicBezTo>
                    <a:cubicBezTo>
                      <a:pt x="247" y="136"/>
                      <a:pt x="249" y="135"/>
                      <a:pt x="250" y="133"/>
                    </a:cubicBezTo>
                    <a:cubicBezTo>
                      <a:pt x="251" y="133"/>
                      <a:pt x="250" y="134"/>
                      <a:pt x="250" y="134"/>
                    </a:cubicBezTo>
                    <a:cubicBezTo>
                      <a:pt x="251" y="135"/>
                      <a:pt x="252" y="135"/>
                      <a:pt x="251" y="136"/>
                    </a:cubicBezTo>
                    <a:cubicBezTo>
                      <a:pt x="251" y="137"/>
                      <a:pt x="253" y="138"/>
                      <a:pt x="252" y="136"/>
                    </a:cubicBezTo>
                    <a:cubicBezTo>
                      <a:pt x="255" y="136"/>
                      <a:pt x="254" y="139"/>
                      <a:pt x="253" y="140"/>
                    </a:cubicBezTo>
                    <a:cubicBezTo>
                      <a:pt x="253" y="141"/>
                      <a:pt x="252" y="141"/>
                      <a:pt x="252" y="142"/>
                    </a:cubicBezTo>
                    <a:cubicBezTo>
                      <a:pt x="252" y="143"/>
                      <a:pt x="251" y="145"/>
                      <a:pt x="250" y="145"/>
                    </a:cubicBezTo>
                    <a:cubicBezTo>
                      <a:pt x="250" y="145"/>
                      <a:pt x="245" y="148"/>
                      <a:pt x="245" y="149"/>
                    </a:cubicBezTo>
                    <a:cubicBezTo>
                      <a:pt x="244" y="149"/>
                      <a:pt x="241" y="150"/>
                      <a:pt x="240" y="151"/>
                    </a:cubicBezTo>
                    <a:cubicBezTo>
                      <a:pt x="239" y="151"/>
                      <a:pt x="236" y="152"/>
                      <a:pt x="236" y="153"/>
                    </a:cubicBezTo>
                    <a:cubicBezTo>
                      <a:pt x="233" y="153"/>
                      <a:pt x="233" y="149"/>
                      <a:pt x="232" y="149"/>
                    </a:cubicBezTo>
                    <a:cubicBezTo>
                      <a:pt x="232" y="148"/>
                      <a:pt x="231" y="148"/>
                      <a:pt x="231" y="147"/>
                    </a:cubicBezTo>
                    <a:cubicBezTo>
                      <a:pt x="232" y="147"/>
                      <a:pt x="228" y="139"/>
                      <a:pt x="228" y="137"/>
                    </a:cubicBezTo>
                    <a:cubicBezTo>
                      <a:pt x="227" y="137"/>
                      <a:pt x="226" y="135"/>
                      <a:pt x="226" y="134"/>
                    </a:cubicBezTo>
                    <a:cubicBezTo>
                      <a:pt x="225" y="133"/>
                      <a:pt x="224" y="131"/>
                      <a:pt x="224" y="130"/>
                    </a:cubicBezTo>
                    <a:cubicBezTo>
                      <a:pt x="223" y="129"/>
                      <a:pt x="220" y="126"/>
                      <a:pt x="220" y="125"/>
                    </a:cubicBezTo>
                    <a:cubicBezTo>
                      <a:pt x="221" y="125"/>
                      <a:pt x="223" y="126"/>
                      <a:pt x="223" y="124"/>
                    </a:cubicBezTo>
                    <a:cubicBezTo>
                      <a:pt x="222" y="124"/>
                      <a:pt x="222" y="123"/>
                      <a:pt x="223" y="123"/>
                    </a:cubicBezTo>
                    <a:cubicBezTo>
                      <a:pt x="223" y="122"/>
                      <a:pt x="224" y="121"/>
                      <a:pt x="224" y="120"/>
                    </a:cubicBezTo>
                    <a:cubicBezTo>
                      <a:pt x="224" y="119"/>
                      <a:pt x="225" y="117"/>
                      <a:pt x="225" y="116"/>
                    </a:cubicBezTo>
                    <a:cubicBezTo>
                      <a:pt x="223" y="116"/>
                      <a:pt x="223" y="116"/>
                      <a:pt x="222" y="116"/>
                    </a:cubicBezTo>
                    <a:cubicBezTo>
                      <a:pt x="222" y="117"/>
                      <a:pt x="220" y="116"/>
                      <a:pt x="219" y="116"/>
                    </a:cubicBezTo>
                    <a:cubicBezTo>
                      <a:pt x="219" y="115"/>
                      <a:pt x="215" y="117"/>
                      <a:pt x="214" y="115"/>
                    </a:cubicBezTo>
                    <a:cubicBezTo>
                      <a:pt x="213" y="114"/>
                      <a:pt x="213" y="113"/>
                      <a:pt x="213" y="111"/>
                    </a:cubicBezTo>
                    <a:cubicBezTo>
                      <a:pt x="212" y="110"/>
                      <a:pt x="211" y="109"/>
                      <a:pt x="210" y="109"/>
                    </a:cubicBezTo>
                    <a:cubicBezTo>
                      <a:pt x="208" y="109"/>
                      <a:pt x="209" y="112"/>
                      <a:pt x="209" y="113"/>
                    </a:cubicBezTo>
                    <a:cubicBezTo>
                      <a:pt x="211" y="113"/>
                      <a:pt x="208" y="115"/>
                      <a:pt x="208" y="116"/>
                    </a:cubicBezTo>
                    <a:cubicBezTo>
                      <a:pt x="206" y="115"/>
                      <a:pt x="207" y="112"/>
                      <a:pt x="205" y="112"/>
                    </a:cubicBezTo>
                    <a:cubicBezTo>
                      <a:pt x="205" y="111"/>
                      <a:pt x="205" y="110"/>
                      <a:pt x="204" y="110"/>
                    </a:cubicBezTo>
                    <a:cubicBezTo>
                      <a:pt x="204" y="109"/>
                      <a:pt x="204" y="108"/>
                      <a:pt x="203" y="107"/>
                    </a:cubicBezTo>
                    <a:cubicBezTo>
                      <a:pt x="203" y="107"/>
                      <a:pt x="201" y="106"/>
                      <a:pt x="201" y="106"/>
                    </a:cubicBezTo>
                    <a:cubicBezTo>
                      <a:pt x="200" y="106"/>
                      <a:pt x="196" y="101"/>
                      <a:pt x="195" y="102"/>
                    </a:cubicBezTo>
                    <a:cubicBezTo>
                      <a:pt x="195" y="104"/>
                      <a:pt x="196" y="104"/>
                      <a:pt x="196" y="105"/>
                    </a:cubicBezTo>
                    <a:cubicBezTo>
                      <a:pt x="198" y="104"/>
                      <a:pt x="198" y="108"/>
                      <a:pt x="200" y="108"/>
                    </a:cubicBezTo>
                    <a:cubicBezTo>
                      <a:pt x="200" y="108"/>
                      <a:pt x="200" y="109"/>
                      <a:pt x="201" y="109"/>
                    </a:cubicBezTo>
                    <a:cubicBezTo>
                      <a:pt x="202" y="109"/>
                      <a:pt x="202" y="110"/>
                      <a:pt x="203" y="110"/>
                    </a:cubicBezTo>
                    <a:cubicBezTo>
                      <a:pt x="202" y="111"/>
                      <a:pt x="200" y="109"/>
                      <a:pt x="201" y="111"/>
                    </a:cubicBezTo>
                    <a:cubicBezTo>
                      <a:pt x="201" y="112"/>
                      <a:pt x="201" y="113"/>
                      <a:pt x="200" y="114"/>
                    </a:cubicBezTo>
                    <a:cubicBezTo>
                      <a:pt x="200" y="113"/>
                      <a:pt x="199" y="110"/>
                      <a:pt x="198" y="110"/>
                    </a:cubicBezTo>
                    <a:cubicBezTo>
                      <a:pt x="197" y="108"/>
                      <a:pt x="195" y="108"/>
                      <a:pt x="194" y="107"/>
                    </a:cubicBezTo>
                    <a:cubicBezTo>
                      <a:pt x="193" y="107"/>
                      <a:pt x="193" y="104"/>
                      <a:pt x="191" y="104"/>
                    </a:cubicBezTo>
                    <a:cubicBezTo>
                      <a:pt x="191" y="104"/>
                      <a:pt x="190" y="105"/>
                      <a:pt x="190" y="105"/>
                    </a:cubicBezTo>
                    <a:cubicBezTo>
                      <a:pt x="189" y="106"/>
                      <a:pt x="184" y="105"/>
                      <a:pt x="184" y="105"/>
                    </a:cubicBezTo>
                    <a:cubicBezTo>
                      <a:pt x="184" y="105"/>
                      <a:pt x="182" y="111"/>
                      <a:pt x="182" y="112"/>
                    </a:cubicBezTo>
                    <a:cubicBezTo>
                      <a:pt x="181" y="114"/>
                      <a:pt x="180" y="114"/>
                      <a:pt x="180" y="115"/>
                    </a:cubicBezTo>
                    <a:cubicBezTo>
                      <a:pt x="179" y="116"/>
                      <a:pt x="174" y="116"/>
                      <a:pt x="174" y="116"/>
                    </a:cubicBezTo>
                    <a:cubicBezTo>
                      <a:pt x="172" y="116"/>
                      <a:pt x="170" y="114"/>
                      <a:pt x="170" y="112"/>
                    </a:cubicBezTo>
                    <a:cubicBezTo>
                      <a:pt x="170" y="112"/>
                      <a:pt x="171" y="106"/>
                      <a:pt x="171" y="105"/>
                    </a:cubicBezTo>
                    <a:cubicBezTo>
                      <a:pt x="172" y="105"/>
                      <a:pt x="172" y="105"/>
                      <a:pt x="172" y="106"/>
                    </a:cubicBezTo>
                    <a:cubicBezTo>
                      <a:pt x="173" y="105"/>
                      <a:pt x="176" y="106"/>
                      <a:pt x="176" y="105"/>
                    </a:cubicBezTo>
                    <a:cubicBezTo>
                      <a:pt x="178" y="105"/>
                      <a:pt x="178" y="105"/>
                      <a:pt x="177" y="106"/>
                    </a:cubicBezTo>
                    <a:cubicBezTo>
                      <a:pt x="179" y="106"/>
                      <a:pt x="181" y="107"/>
                      <a:pt x="181" y="105"/>
                    </a:cubicBezTo>
                    <a:cubicBezTo>
                      <a:pt x="180" y="105"/>
                      <a:pt x="180" y="105"/>
                      <a:pt x="180" y="104"/>
                    </a:cubicBezTo>
                    <a:cubicBezTo>
                      <a:pt x="182" y="102"/>
                      <a:pt x="178" y="100"/>
                      <a:pt x="178" y="98"/>
                    </a:cubicBezTo>
                    <a:cubicBezTo>
                      <a:pt x="177" y="98"/>
                      <a:pt x="176" y="96"/>
                      <a:pt x="177" y="97"/>
                    </a:cubicBezTo>
                    <a:cubicBezTo>
                      <a:pt x="178" y="98"/>
                      <a:pt x="182" y="99"/>
                      <a:pt x="180" y="96"/>
                    </a:cubicBezTo>
                    <a:cubicBezTo>
                      <a:pt x="180" y="96"/>
                      <a:pt x="180" y="96"/>
                      <a:pt x="180" y="96"/>
                    </a:cubicBezTo>
                    <a:cubicBezTo>
                      <a:pt x="181" y="97"/>
                      <a:pt x="182" y="98"/>
                      <a:pt x="182" y="97"/>
                    </a:cubicBezTo>
                    <a:cubicBezTo>
                      <a:pt x="183" y="97"/>
                      <a:pt x="185" y="95"/>
                      <a:pt x="183" y="95"/>
                    </a:cubicBezTo>
                    <a:cubicBezTo>
                      <a:pt x="183" y="95"/>
                      <a:pt x="183" y="94"/>
                      <a:pt x="183" y="93"/>
                    </a:cubicBezTo>
                    <a:cubicBezTo>
                      <a:pt x="186" y="95"/>
                      <a:pt x="184" y="93"/>
                      <a:pt x="186" y="92"/>
                    </a:cubicBezTo>
                    <a:cubicBezTo>
                      <a:pt x="186" y="93"/>
                      <a:pt x="187" y="91"/>
                      <a:pt x="188" y="91"/>
                    </a:cubicBezTo>
                    <a:cubicBezTo>
                      <a:pt x="189" y="90"/>
                      <a:pt x="191" y="91"/>
                      <a:pt x="191" y="89"/>
                    </a:cubicBezTo>
                    <a:cubicBezTo>
                      <a:pt x="190" y="89"/>
                      <a:pt x="190" y="86"/>
                      <a:pt x="190" y="85"/>
                    </a:cubicBezTo>
                    <a:cubicBezTo>
                      <a:pt x="192" y="85"/>
                      <a:pt x="193" y="83"/>
                      <a:pt x="193" y="84"/>
                    </a:cubicBezTo>
                    <a:cubicBezTo>
                      <a:pt x="194" y="85"/>
                      <a:pt x="194" y="86"/>
                      <a:pt x="194" y="87"/>
                    </a:cubicBezTo>
                    <a:cubicBezTo>
                      <a:pt x="196" y="88"/>
                      <a:pt x="195" y="86"/>
                      <a:pt x="195" y="85"/>
                    </a:cubicBezTo>
                    <a:cubicBezTo>
                      <a:pt x="195" y="85"/>
                      <a:pt x="194" y="82"/>
                      <a:pt x="194" y="81"/>
                    </a:cubicBezTo>
                    <a:cubicBezTo>
                      <a:pt x="193" y="81"/>
                      <a:pt x="192" y="82"/>
                      <a:pt x="192" y="82"/>
                    </a:cubicBezTo>
                    <a:cubicBezTo>
                      <a:pt x="190" y="82"/>
                      <a:pt x="189" y="81"/>
                      <a:pt x="187" y="81"/>
                    </a:cubicBezTo>
                    <a:cubicBezTo>
                      <a:pt x="187" y="81"/>
                      <a:pt x="185" y="79"/>
                      <a:pt x="185" y="79"/>
                    </a:cubicBezTo>
                    <a:cubicBezTo>
                      <a:pt x="184" y="77"/>
                      <a:pt x="186" y="77"/>
                      <a:pt x="187" y="77"/>
                    </a:cubicBezTo>
                    <a:cubicBezTo>
                      <a:pt x="187" y="75"/>
                      <a:pt x="194" y="76"/>
                      <a:pt x="195" y="73"/>
                    </a:cubicBezTo>
                    <a:cubicBezTo>
                      <a:pt x="192" y="73"/>
                      <a:pt x="197" y="68"/>
                      <a:pt x="197" y="68"/>
                    </a:cubicBezTo>
                    <a:cubicBezTo>
                      <a:pt x="199" y="67"/>
                      <a:pt x="200" y="66"/>
                      <a:pt x="202" y="66"/>
                    </a:cubicBezTo>
                    <a:cubicBezTo>
                      <a:pt x="203" y="65"/>
                      <a:pt x="213" y="63"/>
                      <a:pt x="213" y="64"/>
                    </a:cubicBezTo>
                    <a:cubicBezTo>
                      <a:pt x="214" y="64"/>
                      <a:pt x="221" y="64"/>
                      <a:pt x="221" y="65"/>
                    </a:cubicBezTo>
                    <a:cubicBezTo>
                      <a:pt x="222" y="65"/>
                      <a:pt x="224" y="66"/>
                      <a:pt x="225" y="65"/>
                    </a:cubicBezTo>
                    <a:cubicBezTo>
                      <a:pt x="226" y="65"/>
                      <a:pt x="231" y="67"/>
                      <a:pt x="231" y="69"/>
                    </a:cubicBezTo>
                    <a:cubicBezTo>
                      <a:pt x="229" y="69"/>
                      <a:pt x="225" y="69"/>
                      <a:pt x="222" y="69"/>
                    </a:cubicBezTo>
                    <a:cubicBezTo>
                      <a:pt x="222" y="70"/>
                      <a:pt x="222" y="69"/>
                      <a:pt x="222" y="70"/>
                    </a:cubicBezTo>
                    <a:cubicBezTo>
                      <a:pt x="223" y="70"/>
                      <a:pt x="225" y="73"/>
                      <a:pt x="225" y="74"/>
                    </a:cubicBezTo>
                    <a:cubicBezTo>
                      <a:pt x="226" y="74"/>
                      <a:pt x="227" y="73"/>
                      <a:pt x="228" y="73"/>
                    </a:cubicBezTo>
                    <a:cubicBezTo>
                      <a:pt x="228" y="74"/>
                      <a:pt x="230" y="74"/>
                      <a:pt x="230" y="73"/>
                    </a:cubicBezTo>
                    <a:cubicBezTo>
                      <a:pt x="229" y="73"/>
                      <a:pt x="229" y="71"/>
                      <a:pt x="230" y="71"/>
                    </a:cubicBezTo>
                    <a:cubicBezTo>
                      <a:pt x="230" y="70"/>
                      <a:pt x="232" y="71"/>
                      <a:pt x="233" y="69"/>
                    </a:cubicBezTo>
                    <a:cubicBezTo>
                      <a:pt x="248" y="87"/>
                      <a:pt x="257" y="110"/>
                      <a:pt x="259" y="134"/>
                    </a:cubicBezTo>
                    <a:close/>
                    <a:moveTo>
                      <a:pt x="65" y="59"/>
                    </a:moveTo>
                    <a:cubicBezTo>
                      <a:pt x="66" y="59"/>
                      <a:pt x="67" y="58"/>
                      <a:pt x="67" y="58"/>
                    </a:cubicBezTo>
                    <a:cubicBezTo>
                      <a:pt x="67" y="59"/>
                      <a:pt x="67" y="59"/>
                      <a:pt x="68" y="61"/>
                    </a:cubicBezTo>
                    <a:cubicBezTo>
                      <a:pt x="68" y="61"/>
                      <a:pt x="69" y="63"/>
                      <a:pt x="69" y="63"/>
                    </a:cubicBezTo>
                    <a:cubicBezTo>
                      <a:pt x="70" y="63"/>
                      <a:pt x="71" y="63"/>
                      <a:pt x="72" y="64"/>
                    </a:cubicBezTo>
                    <a:cubicBezTo>
                      <a:pt x="71" y="64"/>
                      <a:pt x="71" y="64"/>
                      <a:pt x="70" y="64"/>
                    </a:cubicBezTo>
                    <a:cubicBezTo>
                      <a:pt x="71" y="67"/>
                      <a:pt x="69" y="65"/>
                      <a:pt x="68" y="65"/>
                    </a:cubicBezTo>
                    <a:cubicBezTo>
                      <a:pt x="68" y="65"/>
                      <a:pt x="63" y="63"/>
                      <a:pt x="65" y="66"/>
                    </a:cubicBezTo>
                    <a:cubicBezTo>
                      <a:pt x="66" y="66"/>
                      <a:pt x="65" y="66"/>
                      <a:pt x="67" y="67"/>
                    </a:cubicBezTo>
                    <a:cubicBezTo>
                      <a:pt x="68" y="67"/>
                      <a:pt x="70" y="68"/>
                      <a:pt x="71" y="68"/>
                    </a:cubicBezTo>
                    <a:cubicBezTo>
                      <a:pt x="72" y="68"/>
                      <a:pt x="73" y="68"/>
                      <a:pt x="74" y="68"/>
                    </a:cubicBezTo>
                    <a:cubicBezTo>
                      <a:pt x="74" y="68"/>
                      <a:pt x="77" y="66"/>
                      <a:pt x="75" y="66"/>
                    </a:cubicBezTo>
                    <a:cubicBezTo>
                      <a:pt x="75" y="65"/>
                      <a:pt x="75" y="65"/>
                      <a:pt x="74" y="65"/>
                    </a:cubicBezTo>
                    <a:cubicBezTo>
                      <a:pt x="74" y="64"/>
                      <a:pt x="76" y="65"/>
                      <a:pt x="77" y="65"/>
                    </a:cubicBezTo>
                    <a:cubicBezTo>
                      <a:pt x="78" y="63"/>
                      <a:pt x="77" y="63"/>
                      <a:pt x="78" y="62"/>
                    </a:cubicBezTo>
                    <a:cubicBezTo>
                      <a:pt x="79" y="61"/>
                      <a:pt x="80" y="62"/>
                      <a:pt x="81" y="61"/>
                    </a:cubicBezTo>
                    <a:cubicBezTo>
                      <a:pt x="82" y="61"/>
                      <a:pt x="82" y="61"/>
                      <a:pt x="83" y="62"/>
                    </a:cubicBezTo>
                    <a:cubicBezTo>
                      <a:pt x="83" y="63"/>
                      <a:pt x="87" y="68"/>
                      <a:pt x="87" y="64"/>
                    </a:cubicBezTo>
                    <a:cubicBezTo>
                      <a:pt x="88" y="65"/>
                      <a:pt x="89" y="67"/>
                      <a:pt x="89" y="68"/>
                    </a:cubicBezTo>
                    <a:cubicBezTo>
                      <a:pt x="91" y="68"/>
                      <a:pt x="91" y="66"/>
                      <a:pt x="91" y="65"/>
                    </a:cubicBezTo>
                    <a:cubicBezTo>
                      <a:pt x="92" y="65"/>
                      <a:pt x="91" y="64"/>
                      <a:pt x="91" y="64"/>
                    </a:cubicBezTo>
                    <a:cubicBezTo>
                      <a:pt x="92" y="63"/>
                      <a:pt x="93" y="64"/>
                      <a:pt x="93" y="63"/>
                    </a:cubicBezTo>
                    <a:cubicBezTo>
                      <a:pt x="93" y="63"/>
                      <a:pt x="93" y="64"/>
                      <a:pt x="93" y="64"/>
                    </a:cubicBezTo>
                    <a:cubicBezTo>
                      <a:pt x="94" y="64"/>
                      <a:pt x="95" y="64"/>
                      <a:pt x="96" y="64"/>
                    </a:cubicBezTo>
                    <a:cubicBezTo>
                      <a:pt x="96" y="64"/>
                      <a:pt x="96" y="67"/>
                      <a:pt x="96" y="68"/>
                    </a:cubicBezTo>
                    <a:cubicBezTo>
                      <a:pt x="95" y="69"/>
                      <a:pt x="93" y="69"/>
                      <a:pt x="93" y="69"/>
                    </a:cubicBezTo>
                    <a:cubicBezTo>
                      <a:pt x="91" y="71"/>
                      <a:pt x="96" y="72"/>
                      <a:pt x="97" y="73"/>
                    </a:cubicBezTo>
                    <a:cubicBezTo>
                      <a:pt x="97" y="73"/>
                      <a:pt x="95" y="73"/>
                      <a:pt x="95" y="73"/>
                    </a:cubicBezTo>
                    <a:cubicBezTo>
                      <a:pt x="93" y="73"/>
                      <a:pt x="90" y="74"/>
                      <a:pt x="89" y="73"/>
                    </a:cubicBezTo>
                    <a:cubicBezTo>
                      <a:pt x="91" y="73"/>
                      <a:pt x="91" y="72"/>
                      <a:pt x="92" y="70"/>
                    </a:cubicBezTo>
                    <a:cubicBezTo>
                      <a:pt x="90" y="69"/>
                      <a:pt x="89" y="70"/>
                      <a:pt x="88" y="72"/>
                    </a:cubicBezTo>
                    <a:cubicBezTo>
                      <a:pt x="87" y="74"/>
                      <a:pt x="86" y="71"/>
                      <a:pt x="85" y="73"/>
                    </a:cubicBezTo>
                    <a:cubicBezTo>
                      <a:pt x="85" y="73"/>
                      <a:pt x="82" y="74"/>
                      <a:pt x="82" y="74"/>
                    </a:cubicBezTo>
                    <a:cubicBezTo>
                      <a:pt x="79" y="74"/>
                      <a:pt x="80" y="77"/>
                      <a:pt x="80" y="80"/>
                    </a:cubicBezTo>
                    <a:cubicBezTo>
                      <a:pt x="81" y="81"/>
                      <a:pt x="84" y="83"/>
                      <a:pt x="83" y="84"/>
                    </a:cubicBezTo>
                    <a:cubicBezTo>
                      <a:pt x="86" y="84"/>
                      <a:pt x="87" y="85"/>
                      <a:pt x="90" y="85"/>
                    </a:cubicBezTo>
                    <a:cubicBezTo>
                      <a:pt x="90" y="85"/>
                      <a:pt x="91" y="86"/>
                      <a:pt x="91" y="86"/>
                    </a:cubicBezTo>
                    <a:cubicBezTo>
                      <a:pt x="91" y="87"/>
                      <a:pt x="93" y="87"/>
                      <a:pt x="94" y="87"/>
                    </a:cubicBezTo>
                    <a:cubicBezTo>
                      <a:pt x="94" y="85"/>
                      <a:pt x="96" y="89"/>
                      <a:pt x="97" y="90"/>
                    </a:cubicBezTo>
                    <a:cubicBezTo>
                      <a:pt x="96" y="90"/>
                      <a:pt x="97" y="92"/>
                      <a:pt x="97" y="92"/>
                    </a:cubicBezTo>
                    <a:cubicBezTo>
                      <a:pt x="97" y="92"/>
                      <a:pt x="97" y="92"/>
                      <a:pt x="97" y="93"/>
                    </a:cubicBezTo>
                    <a:cubicBezTo>
                      <a:pt x="98" y="93"/>
                      <a:pt x="100" y="93"/>
                      <a:pt x="100" y="92"/>
                    </a:cubicBezTo>
                    <a:cubicBezTo>
                      <a:pt x="99" y="92"/>
                      <a:pt x="100" y="91"/>
                      <a:pt x="100" y="90"/>
                    </a:cubicBezTo>
                    <a:cubicBezTo>
                      <a:pt x="99" y="89"/>
                      <a:pt x="99" y="87"/>
                      <a:pt x="100" y="87"/>
                    </a:cubicBezTo>
                    <a:cubicBezTo>
                      <a:pt x="100" y="88"/>
                      <a:pt x="104" y="86"/>
                      <a:pt x="102" y="86"/>
                    </a:cubicBezTo>
                    <a:cubicBezTo>
                      <a:pt x="102" y="84"/>
                      <a:pt x="103" y="83"/>
                      <a:pt x="102" y="82"/>
                    </a:cubicBezTo>
                    <a:cubicBezTo>
                      <a:pt x="101" y="81"/>
                      <a:pt x="100" y="82"/>
                      <a:pt x="100" y="81"/>
                    </a:cubicBezTo>
                    <a:cubicBezTo>
                      <a:pt x="102" y="80"/>
                      <a:pt x="101" y="77"/>
                      <a:pt x="100" y="76"/>
                    </a:cubicBezTo>
                    <a:cubicBezTo>
                      <a:pt x="101" y="76"/>
                      <a:pt x="102" y="76"/>
                      <a:pt x="102" y="76"/>
                    </a:cubicBezTo>
                    <a:cubicBezTo>
                      <a:pt x="104" y="76"/>
                      <a:pt x="106" y="78"/>
                      <a:pt x="107" y="76"/>
                    </a:cubicBezTo>
                    <a:cubicBezTo>
                      <a:pt x="109" y="77"/>
                      <a:pt x="107" y="78"/>
                      <a:pt x="110" y="77"/>
                    </a:cubicBezTo>
                    <a:cubicBezTo>
                      <a:pt x="110" y="78"/>
                      <a:pt x="113" y="80"/>
                      <a:pt x="113" y="80"/>
                    </a:cubicBezTo>
                    <a:cubicBezTo>
                      <a:pt x="113" y="80"/>
                      <a:pt x="113" y="81"/>
                      <a:pt x="114" y="81"/>
                    </a:cubicBezTo>
                    <a:cubicBezTo>
                      <a:pt x="114" y="82"/>
                      <a:pt x="113" y="81"/>
                      <a:pt x="113" y="82"/>
                    </a:cubicBezTo>
                    <a:cubicBezTo>
                      <a:pt x="114" y="82"/>
                      <a:pt x="116" y="82"/>
                      <a:pt x="116" y="82"/>
                    </a:cubicBezTo>
                    <a:cubicBezTo>
                      <a:pt x="117" y="82"/>
                      <a:pt x="118" y="80"/>
                      <a:pt x="118" y="79"/>
                    </a:cubicBezTo>
                    <a:cubicBezTo>
                      <a:pt x="118" y="79"/>
                      <a:pt x="120" y="83"/>
                      <a:pt x="121" y="83"/>
                    </a:cubicBezTo>
                    <a:cubicBezTo>
                      <a:pt x="121" y="84"/>
                      <a:pt x="124" y="86"/>
                      <a:pt x="124" y="87"/>
                    </a:cubicBezTo>
                    <a:cubicBezTo>
                      <a:pt x="124" y="87"/>
                      <a:pt x="124" y="87"/>
                      <a:pt x="124" y="88"/>
                    </a:cubicBezTo>
                    <a:cubicBezTo>
                      <a:pt x="125" y="88"/>
                      <a:pt x="126" y="86"/>
                      <a:pt x="126" y="88"/>
                    </a:cubicBezTo>
                    <a:cubicBezTo>
                      <a:pt x="127" y="88"/>
                      <a:pt x="128" y="89"/>
                      <a:pt x="128" y="90"/>
                    </a:cubicBezTo>
                    <a:cubicBezTo>
                      <a:pt x="127" y="90"/>
                      <a:pt x="128" y="92"/>
                      <a:pt x="128" y="92"/>
                    </a:cubicBezTo>
                    <a:cubicBezTo>
                      <a:pt x="128" y="93"/>
                      <a:pt x="125" y="92"/>
                      <a:pt x="124" y="92"/>
                    </a:cubicBezTo>
                    <a:cubicBezTo>
                      <a:pt x="123" y="96"/>
                      <a:pt x="118" y="93"/>
                      <a:pt x="114" y="94"/>
                    </a:cubicBezTo>
                    <a:cubicBezTo>
                      <a:pt x="113" y="95"/>
                      <a:pt x="109" y="98"/>
                      <a:pt x="109" y="100"/>
                    </a:cubicBezTo>
                    <a:cubicBezTo>
                      <a:pt x="111" y="100"/>
                      <a:pt x="112" y="99"/>
                      <a:pt x="114" y="98"/>
                    </a:cubicBezTo>
                    <a:cubicBezTo>
                      <a:pt x="116" y="98"/>
                      <a:pt x="116" y="97"/>
                      <a:pt x="117" y="97"/>
                    </a:cubicBezTo>
                    <a:cubicBezTo>
                      <a:pt x="117" y="97"/>
                      <a:pt x="118" y="97"/>
                      <a:pt x="118" y="97"/>
                    </a:cubicBezTo>
                    <a:cubicBezTo>
                      <a:pt x="115" y="97"/>
                      <a:pt x="117" y="99"/>
                      <a:pt x="117" y="100"/>
                    </a:cubicBezTo>
                    <a:cubicBezTo>
                      <a:pt x="118" y="101"/>
                      <a:pt x="119" y="102"/>
                      <a:pt x="120" y="102"/>
                    </a:cubicBezTo>
                    <a:cubicBezTo>
                      <a:pt x="120" y="103"/>
                      <a:pt x="118" y="102"/>
                      <a:pt x="118" y="103"/>
                    </a:cubicBezTo>
                    <a:cubicBezTo>
                      <a:pt x="118" y="103"/>
                      <a:pt x="117" y="104"/>
                      <a:pt x="117" y="104"/>
                    </a:cubicBezTo>
                    <a:cubicBezTo>
                      <a:pt x="114" y="104"/>
                      <a:pt x="115" y="104"/>
                      <a:pt x="115" y="103"/>
                    </a:cubicBezTo>
                    <a:cubicBezTo>
                      <a:pt x="116" y="104"/>
                      <a:pt x="117" y="103"/>
                      <a:pt x="117" y="103"/>
                    </a:cubicBezTo>
                    <a:cubicBezTo>
                      <a:pt x="116" y="102"/>
                      <a:pt x="116" y="103"/>
                      <a:pt x="116" y="102"/>
                    </a:cubicBezTo>
                    <a:cubicBezTo>
                      <a:pt x="115" y="102"/>
                      <a:pt x="114" y="103"/>
                      <a:pt x="113" y="103"/>
                    </a:cubicBezTo>
                    <a:cubicBezTo>
                      <a:pt x="112" y="103"/>
                      <a:pt x="111" y="104"/>
                      <a:pt x="111" y="104"/>
                    </a:cubicBezTo>
                    <a:cubicBezTo>
                      <a:pt x="110" y="106"/>
                      <a:pt x="109" y="108"/>
                      <a:pt x="108" y="108"/>
                    </a:cubicBezTo>
                    <a:cubicBezTo>
                      <a:pt x="108" y="108"/>
                      <a:pt x="106" y="110"/>
                      <a:pt x="106" y="110"/>
                    </a:cubicBezTo>
                    <a:cubicBezTo>
                      <a:pt x="105" y="111"/>
                      <a:pt x="105" y="111"/>
                      <a:pt x="104" y="112"/>
                    </a:cubicBezTo>
                    <a:cubicBezTo>
                      <a:pt x="104" y="113"/>
                      <a:pt x="104" y="115"/>
                      <a:pt x="104" y="115"/>
                    </a:cubicBezTo>
                    <a:cubicBezTo>
                      <a:pt x="102" y="116"/>
                      <a:pt x="102" y="119"/>
                      <a:pt x="100" y="119"/>
                    </a:cubicBezTo>
                    <a:cubicBezTo>
                      <a:pt x="99" y="122"/>
                      <a:pt x="97" y="122"/>
                      <a:pt x="97" y="125"/>
                    </a:cubicBezTo>
                    <a:cubicBezTo>
                      <a:pt x="97" y="126"/>
                      <a:pt x="98" y="129"/>
                      <a:pt x="98" y="130"/>
                    </a:cubicBezTo>
                    <a:cubicBezTo>
                      <a:pt x="98" y="131"/>
                      <a:pt x="98" y="133"/>
                      <a:pt x="97" y="133"/>
                    </a:cubicBezTo>
                    <a:cubicBezTo>
                      <a:pt x="97" y="133"/>
                      <a:pt x="95" y="131"/>
                      <a:pt x="96" y="131"/>
                    </a:cubicBezTo>
                    <a:cubicBezTo>
                      <a:pt x="96" y="130"/>
                      <a:pt x="95" y="127"/>
                      <a:pt x="94" y="127"/>
                    </a:cubicBezTo>
                    <a:cubicBezTo>
                      <a:pt x="93" y="126"/>
                      <a:pt x="92" y="127"/>
                      <a:pt x="91" y="126"/>
                    </a:cubicBezTo>
                    <a:cubicBezTo>
                      <a:pt x="90" y="125"/>
                      <a:pt x="87" y="125"/>
                      <a:pt x="86" y="125"/>
                    </a:cubicBezTo>
                    <a:cubicBezTo>
                      <a:pt x="86" y="126"/>
                      <a:pt x="87" y="126"/>
                      <a:pt x="87" y="127"/>
                    </a:cubicBezTo>
                    <a:cubicBezTo>
                      <a:pt x="86" y="127"/>
                      <a:pt x="85" y="128"/>
                      <a:pt x="84" y="128"/>
                    </a:cubicBezTo>
                    <a:cubicBezTo>
                      <a:pt x="83" y="127"/>
                      <a:pt x="83" y="126"/>
                      <a:pt x="81" y="126"/>
                    </a:cubicBezTo>
                    <a:cubicBezTo>
                      <a:pt x="78" y="126"/>
                      <a:pt x="76" y="129"/>
                      <a:pt x="76" y="132"/>
                    </a:cubicBezTo>
                    <a:cubicBezTo>
                      <a:pt x="76" y="132"/>
                      <a:pt x="76" y="137"/>
                      <a:pt x="76" y="137"/>
                    </a:cubicBezTo>
                    <a:cubicBezTo>
                      <a:pt x="76" y="139"/>
                      <a:pt x="78" y="140"/>
                      <a:pt x="78" y="141"/>
                    </a:cubicBezTo>
                    <a:cubicBezTo>
                      <a:pt x="79" y="141"/>
                      <a:pt x="80" y="144"/>
                      <a:pt x="82" y="144"/>
                    </a:cubicBezTo>
                    <a:cubicBezTo>
                      <a:pt x="82" y="145"/>
                      <a:pt x="81" y="145"/>
                      <a:pt x="83" y="145"/>
                    </a:cubicBezTo>
                    <a:cubicBezTo>
                      <a:pt x="83" y="145"/>
                      <a:pt x="84" y="145"/>
                      <a:pt x="84" y="144"/>
                    </a:cubicBezTo>
                    <a:cubicBezTo>
                      <a:pt x="83" y="143"/>
                      <a:pt x="84" y="142"/>
                      <a:pt x="85" y="141"/>
                    </a:cubicBezTo>
                    <a:cubicBezTo>
                      <a:pt x="85" y="143"/>
                      <a:pt x="87" y="141"/>
                      <a:pt x="87" y="141"/>
                    </a:cubicBezTo>
                    <a:cubicBezTo>
                      <a:pt x="87" y="141"/>
                      <a:pt x="89" y="140"/>
                      <a:pt x="89" y="140"/>
                    </a:cubicBezTo>
                    <a:cubicBezTo>
                      <a:pt x="89" y="138"/>
                      <a:pt x="91" y="140"/>
                      <a:pt x="90" y="141"/>
                    </a:cubicBezTo>
                    <a:cubicBezTo>
                      <a:pt x="89" y="141"/>
                      <a:pt x="89" y="142"/>
                      <a:pt x="88" y="142"/>
                    </a:cubicBezTo>
                    <a:cubicBezTo>
                      <a:pt x="88" y="144"/>
                      <a:pt x="87" y="145"/>
                      <a:pt x="87" y="146"/>
                    </a:cubicBezTo>
                    <a:cubicBezTo>
                      <a:pt x="87" y="147"/>
                      <a:pt x="88" y="147"/>
                      <a:pt x="88" y="149"/>
                    </a:cubicBezTo>
                    <a:cubicBezTo>
                      <a:pt x="89" y="149"/>
                      <a:pt x="91" y="149"/>
                      <a:pt x="92" y="149"/>
                    </a:cubicBezTo>
                    <a:cubicBezTo>
                      <a:pt x="92" y="148"/>
                      <a:pt x="92" y="148"/>
                      <a:pt x="92" y="148"/>
                    </a:cubicBezTo>
                    <a:cubicBezTo>
                      <a:pt x="94" y="148"/>
                      <a:pt x="92" y="152"/>
                      <a:pt x="94" y="152"/>
                    </a:cubicBezTo>
                    <a:cubicBezTo>
                      <a:pt x="94" y="154"/>
                      <a:pt x="94" y="155"/>
                      <a:pt x="94" y="156"/>
                    </a:cubicBezTo>
                    <a:cubicBezTo>
                      <a:pt x="95" y="157"/>
                      <a:pt x="96" y="158"/>
                      <a:pt x="96" y="159"/>
                    </a:cubicBezTo>
                    <a:cubicBezTo>
                      <a:pt x="97" y="159"/>
                      <a:pt x="100" y="159"/>
                      <a:pt x="100" y="158"/>
                    </a:cubicBezTo>
                    <a:cubicBezTo>
                      <a:pt x="101" y="158"/>
                      <a:pt x="102" y="159"/>
                      <a:pt x="101" y="160"/>
                    </a:cubicBezTo>
                    <a:cubicBezTo>
                      <a:pt x="105" y="160"/>
                      <a:pt x="103" y="157"/>
                      <a:pt x="104" y="157"/>
                    </a:cubicBezTo>
                    <a:cubicBezTo>
                      <a:pt x="105" y="156"/>
                      <a:pt x="105" y="156"/>
                      <a:pt x="105" y="156"/>
                    </a:cubicBezTo>
                    <a:cubicBezTo>
                      <a:pt x="106" y="157"/>
                      <a:pt x="107" y="155"/>
                      <a:pt x="107" y="155"/>
                    </a:cubicBezTo>
                    <a:cubicBezTo>
                      <a:pt x="107" y="155"/>
                      <a:pt x="108" y="154"/>
                      <a:pt x="108" y="154"/>
                    </a:cubicBezTo>
                    <a:cubicBezTo>
                      <a:pt x="109" y="155"/>
                      <a:pt x="109" y="155"/>
                      <a:pt x="109" y="155"/>
                    </a:cubicBezTo>
                    <a:cubicBezTo>
                      <a:pt x="110" y="155"/>
                      <a:pt x="111" y="154"/>
                      <a:pt x="112" y="154"/>
                    </a:cubicBezTo>
                    <a:cubicBezTo>
                      <a:pt x="113" y="154"/>
                      <a:pt x="113" y="157"/>
                      <a:pt x="115" y="157"/>
                    </a:cubicBezTo>
                    <a:cubicBezTo>
                      <a:pt x="117" y="157"/>
                      <a:pt x="119" y="158"/>
                      <a:pt x="120" y="157"/>
                    </a:cubicBezTo>
                    <a:cubicBezTo>
                      <a:pt x="120" y="157"/>
                      <a:pt x="121" y="157"/>
                      <a:pt x="121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9"/>
                      <a:pt x="122" y="159"/>
                      <a:pt x="122" y="159"/>
                    </a:cubicBezTo>
                    <a:cubicBezTo>
                      <a:pt x="123" y="159"/>
                      <a:pt x="123" y="159"/>
                      <a:pt x="124" y="160"/>
                    </a:cubicBezTo>
                    <a:cubicBezTo>
                      <a:pt x="124" y="161"/>
                      <a:pt x="125" y="161"/>
                      <a:pt x="125" y="161"/>
                    </a:cubicBezTo>
                    <a:cubicBezTo>
                      <a:pt x="126" y="162"/>
                      <a:pt x="125" y="162"/>
                      <a:pt x="127" y="163"/>
                    </a:cubicBezTo>
                    <a:cubicBezTo>
                      <a:pt x="128" y="163"/>
                      <a:pt x="129" y="164"/>
                      <a:pt x="130" y="164"/>
                    </a:cubicBezTo>
                    <a:cubicBezTo>
                      <a:pt x="130" y="162"/>
                      <a:pt x="131" y="164"/>
                      <a:pt x="132" y="164"/>
                    </a:cubicBezTo>
                    <a:cubicBezTo>
                      <a:pt x="132" y="164"/>
                      <a:pt x="132" y="164"/>
                      <a:pt x="133" y="165"/>
                    </a:cubicBezTo>
                    <a:cubicBezTo>
                      <a:pt x="134" y="166"/>
                      <a:pt x="133" y="166"/>
                      <a:pt x="134" y="167"/>
                    </a:cubicBezTo>
                    <a:cubicBezTo>
                      <a:pt x="135" y="168"/>
                      <a:pt x="135" y="170"/>
                      <a:pt x="135" y="171"/>
                    </a:cubicBezTo>
                    <a:cubicBezTo>
                      <a:pt x="135" y="171"/>
                      <a:pt x="135" y="173"/>
                      <a:pt x="135" y="174"/>
                    </a:cubicBezTo>
                    <a:cubicBezTo>
                      <a:pt x="134" y="174"/>
                      <a:pt x="137" y="175"/>
                      <a:pt x="137" y="173"/>
                    </a:cubicBezTo>
                    <a:cubicBezTo>
                      <a:pt x="138" y="173"/>
                      <a:pt x="139" y="175"/>
                      <a:pt x="140" y="175"/>
                    </a:cubicBezTo>
                    <a:cubicBezTo>
                      <a:pt x="139" y="176"/>
                      <a:pt x="141" y="177"/>
                      <a:pt x="141" y="175"/>
                    </a:cubicBezTo>
                    <a:cubicBezTo>
                      <a:pt x="143" y="175"/>
                      <a:pt x="143" y="178"/>
                      <a:pt x="142" y="179"/>
                    </a:cubicBezTo>
                    <a:cubicBezTo>
                      <a:pt x="144" y="179"/>
                      <a:pt x="144" y="178"/>
                      <a:pt x="146" y="178"/>
                    </a:cubicBezTo>
                    <a:cubicBezTo>
                      <a:pt x="147" y="178"/>
                      <a:pt x="147" y="178"/>
                      <a:pt x="148" y="177"/>
                    </a:cubicBezTo>
                    <a:cubicBezTo>
                      <a:pt x="150" y="178"/>
                      <a:pt x="151" y="179"/>
                      <a:pt x="152" y="180"/>
                    </a:cubicBezTo>
                    <a:cubicBezTo>
                      <a:pt x="155" y="182"/>
                      <a:pt x="155" y="188"/>
                      <a:pt x="152" y="190"/>
                    </a:cubicBezTo>
                    <a:cubicBezTo>
                      <a:pt x="152" y="190"/>
                      <a:pt x="150" y="193"/>
                      <a:pt x="150" y="193"/>
                    </a:cubicBezTo>
                    <a:cubicBezTo>
                      <a:pt x="150" y="193"/>
                      <a:pt x="150" y="197"/>
                      <a:pt x="149" y="197"/>
                    </a:cubicBezTo>
                    <a:cubicBezTo>
                      <a:pt x="149" y="198"/>
                      <a:pt x="149" y="202"/>
                      <a:pt x="148" y="202"/>
                    </a:cubicBezTo>
                    <a:cubicBezTo>
                      <a:pt x="148" y="204"/>
                      <a:pt x="147" y="205"/>
                      <a:pt x="146" y="207"/>
                    </a:cubicBezTo>
                    <a:cubicBezTo>
                      <a:pt x="145" y="207"/>
                      <a:pt x="142" y="209"/>
                      <a:pt x="142" y="210"/>
                    </a:cubicBezTo>
                    <a:cubicBezTo>
                      <a:pt x="141" y="210"/>
                      <a:pt x="140" y="211"/>
                      <a:pt x="139" y="211"/>
                    </a:cubicBezTo>
                    <a:cubicBezTo>
                      <a:pt x="139" y="211"/>
                      <a:pt x="137" y="213"/>
                      <a:pt x="138" y="213"/>
                    </a:cubicBezTo>
                    <a:cubicBezTo>
                      <a:pt x="137" y="214"/>
                      <a:pt x="138" y="217"/>
                      <a:pt x="137" y="218"/>
                    </a:cubicBezTo>
                    <a:cubicBezTo>
                      <a:pt x="136" y="219"/>
                      <a:pt x="136" y="219"/>
                      <a:pt x="136" y="219"/>
                    </a:cubicBezTo>
                    <a:cubicBezTo>
                      <a:pt x="135" y="219"/>
                      <a:pt x="136" y="220"/>
                      <a:pt x="134" y="220"/>
                    </a:cubicBezTo>
                    <a:cubicBezTo>
                      <a:pt x="133" y="220"/>
                      <a:pt x="131" y="222"/>
                      <a:pt x="131" y="223"/>
                    </a:cubicBezTo>
                    <a:cubicBezTo>
                      <a:pt x="131" y="225"/>
                      <a:pt x="131" y="226"/>
                      <a:pt x="130" y="227"/>
                    </a:cubicBezTo>
                    <a:cubicBezTo>
                      <a:pt x="130" y="227"/>
                      <a:pt x="127" y="227"/>
                      <a:pt x="127" y="229"/>
                    </a:cubicBezTo>
                    <a:cubicBezTo>
                      <a:pt x="127" y="229"/>
                      <a:pt x="127" y="231"/>
                      <a:pt x="127" y="232"/>
                    </a:cubicBezTo>
                    <a:cubicBezTo>
                      <a:pt x="126" y="232"/>
                      <a:pt x="125" y="232"/>
                      <a:pt x="124" y="233"/>
                    </a:cubicBezTo>
                    <a:cubicBezTo>
                      <a:pt x="122" y="233"/>
                      <a:pt x="122" y="233"/>
                      <a:pt x="121" y="234"/>
                    </a:cubicBezTo>
                    <a:cubicBezTo>
                      <a:pt x="121" y="235"/>
                      <a:pt x="120" y="236"/>
                      <a:pt x="120" y="236"/>
                    </a:cubicBezTo>
                    <a:cubicBezTo>
                      <a:pt x="120" y="238"/>
                      <a:pt x="119" y="236"/>
                      <a:pt x="117" y="237"/>
                    </a:cubicBezTo>
                    <a:cubicBezTo>
                      <a:pt x="118" y="237"/>
                      <a:pt x="118" y="239"/>
                      <a:pt x="118" y="239"/>
                    </a:cubicBezTo>
                    <a:cubicBezTo>
                      <a:pt x="118" y="240"/>
                      <a:pt x="117" y="241"/>
                      <a:pt x="116" y="242"/>
                    </a:cubicBezTo>
                    <a:cubicBezTo>
                      <a:pt x="116" y="242"/>
                      <a:pt x="115" y="243"/>
                      <a:pt x="115" y="243"/>
                    </a:cubicBezTo>
                    <a:cubicBezTo>
                      <a:pt x="115" y="245"/>
                      <a:pt x="114" y="246"/>
                      <a:pt x="114" y="247"/>
                    </a:cubicBezTo>
                    <a:cubicBezTo>
                      <a:pt x="115" y="247"/>
                      <a:pt x="114" y="247"/>
                      <a:pt x="114" y="248"/>
                    </a:cubicBezTo>
                    <a:cubicBezTo>
                      <a:pt x="115" y="247"/>
                      <a:pt x="115" y="247"/>
                      <a:pt x="115" y="247"/>
                    </a:cubicBezTo>
                    <a:cubicBezTo>
                      <a:pt x="115" y="246"/>
                      <a:pt x="117" y="247"/>
                      <a:pt x="116" y="247"/>
                    </a:cubicBezTo>
                    <a:cubicBezTo>
                      <a:pt x="115" y="249"/>
                      <a:pt x="114" y="249"/>
                      <a:pt x="114" y="250"/>
                    </a:cubicBezTo>
                    <a:cubicBezTo>
                      <a:pt x="112" y="250"/>
                      <a:pt x="111" y="254"/>
                      <a:pt x="112" y="254"/>
                    </a:cubicBezTo>
                    <a:cubicBezTo>
                      <a:pt x="112" y="254"/>
                      <a:pt x="113" y="255"/>
                      <a:pt x="113" y="255"/>
                    </a:cubicBezTo>
                    <a:cubicBezTo>
                      <a:pt x="110" y="254"/>
                      <a:pt x="107" y="253"/>
                      <a:pt x="104" y="252"/>
                    </a:cubicBezTo>
                    <a:cubicBezTo>
                      <a:pt x="104" y="249"/>
                      <a:pt x="104" y="240"/>
                      <a:pt x="105" y="240"/>
                    </a:cubicBezTo>
                    <a:cubicBezTo>
                      <a:pt x="105" y="239"/>
                      <a:pt x="106" y="237"/>
                      <a:pt x="106" y="237"/>
                    </a:cubicBezTo>
                    <a:cubicBezTo>
                      <a:pt x="106" y="235"/>
                      <a:pt x="106" y="234"/>
                      <a:pt x="106" y="232"/>
                    </a:cubicBezTo>
                    <a:cubicBezTo>
                      <a:pt x="105" y="231"/>
                      <a:pt x="107" y="229"/>
                      <a:pt x="107" y="227"/>
                    </a:cubicBezTo>
                    <a:cubicBezTo>
                      <a:pt x="109" y="226"/>
                      <a:pt x="108" y="215"/>
                      <a:pt x="109" y="215"/>
                    </a:cubicBezTo>
                    <a:cubicBezTo>
                      <a:pt x="109" y="210"/>
                      <a:pt x="111" y="207"/>
                      <a:pt x="110" y="201"/>
                    </a:cubicBezTo>
                    <a:cubicBezTo>
                      <a:pt x="110" y="201"/>
                      <a:pt x="107" y="198"/>
                      <a:pt x="107" y="198"/>
                    </a:cubicBezTo>
                    <a:cubicBezTo>
                      <a:pt x="105" y="198"/>
                      <a:pt x="103" y="194"/>
                      <a:pt x="103" y="192"/>
                    </a:cubicBezTo>
                    <a:cubicBezTo>
                      <a:pt x="102" y="191"/>
                      <a:pt x="102" y="190"/>
                      <a:pt x="102" y="189"/>
                    </a:cubicBezTo>
                    <a:cubicBezTo>
                      <a:pt x="102" y="189"/>
                      <a:pt x="98" y="182"/>
                      <a:pt x="98" y="182"/>
                    </a:cubicBezTo>
                    <a:cubicBezTo>
                      <a:pt x="95" y="181"/>
                      <a:pt x="98" y="179"/>
                      <a:pt x="98" y="177"/>
                    </a:cubicBezTo>
                    <a:cubicBezTo>
                      <a:pt x="96" y="176"/>
                      <a:pt x="98" y="170"/>
                      <a:pt x="99" y="170"/>
                    </a:cubicBezTo>
                    <a:cubicBezTo>
                      <a:pt x="99" y="170"/>
                      <a:pt x="99" y="169"/>
                      <a:pt x="100" y="169"/>
                    </a:cubicBezTo>
                    <a:cubicBezTo>
                      <a:pt x="101" y="171"/>
                      <a:pt x="103" y="168"/>
                      <a:pt x="101" y="168"/>
                    </a:cubicBezTo>
                    <a:cubicBezTo>
                      <a:pt x="101" y="167"/>
                      <a:pt x="101" y="164"/>
                      <a:pt x="101" y="163"/>
                    </a:cubicBezTo>
                    <a:cubicBezTo>
                      <a:pt x="101" y="161"/>
                      <a:pt x="99" y="158"/>
                      <a:pt x="98" y="162"/>
                    </a:cubicBezTo>
                    <a:cubicBezTo>
                      <a:pt x="97" y="161"/>
                      <a:pt x="93" y="161"/>
                      <a:pt x="93" y="159"/>
                    </a:cubicBezTo>
                    <a:cubicBezTo>
                      <a:pt x="93" y="158"/>
                      <a:pt x="91" y="155"/>
                      <a:pt x="90" y="155"/>
                    </a:cubicBezTo>
                    <a:cubicBezTo>
                      <a:pt x="91" y="153"/>
                      <a:pt x="86" y="150"/>
                      <a:pt x="84" y="150"/>
                    </a:cubicBezTo>
                    <a:cubicBezTo>
                      <a:pt x="84" y="150"/>
                      <a:pt x="84" y="150"/>
                      <a:pt x="83" y="150"/>
                    </a:cubicBezTo>
                    <a:cubicBezTo>
                      <a:pt x="82" y="150"/>
                      <a:pt x="81" y="147"/>
                      <a:pt x="79" y="147"/>
                    </a:cubicBezTo>
                    <a:cubicBezTo>
                      <a:pt x="77" y="147"/>
                      <a:pt x="75" y="146"/>
                      <a:pt x="73" y="146"/>
                    </a:cubicBezTo>
                    <a:cubicBezTo>
                      <a:pt x="72" y="145"/>
                      <a:pt x="69" y="145"/>
                      <a:pt x="68" y="144"/>
                    </a:cubicBezTo>
                    <a:cubicBezTo>
                      <a:pt x="67" y="144"/>
                      <a:pt x="66" y="141"/>
                      <a:pt x="66" y="139"/>
                    </a:cubicBezTo>
                    <a:cubicBezTo>
                      <a:pt x="66" y="138"/>
                      <a:pt x="65" y="133"/>
                      <a:pt x="63" y="133"/>
                    </a:cubicBezTo>
                    <a:cubicBezTo>
                      <a:pt x="63" y="132"/>
                      <a:pt x="60" y="130"/>
                      <a:pt x="59" y="130"/>
                    </a:cubicBezTo>
                    <a:cubicBezTo>
                      <a:pt x="59" y="130"/>
                      <a:pt x="58" y="127"/>
                      <a:pt x="58" y="127"/>
                    </a:cubicBezTo>
                    <a:cubicBezTo>
                      <a:pt x="58" y="126"/>
                      <a:pt x="55" y="123"/>
                      <a:pt x="55" y="124"/>
                    </a:cubicBezTo>
                    <a:cubicBezTo>
                      <a:pt x="54" y="125"/>
                      <a:pt x="57" y="127"/>
                      <a:pt x="57" y="128"/>
                    </a:cubicBezTo>
                    <a:cubicBezTo>
                      <a:pt x="57" y="128"/>
                      <a:pt x="59" y="132"/>
                      <a:pt x="60" y="132"/>
                    </a:cubicBezTo>
                    <a:cubicBezTo>
                      <a:pt x="64" y="140"/>
                      <a:pt x="56" y="135"/>
                      <a:pt x="56" y="132"/>
                    </a:cubicBezTo>
                    <a:cubicBezTo>
                      <a:pt x="56" y="131"/>
                      <a:pt x="54" y="127"/>
                      <a:pt x="54" y="126"/>
                    </a:cubicBezTo>
                    <a:cubicBezTo>
                      <a:pt x="53" y="126"/>
                      <a:pt x="52" y="122"/>
                      <a:pt x="52" y="122"/>
                    </a:cubicBezTo>
                    <a:cubicBezTo>
                      <a:pt x="52" y="120"/>
                      <a:pt x="51" y="119"/>
                      <a:pt x="48" y="119"/>
                    </a:cubicBezTo>
                    <a:cubicBezTo>
                      <a:pt x="48" y="119"/>
                      <a:pt x="46" y="116"/>
                      <a:pt x="46" y="116"/>
                    </a:cubicBezTo>
                    <a:cubicBezTo>
                      <a:pt x="46" y="115"/>
                      <a:pt x="44" y="112"/>
                      <a:pt x="43" y="112"/>
                    </a:cubicBezTo>
                    <a:cubicBezTo>
                      <a:pt x="43" y="110"/>
                      <a:pt x="42" y="107"/>
                      <a:pt x="43" y="105"/>
                    </a:cubicBezTo>
                    <a:cubicBezTo>
                      <a:pt x="43" y="102"/>
                      <a:pt x="43" y="97"/>
                      <a:pt x="39" y="94"/>
                    </a:cubicBezTo>
                    <a:cubicBezTo>
                      <a:pt x="46" y="81"/>
                      <a:pt x="55" y="69"/>
                      <a:pt x="65" y="59"/>
                    </a:cubicBezTo>
                    <a:close/>
                    <a:moveTo>
                      <a:pt x="122" y="100"/>
                    </a:moveTo>
                    <a:cubicBezTo>
                      <a:pt x="122" y="101"/>
                      <a:pt x="122" y="102"/>
                      <a:pt x="121" y="102"/>
                    </a:cubicBezTo>
                    <a:cubicBezTo>
                      <a:pt x="121" y="101"/>
                      <a:pt x="121" y="101"/>
                      <a:pt x="122" y="100"/>
                    </a:cubicBezTo>
                    <a:close/>
                    <a:moveTo>
                      <a:pt x="116" y="144"/>
                    </a:moveTo>
                    <a:cubicBezTo>
                      <a:pt x="116" y="144"/>
                      <a:pt x="115" y="145"/>
                      <a:pt x="115" y="144"/>
                    </a:cubicBezTo>
                    <a:cubicBezTo>
                      <a:pt x="116" y="144"/>
                      <a:pt x="116" y="144"/>
                      <a:pt x="116" y="144"/>
                    </a:cubicBezTo>
                    <a:close/>
                    <a:moveTo>
                      <a:pt x="108" y="144"/>
                    </a:moveTo>
                    <a:cubicBezTo>
                      <a:pt x="108" y="145"/>
                      <a:pt x="105" y="145"/>
                      <a:pt x="105" y="144"/>
                    </a:cubicBezTo>
                    <a:cubicBezTo>
                      <a:pt x="106" y="144"/>
                      <a:pt x="107" y="144"/>
                      <a:pt x="108" y="144"/>
                    </a:cubicBezTo>
                    <a:cubicBezTo>
                      <a:pt x="108" y="143"/>
                      <a:pt x="107" y="143"/>
                      <a:pt x="107" y="142"/>
                    </a:cubicBezTo>
                    <a:cubicBezTo>
                      <a:pt x="108" y="142"/>
                      <a:pt x="109" y="143"/>
                      <a:pt x="111" y="143"/>
                    </a:cubicBezTo>
                    <a:cubicBezTo>
                      <a:pt x="111" y="142"/>
                      <a:pt x="110" y="143"/>
                      <a:pt x="111" y="142"/>
                    </a:cubicBezTo>
                    <a:cubicBezTo>
                      <a:pt x="111" y="142"/>
                      <a:pt x="113" y="144"/>
                      <a:pt x="113" y="144"/>
                    </a:cubicBezTo>
                    <a:cubicBezTo>
                      <a:pt x="111" y="144"/>
                      <a:pt x="110" y="144"/>
                      <a:pt x="108" y="144"/>
                    </a:cubicBezTo>
                    <a:close/>
                    <a:moveTo>
                      <a:pt x="110" y="153"/>
                    </a:moveTo>
                    <a:cubicBezTo>
                      <a:pt x="110" y="153"/>
                      <a:pt x="110" y="153"/>
                      <a:pt x="109" y="153"/>
                    </a:cubicBezTo>
                    <a:cubicBezTo>
                      <a:pt x="109" y="153"/>
                      <a:pt x="109" y="153"/>
                      <a:pt x="109" y="153"/>
                    </a:cubicBezTo>
                    <a:cubicBezTo>
                      <a:pt x="109" y="153"/>
                      <a:pt x="110" y="153"/>
                      <a:pt x="110" y="153"/>
                    </a:cubicBezTo>
                    <a:close/>
                    <a:moveTo>
                      <a:pt x="100" y="140"/>
                    </a:moveTo>
                    <a:cubicBezTo>
                      <a:pt x="99" y="140"/>
                      <a:pt x="97" y="139"/>
                      <a:pt x="97" y="138"/>
                    </a:cubicBezTo>
                    <a:cubicBezTo>
                      <a:pt x="97" y="138"/>
                      <a:pt x="98" y="138"/>
                      <a:pt x="99" y="137"/>
                    </a:cubicBezTo>
                    <a:cubicBezTo>
                      <a:pt x="101" y="137"/>
                      <a:pt x="102" y="139"/>
                      <a:pt x="104" y="139"/>
                    </a:cubicBezTo>
                    <a:cubicBezTo>
                      <a:pt x="104" y="140"/>
                      <a:pt x="106" y="141"/>
                      <a:pt x="104" y="141"/>
                    </a:cubicBezTo>
                    <a:cubicBezTo>
                      <a:pt x="102" y="142"/>
                      <a:pt x="101" y="141"/>
                      <a:pt x="100" y="140"/>
                    </a:cubicBezTo>
                    <a:close/>
                    <a:moveTo>
                      <a:pt x="103" y="145"/>
                    </a:moveTo>
                    <a:cubicBezTo>
                      <a:pt x="102" y="145"/>
                      <a:pt x="102" y="145"/>
                      <a:pt x="102" y="145"/>
                    </a:cubicBezTo>
                    <a:cubicBezTo>
                      <a:pt x="102" y="144"/>
                      <a:pt x="103" y="143"/>
                      <a:pt x="103" y="145"/>
                    </a:cubicBezTo>
                    <a:close/>
                    <a:moveTo>
                      <a:pt x="101" y="145"/>
                    </a:moveTo>
                    <a:cubicBezTo>
                      <a:pt x="101" y="145"/>
                      <a:pt x="100" y="145"/>
                      <a:pt x="100" y="144"/>
                    </a:cubicBezTo>
                    <a:cubicBezTo>
                      <a:pt x="101" y="144"/>
                      <a:pt x="101" y="144"/>
                      <a:pt x="101" y="145"/>
                    </a:cubicBezTo>
                    <a:close/>
                    <a:moveTo>
                      <a:pt x="95" y="138"/>
                    </a:moveTo>
                    <a:cubicBezTo>
                      <a:pt x="95" y="139"/>
                      <a:pt x="92" y="139"/>
                      <a:pt x="93" y="137"/>
                    </a:cubicBezTo>
                    <a:cubicBezTo>
                      <a:pt x="93" y="137"/>
                      <a:pt x="93" y="137"/>
                      <a:pt x="93" y="137"/>
                    </a:cubicBezTo>
                    <a:cubicBezTo>
                      <a:pt x="94" y="138"/>
                      <a:pt x="94" y="138"/>
                      <a:pt x="95" y="13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23" name="【Audiojungle】无名曲0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303973" y="11572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2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2">
                <p:cTn id="31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6" grpId="0"/>
      <p:bldP spid="8" grpId="0"/>
      <p:bldP spid="9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38675" y="2483743"/>
            <a:ext cx="5038725" cy="8026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53212" y="2255792"/>
            <a:ext cx="2481776" cy="1209721"/>
            <a:chOff x="2353212" y="2255792"/>
            <a:chExt cx="2481776" cy="1209721"/>
          </a:xfrm>
        </p:grpSpPr>
        <p:sp>
          <p:nvSpPr>
            <p:cNvPr id="4" name="圆角矩形 3"/>
            <p:cNvSpPr/>
            <p:nvPr/>
          </p:nvSpPr>
          <p:spPr>
            <a:xfrm>
              <a:off x="2353212" y="2255792"/>
              <a:ext cx="2481776" cy="120972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3785340" y="2445951"/>
              <a:ext cx="853335" cy="85182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dirty="0" smtClean="0"/>
                <a:t>2</a:t>
              </a:r>
              <a:endParaRPr lang="zh-CN" altLang="en-US" sz="4000" b="1" dirty="0"/>
            </a:p>
          </p:txBody>
        </p:sp>
      </p:grpSp>
      <p:sp>
        <p:nvSpPr>
          <p:cNvPr id="6" name="Freeform 413"/>
          <p:cNvSpPr>
            <a:spLocks noEditPoints="1"/>
          </p:cNvSpPr>
          <p:nvPr/>
        </p:nvSpPr>
        <p:spPr bwMode="auto">
          <a:xfrm>
            <a:off x="2682114" y="2885083"/>
            <a:ext cx="421088" cy="421088"/>
          </a:xfrm>
          <a:custGeom>
            <a:avLst/>
            <a:gdLst>
              <a:gd name="T0" fmla="*/ 128103 w 216"/>
              <a:gd name="T1" fmla="*/ 54291 h 216"/>
              <a:gd name="T2" fmla="*/ 108582 w 216"/>
              <a:gd name="T3" fmla="*/ 50631 h 216"/>
              <a:gd name="T4" fmla="*/ 107362 w 216"/>
              <a:gd name="T5" fmla="*/ 46971 h 216"/>
              <a:gd name="T6" fmla="*/ 118343 w 216"/>
              <a:gd name="T7" fmla="*/ 29891 h 216"/>
              <a:gd name="T8" fmla="*/ 117733 w 216"/>
              <a:gd name="T9" fmla="*/ 25011 h 216"/>
              <a:gd name="T10" fmla="*/ 106752 w 216"/>
              <a:gd name="T11" fmla="*/ 14030 h 216"/>
              <a:gd name="T12" fmla="*/ 101872 w 216"/>
              <a:gd name="T13" fmla="*/ 13420 h 216"/>
              <a:gd name="T14" fmla="*/ 84792 w 216"/>
              <a:gd name="T15" fmla="*/ 24401 h 216"/>
              <a:gd name="T16" fmla="*/ 81132 w 216"/>
              <a:gd name="T17" fmla="*/ 23181 h 216"/>
              <a:gd name="T18" fmla="*/ 77472 w 216"/>
              <a:gd name="T19" fmla="*/ 3660 h 216"/>
              <a:gd name="T20" fmla="*/ 73812 w 216"/>
              <a:gd name="T21" fmla="*/ 0 h 216"/>
              <a:gd name="T22" fmla="*/ 57951 w 216"/>
              <a:gd name="T23" fmla="*/ 0 h 216"/>
              <a:gd name="T24" fmla="*/ 54291 w 216"/>
              <a:gd name="T25" fmla="*/ 3660 h 216"/>
              <a:gd name="T26" fmla="*/ 50631 w 216"/>
              <a:gd name="T27" fmla="*/ 23181 h 216"/>
              <a:gd name="T28" fmla="*/ 46971 w 216"/>
              <a:gd name="T29" fmla="*/ 24401 h 216"/>
              <a:gd name="T30" fmla="*/ 29891 w 216"/>
              <a:gd name="T31" fmla="*/ 13420 h 216"/>
              <a:gd name="T32" fmla="*/ 25011 w 216"/>
              <a:gd name="T33" fmla="*/ 14030 h 216"/>
              <a:gd name="T34" fmla="*/ 14030 w 216"/>
              <a:gd name="T35" fmla="*/ 25011 h 216"/>
              <a:gd name="T36" fmla="*/ 13420 w 216"/>
              <a:gd name="T37" fmla="*/ 29891 h 216"/>
              <a:gd name="T38" fmla="*/ 24401 w 216"/>
              <a:gd name="T39" fmla="*/ 46971 h 216"/>
              <a:gd name="T40" fmla="*/ 23181 w 216"/>
              <a:gd name="T41" fmla="*/ 50631 h 216"/>
              <a:gd name="T42" fmla="*/ 3660 w 216"/>
              <a:gd name="T43" fmla="*/ 54291 h 216"/>
              <a:gd name="T44" fmla="*/ 0 w 216"/>
              <a:gd name="T45" fmla="*/ 57951 h 216"/>
              <a:gd name="T46" fmla="*/ 0 w 216"/>
              <a:gd name="T47" fmla="*/ 73812 h 216"/>
              <a:gd name="T48" fmla="*/ 3660 w 216"/>
              <a:gd name="T49" fmla="*/ 77472 h 216"/>
              <a:gd name="T50" fmla="*/ 23181 w 216"/>
              <a:gd name="T51" fmla="*/ 81132 h 216"/>
              <a:gd name="T52" fmla="*/ 24401 w 216"/>
              <a:gd name="T53" fmla="*/ 84792 h 216"/>
              <a:gd name="T54" fmla="*/ 13420 w 216"/>
              <a:gd name="T55" fmla="*/ 101872 h 216"/>
              <a:gd name="T56" fmla="*/ 14030 w 216"/>
              <a:gd name="T57" fmla="*/ 106752 h 216"/>
              <a:gd name="T58" fmla="*/ 25011 w 216"/>
              <a:gd name="T59" fmla="*/ 117733 h 216"/>
              <a:gd name="T60" fmla="*/ 29891 w 216"/>
              <a:gd name="T61" fmla="*/ 118343 h 216"/>
              <a:gd name="T62" fmla="*/ 46971 w 216"/>
              <a:gd name="T63" fmla="*/ 107362 h 216"/>
              <a:gd name="T64" fmla="*/ 50631 w 216"/>
              <a:gd name="T65" fmla="*/ 108582 h 216"/>
              <a:gd name="T66" fmla="*/ 54291 w 216"/>
              <a:gd name="T67" fmla="*/ 128103 h 216"/>
              <a:gd name="T68" fmla="*/ 57951 w 216"/>
              <a:gd name="T69" fmla="*/ 131763 h 216"/>
              <a:gd name="T70" fmla="*/ 73812 w 216"/>
              <a:gd name="T71" fmla="*/ 131763 h 216"/>
              <a:gd name="T72" fmla="*/ 77472 w 216"/>
              <a:gd name="T73" fmla="*/ 128103 h 216"/>
              <a:gd name="T74" fmla="*/ 81132 w 216"/>
              <a:gd name="T75" fmla="*/ 108582 h 216"/>
              <a:gd name="T76" fmla="*/ 84792 w 216"/>
              <a:gd name="T77" fmla="*/ 107362 h 216"/>
              <a:gd name="T78" fmla="*/ 101872 w 216"/>
              <a:gd name="T79" fmla="*/ 118343 h 216"/>
              <a:gd name="T80" fmla="*/ 106752 w 216"/>
              <a:gd name="T81" fmla="*/ 117733 h 216"/>
              <a:gd name="T82" fmla="*/ 117733 w 216"/>
              <a:gd name="T83" fmla="*/ 106752 h 216"/>
              <a:gd name="T84" fmla="*/ 118343 w 216"/>
              <a:gd name="T85" fmla="*/ 101872 h 216"/>
              <a:gd name="T86" fmla="*/ 107362 w 216"/>
              <a:gd name="T87" fmla="*/ 84792 h 216"/>
              <a:gd name="T88" fmla="*/ 108582 w 216"/>
              <a:gd name="T89" fmla="*/ 81132 h 216"/>
              <a:gd name="T90" fmla="*/ 128103 w 216"/>
              <a:gd name="T91" fmla="*/ 77472 h 216"/>
              <a:gd name="T92" fmla="*/ 131763 w 216"/>
              <a:gd name="T93" fmla="*/ 73812 h 216"/>
              <a:gd name="T94" fmla="*/ 131763 w 216"/>
              <a:gd name="T95" fmla="*/ 57951 h 216"/>
              <a:gd name="T96" fmla="*/ 128103 w 216"/>
              <a:gd name="T97" fmla="*/ 54291 h 216"/>
              <a:gd name="T98" fmla="*/ 65882 w 216"/>
              <a:gd name="T99" fmla="*/ 89672 h 216"/>
              <a:gd name="T100" fmla="*/ 42091 w 216"/>
              <a:gd name="T101" fmla="*/ 65882 h 216"/>
              <a:gd name="T102" fmla="*/ 65882 w 216"/>
              <a:gd name="T103" fmla="*/ 42091 h 216"/>
              <a:gd name="T104" fmla="*/ 89672 w 216"/>
              <a:gd name="T105" fmla="*/ 65882 h 216"/>
              <a:gd name="T106" fmla="*/ 65882 w 216"/>
              <a:gd name="T107" fmla="*/ 89672 h 21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16"/>
              <a:gd name="T163" fmla="*/ 0 h 216"/>
              <a:gd name="T164" fmla="*/ 216 w 216"/>
              <a:gd name="T165" fmla="*/ 216 h 21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16" h="216">
                <a:moveTo>
                  <a:pt x="210" y="89"/>
                </a:moveTo>
                <a:cubicBezTo>
                  <a:pt x="178" y="83"/>
                  <a:pt x="178" y="83"/>
                  <a:pt x="178" y="83"/>
                </a:cubicBezTo>
                <a:cubicBezTo>
                  <a:pt x="175" y="82"/>
                  <a:pt x="174" y="80"/>
                  <a:pt x="176" y="77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6" y="47"/>
                  <a:pt x="195" y="43"/>
                  <a:pt x="193" y="41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3" y="21"/>
                  <a:pt x="169" y="20"/>
                  <a:pt x="167" y="22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7" y="42"/>
                  <a:pt x="134" y="41"/>
                  <a:pt x="133" y="38"/>
                </a:cubicBezTo>
                <a:cubicBezTo>
                  <a:pt x="127" y="6"/>
                  <a:pt x="127" y="6"/>
                  <a:pt x="127" y="6"/>
                </a:cubicBezTo>
                <a:cubicBezTo>
                  <a:pt x="127" y="3"/>
                  <a:pt x="124" y="0"/>
                  <a:pt x="121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89" y="3"/>
                  <a:pt x="89" y="6"/>
                </a:cubicBezTo>
                <a:cubicBezTo>
                  <a:pt x="83" y="38"/>
                  <a:pt x="83" y="38"/>
                  <a:pt x="83" y="38"/>
                </a:cubicBezTo>
                <a:cubicBezTo>
                  <a:pt x="82" y="41"/>
                  <a:pt x="80" y="42"/>
                  <a:pt x="77" y="40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20"/>
                  <a:pt x="43" y="21"/>
                  <a:pt x="41" y="23"/>
                </a:cubicBezTo>
                <a:cubicBezTo>
                  <a:pt x="23" y="41"/>
                  <a:pt x="23" y="41"/>
                  <a:pt x="23" y="41"/>
                </a:cubicBezTo>
                <a:cubicBezTo>
                  <a:pt x="21" y="43"/>
                  <a:pt x="20" y="47"/>
                  <a:pt x="22" y="49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0"/>
                  <a:pt x="41" y="82"/>
                  <a:pt x="38" y="83"/>
                </a:cubicBezTo>
                <a:cubicBezTo>
                  <a:pt x="6" y="89"/>
                  <a:pt x="6" y="89"/>
                  <a:pt x="6" y="89"/>
                </a:cubicBezTo>
                <a:cubicBezTo>
                  <a:pt x="3" y="89"/>
                  <a:pt x="0" y="92"/>
                  <a:pt x="0" y="9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6" y="127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41" y="134"/>
                  <a:pt x="42" y="137"/>
                  <a:pt x="40" y="139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20" y="169"/>
                  <a:pt x="21" y="173"/>
                  <a:pt x="23" y="175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43" y="195"/>
                  <a:pt x="47" y="196"/>
                  <a:pt x="49" y="194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80" y="174"/>
                  <a:pt x="82" y="175"/>
                  <a:pt x="83" y="178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9" y="213"/>
                  <a:pt x="92" y="216"/>
                  <a:pt x="95" y="216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124" y="216"/>
                  <a:pt x="127" y="213"/>
                  <a:pt x="127" y="210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34" y="175"/>
                  <a:pt x="137" y="174"/>
                  <a:pt x="139" y="176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69" y="196"/>
                  <a:pt x="173" y="195"/>
                  <a:pt x="175" y="193"/>
                </a:cubicBezTo>
                <a:cubicBezTo>
                  <a:pt x="193" y="175"/>
                  <a:pt x="193" y="175"/>
                  <a:pt x="193" y="175"/>
                </a:cubicBezTo>
                <a:cubicBezTo>
                  <a:pt x="195" y="173"/>
                  <a:pt x="196" y="169"/>
                  <a:pt x="194" y="167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4" y="137"/>
                  <a:pt x="175" y="134"/>
                  <a:pt x="178" y="133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3" y="127"/>
                  <a:pt x="216" y="124"/>
                  <a:pt x="216" y="121"/>
                </a:cubicBezTo>
                <a:cubicBezTo>
                  <a:pt x="216" y="95"/>
                  <a:pt x="216" y="95"/>
                  <a:pt x="216" y="95"/>
                </a:cubicBezTo>
                <a:cubicBezTo>
                  <a:pt x="216" y="92"/>
                  <a:pt x="213" y="89"/>
                  <a:pt x="210" y="89"/>
                </a:cubicBezTo>
                <a:close/>
                <a:moveTo>
                  <a:pt x="108" y="147"/>
                </a:moveTo>
                <a:cubicBezTo>
                  <a:pt x="86" y="147"/>
                  <a:pt x="69" y="130"/>
                  <a:pt x="69" y="108"/>
                </a:cubicBezTo>
                <a:cubicBezTo>
                  <a:pt x="69" y="87"/>
                  <a:pt x="86" y="69"/>
                  <a:pt x="108" y="69"/>
                </a:cubicBezTo>
                <a:cubicBezTo>
                  <a:pt x="130" y="69"/>
                  <a:pt x="147" y="87"/>
                  <a:pt x="147" y="108"/>
                </a:cubicBezTo>
                <a:cubicBezTo>
                  <a:pt x="147" y="130"/>
                  <a:pt x="130" y="147"/>
                  <a:pt x="108" y="14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" name="Freeform 412"/>
          <p:cNvSpPr>
            <a:spLocks noEditPoints="1"/>
          </p:cNvSpPr>
          <p:nvPr/>
        </p:nvSpPr>
        <p:spPr bwMode="auto">
          <a:xfrm>
            <a:off x="3079578" y="2725741"/>
            <a:ext cx="311124" cy="311124"/>
          </a:xfrm>
          <a:custGeom>
            <a:avLst/>
            <a:gdLst>
              <a:gd name="T0" fmla="*/ 64823 w 108"/>
              <a:gd name="T1" fmla="*/ 27164 h 108"/>
              <a:gd name="T2" fmla="*/ 54945 w 108"/>
              <a:gd name="T3" fmla="*/ 25312 h 108"/>
              <a:gd name="T4" fmla="*/ 54328 w 108"/>
              <a:gd name="T5" fmla="*/ 23460 h 108"/>
              <a:gd name="T6" fmla="*/ 59884 w 108"/>
              <a:gd name="T7" fmla="*/ 15434 h 108"/>
              <a:gd name="T8" fmla="*/ 59267 w 108"/>
              <a:gd name="T9" fmla="*/ 12347 h 108"/>
              <a:gd name="T10" fmla="*/ 53710 w 108"/>
              <a:gd name="T11" fmla="*/ 6791 h 108"/>
              <a:gd name="T12" fmla="*/ 51241 w 108"/>
              <a:gd name="T13" fmla="*/ 6791 h 108"/>
              <a:gd name="T14" fmla="*/ 42598 w 108"/>
              <a:gd name="T15" fmla="*/ 12347 h 108"/>
              <a:gd name="T16" fmla="*/ 40746 w 108"/>
              <a:gd name="T17" fmla="*/ 11730 h 108"/>
              <a:gd name="T18" fmla="*/ 39511 w 108"/>
              <a:gd name="T19" fmla="*/ 1852 h 108"/>
              <a:gd name="T20" fmla="*/ 37042 w 108"/>
              <a:gd name="T21" fmla="*/ 0 h 108"/>
              <a:gd name="T22" fmla="*/ 29633 w 108"/>
              <a:gd name="T23" fmla="*/ 0 h 108"/>
              <a:gd name="T24" fmla="*/ 27164 w 108"/>
              <a:gd name="T25" fmla="*/ 1852 h 108"/>
              <a:gd name="T26" fmla="*/ 25312 w 108"/>
              <a:gd name="T27" fmla="*/ 11730 h 108"/>
              <a:gd name="T28" fmla="*/ 23460 w 108"/>
              <a:gd name="T29" fmla="*/ 12347 h 108"/>
              <a:gd name="T30" fmla="*/ 15434 w 108"/>
              <a:gd name="T31" fmla="*/ 6791 h 108"/>
              <a:gd name="T32" fmla="*/ 12347 w 108"/>
              <a:gd name="T33" fmla="*/ 6791 h 108"/>
              <a:gd name="T34" fmla="*/ 6791 w 108"/>
              <a:gd name="T35" fmla="*/ 12347 h 108"/>
              <a:gd name="T36" fmla="*/ 6791 w 108"/>
              <a:gd name="T37" fmla="*/ 15434 h 108"/>
              <a:gd name="T38" fmla="*/ 12347 w 108"/>
              <a:gd name="T39" fmla="*/ 23460 h 108"/>
              <a:gd name="T40" fmla="*/ 11730 w 108"/>
              <a:gd name="T41" fmla="*/ 25312 h 108"/>
              <a:gd name="T42" fmla="*/ 1852 w 108"/>
              <a:gd name="T43" fmla="*/ 27164 h 108"/>
              <a:gd name="T44" fmla="*/ 0 w 108"/>
              <a:gd name="T45" fmla="*/ 29633 h 108"/>
              <a:gd name="T46" fmla="*/ 0 w 108"/>
              <a:gd name="T47" fmla="*/ 37042 h 108"/>
              <a:gd name="T48" fmla="*/ 1852 w 108"/>
              <a:gd name="T49" fmla="*/ 39511 h 108"/>
              <a:gd name="T50" fmla="*/ 11730 w 108"/>
              <a:gd name="T51" fmla="*/ 41363 h 108"/>
              <a:gd name="T52" fmla="*/ 12347 w 108"/>
              <a:gd name="T53" fmla="*/ 42598 h 108"/>
              <a:gd name="T54" fmla="*/ 6791 w 108"/>
              <a:gd name="T55" fmla="*/ 51241 h 108"/>
              <a:gd name="T56" fmla="*/ 6791 w 108"/>
              <a:gd name="T57" fmla="*/ 54328 h 108"/>
              <a:gd name="T58" fmla="*/ 12347 w 108"/>
              <a:gd name="T59" fmla="*/ 59267 h 108"/>
              <a:gd name="T60" fmla="*/ 15434 w 108"/>
              <a:gd name="T61" fmla="*/ 59884 h 108"/>
              <a:gd name="T62" fmla="*/ 23460 w 108"/>
              <a:gd name="T63" fmla="*/ 54328 h 108"/>
              <a:gd name="T64" fmla="*/ 25312 w 108"/>
              <a:gd name="T65" fmla="*/ 54945 h 108"/>
              <a:gd name="T66" fmla="*/ 27164 w 108"/>
              <a:gd name="T67" fmla="*/ 64823 h 108"/>
              <a:gd name="T68" fmla="*/ 29633 w 108"/>
              <a:gd name="T69" fmla="*/ 66675 h 108"/>
              <a:gd name="T70" fmla="*/ 37042 w 108"/>
              <a:gd name="T71" fmla="*/ 66675 h 108"/>
              <a:gd name="T72" fmla="*/ 39511 w 108"/>
              <a:gd name="T73" fmla="*/ 64823 h 108"/>
              <a:gd name="T74" fmla="*/ 40746 w 108"/>
              <a:gd name="T75" fmla="*/ 54945 h 108"/>
              <a:gd name="T76" fmla="*/ 42598 w 108"/>
              <a:gd name="T77" fmla="*/ 54328 h 108"/>
              <a:gd name="T78" fmla="*/ 51241 w 108"/>
              <a:gd name="T79" fmla="*/ 59884 h 108"/>
              <a:gd name="T80" fmla="*/ 53710 w 108"/>
              <a:gd name="T81" fmla="*/ 59267 h 108"/>
              <a:gd name="T82" fmla="*/ 59267 w 108"/>
              <a:gd name="T83" fmla="*/ 54328 h 108"/>
              <a:gd name="T84" fmla="*/ 59884 w 108"/>
              <a:gd name="T85" fmla="*/ 51241 h 108"/>
              <a:gd name="T86" fmla="*/ 54328 w 108"/>
              <a:gd name="T87" fmla="*/ 42598 h 108"/>
              <a:gd name="T88" fmla="*/ 54945 w 108"/>
              <a:gd name="T89" fmla="*/ 41363 h 108"/>
              <a:gd name="T90" fmla="*/ 64823 w 108"/>
              <a:gd name="T91" fmla="*/ 39511 h 108"/>
              <a:gd name="T92" fmla="*/ 66675 w 108"/>
              <a:gd name="T93" fmla="*/ 37042 h 108"/>
              <a:gd name="T94" fmla="*/ 66675 w 108"/>
              <a:gd name="T95" fmla="*/ 29633 h 108"/>
              <a:gd name="T96" fmla="*/ 64823 w 108"/>
              <a:gd name="T97" fmla="*/ 27164 h 108"/>
              <a:gd name="T98" fmla="*/ 33338 w 108"/>
              <a:gd name="T99" fmla="*/ 43833 h 108"/>
              <a:gd name="T100" fmla="*/ 22842 w 108"/>
              <a:gd name="T101" fmla="*/ 33338 h 108"/>
              <a:gd name="T102" fmla="*/ 33338 w 108"/>
              <a:gd name="T103" fmla="*/ 22842 h 108"/>
              <a:gd name="T104" fmla="*/ 43833 w 108"/>
              <a:gd name="T105" fmla="*/ 33338 h 108"/>
              <a:gd name="T106" fmla="*/ 33338 w 108"/>
              <a:gd name="T107" fmla="*/ 43833 h 10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08"/>
              <a:gd name="T163" fmla="*/ 0 h 108"/>
              <a:gd name="T164" fmla="*/ 108 w 108"/>
              <a:gd name="T165" fmla="*/ 108 h 10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08" h="108">
                <a:moveTo>
                  <a:pt x="105" y="44"/>
                </a:moveTo>
                <a:cubicBezTo>
                  <a:pt x="89" y="41"/>
                  <a:pt x="89" y="41"/>
                  <a:pt x="89" y="41"/>
                </a:cubicBezTo>
                <a:cubicBezTo>
                  <a:pt x="87" y="41"/>
                  <a:pt x="87" y="40"/>
                  <a:pt x="88" y="38"/>
                </a:cubicBezTo>
                <a:cubicBezTo>
                  <a:pt x="97" y="25"/>
                  <a:pt x="97" y="25"/>
                  <a:pt x="97" y="25"/>
                </a:cubicBezTo>
                <a:cubicBezTo>
                  <a:pt x="98" y="23"/>
                  <a:pt x="97" y="21"/>
                  <a:pt x="96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86" y="10"/>
                  <a:pt x="84" y="10"/>
                  <a:pt x="83" y="11"/>
                </a:cubicBezTo>
                <a:cubicBezTo>
                  <a:pt x="69" y="20"/>
                  <a:pt x="69" y="20"/>
                  <a:pt x="69" y="20"/>
                </a:cubicBezTo>
                <a:cubicBezTo>
                  <a:pt x="68" y="21"/>
                  <a:pt x="67" y="21"/>
                  <a:pt x="66" y="19"/>
                </a:cubicBezTo>
                <a:cubicBezTo>
                  <a:pt x="64" y="3"/>
                  <a:pt x="64" y="3"/>
                  <a:pt x="64" y="3"/>
                </a:cubicBezTo>
                <a:cubicBezTo>
                  <a:pt x="63" y="1"/>
                  <a:pt x="62" y="0"/>
                  <a:pt x="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4" y="1"/>
                  <a:pt x="44" y="3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40" y="21"/>
                  <a:pt x="38" y="20"/>
                </a:cubicBezTo>
                <a:cubicBezTo>
                  <a:pt x="25" y="11"/>
                  <a:pt x="25" y="11"/>
                  <a:pt x="25" y="11"/>
                </a:cubicBezTo>
                <a:cubicBezTo>
                  <a:pt x="23" y="10"/>
                  <a:pt x="21" y="10"/>
                  <a:pt x="20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10" y="23"/>
                  <a:pt x="11" y="25"/>
                </a:cubicBezTo>
                <a:cubicBezTo>
                  <a:pt x="20" y="38"/>
                  <a:pt x="20" y="38"/>
                  <a:pt x="20" y="38"/>
                </a:cubicBezTo>
                <a:cubicBezTo>
                  <a:pt x="21" y="40"/>
                  <a:pt x="21" y="41"/>
                  <a:pt x="19" y="41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5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1" y="63"/>
                  <a:pt x="3" y="64"/>
                </a:cubicBez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1" y="68"/>
                  <a:pt x="20" y="69"/>
                </a:cubicBezTo>
                <a:cubicBezTo>
                  <a:pt x="11" y="83"/>
                  <a:pt x="11" y="83"/>
                  <a:pt x="11" y="83"/>
                </a:cubicBezTo>
                <a:cubicBezTo>
                  <a:pt x="10" y="84"/>
                  <a:pt x="10" y="86"/>
                  <a:pt x="11" y="88"/>
                </a:cubicBezTo>
                <a:cubicBezTo>
                  <a:pt x="20" y="96"/>
                  <a:pt x="20" y="96"/>
                  <a:pt x="20" y="96"/>
                </a:cubicBezTo>
                <a:cubicBezTo>
                  <a:pt x="21" y="97"/>
                  <a:pt x="23" y="98"/>
                  <a:pt x="25" y="97"/>
                </a:cubicBezTo>
                <a:cubicBezTo>
                  <a:pt x="38" y="88"/>
                  <a:pt x="38" y="88"/>
                  <a:pt x="38" y="88"/>
                </a:cubicBezTo>
                <a:cubicBezTo>
                  <a:pt x="40" y="87"/>
                  <a:pt x="41" y="87"/>
                  <a:pt x="41" y="89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6"/>
                  <a:pt x="46" y="108"/>
                  <a:pt x="48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2" y="108"/>
                  <a:pt x="63" y="106"/>
                  <a:pt x="64" y="105"/>
                </a:cubicBezTo>
                <a:cubicBezTo>
                  <a:pt x="66" y="89"/>
                  <a:pt x="66" y="89"/>
                  <a:pt x="66" y="89"/>
                </a:cubicBezTo>
                <a:cubicBezTo>
                  <a:pt x="67" y="87"/>
                  <a:pt x="68" y="87"/>
                  <a:pt x="69" y="88"/>
                </a:cubicBezTo>
                <a:cubicBezTo>
                  <a:pt x="83" y="97"/>
                  <a:pt x="83" y="97"/>
                  <a:pt x="83" y="97"/>
                </a:cubicBezTo>
                <a:cubicBezTo>
                  <a:pt x="84" y="98"/>
                  <a:pt x="86" y="97"/>
                  <a:pt x="87" y="96"/>
                </a:cubicBezTo>
                <a:cubicBezTo>
                  <a:pt x="96" y="88"/>
                  <a:pt x="96" y="88"/>
                  <a:pt x="96" y="88"/>
                </a:cubicBezTo>
                <a:cubicBezTo>
                  <a:pt x="97" y="86"/>
                  <a:pt x="98" y="84"/>
                  <a:pt x="97" y="83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8"/>
                  <a:pt x="87" y="67"/>
                  <a:pt x="89" y="6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6" y="63"/>
                  <a:pt x="108" y="62"/>
                  <a:pt x="108" y="6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8" y="46"/>
                  <a:pt x="106" y="45"/>
                  <a:pt x="105" y="44"/>
                </a:cubicBezTo>
                <a:close/>
                <a:moveTo>
                  <a:pt x="54" y="71"/>
                </a:moveTo>
                <a:cubicBezTo>
                  <a:pt x="45" y="71"/>
                  <a:pt x="37" y="63"/>
                  <a:pt x="37" y="54"/>
                </a:cubicBezTo>
                <a:cubicBezTo>
                  <a:pt x="37" y="45"/>
                  <a:pt x="45" y="37"/>
                  <a:pt x="54" y="37"/>
                </a:cubicBezTo>
                <a:cubicBezTo>
                  <a:pt x="63" y="37"/>
                  <a:pt x="71" y="45"/>
                  <a:pt x="71" y="54"/>
                </a:cubicBezTo>
                <a:cubicBezTo>
                  <a:pt x="71" y="63"/>
                  <a:pt x="63" y="71"/>
                  <a:pt x="54" y="7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61354" y="2655760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单击此处添加标题文本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738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10629900" y="0"/>
            <a:ext cx="15621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4000" b="1"/>
          </a:p>
        </p:txBody>
      </p:sp>
      <p:sp>
        <p:nvSpPr>
          <p:cNvPr id="34" name="矩形 33"/>
          <p:cNvSpPr/>
          <p:nvPr/>
        </p:nvSpPr>
        <p:spPr>
          <a:xfrm>
            <a:off x="3316217" y="1641494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59325" y="0"/>
            <a:ext cx="7432675" cy="6858000"/>
          </a:xfrm>
          <a:prstGeom prst="trapezoid">
            <a:avLst>
              <a:gd name="adj" fmla="val 22923"/>
            </a:avLst>
          </a:prstGeom>
        </p:spPr>
      </p:pic>
      <p:sp>
        <p:nvSpPr>
          <p:cNvPr id="44" name="矩形 43"/>
          <p:cNvSpPr/>
          <p:nvPr/>
        </p:nvSpPr>
        <p:spPr>
          <a:xfrm>
            <a:off x="2201458" y="1920603"/>
            <a:ext cx="3067735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</a:t>
            </a:r>
          </a:p>
        </p:txBody>
      </p:sp>
      <p:sp>
        <p:nvSpPr>
          <p:cNvPr id="47" name="椭圆 46"/>
          <p:cNvSpPr/>
          <p:nvPr/>
        </p:nvSpPr>
        <p:spPr>
          <a:xfrm>
            <a:off x="5519529" y="1750978"/>
            <a:ext cx="661860" cy="649322"/>
          </a:xfrm>
          <a:prstGeom prst="ellips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065881" y="2925261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951122" y="3204370"/>
            <a:ext cx="3067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</a:t>
            </a:r>
          </a:p>
        </p:txBody>
      </p:sp>
      <p:sp>
        <p:nvSpPr>
          <p:cNvPr id="50" name="椭圆 49"/>
          <p:cNvSpPr/>
          <p:nvPr/>
        </p:nvSpPr>
        <p:spPr>
          <a:xfrm>
            <a:off x="5269193" y="3034745"/>
            <a:ext cx="661860" cy="649322"/>
          </a:xfrm>
          <a:prstGeom prst="ellips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748053" y="4202974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633294" y="4482083"/>
            <a:ext cx="3067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</a:t>
            </a:r>
          </a:p>
        </p:txBody>
      </p:sp>
      <p:sp>
        <p:nvSpPr>
          <p:cNvPr id="53" name="椭圆 52"/>
          <p:cNvSpPr/>
          <p:nvPr/>
        </p:nvSpPr>
        <p:spPr>
          <a:xfrm>
            <a:off x="4951365" y="4312458"/>
            <a:ext cx="661860" cy="649322"/>
          </a:xfrm>
          <a:prstGeom prst="ellips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6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0" grpId="0"/>
      <p:bldP spid="41" grpId="0"/>
      <p:bldP spid="44" grpId="0"/>
      <p:bldP spid="47" grpId="0" animBg="1"/>
      <p:bldP spid="48" grpId="0"/>
      <p:bldP spid="49" grpId="0"/>
      <p:bldP spid="50" grpId="0" animBg="1"/>
      <p:bldP spid="51" grpId="0"/>
      <p:bldP spid="52" grpId="0"/>
      <p:bldP spid="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020190" y="1323975"/>
            <a:ext cx="1565533" cy="2548363"/>
            <a:chOff x="6020190" y="1323975"/>
            <a:chExt cx="1565533" cy="2548363"/>
          </a:xfrm>
        </p:grpSpPr>
        <p:sp>
          <p:nvSpPr>
            <p:cNvPr id="2" name="Freeform 12"/>
            <p:cNvSpPr>
              <a:spLocks/>
            </p:cNvSpPr>
            <p:nvPr/>
          </p:nvSpPr>
          <p:spPr bwMode="auto">
            <a:xfrm>
              <a:off x="6020190" y="1323975"/>
              <a:ext cx="1565533" cy="2548363"/>
            </a:xfrm>
            <a:custGeom>
              <a:avLst/>
              <a:gdLst>
                <a:gd name="T0" fmla="*/ 0 w 498"/>
                <a:gd name="T1" fmla="*/ 0 h 994"/>
                <a:gd name="T2" fmla="*/ 1565575 w 498"/>
                <a:gd name="T3" fmla="*/ 1276862 h 994"/>
                <a:gd name="T4" fmla="*/ 0 w 498"/>
                <a:gd name="T5" fmla="*/ 2548596 h 994"/>
                <a:gd name="T6" fmla="*/ 0 w 498"/>
                <a:gd name="T7" fmla="*/ 0 h 9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8"/>
                <a:gd name="T13" fmla="*/ 0 h 994"/>
                <a:gd name="T14" fmla="*/ 498 w 498"/>
                <a:gd name="T15" fmla="*/ 994 h 9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8" h="994">
                  <a:moveTo>
                    <a:pt x="0" y="0"/>
                  </a:moveTo>
                  <a:lnTo>
                    <a:pt x="498" y="498"/>
                  </a:lnTo>
                  <a:lnTo>
                    <a:pt x="0" y="9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600">
                <a:latin typeface="Calibri" pitchFamily="34" charset="0"/>
              </a:endParaRPr>
            </a:p>
          </p:txBody>
        </p:sp>
        <p:sp>
          <p:nvSpPr>
            <p:cNvPr id="4" name="TextBox 682"/>
            <p:cNvSpPr txBox="1">
              <a:spLocks noChangeArrowheads="1"/>
            </p:cNvSpPr>
            <p:nvPr/>
          </p:nvSpPr>
          <p:spPr bwMode="auto">
            <a:xfrm>
              <a:off x="6076036" y="2305795"/>
              <a:ext cx="1005376" cy="584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挑战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416178" y="3832725"/>
            <a:ext cx="1604011" cy="2642688"/>
            <a:chOff x="4416178" y="3832725"/>
            <a:chExt cx="1604011" cy="2642688"/>
          </a:xfrm>
        </p:grpSpPr>
        <p:sp>
          <p:nvSpPr>
            <p:cNvPr id="3" name="Freeform 13"/>
            <p:cNvSpPr>
              <a:spLocks/>
            </p:cNvSpPr>
            <p:nvPr/>
          </p:nvSpPr>
          <p:spPr bwMode="auto">
            <a:xfrm>
              <a:off x="4416178" y="3832725"/>
              <a:ext cx="1604011" cy="2642688"/>
            </a:xfrm>
            <a:custGeom>
              <a:avLst/>
              <a:gdLst>
                <a:gd name="T0" fmla="*/ 1604054 w 496"/>
                <a:gd name="T1" fmla="*/ 2642929 h 994"/>
                <a:gd name="T2" fmla="*/ 0 w 496"/>
                <a:gd name="T3" fmla="*/ 1324123 h 994"/>
                <a:gd name="T4" fmla="*/ 1604054 w 496"/>
                <a:gd name="T5" fmla="*/ 0 h 994"/>
                <a:gd name="T6" fmla="*/ 1604054 w 496"/>
                <a:gd name="T7" fmla="*/ 2642929 h 99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6"/>
                <a:gd name="T13" fmla="*/ 0 h 994"/>
                <a:gd name="T14" fmla="*/ 496 w 496"/>
                <a:gd name="T15" fmla="*/ 994 h 9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6" h="994">
                  <a:moveTo>
                    <a:pt x="496" y="994"/>
                  </a:moveTo>
                  <a:lnTo>
                    <a:pt x="0" y="498"/>
                  </a:lnTo>
                  <a:lnTo>
                    <a:pt x="496" y="0"/>
                  </a:lnTo>
                  <a:lnTo>
                    <a:pt x="496" y="99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 sz="1600">
                <a:latin typeface="Calibri" pitchFamily="34" charset="0"/>
              </a:endParaRPr>
            </a:p>
          </p:txBody>
        </p:sp>
        <p:sp>
          <p:nvSpPr>
            <p:cNvPr id="5" name="TextBox 682"/>
            <p:cNvSpPr txBox="1">
              <a:spLocks noChangeArrowheads="1"/>
            </p:cNvSpPr>
            <p:nvPr/>
          </p:nvSpPr>
          <p:spPr bwMode="auto">
            <a:xfrm>
              <a:off x="4968068" y="4696698"/>
              <a:ext cx="1005376" cy="584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机遇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796952" y="4822792"/>
            <a:ext cx="2919797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96600" y="2227963"/>
            <a:ext cx="2919797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37170" y="1761569"/>
            <a:ext cx="25810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02956" y="4245299"/>
            <a:ext cx="25810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45789" y="3479089"/>
            <a:ext cx="748800" cy="748800"/>
            <a:chOff x="9081010" y="3083249"/>
            <a:chExt cx="1162050" cy="1162050"/>
          </a:xfrm>
        </p:grpSpPr>
        <p:sp>
          <p:nvSpPr>
            <p:cNvPr id="19" name="椭圆 18"/>
            <p:cNvSpPr/>
            <p:nvPr/>
          </p:nvSpPr>
          <p:spPr>
            <a:xfrm>
              <a:off x="9081010" y="3083249"/>
              <a:ext cx="1162050" cy="1162050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9270843" y="3263478"/>
              <a:ext cx="787557" cy="787557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9455981" y="3441937"/>
              <a:ext cx="421963" cy="421963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206699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8079038" y="4442312"/>
            <a:ext cx="3204810" cy="626080"/>
            <a:chOff x="2040714" y="4677566"/>
            <a:chExt cx="2481776" cy="1643067"/>
          </a:xfrm>
        </p:grpSpPr>
        <p:sp>
          <p:nvSpPr>
            <p:cNvPr id="23" name="圆角矩形 22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2090122" y="4804284"/>
              <a:ext cx="2375898" cy="138588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8589187" y="4523805"/>
            <a:ext cx="233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079038" y="2181464"/>
            <a:ext cx="3204810" cy="626080"/>
            <a:chOff x="2040714" y="4677566"/>
            <a:chExt cx="2481776" cy="1643067"/>
          </a:xfrm>
        </p:grpSpPr>
        <p:sp>
          <p:nvSpPr>
            <p:cNvPr id="28" name="圆角矩形 27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2090122" y="4804284"/>
              <a:ext cx="2375898" cy="138588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8589187" y="2262957"/>
            <a:ext cx="233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079038" y="3046477"/>
            <a:ext cx="3204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用右键点击图表，然后在弹出的窗口中选择“编辑数据”，就可以对图表的数值进行更改，展示图也会自动更改。</a:t>
            </a:r>
          </a:p>
        </p:txBody>
      </p:sp>
      <p:sp>
        <p:nvSpPr>
          <p:cNvPr id="15" name="矩形 14"/>
          <p:cNvSpPr/>
          <p:nvPr/>
        </p:nvSpPr>
        <p:spPr>
          <a:xfrm>
            <a:off x="8079038" y="5251795"/>
            <a:ext cx="3204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用右键点击图表，然后在弹出的窗口中选择“编辑数据”，就可以对图表的数值进行更改，展示图也会自动更改。</a:t>
            </a:r>
          </a:p>
        </p:txBody>
      </p:sp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1259326560"/>
              </p:ext>
            </p:extLst>
          </p:nvPr>
        </p:nvGraphicFramePr>
        <p:xfrm>
          <a:off x="594178" y="1472186"/>
          <a:ext cx="6854371" cy="5037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521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30" grpId="0"/>
      <p:bldP spid="31" grpId="0"/>
      <p:bldP spid="15" grpId="0"/>
      <p:bldGraphic spid="1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1025233" y="3451018"/>
            <a:ext cx="3764481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在此处输入内容，或右键选择只保留文本来复制粘贴您的内容</a:t>
            </a: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030417" y="3047341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4" name="Group 6"/>
          <p:cNvGrpSpPr>
            <a:grpSpLocks/>
          </p:cNvGrpSpPr>
          <p:nvPr/>
        </p:nvGrpSpPr>
        <p:grpSpPr bwMode="auto">
          <a:xfrm>
            <a:off x="5297056" y="4818003"/>
            <a:ext cx="5743188" cy="887497"/>
            <a:chOff x="971898" y="760116"/>
            <a:chExt cx="5743779" cy="887220"/>
          </a:xfrm>
          <a:solidFill>
            <a:srgbClr val="548235"/>
          </a:solidFill>
        </p:grpSpPr>
        <p:grpSp>
          <p:nvGrpSpPr>
            <p:cNvPr id="76" name="Group 8"/>
            <p:cNvGrpSpPr>
              <a:grpSpLocks/>
            </p:cNvGrpSpPr>
            <p:nvPr/>
          </p:nvGrpSpPr>
          <p:grpSpPr bwMode="auto">
            <a:xfrm>
              <a:off x="971898" y="1079028"/>
              <a:ext cx="438150" cy="114300"/>
              <a:chOff x="0" y="0"/>
              <a:chExt cx="438150" cy="114300"/>
            </a:xfrm>
            <a:grpFill/>
          </p:grpSpPr>
          <p:sp>
            <p:nvSpPr>
              <p:cNvPr id="103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1828521455 w 21600"/>
                  <a:gd name="T1" fmla="*/ 0 h 21600"/>
                  <a:gd name="T2" fmla="*/ 535523219 w 21600"/>
                  <a:gd name="T3" fmla="*/ 2480172 h 21600"/>
                  <a:gd name="T4" fmla="*/ 0 w 21600"/>
                  <a:gd name="T5" fmla="*/ 8468259 h 21600"/>
                  <a:gd name="T6" fmla="*/ 535523219 w 21600"/>
                  <a:gd name="T7" fmla="*/ 14456347 h 21600"/>
                  <a:gd name="T8" fmla="*/ 1828521455 w 21600"/>
                  <a:gd name="T9" fmla="*/ 16936514 h 21600"/>
                  <a:gd name="T10" fmla="*/ 2147483646 w 21600"/>
                  <a:gd name="T11" fmla="*/ 14456347 h 21600"/>
                  <a:gd name="T12" fmla="*/ 2147483646 w 21600"/>
                  <a:gd name="T13" fmla="*/ 8468259 h 21600"/>
                  <a:gd name="T14" fmla="*/ 2147483646 w 21600"/>
                  <a:gd name="T15" fmla="*/ 24801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4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7" name="Group 11"/>
            <p:cNvGrpSpPr>
              <a:grpSpLocks/>
            </p:cNvGrpSpPr>
            <p:nvPr/>
          </p:nvGrpSpPr>
          <p:grpSpPr bwMode="auto">
            <a:xfrm>
              <a:off x="2143473" y="1039878"/>
              <a:ext cx="438150" cy="114300"/>
              <a:chOff x="0" y="0"/>
              <a:chExt cx="438150" cy="114300"/>
            </a:xfrm>
            <a:grpFill/>
          </p:grpSpPr>
          <p:sp>
            <p:nvSpPr>
              <p:cNvPr id="101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1828521455 w 21600"/>
                  <a:gd name="T1" fmla="*/ 0 h 21600"/>
                  <a:gd name="T2" fmla="*/ 535523219 w 21600"/>
                  <a:gd name="T3" fmla="*/ 2480172 h 21600"/>
                  <a:gd name="T4" fmla="*/ 0 w 21600"/>
                  <a:gd name="T5" fmla="*/ 8468259 h 21600"/>
                  <a:gd name="T6" fmla="*/ 535523219 w 21600"/>
                  <a:gd name="T7" fmla="*/ 14456347 h 21600"/>
                  <a:gd name="T8" fmla="*/ 1828521455 w 21600"/>
                  <a:gd name="T9" fmla="*/ 16936514 h 21600"/>
                  <a:gd name="T10" fmla="*/ 2147483646 w 21600"/>
                  <a:gd name="T11" fmla="*/ 14456347 h 21600"/>
                  <a:gd name="T12" fmla="*/ 2147483646 w 21600"/>
                  <a:gd name="T13" fmla="*/ 8468259 h 21600"/>
                  <a:gd name="T14" fmla="*/ 2147483646 w 21600"/>
                  <a:gd name="T15" fmla="*/ 24801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8" name="Group 14"/>
            <p:cNvGrpSpPr>
              <a:grpSpLocks/>
            </p:cNvGrpSpPr>
            <p:nvPr/>
          </p:nvGrpSpPr>
          <p:grpSpPr bwMode="auto">
            <a:xfrm>
              <a:off x="2848322" y="1298105"/>
              <a:ext cx="511179" cy="133351"/>
              <a:chOff x="0" y="0"/>
              <a:chExt cx="438150" cy="114300"/>
            </a:xfrm>
            <a:grpFill/>
          </p:grpSpPr>
          <p:sp>
            <p:nvSpPr>
              <p:cNvPr id="99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1828521455 w 21600"/>
                  <a:gd name="T1" fmla="*/ 0 h 21600"/>
                  <a:gd name="T2" fmla="*/ 535523219 w 21600"/>
                  <a:gd name="T3" fmla="*/ 2480172 h 21600"/>
                  <a:gd name="T4" fmla="*/ 0 w 21600"/>
                  <a:gd name="T5" fmla="*/ 8468259 h 21600"/>
                  <a:gd name="T6" fmla="*/ 535523219 w 21600"/>
                  <a:gd name="T7" fmla="*/ 14456347 h 21600"/>
                  <a:gd name="T8" fmla="*/ 1828521455 w 21600"/>
                  <a:gd name="T9" fmla="*/ 16936514 h 21600"/>
                  <a:gd name="T10" fmla="*/ 2147483646 w 21600"/>
                  <a:gd name="T11" fmla="*/ 14456347 h 21600"/>
                  <a:gd name="T12" fmla="*/ 2147483646 w 21600"/>
                  <a:gd name="T13" fmla="*/ 8468259 h 21600"/>
                  <a:gd name="T14" fmla="*/ 2147483646 w 21600"/>
                  <a:gd name="T15" fmla="*/ 24801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0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9" name="Group 17"/>
            <p:cNvGrpSpPr>
              <a:grpSpLocks/>
            </p:cNvGrpSpPr>
            <p:nvPr/>
          </p:nvGrpSpPr>
          <p:grpSpPr bwMode="auto">
            <a:xfrm>
              <a:off x="3773954" y="1111842"/>
              <a:ext cx="438150" cy="114300"/>
              <a:chOff x="0" y="0"/>
              <a:chExt cx="438150" cy="114300"/>
            </a:xfrm>
            <a:grpFill/>
          </p:grpSpPr>
          <p:sp>
            <p:nvSpPr>
              <p:cNvPr id="97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1828521455 w 21600"/>
                  <a:gd name="T1" fmla="*/ 0 h 21600"/>
                  <a:gd name="T2" fmla="*/ 535523219 w 21600"/>
                  <a:gd name="T3" fmla="*/ 2480172 h 21600"/>
                  <a:gd name="T4" fmla="*/ 0 w 21600"/>
                  <a:gd name="T5" fmla="*/ 8468259 h 21600"/>
                  <a:gd name="T6" fmla="*/ 535523219 w 21600"/>
                  <a:gd name="T7" fmla="*/ 14456347 h 21600"/>
                  <a:gd name="T8" fmla="*/ 1828521455 w 21600"/>
                  <a:gd name="T9" fmla="*/ 16936514 h 21600"/>
                  <a:gd name="T10" fmla="*/ 2147483646 w 21600"/>
                  <a:gd name="T11" fmla="*/ 14456347 h 21600"/>
                  <a:gd name="T12" fmla="*/ 2147483646 w 21600"/>
                  <a:gd name="T13" fmla="*/ 8468259 h 21600"/>
                  <a:gd name="T14" fmla="*/ 2147483646 w 21600"/>
                  <a:gd name="T15" fmla="*/ 24801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8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0" name="Group 20"/>
            <p:cNvGrpSpPr>
              <a:grpSpLocks/>
            </p:cNvGrpSpPr>
            <p:nvPr/>
          </p:nvGrpSpPr>
          <p:grpSpPr bwMode="auto">
            <a:xfrm>
              <a:off x="4578525" y="1474832"/>
              <a:ext cx="661265" cy="172504"/>
              <a:chOff x="0" y="0"/>
              <a:chExt cx="438150" cy="114300"/>
            </a:xfrm>
            <a:grpFill/>
          </p:grpSpPr>
          <p:sp>
            <p:nvSpPr>
              <p:cNvPr id="95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1828521455 w 21600"/>
                  <a:gd name="T1" fmla="*/ 0 h 21600"/>
                  <a:gd name="T2" fmla="*/ 535523219 w 21600"/>
                  <a:gd name="T3" fmla="*/ 2480172 h 21600"/>
                  <a:gd name="T4" fmla="*/ 0 w 21600"/>
                  <a:gd name="T5" fmla="*/ 8468259 h 21600"/>
                  <a:gd name="T6" fmla="*/ 535523219 w 21600"/>
                  <a:gd name="T7" fmla="*/ 14456347 h 21600"/>
                  <a:gd name="T8" fmla="*/ 1828521455 w 21600"/>
                  <a:gd name="T9" fmla="*/ 16936514 h 21600"/>
                  <a:gd name="T10" fmla="*/ 2147483646 w 21600"/>
                  <a:gd name="T11" fmla="*/ 14456347 h 21600"/>
                  <a:gd name="T12" fmla="*/ 2147483646 w 21600"/>
                  <a:gd name="T13" fmla="*/ 8468259 h 21600"/>
                  <a:gd name="T14" fmla="*/ 2147483646 w 21600"/>
                  <a:gd name="T15" fmla="*/ 24801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6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1" name="Group 23"/>
            <p:cNvGrpSpPr>
              <a:grpSpLocks/>
            </p:cNvGrpSpPr>
            <p:nvPr/>
          </p:nvGrpSpPr>
          <p:grpSpPr bwMode="auto">
            <a:xfrm>
              <a:off x="5444090" y="760116"/>
              <a:ext cx="438150" cy="114300"/>
              <a:chOff x="0" y="0"/>
              <a:chExt cx="438150" cy="114300"/>
            </a:xfrm>
            <a:grpFill/>
          </p:grpSpPr>
          <p:sp>
            <p:nvSpPr>
              <p:cNvPr id="9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1828521455 w 21600"/>
                  <a:gd name="T1" fmla="*/ 0 h 21600"/>
                  <a:gd name="T2" fmla="*/ 535523219 w 21600"/>
                  <a:gd name="T3" fmla="*/ 2480172 h 21600"/>
                  <a:gd name="T4" fmla="*/ 0 w 21600"/>
                  <a:gd name="T5" fmla="*/ 8468259 h 21600"/>
                  <a:gd name="T6" fmla="*/ 535523219 w 21600"/>
                  <a:gd name="T7" fmla="*/ 14456347 h 21600"/>
                  <a:gd name="T8" fmla="*/ 1828521455 w 21600"/>
                  <a:gd name="T9" fmla="*/ 16936514 h 21600"/>
                  <a:gd name="T10" fmla="*/ 2147483646 w 21600"/>
                  <a:gd name="T11" fmla="*/ 14456347 h 21600"/>
                  <a:gd name="T12" fmla="*/ 2147483646 w 21600"/>
                  <a:gd name="T13" fmla="*/ 8468259 h 21600"/>
                  <a:gd name="T14" fmla="*/ 2147483646 w 21600"/>
                  <a:gd name="T15" fmla="*/ 24801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4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82" name="Group 26"/>
            <p:cNvGrpSpPr>
              <a:grpSpLocks/>
            </p:cNvGrpSpPr>
            <p:nvPr/>
          </p:nvGrpSpPr>
          <p:grpSpPr bwMode="auto">
            <a:xfrm>
              <a:off x="6277527" y="978137"/>
              <a:ext cx="438150" cy="114300"/>
              <a:chOff x="0" y="0"/>
              <a:chExt cx="438150" cy="114300"/>
            </a:xfrm>
            <a:grpFill/>
          </p:grpSpPr>
          <p:sp>
            <p:nvSpPr>
              <p:cNvPr id="91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1828521455 w 21600"/>
                  <a:gd name="T1" fmla="*/ 0 h 21600"/>
                  <a:gd name="T2" fmla="*/ 535523219 w 21600"/>
                  <a:gd name="T3" fmla="*/ 2480172 h 21600"/>
                  <a:gd name="T4" fmla="*/ 0 w 21600"/>
                  <a:gd name="T5" fmla="*/ 8468259 h 21600"/>
                  <a:gd name="T6" fmla="*/ 535523219 w 21600"/>
                  <a:gd name="T7" fmla="*/ 14456347 h 21600"/>
                  <a:gd name="T8" fmla="*/ 1828521455 w 21600"/>
                  <a:gd name="T9" fmla="*/ 16936514 h 21600"/>
                  <a:gd name="T10" fmla="*/ 2147483646 w 21600"/>
                  <a:gd name="T11" fmla="*/ 14456347 h 21600"/>
                  <a:gd name="T12" fmla="*/ 2147483646 w 21600"/>
                  <a:gd name="T13" fmla="*/ 8468259 h 21600"/>
                  <a:gd name="T14" fmla="*/ 2147483646 w 21600"/>
                  <a:gd name="T15" fmla="*/ 24801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83" name="直接连接符 15"/>
            <p:cNvCxnSpPr>
              <a:cxnSpLocks noChangeShapeType="1"/>
              <a:stCxn id="103" idx="6"/>
              <a:endCxn id="101" idx="2"/>
            </p:cNvCxnSpPr>
            <p:nvPr/>
          </p:nvCxnSpPr>
          <p:spPr bwMode="auto">
            <a:xfrm flipV="1">
              <a:off x="1410048" y="1097028"/>
              <a:ext cx="733425" cy="39150"/>
            </a:xfrm>
            <a:prstGeom prst="line">
              <a:avLst/>
            </a:prstGeom>
            <a:grpFill/>
            <a:ln w="127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xtLst/>
          </p:spPr>
        </p:cxnSp>
        <p:cxnSp>
          <p:nvCxnSpPr>
            <p:cNvPr id="84" name="直接连接符 19"/>
            <p:cNvCxnSpPr>
              <a:cxnSpLocks noChangeShapeType="1"/>
              <a:stCxn id="101" idx="5"/>
              <a:endCxn id="99" idx="1"/>
            </p:cNvCxnSpPr>
            <p:nvPr/>
          </p:nvCxnSpPr>
          <p:spPr bwMode="auto">
            <a:xfrm>
              <a:off x="2517457" y="1137439"/>
              <a:ext cx="405725" cy="180195"/>
            </a:xfrm>
            <a:prstGeom prst="line">
              <a:avLst/>
            </a:prstGeom>
            <a:grpFill/>
            <a:ln w="127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xtLst/>
          </p:spPr>
        </p:cxnSp>
        <p:sp>
          <p:nvSpPr>
            <p:cNvPr id="85" name="直接连接符 24"/>
            <p:cNvSpPr>
              <a:spLocks noChangeShapeType="1"/>
            </p:cNvSpPr>
            <p:nvPr/>
          </p:nvSpPr>
          <p:spPr bwMode="auto">
            <a:xfrm flipV="1">
              <a:off x="3281711" y="1209403"/>
              <a:ext cx="556409" cy="108231"/>
            </a:xfrm>
            <a:prstGeom prst="line">
              <a:avLst/>
            </a:prstGeom>
            <a:grpFill/>
            <a:ln w="127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直接连接符 26"/>
            <p:cNvSpPr>
              <a:spLocks noChangeShapeType="1"/>
            </p:cNvSpPr>
            <p:nvPr/>
          </p:nvSpPr>
          <p:spPr bwMode="auto">
            <a:xfrm>
              <a:off x="4147938" y="1209403"/>
              <a:ext cx="638588" cy="307079"/>
            </a:xfrm>
            <a:prstGeom prst="line">
              <a:avLst/>
            </a:prstGeom>
            <a:grpFill/>
            <a:ln w="127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87" name="直接连接符 29"/>
            <p:cNvCxnSpPr>
              <a:cxnSpLocks noChangeShapeType="1"/>
              <a:stCxn id="95" idx="7"/>
              <a:endCxn id="91" idx="3"/>
            </p:cNvCxnSpPr>
            <p:nvPr/>
          </p:nvCxnSpPr>
          <p:spPr bwMode="auto">
            <a:xfrm flipV="1">
              <a:off x="5142950" y="1075698"/>
              <a:ext cx="1198743" cy="424397"/>
            </a:xfrm>
            <a:prstGeom prst="line">
              <a:avLst/>
            </a:prstGeom>
            <a:grpFill/>
            <a:ln w="127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xtLst/>
          </p:spPr>
        </p:cxnSp>
        <p:cxnSp>
          <p:nvCxnSpPr>
            <p:cNvPr id="88" name="直接连接符 32"/>
            <p:cNvCxnSpPr>
              <a:cxnSpLocks noChangeShapeType="1"/>
              <a:stCxn id="91" idx="1"/>
              <a:endCxn id="93" idx="5"/>
            </p:cNvCxnSpPr>
            <p:nvPr/>
          </p:nvCxnSpPr>
          <p:spPr bwMode="auto">
            <a:xfrm flipH="1" flipV="1">
              <a:off x="5818074" y="857677"/>
              <a:ext cx="523619" cy="137199"/>
            </a:xfrm>
            <a:prstGeom prst="line">
              <a:avLst/>
            </a:prstGeom>
            <a:grpFill/>
            <a:ln w="127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xtLst/>
          </p:spPr>
        </p:cxnSp>
        <p:cxnSp>
          <p:nvCxnSpPr>
            <p:cNvPr id="89" name="直接连接符 34"/>
            <p:cNvCxnSpPr>
              <a:cxnSpLocks noChangeShapeType="1"/>
              <a:stCxn id="97" idx="6"/>
              <a:endCxn id="91" idx="2"/>
            </p:cNvCxnSpPr>
            <p:nvPr/>
          </p:nvCxnSpPr>
          <p:spPr bwMode="auto">
            <a:xfrm flipV="1">
              <a:off x="4212104" y="1035287"/>
              <a:ext cx="2065423" cy="133705"/>
            </a:xfrm>
            <a:prstGeom prst="line">
              <a:avLst/>
            </a:prstGeom>
            <a:grpFill/>
            <a:ln w="127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xtLst/>
          </p:spPr>
        </p:cxnSp>
        <p:sp>
          <p:nvSpPr>
            <p:cNvPr id="90" name="直接连接符 43"/>
            <p:cNvSpPr>
              <a:spLocks noChangeShapeType="1"/>
            </p:cNvSpPr>
            <p:nvPr/>
          </p:nvSpPr>
          <p:spPr bwMode="auto">
            <a:xfrm flipV="1">
              <a:off x="5017696" y="868889"/>
              <a:ext cx="599098" cy="617155"/>
            </a:xfrm>
            <a:prstGeom prst="line">
              <a:avLst/>
            </a:prstGeom>
            <a:grpFill/>
            <a:ln w="1270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8" name="直接连接符 84"/>
          <p:cNvSpPr>
            <a:spLocks noChangeShapeType="1"/>
          </p:cNvSpPr>
          <p:nvPr/>
        </p:nvSpPr>
        <p:spPr bwMode="auto">
          <a:xfrm flipV="1">
            <a:off x="6686871" y="3951441"/>
            <a:ext cx="1" cy="1187297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" name="直接连接符 12"/>
          <p:cNvSpPr>
            <a:spLocks noChangeShapeType="1"/>
          </p:cNvSpPr>
          <p:nvPr/>
        </p:nvSpPr>
        <p:spPr bwMode="auto">
          <a:xfrm flipV="1">
            <a:off x="5515471" y="4047265"/>
            <a:ext cx="1" cy="118831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8" name="直接连接符 86"/>
          <p:cNvSpPr>
            <a:spLocks noChangeShapeType="1"/>
          </p:cNvSpPr>
          <p:nvPr/>
        </p:nvSpPr>
        <p:spPr bwMode="auto">
          <a:xfrm flipV="1">
            <a:off x="8314647" y="3436558"/>
            <a:ext cx="1" cy="1764092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" name="直接连接符 89"/>
          <p:cNvSpPr>
            <a:spLocks noChangeShapeType="1"/>
          </p:cNvSpPr>
          <p:nvPr/>
        </p:nvSpPr>
        <p:spPr bwMode="auto">
          <a:xfrm flipV="1">
            <a:off x="10821722" y="3180531"/>
            <a:ext cx="1" cy="1907407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8" name="直接连接符 87"/>
          <p:cNvSpPr>
            <a:spLocks noChangeShapeType="1"/>
          </p:cNvSpPr>
          <p:nvPr/>
        </p:nvSpPr>
        <p:spPr bwMode="auto">
          <a:xfrm flipV="1">
            <a:off x="9223476" y="2704684"/>
            <a:ext cx="1" cy="2915067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" name="直接连接符 85"/>
          <p:cNvSpPr>
            <a:spLocks noChangeShapeType="1"/>
          </p:cNvSpPr>
          <p:nvPr/>
        </p:nvSpPr>
        <p:spPr bwMode="auto">
          <a:xfrm flipV="1">
            <a:off x="7429197" y="2528166"/>
            <a:ext cx="1" cy="2878859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8" name="直接连接符 88"/>
          <p:cNvSpPr>
            <a:spLocks noChangeShapeType="1"/>
          </p:cNvSpPr>
          <p:nvPr/>
        </p:nvSpPr>
        <p:spPr bwMode="auto">
          <a:xfrm flipV="1">
            <a:off x="9982958" y="3896696"/>
            <a:ext cx="1" cy="972166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931091" y="2791977"/>
            <a:ext cx="1289162" cy="1289161"/>
            <a:chOff x="4931091" y="2791977"/>
            <a:chExt cx="1289162" cy="1289161"/>
          </a:xfrm>
        </p:grpSpPr>
        <p:grpSp>
          <p:nvGrpSpPr>
            <p:cNvPr id="140" name="组合 139"/>
            <p:cNvGrpSpPr/>
            <p:nvPr/>
          </p:nvGrpSpPr>
          <p:grpSpPr>
            <a:xfrm>
              <a:off x="4931091" y="2791977"/>
              <a:ext cx="1289162" cy="1289161"/>
              <a:chOff x="7918014" y="3219314"/>
              <a:chExt cx="1802114" cy="1802114"/>
            </a:xfrm>
            <a:effectLst>
              <a:outerShdw blurRad="939800" dist="609600" dir="5820000" sx="92000" sy="92000" algn="ctr" rotWithShape="0">
                <a:srgbClr val="000000">
                  <a:alpha val="37000"/>
                </a:srgbClr>
              </a:outerShdw>
            </a:effectLst>
          </p:grpSpPr>
          <p:grpSp>
            <p:nvGrpSpPr>
              <p:cNvPr id="141" name="组合 140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143" name="椭圆 142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44" name="椭圆 143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142" name="椭圆 141"/>
              <p:cNvSpPr/>
              <p:nvPr/>
            </p:nvSpPr>
            <p:spPr>
              <a:xfrm rot="406768">
                <a:off x="7995769" y="3286827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75" name="文本框 174"/>
            <p:cNvSpPr txBox="1"/>
            <p:nvPr/>
          </p:nvSpPr>
          <p:spPr>
            <a:xfrm>
              <a:off x="5120828" y="3174453"/>
              <a:ext cx="991714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689774" y="1601156"/>
            <a:ext cx="1126580" cy="1126579"/>
            <a:chOff x="8689774" y="1601156"/>
            <a:chExt cx="1126580" cy="1126579"/>
          </a:xfrm>
        </p:grpSpPr>
        <p:grpSp>
          <p:nvGrpSpPr>
            <p:cNvPr id="150" name="组合 149"/>
            <p:cNvGrpSpPr/>
            <p:nvPr/>
          </p:nvGrpSpPr>
          <p:grpSpPr>
            <a:xfrm>
              <a:off x="8689774" y="1601156"/>
              <a:ext cx="1126580" cy="1126579"/>
              <a:chOff x="7918014" y="3219314"/>
              <a:chExt cx="1802114" cy="1802114"/>
            </a:xfrm>
            <a:effectLst>
              <a:outerShdw blurRad="939800" dist="609600" dir="5820000" sx="92000" sy="92000" algn="ctr" rotWithShape="0">
                <a:srgbClr val="000000">
                  <a:alpha val="37000"/>
                </a:srgbClr>
              </a:outerShdw>
            </a:effectLst>
          </p:grpSpPr>
          <p:grpSp>
            <p:nvGrpSpPr>
              <p:cNvPr id="151" name="组合 150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153" name="椭圆 152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54" name="椭圆 153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152" name="椭圆 151"/>
              <p:cNvSpPr/>
              <p:nvPr/>
            </p:nvSpPr>
            <p:spPr>
              <a:xfrm rot="406768">
                <a:off x="7995769" y="3286827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77" name="文本框 176"/>
            <p:cNvSpPr txBox="1"/>
            <p:nvPr/>
          </p:nvSpPr>
          <p:spPr>
            <a:xfrm>
              <a:off x="8807795" y="1888381"/>
              <a:ext cx="991714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0304753" y="2096472"/>
            <a:ext cx="1126580" cy="1126579"/>
            <a:chOff x="10304753" y="2096472"/>
            <a:chExt cx="1126580" cy="1126579"/>
          </a:xfrm>
        </p:grpSpPr>
        <p:grpSp>
          <p:nvGrpSpPr>
            <p:cNvPr id="155" name="组合 154"/>
            <p:cNvGrpSpPr/>
            <p:nvPr/>
          </p:nvGrpSpPr>
          <p:grpSpPr>
            <a:xfrm>
              <a:off x="10304753" y="2096472"/>
              <a:ext cx="1126580" cy="1126579"/>
              <a:chOff x="7918014" y="3219314"/>
              <a:chExt cx="1802114" cy="1802114"/>
            </a:xfrm>
            <a:effectLst>
              <a:outerShdw blurRad="939800" dist="609600" dir="5820000" sx="92000" sy="92000" algn="ctr" rotWithShape="0">
                <a:srgbClr val="000000">
                  <a:alpha val="37000"/>
                </a:srgbClr>
              </a:outerShdw>
            </a:effectLst>
          </p:grpSpPr>
          <p:grpSp>
            <p:nvGrpSpPr>
              <p:cNvPr id="156" name="组合 155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158" name="椭圆 157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59" name="椭圆 158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157" name="椭圆 156"/>
              <p:cNvSpPr/>
              <p:nvPr/>
            </p:nvSpPr>
            <p:spPr>
              <a:xfrm rot="406768">
                <a:off x="7995769" y="3286827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78" name="文本框 177"/>
            <p:cNvSpPr txBox="1"/>
            <p:nvPr/>
          </p:nvSpPr>
          <p:spPr>
            <a:xfrm>
              <a:off x="10436670" y="2378361"/>
              <a:ext cx="991714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  <a:endParaRPr lang="zh-CN" altLang="en-US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89832" y="1386397"/>
            <a:ext cx="1154077" cy="1154076"/>
            <a:chOff x="6889832" y="1386397"/>
            <a:chExt cx="1154077" cy="1154076"/>
          </a:xfrm>
        </p:grpSpPr>
        <p:grpSp>
          <p:nvGrpSpPr>
            <p:cNvPr id="160" name="组合 159"/>
            <p:cNvGrpSpPr/>
            <p:nvPr/>
          </p:nvGrpSpPr>
          <p:grpSpPr>
            <a:xfrm>
              <a:off x="6889832" y="1386397"/>
              <a:ext cx="1154077" cy="1154076"/>
              <a:chOff x="7918014" y="3219314"/>
              <a:chExt cx="1802114" cy="1802114"/>
            </a:xfrm>
            <a:effectLst>
              <a:outerShdw blurRad="939800" dist="609600" dir="5820000" sx="92000" sy="92000" algn="ctr" rotWithShape="0">
                <a:srgbClr val="000000">
                  <a:alpha val="37000"/>
                </a:srgbClr>
              </a:outerShdw>
            </a:effectLst>
          </p:grpSpPr>
          <p:grpSp>
            <p:nvGrpSpPr>
              <p:cNvPr id="161" name="组合 160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163" name="椭圆 162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4" name="椭圆 163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2" name="椭圆 161"/>
              <p:cNvSpPr/>
              <p:nvPr/>
            </p:nvSpPr>
            <p:spPr>
              <a:xfrm rot="406768">
                <a:off x="7995769" y="3286827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9" name="Freeform 570"/>
            <p:cNvSpPr>
              <a:spLocks/>
            </p:cNvSpPr>
            <p:nvPr/>
          </p:nvSpPr>
          <p:spPr bwMode="auto">
            <a:xfrm>
              <a:off x="7297085" y="1761510"/>
              <a:ext cx="336550" cy="334962"/>
            </a:xfrm>
            <a:custGeom>
              <a:avLst/>
              <a:gdLst>
                <a:gd name="T0" fmla="*/ 311019 w 290"/>
                <a:gd name="T1" fmla="*/ 209063 h 290"/>
                <a:gd name="T2" fmla="*/ 251832 w 290"/>
                <a:gd name="T3" fmla="*/ 214838 h 290"/>
                <a:gd name="T4" fmla="*/ 184522 w 290"/>
                <a:gd name="T5" fmla="*/ 146691 h 290"/>
                <a:gd name="T6" fmla="*/ 333068 w 290"/>
                <a:gd name="T7" fmla="*/ 57752 h 290"/>
                <a:gd name="T8" fmla="*/ 307537 w 290"/>
                <a:gd name="T9" fmla="*/ 32341 h 290"/>
                <a:gd name="T10" fmla="*/ 117212 w 290"/>
                <a:gd name="T11" fmla="*/ 80853 h 290"/>
                <a:gd name="T12" fmla="*/ 47581 w 290"/>
                <a:gd name="T13" fmla="*/ 10395 h 290"/>
                <a:gd name="T14" fmla="*/ 10445 w 290"/>
                <a:gd name="T15" fmla="*/ 10395 h 290"/>
                <a:gd name="T16" fmla="*/ 10445 w 290"/>
                <a:gd name="T17" fmla="*/ 47357 h 290"/>
                <a:gd name="T18" fmla="*/ 81236 w 290"/>
                <a:gd name="T19" fmla="*/ 116660 h 290"/>
                <a:gd name="T20" fmla="*/ 32494 w 290"/>
                <a:gd name="T21" fmla="*/ 306087 h 290"/>
                <a:gd name="T22" fmla="*/ 58026 w 290"/>
                <a:gd name="T23" fmla="*/ 331498 h 290"/>
                <a:gd name="T24" fmla="*/ 147386 w 290"/>
                <a:gd name="T25" fmla="*/ 183652 h 290"/>
                <a:gd name="T26" fmla="*/ 214696 w 290"/>
                <a:gd name="T27" fmla="*/ 250645 h 290"/>
                <a:gd name="T28" fmla="*/ 210054 w 290"/>
                <a:gd name="T29" fmla="*/ 310707 h 290"/>
                <a:gd name="T30" fmla="*/ 235585 w 290"/>
                <a:gd name="T31" fmla="*/ 334963 h 290"/>
                <a:gd name="T32" fmla="*/ 271561 w 290"/>
                <a:gd name="T33" fmla="*/ 270280 h 290"/>
                <a:gd name="T34" fmla="*/ 336550 w 290"/>
                <a:gd name="T35" fmla="*/ 234474 h 290"/>
                <a:gd name="T36" fmla="*/ 311019 w 290"/>
                <a:gd name="T37" fmla="*/ 209063 h 2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90"/>
                <a:gd name="T58" fmla="*/ 0 h 290"/>
                <a:gd name="T59" fmla="*/ 290 w 290"/>
                <a:gd name="T60" fmla="*/ 290 h 2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rgbClr val="54823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924046" y="2662420"/>
            <a:ext cx="788599" cy="788598"/>
            <a:chOff x="7924046" y="2662420"/>
            <a:chExt cx="788599" cy="788598"/>
          </a:xfrm>
        </p:grpSpPr>
        <p:grpSp>
          <p:nvGrpSpPr>
            <p:cNvPr id="145" name="组合 144"/>
            <p:cNvGrpSpPr/>
            <p:nvPr/>
          </p:nvGrpSpPr>
          <p:grpSpPr>
            <a:xfrm>
              <a:off x="7924046" y="2662420"/>
              <a:ext cx="788599" cy="788598"/>
              <a:chOff x="7918014" y="3219314"/>
              <a:chExt cx="1802114" cy="1802114"/>
            </a:xfrm>
            <a:effectLst>
              <a:outerShdw blurRad="939800" dist="609600" dir="5820000" sx="92000" sy="92000" algn="ctr" rotWithShape="0">
                <a:srgbClr val="000000">
                  <a:alpha val="37000"/>
                </a:srgbClr>
              </a:outerShdw>
            </a:effectLst>
          </p:grpSpPr>
          <p:grpSp>
            <p:nvGrpSpPr>
              <p:cNvPr id="146" name="组合 145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148" name="椭圆 147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9" name="椭圆 148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47" name="椭圆 146"/>
              <p:cNvSpPr/>
              <p:nvPr/>
            </p:nvSpPr>
            <p:spPr>
              <a:xfrm rot="406768">
                <a:off x="7995769" y="3286827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2" name="组合 181"/>
            <p:cNvGrpSpPr/>
            <p:nvPr/>
          </p:nvGrpSpPr>
          <p:grpSpPr>
            <a:xfrm>
              <a:off x="8124696" y="2906283"/>
              <a:ext cx="376403" cy="257355"/>
              <a:chOff x="6611938" y="4981575"/>
              <a:chExt cx="341312" cy="233363"/>
            </a:xfrm>
            <a:solidFill>
              <a:schemeClr val="tx2">
                <a:lumMod val="75000"/>
              </a:schemeClr>
            </a:solidFill>
          </p:grpSpPr>
          <p:sp>
            <p:nvSpPr>
              <p:cNvPr id="180" name="Freeform 896"/>
              <p:cNvSpPr>
                <a:spLocks/>
              </p:cNvSpPr>
              <p:nvPr/>
            </p:nvSpPr>
            <p:spPr bwMode="auto">
              <a:xfrm>
                <a:off x="6611938" y="5094288"/>
                <a:ext cx="341312" cy="120650"/>
              </a:xfrm>
              <a:custGeom>
                <a:avLst/>
                <a:gdLst>
                  <a:gd name="T0" fmla="*/ 170078 w 295"/>
                  <a:gd name="T1" fmla="*/ 17401 h 104"/>
                  <a:gd name="T2" fmla="*/ 145781 w 295"/>
                  <a:gd name="T3" fmla="*/ 0 h 104"/>
                  <a:gd name="T4" fmla="*/ 15041 w 295"/>
                  <a:gd name="T5" fmla="*/ 0 h 104"/>
                  <a:gd name="T6" fmla="*/ 6942 w 295"/>
                  <a:gd name="T7" fmla="*/ 106729 h 104"/>
                  <a:gd name="T8" fmla="*/ 334371 w 295"/>
                  <a:gd name="T9" fmla="*/ 106729 h 104"/>
                  <a:gd name="T10" fmla="*/ 327429 w 295"/>
                  <a:gd name="T11" fmla="*/ 0 h 104"/>
                  <a:gd name="T12" fmla="*/ 195532 w 295"/>
                  <a:gd name="T13" fmla="*/ 0 h 104"/>
                  <a:gd name="T14" fmla="*/ 170078 w 295"/>
                  <a:gd name="T15" fmla="*/ 17401 h 10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5"/>
                  <a:gd name="T25" fmla="*/ 0 h 104"/>
                  <a:gd name="T26" fmla="*/ 295 w 295"/>
                  <a:gd name="T27" fmla="*/ 104 h 10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5" h="104">
                    <a:moveTo>
                      <a:pt x="147" y="15"/>
                    </a:moveTo>
                    <a:cubicBezTo>
                      <a:pt x="138" y="15"/>
                      <a:pt x="129" y="9"/>
                      <a:pt x="12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39"/>
                      <a:pt x="0" y="86"/>
                      <a:pt x="6" y="92"/>
                    </a:cubicBezTo>
                    <a:cubicBezTo>
                      <a:pt x="18" y="104"/>
                      <a:pt x="278" y="103"/>
                      <a:pt x="289" y="92"/>
                    </a:cubicBezTo>
                    <a:cubicBezTo>
                      <a:pt x="295" y="86"/>
                      <a:pt x="289" y="39"/>
                      <a:pt x="283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6" y="9"/>
                      <a:pt x="157" y="15"/>
                      <a:pt x="147" y="15"/>
                    </a:cubicBezTo>
                    <a:close/>
                  </a:path>
                </a:pathLst>
              </a:cu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81" name="Freeform 897"/>
              <p:cNvSpPr>
                <a:spLocks noEditPoints="1"/>
              </p:cNvSpPr>
              <p:nvPr/>
            </p:nvSpPr>
            <p:spPr bwMode="auto">
              <a:xfrm>
                <a:off x="6629400" y="4981575"/>
                <a:ext cx="306388" cy="93663"/>
              </a:xfrm>
              <a:custGeom>
                <a:avLst/>
                <a:gdLst>
                  <a:gd name="T0" fmla="*/ 152616 w 265"/>
                  <a:gd name="T1" fmla="*/ 78631 h 81"/>
                  <a:gd name="T2" fmla="*/ 176896 w 265"/>
                  <a:gd name="T3" fmla="*/ 93663 h 81"/>
                  <a:gd name="T4" fmla="*/ 306388 w 265"/>
                  <a:gd name="T5" fmla="*/ 93663 h 81"/>
                  <a:gd name="T6" fmla="*/ 297139 w 265"/>
                  <a:gd name="T7" fmla="*/ 46253 h 81"/>
                  <a:gd name="T8" fmla="*/ 232392 w 265"/>
                  <a:gd name="T9" fmla="*/ 46253 h 81"/>
                  <a:gd name="T10" fmla="*/ 188458 w 265"/>
                  <a:gd name="T11" fmla="*/ 0 h 81"/>
                  <a:gd name="T12" fmla="*/ 116774 w 265"/>
                  <a:gd name="T13" fmla="*/ 0 h 81"/>
                  <a:gd name="T14" fmla="*/ 75152 w 265"/>
                  <a:gd name="T15" fmla="*/ 46253 h 81"/>
                  <a:gd name="T16" fmla="*/ 9249 w 265"/>
                  <a:gd name="T17" fmla="*/ 46253 h 81"/>
                  <a:gd name="T18" fmla="*/ 0 w 265"/>
                  <a:gd name="T19" fmla="*/ 93663 h 81"/>
                  <a:gd name="T20" fmla="*/ 129492 w 265"/>
                  <a:gd name="T21" fmla="*/ 93663 h 81"/>
                  <a:gd name="T22" fmla="*/ 152616 w 265"/>
                  <a:gd name="T23" fmla="*/ 78631 h 81"/>
                  <a:gd name="T24" fmla="*/ 135273 w 265"/>
                  <a:gd name="T25" fmla="*/ 16189 h 81"/>
                  <a:gd name="T26" fmla="*/ 169959 w 265"/>
                  <a:gd name="T27" fmla="*/ 16189 h 81"/>
                  <a:gd name="T28" fmla="*/ 181520 w 265"/>
                  <a:gd name="T29" fmla="*/ 31221 h 81"/>
                  <a:gd name="T30" fmla="*/ 169959 w 265"/>
                  <a:gd name="T31" fmla="*/ 46253 h 81"/>
                  <a:gd name="T32" fmla="*/ 135273 w 265"/>
                  <a:gd name="T33" fmla="*/ 46253 h 81"/>
                  <a:gd name="T34" fmla="*/ 123711 w 265"/>
                  <a:gd name="T35" fmla="*/ 31221 h 81"/>
                  <a:gd name="T36" fmla="*/ 135273 w 265"/>
                  <a:gd name="T37" fmla="*/ 16189 h 8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65"/>
                  <a:gd name="T58" fmla="*/ 0 h 81"/>
                  <a:gd name="T59" fmla="*/ 265 w 265"/>
                  <a:gd name="T60" fmla="*/ 81 h 8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65" h="81">
                    <a:moveTo>
                      <a:pt x="132" y="68"/>
                    </a:moveTo>
                    <a:cubicBezTo>
                      <a:pt x="142" y="68"/>
                      <a:pt x="149" y="73"/>
                      <a:pt x="153" y="81"/>
                    </a:cubicBezTo>
                    <a:cubicBezTo>
                      <a:pt x="265" y="81"/>
                      <a:pt x="265" y="81"/>
                      <a:pt x="265" y="81"/>
                    </a:cubicBezTo>
                    <a:cubicBezTo>
                      <a:pt x="261" y="58"/>
                      <a:pt x="257" y="40"/>
                      <a:pt x="257" y="40"/>
                    </a:cubicBezTo>
                    <a:cubicBezTo>
                      <a:pt x="201" y="40"/>
                      <a:pt x="201" y="40"/>
                      <a:pt x="201" y="40"/>
                    </a:cubicBezTo>
                    <a:cubicBezTo>
                      <a:pt x="193" y="23"/>
                      <a:pt x="177" y="0"/>
                      <a:pt x="163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88" y="0"/>
                      <a:pt x="74" y="22"/>
                      <a:pt x="65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5" y="58"/>
                      <a:pt x="0" y="81"/>
                    </a:cubicBezTo>
                    <a:cubicBezTo>
                      <a:pt x="112" y="81"/>
                      <a:pt x="112" y="81"/>
                      <a:pt x="112" y="81"/>
                    </a:cubicBezTo>
                    <a:cubicBezTo>
                      <a:pt x="115" y="73"/>
                      <a:pt x="123" y="68"/>
                      <a:pt x="132" y="68"/>
                    </a:cubicBezTo>
                    <a:close/>
                    <a:moveTo>
                      <a:pt x="117" y="14"/>
                    </a:moveTo>
                    <a:cubicBezTo>
                      <a:pt x="147" y="14"/>
                      <a:pt x="147" y="14"/>
                      <a:pt x="147" y="14"/>
                    </a:cubicBezTo>
                    <a:cubicBezTo>
                      <a:pt x="153" y="14"/>
                      <a:pt x="157" y="22"/>
                      <a:pt x="157" y="27"/>
                    </a:cubicBezTo>
                    <a:cubicBezTo>
                      <a:pt x="157" y="32"/>
                      <a:pt x="153" y="40"/>
                      <a:pt x="147" y="40"/>
                    </a:cubicBezTo>
                    <a:cubicBezTo>
                      <a:pt x="117" y="40"/>
                      <a:pt x="117" y="40"/>
                      <a:pt x="117" y="40"/>
                    </a:cubicBezTo>
                    <a:cubicBezTo>
                      <a:pt x="111" y="40"/>
                      <a:pt x="107" y="32"/>
                      <a:pt x="107" y="27"/>
                    </a:cubicBezTo>
                    <a:cubicBezTo>
                      <a:pt x="107" y="22"/>
                      <a:pt x="111" y="14"/>
                      <a:pt x="117" y="14"/>
                    </a:cubicBezTo>
                    <a:close/>
                  </a:path>
                </a:pathLst>
              </a:cu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339214" y="3217381"/>
            <a:ext cx="788599" cy="788598"/>
            <a:chOff x="6339214" y="3217381"/>
            <a:chExt cx="788599" cy="788598"/>
          </a:xfrm>
        </p:grpSpPr>
        <p:grpSp>
          <p:nvGrpSpPr>
            <p:cNvPr id="165" name="组合 164"/>
            <p:cNvGrpSpPr/>
            <p:nvPr/>
          </p:nvGrpSpPr>
          <p:grpSpPr>
            <a:xfrm>
              <a:off x="6339214" y="3217381"/>
              <a:ext cx="788599" cy="788598"/>
              <a:chOff x="7918014" y="3219314"/>
              <a:chExt cx="1802114" cy="1802114"/>
            </a:xfrm>
            <a:effectLst>
              <a:outerShdw blurRad="939800" dist="609600" dir="5820000" sx="92000" sy="92000" algn="ctr" rotWithShape="0">
                <a:srgbClr val="000000">
                  <a:alpha val="37000"/>
                </a:srgbClr>
              </a:outerShdw>
            </a:effectLst>
          </p:grpSpPr>
          <p:grpSp>
            <p:nvGrpSpPr>
              <p:cNvPr id="166" name="组合 165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168" name="椭圆 167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9" name="椭圆 168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7" name="椭圆 166"/>
              <p:cNvSpPr/>
              <p:nvPr/>
            </p:nvSpPr>
            <p:spPr>
              <a:xfrm rot="406768">
                <a:off x="7995769" y="3286827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6" name="组合 185"/>
            <p:cNvGrpSpPr/>
            <p:nvPr/>
          </p:nvGrpSpPr>
          <p:grpSpPr>
            <a:xfrm>
              <a:off x="6560604" y="3450446"/>
              <a:ext cx="331208" cy="340902"/>
              <a:chOff x="7958138" y="5595938"/>
              <a:chExt cx="325437" cy="334962"/>
            </a:xfrm>
            <a:solidFill>
              <a:schemeClr val="tx2">
                <a:lumMod val="75000"/>
              </a:schemeClr>
            </a:solidFill>
          </p:grpSpPr>
          <p:sp>
            <p:nvSpPr>
              <p:cNvPr id="183" name="Freeform 826"/>
              <p:cNvSpPr>
                <a:spLocks/>
              </p:cNvSpPr>
              <p:nvPr/>
            </p:nvSpPr>
            <p:spPr bwMode="auto">
              <a:xfrm>
                <a:off x="7958138" y="5805488"/>
                <a:ext cx="325437" cy="125412"/>
              </a:xfrm>
              <a:custGeom>
                <a:avLst/>
                <a:gdLst>
                  <a:gd name="T0" fmla="*/ 39517 w 280"/>
                  <a:gd name="T1" fmla="*/ 87092 h 108"/>
                  <a:gd name="T2" fmla="*/ 11623 w 280"/>
                  <a:gd name="T3" fmla="*/ 87092 h 108"/>
                  <a:gd name="T4" fmla="*/ 0 w 280"/>
                  <a:gd name="T5" fmla="*/ 98705 h 108"/>
                  <a:gd name="T6" fmla="*/ 0 w 280"/>
                  <a:gd name="T7" fmla="*/ 113801 h 108"/>
                  <a:gd name="T8" fmla="*/ 11623 w 280"/>
                  <a:gd name="T9" fmla="*/ 125413 h 108"/>
                  <a:gd name="T10" fmla="*/ 313815 w 280"/>
                  <a:gd name="T11" fmla="*/ 125413 h 108"/>
                  <a:gd name="T12" fmla="*/ 325438 w 280"/>
                  <a:gd name="T13" fmla="*/ 113801 h 108"/>
                  <a:gd name="T14" fmla="*/ 325438 w 280"/>
                  <a:gd name="T15" fmla="*/ 98705 h 108"/>
                  <a:gd name="T16" fmla="*/ 313815 w 280"/>
                  <a:gd name="T17" fmla="*/ 87092 h 108"/>
                  <a:gd name="T18" fmla="*/ 288245 w 280"/>
                  <a:gd name="T19" fmla="*/ 87092 h 108"/>
                  <a:gd name="T20" fmla="*/ 255701 w 280"/>
                  <a:gd name="T21" fmla="*/ 0 h 108"/>
                  <a:gd name="T22" fmla="*/ 72061 w 280"/>
                  <a:gd name="T23" fmla="*/ 0 h 108"/>
                  <a:gd name="T24" fmla="*/ 39517 w 280"/>
                  <a:gd name="T25" fmla="*/ 87092 h 10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0"/>
                  <a:gd name="T40" fmla="*/ 0 h 108"/>
                  <a:gd name="T41" fmla="*/ 280 w 280"/>
                  <a:gd name="T42" fmla="*/ 108 h 10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0" h="108">
                    <a:moveTo>
                      <a:pt x="34" y="75"/>
                    </a:moveTo>
                    <a:cubicBezTo>
                      <a:pt x="10" y="75"/>
                      <a:pt x="10" y="75"/>
                      <a:pt x="10" y="75"/>
                    </a:cubicBezTo>
                    <a:cubicBezTo>
                      <a:pt x="5" y="75"/>
                      <a:pt x="0" y="79"/>
                      <a:pt x="0" y="85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03"/>
                      <a:pt x="5" y="108"/>
                      <a:pt x="10" y="108"/>
                    </a:cubicBezTo>
                    <a:cubicBezTo>
                      <a:pt x="270" y="108"/>
                      <a:pt x="270" y="108"/>
                      <a:pt x="270" y="108"/>
                    </a:cubicBezTo>
                    <a:cubicBezTo>
                      <a:pt x="276" y="108"/>
                      <a:pt x="280" y="103"/>
                      <a:pt x="280" y="98"/>
                    </a:cubicBezTo>
                    <a:cubicBezTo>
                      <a:pt x="280" y="85"/>
                      <a:pt x="280" y="85"/>
                      <a:pt x="280" y="85"/>
                    </a:cubicBezTo>
                    <a:cubicBezTo>
                      <a:pt x="280" y="79"/>
                      <a:pt x="276" y="75"/>
                      <a:pt x="270" y="75"/>
                    </a:cubicBezTo>
                    <a:cubicBezTo>
                      <a:pt x="248" y="75"/>
                      <a:pt x="248" y="75"/>
                      <a:pt x="248" y="75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34" y="75"/>
                    </a:lnTo>
                    <a:close/>
                  </a:path>
                </a:pathLst>
              </a:cu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84" name="Freeform 827"/>
              <p:cNvSpPr>
                <a:spLocks/>
              </p:cNvSpPr>
              <p:nvPr/>
            </p:nvSpPr>
            <p:spPr bwMode="auto">
              <a:xfrm>
                <a:off x="8077200" y="5595938"/>
                <a:ext cx="90488" cy="85725"/>
              </a:xfrm>
              <a:custGeom>
                <a:avLst/>
                <a:gdLst>
                  <a:gd name="T0" fmla="*/ 62646 w 78"/>
                  <a:gd name="T1" fmla="*/ 10287 h 75"/>
                  <a:gd name="T2" fmla="*/ 45244 w 78"/>
                  <a:gd name="T3" fmla="*/ 0 h 75"/>
                  <a:gd name="T4" fmla="*/ 27842 w 78"/>
                  <a:gd name="T5" fmla="*/ 11430 h 75"/>
                  <a:gd name="T6" fmla="*/ 0 w 78"/>
                  <a:gd name="T7" fmla="*/ 85725 h 75"/>
                  <a:gd name="T8" fmla="*/ 90488 w 78"/>
                  <a:gd name="T9" fmla="*/ 85725 h 75"/>
                  <a:gd name="T10" fmla="*/ 62646 w 78"/>
                  <a:gd name="T11" fmla="*/ 10287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8"/>
                  <a:gd name="T19" fmla="*/ 0 h 75"/>
                  <a:gd name="T20" fmla="*/ 78 w 78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8" h="75">
                    <a:moveTo>
                      <a:pt x="54" y="9"/>
                    </a:moveTo>
                    <a:cubicBezTo>
                      <a:pt x="54" y="9"/>
                      <a:pt x="52" y="0"/>
                      <a:pt x="39" y="0"/>
                    </a:cubicBezTo>
                    <a:cubicBezTo>
                      <a:pt x="26" y="0"/>
                      <a:pt x="24" y="10"/>
                      <a:pt x="24" y="1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78" y="75"/>
                      <a:pt x="78" y="75"/>
                      <a:pt x="78" y="75"/>
                    </a:cubicBezTo>
                    <a:lnTo>
                      <a:pt x="54" y="9"/>
                    </a:lnTo>
                    <a:close/>
                  </a:path>
                </a:pathLst>
              </a:cu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85" name="Freeform 828"/>
              <p:cNvSpPr>
                <a:spLocks/>
              </p:cNvSpPr>
              <p:nvPr/>
            </p:nvSpPr>
            <p:spPr bwMode="auto">
              <a:xfrm>
                <a:off x="8043863" y="5716588"/>
                <a:ext cx="157162" cy="55562"/>
              </a:xfrm>
              <a:custGeom>
                <a:avLst/>
                <a:gdLst>
                  <a:gd name="T0" fmla="*/ 20638 w 99"/>
                  <a:gd name="T1" fmla="*/ 0 h 35"/>
                  <a:gd name="T2" fmla="*/ 0 w 99"/>
                  <a:gd name="T3" fmla="*/ 55563 h 35"/>
                  <a:gd name="T4" fmla="*/ 157163 w 99"/>
                  <a:gd name="T5" fmla="*/ 55563 h 35"/>
                  <a:gd name="T6" fmla="*/ 136525 w 99"/>
                  <a:gd name="T7" fmla="*/ 0 h 35"/>
                  <a:gd name="T8" fmla="*/ 20638 w 99"/>
                  <a:gd name="T9" fmla="*/ 0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5"/>
                  <a:gd name="T17" fmla="*/ 99 w 99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5">
                    <a:moveTo>
                      <a:pt x="13" y="0"/>
                    </a:moveTo>
                    <a:lnTo>
                      <a:pt x="0" y="35"/>
                    </a:lnTo>
                    <a:lnTo>
                      <a:pt x="99" y="35"/>
                    </a:lnTo>
                    <a:lnTo>
                      <a:pt x="86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573098" y="3174453"/>
            <a:ext cx="788599" cy="788598"/>
            <a:chOff x="9573098" y="3174453"/>
            <a:chExt cx="788599" cy="788598"/>
          </a:xfrm>
        </p:grpSpPr>
        <p:grpSp>
          <p:nvGrpSpPr>
            <p:cNvPr id="170" name="组合 169"/>
            <p:cNvGrpSpPr/>
            <p:nvPr/>
          </p:nvGrpSpPr>
          <p:grpSpPr>
            <a:xfrm>
              <a:off x="9573098" y="3174453"/>
              <a:ext cx="788599" cy="788598"/>
              <a:chOff x="7918014" y="3219314"/>
              <a:chExt cx="1802114" cy="1802114"/>
            </a:xfrm>
            <a:effectLst>
              <a:outerShdw blurRad="939800" dist="609600" dir="5820000" sx="92000" sy="92000" algn="ctr" rotWithShape="0">
                <a:srgbClr val="000000">
                  <a:alpha val="37000"/>
                </a:srgbClr>
              </a:outerShdw>
            </a:effectLst>
          </p:grpSpPr>
          <p:grpSp>
            <p:nvGrpSpPr>
              <p:cNvPr id="171" name="组合 170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173" name="椭圆 172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4" name="椭圆 173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72" name="椭圆 171"/>
              <p:cNvSpPr/>
              <p:nvPr/>
            </p:nvSpPr>
            <p:spPr>
              <a:xfrm rot="406768">
                <a:off x="7995769" y="3286827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2" name="组合 191"/>
            <p:cNvGrpSpPr/>
            <p:nvPr/>
          </p:nvGrpSpPr>
          <p:grpSpPr>
            <a:xfrm>
              <a:off x="9858339" y="3364881"/>
              <a:ext cx="249237" cy="334963"/>
              <a:chOff x="3986213" y="4927600"/>
              <a:chExt cx="249237" cy="334963"/>
            </a:xfrm>
            <a:solidFill>
              <a:schemeClr val="tx2">
                <a:lumMod val="75000"/>
              </a:schemeClr>
            </a:solidFill>
          </p:grpSpPr>
          <p:sp>
            <p:nvSpPr>
              <p:cNvPr id="187" name="Freeform 795"/>
              <p:cNvSpPr>
                <a:spLocks noEditPoints="1"/>
              </p:cNvSpPr>
              <p:nvPr/>
            </p:nvSpPr>
            <p:spPr bwMode="auto">
              <a:xfrm>
                <a:off x="3986213" y="4927600"/>
                <a:ext cx="249237" cy="334963"/>
              </a:xfrm>
              <a:custGeom>
                <a:avLst/>
                <a:gdLst>
                  <a:gd name="T0" fmla="*/ 222451 w 214"/>
                  <a:gd name="T1" fmla="*/ 23181 h 289"/>
                  <a:gd name="T2" fmla="*/ 207310 w 214"/>
                  <a:gd name="T3" fmla="*/ 23181 h 289"/>
                  <a:gd name="T4" fmla="*/ 207310 w 214"/>
                  <a:gd name="T5" fmla="*/ 12749 h 289"/>
                  <a:gd name="T6" fmla="*/ 194499 w 214"/>
                  <a:gd name="T7" fmla="*/ 0 h 289"/>
                  <a:gd name="T8" fmla="*/ 180523 w 214"/>
                  <a:gd name="T9" fmla="*/ 12749 h 289"/>
                  <a:gd name="T10" fmla="*/ 180523 w 214"/>
                  <a:gd name="T11" fmla="*/ 23181 h 289"/>
                  <a:gd name="T12" fmla="*/ 137430 w 214"/>
                  <a:gd name="T13" fmla="*/ 23181 h 289"/>
                  <a:gd name="T14" fmla="*/ 137430 w 214"/>
                  <a:gd name="T15" fmla="*/ 12749 h 289"/>
                  <a:gd name="T16" fmla="*/ 124619 w 214"/>
                  <a:gd name="T17" fmla="*/ 0 h 289"/>
                  <a:gd name="T18" fmla="*/ 111808 w 214"/>
                  <a:gd name="T19" fmla="*/ 12749 h 289"/>
                  <a:gd name="T20" fmla="*/ 111808 w 214"/>
                  <a:gd name="T21" fmla="*/ 23181 h 289"/>
                  <a:gd name="T22" fmla="*/ 68715 w 214"/>
                  <a:gd name="T23" fmla="*/ 23181 h 289"/>
                  <a:gd name="T24" fmla="*/ 68715 w 214"/>
                  <a:gd name="T25" fmla="*/ 12749 h 289"/>
                  <a:gd name="T26" fmla="*/ 55904 w 214"/>
                  <a:gd name="T27" fmla="*/ 0 h 289"/>
                  <a:gd name="T28" fmla="*/ 41928 w 214"/>
                  <a:gd name="T29" fmla="*/ 12749 h 289"/>
                  <a:gd name="T30" fmla="*/ 41928 w 214"/>
                  <a:gd name="T31" fmla="*/ 23181 h 289"/>
                  <a:gd name="T32" fmla="*/ 27952 w 214"/>
                  <a:gd name="T33" fmla="*/ 23181 h 289"/>
                  <a:gd name="T34" fmla="*/ 0 w 214"/>
                  <a:gd name="T35" fmla="*/ 49839 h 289"/>
                  <a:gd name="T36" fmla="*/ 0 w 214"/>
                  <a:gd name="T37" fmla="*/ 308305 h 289"/>
                  <a:gd name="T38" fmla="*/ 27952 w 214"/>
                  <a:gd name="T39" fmla="*/ 334963 h 289"/>
                  <a:gd name="T40" fmla="*/ 222451 w 214"/>
                  <a:gd name="T41" fmla="*/ 334963 h 289"/>
                  <a:gd name="T42" fmla="*/ 249238 w 214"/>
                  <a:gd name="T43" fmla="*/ 308305 h 289"/>
                  <a:gd name="T44" fmla="*/ 249238 w 214"/>
                  <a:gd name="T45" fmla="*/ 49839 h 289"/>
                  <a:gd name="T46" fmla="*/ 222451 w 214"/>
                  <a:gd name="T47" fmla="*/ 23181 h 289"/>
                  <a:gd name="T48" fmla="*/ 222451 w 214"/>
                  <a:gd name="T49" fmla="*/ 305987 h 289"/>
                  <a:gd name="T50" fmla="*/ 26787 w 214"/>
                  <a:gd name="T51" fmla="*/ 305987 h 289"/>
                  <a:gd name="T52" fmla="*/ 26787 w 214"/>
                  <a:gd name="T53" fmla="*/ 52157 h 289"/>
                  <a:gd name="T54" fmla="*/ 41928 w 214"/>
                  <a:gd name="T55" fmla="*/ 52157 h 289"/>
                  <a:gd name="T56" fmla="*/ 41928 w 214"/>
                  <a:gd name="T57" fmla="*/ 60270 h 289"/>
                  <a:gd name="T58" fmla="*/ 55904 w 214"/>
                  <a:gd name="T59" fmla="*/ 73020 h 289"/>
                  <a:gd name="T60" fmla="*/ 68715 w 214"/>
                  <a:gd name="T61" fmla="*/ 60270 h 289"/>
                  <a:gd name="T62" fmla="*/ 68715 w 214"/>
                  <a:gd name="T63" fmla="*/ 52157 h 289"/>
                  <a:gd name="T64" fmla="*/ 111808 w 214"/>
                  <a:gd name="T65" fmla="*/ 52157 h 289"/>
                  <a:gd name="T66" fmla="*/ 111808 w 214"/>
                  <a:gd name="T67" fmla="*/ 60270 h 289"/>
                  <a:gd name="T68" fmla="*/ 124619 w 214"/>
                  <a:gd name="T69" fmla="*/ 73020 h 289"/>
                  <a:gd name="T70" fmla="*/ 137430 w 214"/>
                  <a:gd name="T71" fmla="*/ 60270 h 289"/>
                  <a:gd name="T72" fmla="*/ 137430 w 214"/>
                  <a:gd name="T73" fmla="*/ 52157 h 289"/>
                  <a:gd name="T74" fmla="*/ 180523 w 214"/>
                  <a:gd name="T75" fmla="*/ 52157 h 289"/>
                  <a:gd name="T76" fmla="*/ 180523 w 214"/>
                  <a:gd name="T77" fmla="*/ 60270 h 289"/>
                  <a:gd name="T78" fmla="*/ 194499 w 214"/>
                  <a:gd name="T79" fmla="*/ 73020 h 289"/>
                  <a:gd name="T80" fmla="*/ 207310 w 214"/>
                  <a:gd name="T81" fmla="*/ 60270 h 289"/>
                  <a:gd name="T82" fmla="*/ 207310 w 214"/>
                  <a:gd name="T83" fmla="*/ 52157 h 289"/>
                  <a:gd name="T84" fmla="*/ 222451 w 214"/>
                  <a:gd name="T85" fmla="*/ 52157 h 289"/>
                  <a:gd name="T86" fmla="*/ 222451 w 214"/>
                  <a:gd name="T87" fmla="*/ 305987 h 28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14"/>
                  <a:gd name="T133" fmla="*/ 0 h 289"/>
                  <a:gd name="T134" fmla="*/ 214 w 214"/>
                  <a:gd name="T135" fmla="*/ 289 h 28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14" h="289">
                    <a:moveTo>
                      <a:pt x="191" y="20"/>
                    </a:move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11"/>
                      <a:pt x="178" y="11"/>
                      <a:pt x="178" y="11"/>
                    </a:cubicBezTo>
                    <a:cubicBezTo>
                      <a:pt x="178" y="5"/>
                      <a:pt x="173" y="0"/>
                      <a:pt x="167" y="0"/>
                    </a:cubicBezTo>
                    <a:cubicBezTo>
                      <a:pt x="160" y="0"/>
                      <a:pt x="155" y="5"/>
                      <a:pt x="155" y="11"/>
                    </a:cubicBezTo>
                    <a:cubicBezTo>
                      <a:pt x="155" y="20"/>
                      <a:pt x="155" y="20"/>
                      <a:pt x="155" y="20"/>
                    </a:cubicBezTo>
                    <a:cubicBezTo>
                      <a:pt x="118" y="20"/>
                      <a:pt x="118" y="20"/>
                      <a:pt x="118" y="20"/>
                    </a:cubicBezTo>
                    <a:cubicBezTo>
                      <a:pt x="118" y="11"/>
                      <a:pt x="118" y="11"/>
                      <a:pt x="118" y="11"/>
                    </a:cubicBezTo>
                    <a:cubicBezTo>
                      <a:pt x="118" y="5"/>
                      <a:pt x="113" y="0"/>
                      <a:pt x="107" y="0"/>
                    </a:cubicBezTo>
                    <a:cubicBezTo>
                      <a:pt x="101" y="0"/>
                      <a:pt x="96" y="5"/>
                      <a:pt x="96" y="11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59" y="5"/>
                      <a:pt x="54" y="0"/>
                      <a:pt x="48" y="0"/>
                    </a:cubicBezTo>
                    <a:cubicBezTo>
                      <a:pt x="41" y="0"/>
                      <a:pt x="36" y="5"/>
                      <a:pt x="36" y="11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11" y="20"/>
                      <a:pt x="0" y="30"/>
                      <a:pt x="0" y="43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78"/>
                      <a:pt x="11" y="289"/>
                      <a:pt x="24" y="289"/>
                    </a:cubicBezTo>
                    <a:cubicBezTo>
                      <a:pt x="191" y="289"/>
                      <a:pt x="191" y="289"/>
                      <a:pt x="191" y="289"/>
                    </a:cubicBezTo>
                    <a:cubicBezTo>
                      <a:pt x="204" y="289"/>
                      <a:pt x="214" y="278"/>
                      <a:pt x="214" y="266"/>
                    </a:cubicBezTo>
                    <a:cubicBezTo>
                      <a:pt x="214" y="43"/>
                      <a:pt x="214" y="43"/>
                      <a:pt x="214" y="43"/>
                    </a:cubicBezTo>
                    <a:cubicBezTo>
                      <a:pt x="214" y="30"/>
                      <a:pt x="204" y="20"/>
                      <a:pt x="191" y="20"/>
                    </a:cubicBezTo>
                    <a:close/>
                    <a:moveTo>
                      <a:pt x="191" y="264"/>
                    </a:moveTo>
                    <a:cubicBezTo>
                      <a:pt x="23" y="264"/>
                      <a:pt x="23" y="264"/>
                      <a:pt x="23" y="264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36" y="45"/>
                      <a:pt x="36" y="45"/>
                      <a:pt x="36" y="45"/>
                    </a:cubicBezTo>
                    <a:cubicBezTo>
                      <a:pt x="36" y="52"/>
                      <a:pt x="36" y="52"/>
                      <a:pt x="36" y="52"/>
                    </a:cubicBezTo>
                    <a:cubicBezTo>
                      <a:pt x="36" y="58"/>
                      <a:pt x="41" y="63"/>
                      <a:pt x="48" y="63"/>
                    </a:cubicBezTo>
                    <a:cubicBezTo>
                      <a:pt x="54" y="63"/>
                      <a:pt x="59" y="58"/>
                      <a:pt x="59" y="52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8"/>
                      <a:pt x="101" y="63"/>
                      <a:pt x="107" y="63"/>
                    </a:cubicBezTo>
                    <a:cubicBezTo>
                      <a:pt x="113" y="63"/>
                      <a:pt x="118" y="58"/>
                      <a:pt x="118" y="52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55" y="45"/>
                      <a:pt x="155" y="45"/>
                      <a:pt x="155" y="45"/>
                    </a:cubicBezTo>
                    <a:cubicBezTo>
                      <a:pt x="155" y="52"/>
                      <a:pt x="155" y="52"/>
                      <a:pt x="155" y="52"/>
                    </a:cubicBezTo>
                    <a:cubicBezTo>
                      <a:pt x="155" y="58"/>
                      <a:pt x="160" y="63"/>
                      <a:pt x="167" y="63"/>
                    </a:cubicBezTo>
                    <a:cubicBezTo>
                      <a:pt x="173" y="63"/>
                      <a:pt x="178" y="58"/>
                      <a:pt x="178" y="52"/>
                    </a:cubicBezTo>
                    <a:cubicBezTo>
                      <a:pt x="178" y="45"/>
                      <a:pt x="178" y="45"/>
                      <a:pt x="178" y="45"/>
                    </a:cubicBezTo>
                    <a:cubicBezTo>
                      <a:pt x="191" y="45"/>
                      <a:pt x="191" y="45"/>
                      <a:pt x="191" y="45"/>
                    </a:cubicBezTo>
                    <a:lnTo>
                      <a:pt x="191" y="264"/>
                    </a:lnTo>
                    <a:close/>
                  </a:path>
                </a:pathLst>
              </a:cu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88" name="Rectangle 796"/>
              <p:cNvSpPr>
                <a:spLocks noChangeArrowheads="1"/>
              </p:cNvSpPr>
              <p:nvPr/>
            </p:nvSpPr>
            <p:spPr bwMode="auto">
              <a:xfrm>
                <a:off x="4041775" y="5033963"/>
                <a:ext cx="138113" cy="19050"/>
              </a:xfrm>
              <a:prstGeom prst="rect">
                <a:avLst/>
              </a:pr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89" name="Rectangle 797"/>
              <p:cNvSpPr>
                <a:spLocks noChangeArrowheads="1"/>
              </p:cNvSpPr>
              <p:nvPr/>
            </p:nvSpPr>
            <p:spPr bwMode="auto">
              <a:xfrm>
                <a:off x="4041775" y="5081588"/>
                <a:ext cx="138113" cy="19050"/>
              </a:xfrm>
              <a:prstGeom prst="rect">
                <a:avLst/>
              </a:pr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90" name="Rectangle 798"/>
              <p:cNvSpPr>
                <a:spLocks noChangeArrowheads="1"/>
              </p:cNvSpPr>
              <p:nvPr/>
            </p:nvSpPr>
            <p:spPr bwMode="auto">
              <a:xfrm>
                <a:off x="4041775" y="5129213"/>
                <a:ext cx="138113" cy="19050"/>
              </a:xfrm>
              <a:prstGeom prst="rect">
                <a:avLst/>
              </a:pr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91" name="Rectangle 799"/>
              <p:cNvSpPr>
                <a:spLocks noChangeArrowheads="1"/>
              </p:cNvSpPr>
              <p:nvPr/>
            </p:nvSpPr>
            <p:spPr bwMode="auto">
              <a:xfrm>
                <a:off x="4041775" y="5176838"/>
                <a:ext cx="138113" cy="17462"/>
              </a:xfrm>
              <a:prstGeom prst="rect">
                <a:avLst/>
              </a:prstGeom>
              <a:solidFill>
                <a:srgbClr val="5482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944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5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35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85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35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2" grpId="0"/>
      <p:bldP spid="73" grpId="0"/>
      <p:bldP spid="108" grpId="0" animBg="1"/>
      <p:bldP spid="113" grpId="0" animBg="1"/>
      <p:bldP spid="118" grpId="0" animBg="1"/>
      <p:bldP spid="123" grpId="0" animBg="1"/>
      <p:bldP spid="128" grpId="0" animBg="1"/>
      <p:bldP spid="133" grpId="0" animBg="1"/>
      <p:bldP spid="1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6495"/>
            <a:ext cx="12192000" cy="32670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14095" y="2262268"/>
            <a:ext cx="2481776" cy="626080"/>
            <a:chOff x="2040714" y="4677566"/>
            <a:chExt cx="2481776" cy="1643067"/>
          </a:xfrm>
        </p:grpSpPr>
        <p:sp>
          <p:nvSpPr>
            <p:cNvPr id="6" name="圆角矩形 5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090121" y="4804284"/>
              <a:ext cx="2352994" cy="1385884"/>
            </a:xfrm>
            <a:prstGeom prst="roundRect">
              <a:avLst/>
            </a:prstGeom>
            <a:solidFill>
              <a:srgbClr val="548235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376620" y="2352798"/>
            <a:ext cx="1526758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49195" y="3230821"/>
            <a:ext cx="2481776" cy="626080"/>
            <a:chOff x="2040714" y="4677566"/>
            <a:chExt cx="2481776" cy="1643067"/>
          </a:xfrm>
        </p:grpSpPr>
        <p:sp>
          <p:nvSpPr>
            <p:cNvPr id="11" name="圆角矩形 10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2090121" y="4804284"/>
              <a:ext cx="2352994" cy="1385884"/>
            </a:xfrm>
            <a:prstGeom prst="roundRect">
              <a:avLst/>
            </a:prstGeom>
            <a:solidFill>
              <a:srgbClr val="548235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811720" y="3321351"/>
            <a:ext cx="1526758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509024" y="2212555"/>
            <a:ext cx="2481776" cy="626080"/>
            <a:chOff x="2040714" y="4677566"/>
            <a:chExt cx="2481776" cy="1643067"/>
          </a:xfrm>
        </p:grpSpPr>
        <p:sp>
          <p:nvSpPr>
            <p:cNvPr id="18" name="圆角矩形 17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2090121" y="4804284"/>
              <a:ext cx="2352994" cy="1385884"/>
            </a:xfrm>
            <a:prstGeom prst="roundRect">
              <a:avLst/>
            </a:prstGeom>
            <a:solidFill>
              <a:srgbClr val="548235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8971549" y="2303085"/>
            <a:ext cx="1526758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845324" y="3190572"/>
            <a:ext cx="2481776" cy="626080"/>
            <a:chOff x="2040714" y="4677566"/>
            <a:chExt cx="2481776" cy="1643067"/>
          </a:xfrm>
        </p:grpSpPr>
        <p:sp>
          <p:nvSpPr>
            <p:cNvPr id="22" name="圆角矩形 21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2090121" y="4804284"/>
              <a:ext cx="2352994" cy="1385884"/>
            </a:xfrm>
            <a:prstGeom prst="roundRect">
              <a:avLst/>
            </a:prstGeom>
            <a:solidFill>
              <a:srgbClr val="548235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7307849" y="3281102"/>
            <a:ext cx="1526758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38478" y="4722936"/>
            <a:ext cx="32805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POWER</a:t>
            </a:r>
          </a:p>
          <a:p>
            <a:pPr algn="ctr"/>
            <a:r>
              <a:rPr lang="en-US" altLang="zh-CN" sz="32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YOUR  POINT</a:t>
            </a:r>
            <a:endParaRPr lang="zh-CN" altLang="en-US" sz="32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51267" y="5794695"/>
            <a:ext cx="84894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99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15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3" grpId="0"/>
      <p:bldP spid="20" grpId="0"/>
      <p:bldP spid="24" grpId="0"/>
      <p:bldP spid="25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EditPoints="1"/>
          </p:cNvSpPr>
          <p:nvPr/>
        </p:nvSpPr>
        <p:spPr bwMode="auto">
          <a:xfrm>
            <a:off x="362837" y="1119263"/>
            <a:ext cx="6415088" cy="5311775"/>
          </a:xfrm>
          <a:custGeom>
            <a:avLst/>
            <a:gdLst>
              <a:gd name="T0" fmla="*/ 5592304 w 2353"/>
              <a:gd name="T1" fmla="*/ 3431187 h 1946"/>
              <a:gd name="T2" fmla="*/ 5093331 w 2353"/>
              <a:gd name="T3" fmla="*/ 1894387 h 1946"/>
              <a:gd name="T4" fmla="*/ 5693189 w 2353"/>
              <a:gd name="T5" fmla="*/ 1826145 h 1946"/>
              <a:gd name="T6" fmla="*/ 722555 w 2353"/>
              <a:gd name="T7" fmla="*/ 2459427 h 1946"/>
              <a:gd name="T8" fmla="*/ 299928 w 2353"/>
              <a:gd name="T9" fmla="*/ 1517693 h 1946"/>
              <a:gd name="T10" fmla="*/ 1712319 w 2353"/>
              <a:gd name="T11" fmla="*/ 676957 h 1946"/>
              <a:gd name="T12" fmla="*/ 2143125 w 2353"/>
              <a:gd name="T13" fmla="*/ 1940791 h 1946"/>
              <a:gd name="T14" fmla="*/ 1453290 w 2353"/>
              <a:gd name="T15" fmla="*/ 3832448 h 1946"/>
              <a:gd name="T16" fmla="*/ 392634 w 2353"/>
              <a:gd name="T17" fmla="*/ 2781527 h 1946"/>
              <a:gd name="T18" fmla="*/ 1843197 w 2353"/>
              <a:gd name="T19" fmla="*/ 2997171 h 1946"/>
              <a:gd name="T20" fmla="*/ 2497586 w 2353"/>
              <a:gd name="T21" fmla="*/ 3862474 h 1946"/>
              <a:gd name="T22" fmla="*/ 1875917 w 2353"/>
              <a:gd name="T23" fmla="*/ 2519479 h 1946"/>
              <a:gd name="T24" fmla="*/ 3203782 w 2353"/>
              <a:gd name="T25" fmla="*/ 2535857 h 1946"/>
              <a:gd name="T26" fmla="*/ 2565752 w 2353"/>
              <a:gd name="T27" fmla="*/ 3169140 h 1946"/>
              <a:gd name="T28" fmla="*/ 3034732 w 2353"/>
              <a:gd name="T29" fmla="*/ 2997171 h 1946"/>
              <a:gd name="T30" fmla="*/ 2134946 w 2353"/>
              <a:gd name="T31" fmla="*/ 2058166 h 1946"/>
              <a:gd name="T32" fmla="*/ 3342840 w 2353"/>
              <a:gd name="T33" fmla="*/ 2189190 h 1946"/>
              <a:gd name="T34" fmla="*/ 3817272 w 2353"/>
              <a:gd name="T35" fmla="*/ 2844310 h 1946"/>
              <a:gd name="T36" fmla="*/ 2819328 w 2353"/>
              <a:gd name="T37" fmla="*/ 1695121 h 1946"/>
              <a:gd name="T38" fmla="*/ 4747050 w 2353"/>
              <a:gd name="T39" fmla="*/ 1094595 h 1946"/>
              <a:gd name="T40" fmla="*/ 5000626 w 2353"/>
              <a:gd name="T41" fmla="*/ 84620 h 1946"/>
              <a:gd name="T42" fmla="*/ 5338727 w 2353"/>
              <a:gd name="T43" fmla="*/ 985409 h 1946"/>
              <a:gd name="T44" fmla="*/ 4978813 w 2353"/>
              <a:gd name="T45" fmla="*/ 1787930 h 1946"/>
              <a:gd name="T46" fmla="*/ 3948150 w 2353"/>
              <a:gd name="T47" fmla="*/ 2426671 h 1946"/>
              <a:gd name="T48" fmla="*/ 5502324 w 2353"/>
              <a:gd name="T49" fmla="*/ 1124621 h 1946"/>
              <a:gd name="T50" fmla="*/ 4986993 w 2353"/>
              <a:gd name="T51" fmla="*/ 161050 h 1946"/>
              <a:gd name="T52" fmla="*/ 6415744 w 2353"/>
              <a:gd name="T53" fmla="*/ 592337 h 1946"/>
              <a:gd name="T54" fmla="*/ 5616844 w 2353"/>
              <a:gd name="T55" fmla="*/ 1433074 h 1946"/>
              <a:gd name="T56" fmla="*/ 5984938 w 2353"/>
              <a:gd name="T57" fmla="*/ 1263834 h 1946"/>
              <a:gd name="T58" fmla="*/ 5799527 w 2353"/>
              <a:gd name="T59" fmla="*/ 1719688 h 1946"/>
              <a:gd name="T60" fmla="*/ 4801583 w 2353"/>
              <a:gd name="T61" fmla="*/ 1678743 h 1946"/>
              <a:gd name="T62" fmla="*/ 4839755 w 2353"/>
              <a:gd name="T63" fmla="*/ 2366618 h 1946"/>
              <a:gd name="T64" fmla="*/ 4488021 w 2353"/>
              <a:gd name="T65" fmla="*/ 2552235 h 1946"/>
              <a:gd name="T66" fmla="*/ 3918157 w 2353"/>
              <a:gd name="T67" fmla="*/ 2612288 h 1946"/>
              <a:gd name="T68" fmla="*/ 4117200 w 2353"/>
              <a:gd name="T69" fmla="*/ 3144573 h 1946"/>
              <a:gd name="T70" fmla="*/ 3135617 w 2353"/>
              <a:gd name="T71" fmla="*/ 4179115 h 1946"/>
              <a:gd name="T72" fmla="*/ 2718443 w 2353"/>
              <a:gd name="T73" fmla="*/ 3038116 h 1946"/>
              <a:gd name="T74" fmla="*/ 3773646 w 2353"/>
              <a:gd name="T75" fmla="*/ 3414809 h 1946"/>
              <a:gd name="T76" fmla="*/ 2980199 w 2353"/>
              <a:gd name="T77" fmla="*/ 4856071 h 1946"/>
              <a:gd name="T78" fmla="*/ 2819328 w 2353"/>
              <a:gd name="T79" fmla="*/ 3745099 h 1946"/>
              <a:gd name="T80" fmla="*/ 3334660 w 2353"/>
              <a:gd name="T81" fmla="*/ 4061739 h 1946"/>
              <a:gd name="T82" fmla="*/ 3465538 w 2353"/>
              <a:gd name="T83" fmla="*/ 4362002 h 1946"/>
              <a:gd name="T84" fmla="*/ 4070848 w 2353"/>
              <a:gd name="T85" fmla="*/ 4015335 h 1946"/>
              <a:gd name="T86" fmla="*/ 3563696 w 2353"/>
              <a:gd name="T87" fmla="*/ 4572186 h 1946"/>
              <a:gd name="T88" fmla="*/ 4425309 w 2353"/>
              <a:gd name="T89" fmla="*/ 4441163 h 1946"/>
              <a:gd name="T90" fmla="*/ 4586179 w 2353"/>
              <a:gd name="T91" fmla="*/ 4277383 h 1946"/>
              <a:gd name="T92" fmla="*/ 4662525 w 2353"/>
              <a:gd name="T93" fmla="*/ 4624050 h 1946"/>
              <a:gd name="T94" fmla="*/ 4040855 w 2353"/>
              <a:gd name="T95" fmla="*/ 3968931 h 1946"/>
              <a:gd name="T96" fmla="*/ 4779770 w 2353"/>
              <a:gd name="T97" fmla="*/ 4348354 h 1946"/>
              <a:gd name="T98" fmla="*/ 5202396 w 2353"/>
              <a:gd name="T99" fmla="*/ 3777855 h 1946"/>
              <a:gd name="T100" fmla="*/ 5262382 w 2353"/>
              <a:gd name="T101" fmla="*/ 3761477 h 1946"/>
              <a:gd name="T102" fmla="*/ 4286251 w 2353"/>
              <a:gd name="T103" fmla="*/ 3128195 h 1946"/>
              <a:gd name="T104" fmla="*/ 4763410 w 2353"/>
              <a:gd name="T105" fmla="*/ 3152762 h 1946"/>
              <a:gd name="T106" fmla="*/ 4817942 w 2353"/>
              <a:gd name="T107" fmla="*/ 3346568 h 1946"/>
              <a:gd name="T108" fmla="*/ 3580056 w 2353"/>
              <a:gd name="T109" fmla="*/ 3529455 h 1946"/>
              <a:gd name="T110" fmla="*/ 4877928 w 2353"/>
              <a:gd name="T111" fmla="*/ 3376594 h 1946"/>
              <a:gd name="T112" fmla="*/ 5240569 w 2353"/>
              <a:gd name="T113" fmla="*/ 3098169 h 1946"/>
              <a:gd name="T114" fmla="*/ 5194216 w 2353"/>
              <a:gd name="T115" fmla="*/ 3122735 h 1946"/>
              <a:gd name="T116" fmla="*/ 5540497 w 2353"/>
              <a:gd name="T117" fmla="*/ 3229192 h 1946"/>
              <a:gd name="T118" fmla="*/ 5393259 w 2353"/>
              <a:gd name="T119" fmla="*/ 2328403 h 1946"/>
              <a:gd name="T120" fmla="*/ 4741597 w 2353"/>
              <a:gd name="T121" fmla="*/ 2080004 h 1946"/>
              <a:gd name="T122" fmla="*/ 5638657 w 2353"/>
              <a:gd name="T123" fmla="*/ 4640428 h 194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353"/>
              <a:gd name="T187" fmla="*/ 0 h 1946"/>
              <a:gd name="T188" fmla="*/ 2353 w 2353"/>
              <a:gd name="T189" fmla="*/ 1946 h 194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353" h="1946">
                <a:moveTo>
                  <a:pt x="1505" y="1946"/>
                </a:moveTo>
                <a:cubicBezTo>
                  <a:pt x="1496" y="1943"/>
                  <a:pt x="1488" y="1940"/>
                  <a:pt x="1477" y="1937"/>
                </a:cubicBezTo>
                <a:cubicBezTo>
                  <a:pt x="1462" y="1926"/>
                  <a:pt x="1468" y="1918"/>
                  <a:pt x="1468" y="1904"/>
                </a:cubicBezTo>
                <a:cubicBezTo>
                  <a:pt x="1471" y="1889"/>
                  <a:pt x="1468" y="1892"/>
                  <a:pt x="1482" y="1889"/>
                </a:cubicBezTo>
                <a:cubicBezTo>
                  <a:pt x="1482" y="1887"/>
                  <a:pt x="1485" y="1884"/>
                  <a:pt x="1488" y="1884"/>
                </a:cubicBezTo>
                <a:cubicBezTo>
                  <a:pt x="1488" y="1878"/>
                  <a:pt x="1488" y="1872"/>
                  <a:pt x="1488" y="1867"/>
                </a:cubicBezTo>
                <a:cubicBezTo>
                  <a:pt x="1488" y="1867"/>
                  <a:pt x="1488" y="1867"/>
                  <a:pt x="1491" y="1867"/>
                </a:cubicBezTo>
                <a:cubicBezTo>
                  <a:pt x="1493" y="1867"/>
                  <a:pt x="1499" y="1870"/>
                  <a:pt x="1507" y="1867"/>
                </a:cubicBezTo>
                <a:cubicBezTo>
                  <a:pt x="1516" y="1864"/>
                  <a:pt x="1522" y="1858"/>
                  <a:pt x="1530" y="1853"/>
                </a:cubicBezTo>
                <a:cubicBezTo>
                  <a:pt x="1544" y="1853"/>
                  <a:pt x="1555" y="1853"/>
                  <a:pt x="1569" y="1853"/>
                </a:cubicBezTo>
                <a:cubicBezTo>
                  <a:pt x="1572" y="1853"/>
                  <a:pt x="1581" y="1858"/>
                  <a:pt x="1581" y="1870"/>
                </a:cubicBezTo>
                <a:cubicBezTo>
                  <a:pt x="1578" y="1875"/>
                  <a:pt x="1575" y="1881"/>
                  <a:pt x="1569" y="1887"/>
                </a:cubicBezTo>
                <a:cubicBezTo>
                  <a:pt x="1564" y="1895"/>
                  <a:pt x="1558" y="1904"/>
                  <a:pt x="1555" y="1918"/>
                </a:cubicBezTo>
                <a:cubicBezTo>
                  <a:pt x="1541" y="1926"/>
                  <a:pt x="1527" y="1935"/>
                  <a:pt x="1513" y="1943"/>
                </a:cubicBezTo>
                <a:cubicBezTo>
                  <a:pt x="1510" y="1946"/>
                  <a:pt x="1507" y="1946"/>
                  <a:pt x="1505" y="1946"/>
                </a:cubicBezTo>
                <a:close/>
                <a:moveTo>
                  <a:pt x="1972" y="1418"/>
                </a:moveTo>
                <a:cubicBezTo>
                  <a:pt x="1958" y="1415"/>
                  <a:pt x="1953" y="1412"/>
                  <a:pt x="1947" y="1406"/>
                </a:cubicBezTo>
                <a:cubicBezTo>
                  <a:pt x="1944" y="1398"/>
                  <a:pt x="1941" y="1387"/>
                  <a:pt x="1939" y="1375"/>
                </a:cubicBezTo>
                <a:cubicBezTo>
                  <a:pt x="1936" y="1372"/>
                  <a:pt x="1933" y="1372"/>
                  <a:pt x="1927" y="1370"/>
                </a:cubicBezTo>
                <a:cubicBezTo>
                  <a:pt x="1925" y="1367"/>
                  <a:pt x="1922" y="1367"/>
                  <a:pt x="1919" y="1367"/>
                </a:cubicBezTo>
                <a:cubicBezTo>
                  <a:pt x="1925" y="1350"/>
                  <a:pt x="1905" y="1330"/>
                  <a:pt x="1896" y="1324"/>
                </a:cubicBezTo>
                <a:cubicBezTo>
                  <a:pt x="1896" y="1316"/>
                  <a:pt x="1908" y="1310"/>
                  <a:pt x="1910" y="1305"/>
                </a:cubicBezTo>
                <a:cubicBezTo>
                  <a:pt x="1910" y="1296"/>
                  <a:pt x="1919" y="1293"/>
                  <a:pt x="1925" y="1288"/>
                </a:cubicBezTo>
                <a:cubicBezTo>
                  <a:pt x="1927" y="1285"/>
                  <a:pt x="1927" y="1282"/>
                  <a:pt x="1930" y="1279"/>
                </a:cubicBezTo>
                <a:cubicBezTo>
                  <a:pt x="1930" y="1274"/>
                  <a:pt x="1930" y="1257"/>
                  <a:pt x="1933" y="1257"/>
                </a:cubicBezTo>
                <a:cubicBezTo>
                  <a:pt x="1936" y="1254"/>
                  <a:pt x="1941" y="1245"/>
                  <a:pt x="1950" y="1254"/>
                </a:cubicBezTo>
                <a:cubicBezTo>
                  <a:pt x="1956" y="1254"/>
                  <a:pt x="1958" y="1254"/>
                  <a:pt x="1964" y="1254"/>
                </a:cubicBezTo>
                <a:cubicBezTo>
                  <a:pt x="1970" y="1245"/>
                  <a:pt x="1981" y="1248"/>
                  <a:pt x="1992" y="1251"/>
                </a:cubicBezTo>
                <a:cubicBezTo>
                  <a:pt x="1995" y="1257"/>
                  <a:pt x="2006" y="1262"/>
                  <a:pt x="2018" y="1257"/>
                </a:cubicBezTo>
                <a:cubicBezTo>
                  <a:pt x="2023" y="1254"/>
                  <a:pt x="2029" y="1242"/>
                  <a:pt x="2037" y="1251"/>
                </a:cubicBezTo>
                <a:cubicBezTo>
                  <a:pt x="2043" y="1254"/>
                  <a:pt x="2046" y="1254"/>
                  <a:pt x="2051" y="1257"/>
                </a:cubicBezTo>
                <a:cubicBezTo>
                  <a:pt x="2057" y="1257"/>
                  <a:pt x="2063" y="1257"/>
                  <a:pt x="2068" y="1259"/>
                </a:cubicBezTo>
                <a:cubicBezTo>
                  <a:pt x="2068" y="1262"/>
                  <a:pt x="2037" y="1276"/>
                  <a:pt x="2049" y="1288"/>
                </a:cubicBezTo>
                <a:cubicBezTo>
                  <a:pt x="2051" y="1288"/>
                  <a:pt x="2057" y="1288"/>
                  <a:pt x="2063" y="1288"/>
                </a:cubicBezTo>
                <a:cubicBezTo>
                  <a:pt x="2063" y="1285"/>
                  <a:pt x="2065" y="1282"/>
                  <a:pt x="2068" y="1282"/>
                </a:cubicBezTo>
                <a:cubicBezTo>
                  <a:pt x="2068" y="1282"/>
                  <a:pt x="2071" y="1291"/>
                  <a:pt x="2065" y="1293"/>
                </a:cubicBezTo>
                <a:cubicBezTo>
                  <a:pt x="2057" y="1296"/>
                  <a:pt x="2054" y="1296"/>
                  <a:pt x="2049" y="1302"/>
                </a:cubicBezTo>
                <a:cubicBezTo>
                  <a:pt x="2049" y="1305"/>
                  <a:pt x="2049" y="1307"/>
                  <a:pt x="2049" y="1310"/>
                </a:cubicBezTo>
                <a:cubicBezTo>
                  <a:pt x="2051" y="1310"/>
                  <a:pt x="2054" y="1313"/>
                  <a:pt x="2060" y="1313"/>
                </a:cubicBezTo>
                <a:cubicBezTo>
                  <a:pt x="2057" y="1322"/>
                  <a:pt x="2057" y="1327"/>
                  <a:pt x="2057" y="1339"/>
                </a:cubicBezTo>
                <a:cubicBezTo>
                  <a:pt x="2057" y="1344"/>
                  <a:pt x="2060" y="1355"/>
                  <a:pt x="2057" y="1358"/>
                </a:cubicBezTo>
                <a:cubicBezTo>
                  <a:pt x="2054" y="1358"/>
                  <a:pt x="2054" y="1361"/>
                  <a:pt x="2051" y="1361"/>
                </a:cubicBezTo>
                <a:cubicBezTo>
                  <a:pt x="2051" y="1358"/>
                  <a:pt x="2051" y="1355"/>
                  <a:pt x="2051" y="1355"/>
                </a:cubicBezTo>
                <a:cubicBezTo>
                  <a:pt x="2043" y="1347"/>
                  <a:pt x="2029" y="1370"/>
                  <a:pt x="2023" y="1375"/>
                </a:cubicBezTo>
                <a:cubicBezTo>
                  <a:pt x="2023" y="1375"/>
                  <a:pt x="2023" y="1381"/>
                  <a:pt x="2020" y="1384"/>
                </a:cubicBezTo>
                <a:cubicBezTo>
                  <a:pt x="2020" y="1392"/>
                  <a:pt x="2020" y="1401"/>
                  <a:pt x="2020" y="1409"/>
                </a:cubicBezTo>
                <a:cubicBezTo>
                  <a:pt x="2018" y="1409"/>
                  <a:pt x="2018" y="1409"/>
                  <a:pt x="2015" y="1409"/>
                </a:cubicBezTo>
                <a:cubicBezTo>
                  <a:pt x="1995" y="1409"/>
                  <a:pt x="1987" y="1412"/>
                  <a:pt x="1972" y="1418"/>
                </a:cubicBezTo>
                <a:close/>
                <a:moveTo>
                  <a:pt x="1964" y="782"/>
                </a:moveTo>
                <a:cubicBezTo>
                  <a:pt x="1961" y="782"/>
                  <a:pt x="1961" y="782"/>
                  <a:pt x="1961" y="782"/>
                </a:cubicBezTo>
                <a:cubicBezTo>
                  <a:pt x="1967" y="771"/>
                  <a:pt x="1970" y="771"/>
                  <a:pt x="1975" y="765"/>
                </a:cubicBezTo>
                <a:cubicBezTo>
                  <a:pt x="1975" y="762"/>
                  <a:pt x="1978" y="759"/>
                  <a:pt x="1981" y="757"/>
                </a:cubicBezTo>
                <a:cubicBezTo>
                  <a:pt x="1981" y="754"/>
                  <a:pt x="1981" y="751"/>
                  <a:pt x="1981" y="748"/>
                </a:cubicBezTo>
                <a:cubicBezTo>
                  <a:pt x="1975" y="748"/>
                  <a:pt x="1972" y="745"/>
                  <a:pt x="1970" y="742"/>
                </a:cubicBezTo>
                <a:cubicBezTo>
                  <a:pt x="1967" y="726"/>
                  <a:pt x="1975" y="723"/>
                  <a:pt x="1984" y="711"/>
                </a:cubicBezTo>
                <a:cubicBezTo>
                  <a:pt x="1989" y="703"/>
                  <a:pt x="1987" y="692"/>
                  <a:pt x="1987" y="683"/>
                </a:cubicBezTo>
                <a:cubicBezTo>
                  <a:pt x="1981" y="678"/>
                  <a:pt x="1975" y="669"/>
                  <a:pt x="1970" y="663"/>
                </a:cubicBezTo>
                <a:cubicBezTo>
                  <a:pt x="1967" y="663"/>
                  <a:pt x="1964" y="663"/>
                  <a:pt x="1961" y="663"/>
                </a:cubicBezTo>
                <a:cubicBezTo>
                  <a:pt x="1956" y="663"/>
                  <a:pt x="1950" y="666"/>
                  <a:pt x="1944" y="666"/>
                </a:cubicBezTo>
                <a:cubicBezTo>
                  <a:pt x="1936" y="675"/>
                  <a:pt x="1930" y="683"/>
                  <a:pt x="1922" y="692"/>
                </a:cubicBezTo>
                <a:cubicBezTo>
                  <a:pt x="1916" y="700"/>
                  <a:pt x="1910" y="711"/>
                  <a:pt x="1902" y="720"/>
                </a:cubicBezTo>
                <a:cubicBezTo>
                  <a:pt x="1891" y="709"/>
                  <a:pt x="1877" y="703"/>
                  <a:pt x="1868" y="694"/>
                </a:cubicBezTo>
                <a:cubicBezTo>
                  <a:pt x="1860" y="694"/>
                  <a:pt x="1854" y="689"/>
                  <a:pt x="1851" y="686"/>
                </a:cubicBezTo>
                <a:cubicBezTo>
                  <a:pt x="1851" y="675"/>
                  <a:pt x="1851" y="675"/>
                  <a:pt x="1860" y="672"/>
                </a:cubicBezTo>
                <a:cubicBezTo>
                  <a:pt x="1863" y="669"/>
                  <a:pt x="1865" y="663"/>
                  <a:pt x="1871" y="661"/>
                </a:cubicBezTo>
                <a:cubicBezTo>
                  <a:pt x="1871" y="652"/>
                  <a:pt x="1868" y="644"/>
                  <a:pt x="1868" y="635"/>
                </a:cubicBezTo>
                <a:cubicBezTo>
                  <a:pt x="1868" y="635"/>
                  <a:pt x="1868" y="635"/>
                  <a:pt x="1868" y="635"/>
                </a:cubicBezTo>
                <a:cubicBezTo>
                  <a:pt x="1865" y="632"/>
                  <a:pt x="1865" y="632"/>
                  <a:pt x="1865" y="630"/>
                </a:cubicBezTo>
                <a:cubicBezTo>
                  <a:pt x="1863" y="627"/>
                  <a:pt x="1863" y="624"/>
                  <a:pt x="1860" y="621"/>
                </a:cubicBezTo>
                <a:cubicBezTo>
                  <a:pt x="1860" y="613"/>
                  <a:pt x="1860" y="607"/>
                  <a:pt x="1865" y="604"/>
                </a:cubicBezTo>
                <a:cubicBezTo>
                  <a:pt x="1868" y="604"/>
                  <a:pt x="1871" y="610"/>
                  <a:pt x="1874" y="618"/>
                </a:cubicBezTo>
                <a:cubicBezTo>
                  <a:pt x="1882" y="624"/>
                  <a:pt x="1882" y="630"/>
                  <a:pt x="1899" y="627"/>
                </a:cubicBezTo>
                <a:cubicBezTo>
                  <a:pt x="1902" y="624"/>
                  <a:pt x="1905" y="621"/>
                  <a:pt x="1908" y="618"/>
                </a:cubicBezTo>
                <a:cubicBezTo>
                  <a:pt x="1922" y="610"/>
                  <a:pt x="1939" y="593"/>
                  <a:pt x="1953" y="581"/>
                </a:cubicBezTo>
                <a:cubicBezTo>
                  <a:pt x="1958" y="576"/>
                  <a:pt x="1964" y="567"/>
                  <a:pt x="1967" y="562"/>
                </a:cubicBezTo>
                <a:cubicBezTo>
                  <a:pt x="1978" y="559"/>
                  <a:pt x="1984" y="553"/>
                  <a:pt x="1998" y="562"/>
                </a:cubicBezTo>
                <a:cubicBezTo>
                  <a:pt x="2001" y="562"/>
                  <a:pt x="2003" y="562"/>
                  <a:pt x="2009" y="562"/>
                </a:cubicBezTo>
                <a:cubicBezTo>
                  <a:pt x="2009" y="559"/>
                  <a:pt x="2012" y="556"/>
                  <a:pt x="2015" y="553"/>
                </a:cubicBezTo>
                <a:cubicBezTo>
                  <a:pt x="2015" y="545"/>
                  <a:pt x="2015" y="539"/>
                  <a:pt x="2015" y="531"/>
                </a:cubicBezTo>
                <a:cubicBezTo>
                  <a:pt x="2015" y="528"/>
                  <a:pt x="2018" y="525"/>
                  <a:pt x="2018" y="522"/>
                </a:cubicBezTo>
                <a:cubicBezTo>
                  <a:pt x="2023" y="522"/>
                  <a:pt x="2032" y="528"/>
                  <a:pt x="2037" y="536"/>
                </a:cubicBezTo>
                <a:cubicBezTo>
                  <a:pt x="2043" y="542"/>
                  <a:pt x="2043" y="545"/>
                  <a:pt x="2054" y="545"/>
                </a:cubicBezTo>
                <a:cubicBezTo>
                  <a:pt x="2057" y="542"/>
                  <a:pt x="2057" y="536"/>
                  <a:pt x="2057" y="536"/>
                </a:cubicBezTo>
                <a:cubicBezTo>
                  <a:pt x="2060" y="533"/>
                  <a:pt x="2060" y="531"/>
                  <a:pt x="2063" y="531"/>
                </a:cubicBezTo>
                <a:cubicBezTo>
                  <a:pt x="2065" y="533"/>
                  <a:pt x="2065" y="533"/>
                  <a:pt x="2065" y="533"/>
                </a:cubicBezTo>
                <a:cubicBezTo>
                  <a:pt x="2065" y="539"/>
                  <a:pt x="2068" y="545"/>
                  <a:pt x="2068" y="553"/>
                </a:cubicBezTo>
                <a:cubicBezTo>
                  <a:pt x="2074" y="559"/>
                  <a:pt x="2082" y="570"/>
                  <a:pt x="2094" y="581"/>
                </a:cubicBezTo>
                <a:cubicBezTo>
                  <a:pt x="2094" y="590"/>
                  <a:pt x="2094" y="598"/>
                  <a:pt x="2094" y="607"/>
                </a:cubicBezTo>
                <a:cubicBezTo>
                  <a:pt x="2096" y="610"/>
                  <a:pt x="2099" y="613"/>
                  <a:pt x="2099" y="615"/>
                </a:cubicBezTo>
                <a:cubicBezTo>
                  <a:pt x="2105" y="618"/>
                  <a:pt x="2111" y="621"/>
                  <a:pt x="2116" y="627"/>
                </a:cubicBezTo>
                <a:cubicBezTo>
                  <a:pt x="2119" y="630"/>
                  <a:pt x="2125" y="632"/>
                  <a:pt x="2127" y="635"/>
                </a:cubicBezTo>
                <a:cubicBezTo>
                  <a:pt x="2127" y="638"/>
                  <a:pt x="2099" y="658"/>
                  <a:pt x="2096" y="661"/>
                </a:cubicBezTo>
                <a:cubicBezTo>
                  <a:pt x="2094" y="663"/>
                  <a:pt x="2091" y="666"/>
                  <a:pt x="2088" y="669"/>
                </a:cubicBezTo>
                <a:cubicBezTo>
                  <a:pt x="2082" y="675"/>
                  <a:pt x="2077" y="680"/>
                  <a:pt x="2074" y="686"/>
                </a:cubicBezTo>
                <a:cubicBezTo>
                  <a:pt x="2071" y="692"/>
                  <a:pt x="2071" y="697"/>
                  <a:pt x="2068" y="703"/>
                </a:cubicBezTo>
                <a:cubicBezTo>
                  <a:pt x="2063" y="706"/>
                  <a:pt x="2060" y="709"/>
                  <a:pt x="2054" y="709"/>
                </a:cubicBezTo>
                <a:cubicBezTo>
                  <a:pt x="2029" y="714"/>
                  <a:pt x="2012" y="726"/>
                  <a:pt x="1998" y="748"/>
                </a:cubicBezTo>
                <a:cubicBezTo>
                  <a:pt x="1995" y="748"/>
                  <a:pt x="1995" y="751"/>
                  <a:pt x="1995" y="754"/>
                </a:cubicBezTo>
                <a:cubicBezTo>
                  <a:pt x="1992" y="762"/>
                  <a:pt x="1989" y="771"/>
                  <a:pt x="1987" y="779"/>
                </a:cubicBezTo>
                <a:cubicBezTo>
                  <a:pt x="1978" y="782"/>
                  <a:pt x="1970" y="782"/>
                  <a:pt x="1964" y="782"/>
                </a:cubicBezTo>
                <a:close/>
                <a:moveTo>
                  <a:pt x="668" y="937"/>
                </a:moveTo>
                <a:cubicBezTo>
                  <a:pt x="665" y="935"/>
                  <a:pt x="662" y="935"/>
                  <a:pt x="659" y="935"/>
                </a:cubicBezTo>
                <a:cubicBezTo>
                  <a:pt x="657" y="929"/>
                  <a:pt x="654" y="926"/>
                  <a:pt x="648" y="923"/>
                </a:cubicBezTo>
                <a:cubicBezTo>
                  <a:pt x="637" y="923"/>
                  <a:pt x="637" y="920"/>
                  <a:pt x="631" y="932"/>
                </a:cubicBezTo>
                <a:cubicBezTo>
                  <a:pt x="628" y="929"/>
                  <a:pt x="628" y="929"/>
                  <a:pt x="626" y="929"/>
                </a:cubicBezTo>
                <a:cubicBezTo>
                  <a:pt x="623" y="929"/>
                  <a:pt x="617" y="929"/>
                  <a:pt x="614" y="932"/>
                </a:cubicBezTo>
                <a:cubicBezTo>
                  <a:pt x="609" y="923"/>
                  <a:pt x="611" y="918"/>
                  <a:pt x="609" y="915"/>
                </a:cubicBezTo>
                <a:cubicBezTo>
                  <a:pt x="606" y="912"/>
                  <a:pt x="603" y="912"/>
                  <a:pt x="600" y="909"/>
                </a:cubicBezTo>
                <a:cubicBezTo>
                  <a:pt x="586" y="895"/>
                  <a:pt x="575" y="887"/>
                  <a:pt x="558" y="895"/>
                </a:cubicBezTo>
                <a:cubicBezTo>
                  <a:pt x="544" y="895"/>
                  <a:pt x="533" y="898"/>
                  <a:pt x="521" y="895"/>
                </a:cubicBezTo>
                <a:cubicBezTo>
                  <a:pt x="516" y="895"/>
                  <a:pt x="510" y="892"/>
                  <a:pt x="504" y="889"/>
                </a:cubicBezTo>
                <a:cubicBezTo>
                  <a:pt x="499" y="889"/>
                  <a:pt x="493" y="889"/>
                  <a:pt x="490" y="889"/>
                </a:cubicBezTo>
                <a:cubicBezTo>
                  <a:pt x="479" y="898"/>
                  <a:pt x="465" y="904"/>
                  <a:pt x="459" y="915"/>
                </a:cubicBezTo>
                <a:cubicBezTo>
                  <a:pt x="454" y="915"/>
                  <a:pt x="448" y="915"/>
                  <a:pt x="442" y="915"/>
                </a:cubicBezTo>
                <a:cubicBezTo>
                  <a:pt x="437" y="912"/>
                  <a:pt x="434" y="909"/>
                  <a:pt x="428" y="906"/>
                </a:cubicBezTo>
                <a:cubicBezTo>
                  <a:pt x="417" y="906"/>
                  <a:pt x="414" y="906"/>
                  <a:pt x="411" y="909"/>
                </a:cubicBezTo>
                <a:cubicBezTo>
                  <a:pt x="406" y="912"/>
                  <a:pt x="403" y="912"/>
                  <a:pt x="397" y="915"/>
                </a:cubicBezTo>
                <a:cubicBezTo>
                  <a:pt x="386" y="915"/>
                  <a:pt x="380" y="918"/>
                  <a:pt x="372" y="920"/>
                </a:cubicBezTo>
                <a:cubicBezTo>
                  <a:pt x="358" y="920"/>
                  <a:pt x="338" y="912"/>
                  <a:pt x="335" y="906"/>
                </a:cubicBezTo>
                <a:cubicBezTo>
                  <a:pt x="335" y="889"/>
                  <a:pt x="332" y="892"/>
                  <a:pt x="324" y="887"/>
                </a:cubicBezTo>
                <a:cubicBezTo>
                  <a:pt x="307" y="887"/>
                  <a:pt x="310" y="887"/>
                  <a:pt x="301" y="898"/>
                </a:cubicBezTo>
                <a:cubicBezTo>
                  <a:pt x="290" y="904"/>
                  <a:pt x="279" y="901"/>
                  <a:pt x="270" y="906"/>
                </a:cubicBezTo>
                <a:cubicBezTo>
                  <a:pt x="268" y="906"/>
                  <a:pt x="268" y="906"/>
                  <a:pt x="268" y="906"/>
                </a:cubicBezTo>
                <a:cubicBezTo>
                  <a:pt x="268" y="904"/>
                  <a:pt x="265" y="904"/>
                  <a:pt x="265" y="901"/>
                </a:cubicBezTo>
                <a:cubicBezTo>
                  <a:pt x="254" y="887"/>
                  <a:pt x="237" y="881"/>
                  <a:pt x="223" y="881"/>
                </a:cubicBezTo>
                <a:cubicBezTo>
                  <a:pt x="206" y="892"/>
                  <a:pt x="200" y="898"/>
                  <a:pt x="194" y="915"/>
                </a:cubicBezTo>
                <a:cubicBezTo>
                  <a:pt x="186" y="923"/>
                  <a:pt x="183" y="929"/>
                  <a:pt x="172" y="929"/>
                </a:cubicBezTo>
                <a:cubicBezTo>
                  <a:pt x="166" y="929"/>
                  <a:pt x="163" y="926"/>
                  <a:pt x="158" y="926"/>
                </a:cubicBezTo>
                <a:cubicBezTo>
                  <a:pt x="155" y="923"/>
                  <a:pt x="152" y="920"/>
                  <a:pt x="149" y="920"/>
                </a:cubicBezTo>
                <a:cubicBezTo>
                  <a:pt x="146" y="906"/>
                  <a:pt x="132" y="904"/>
                  <a:pt x="127" y="901"/>
                </a:cubicBezTo>
                <a:cubicBezTo>
                  <a:pt x="124" y="898"/>
                  <a:pt x="124" y="895"/>
                  <a:pt x="121" y="892"/>
                </a:cubicBezTo>
                <a:cubicBezTo>
                  <a:pt x="121" y="887"/>
                  <a:pt x="121" y="881"/>
                  <a:pt x="121" y="872"/>
                </a:cubicBezTo>
                <a:cubicBezTo>
                  <a:pt x="124" y="870"/>
                  <a:pt x="121" y="861"/>
                  <a:pt x="121" y="861"/>
                </a:cubicBezTo>
                <a:cubicBezTo>
                  <a:pt x="115" y="844"/>
                  <a:pt x="101" y="847"/>
                  <a:pt x="90" y="844"/>
                </a:cubicBezTo>
                <a:cubicBezTo>
                  <a:pt x="87" y="841"/>
                  <a:pt x="87" y="839"/>
                  <a:pt x="84" y="836"/>
                </a:cubicBezTo>
                <a:cubicBezTo>
                  <a:pt x="79" y="830"/>
                  <a:pt x="76" y="824"/>
                  <a:pt x="73" y="816"/>
                </a:cubicBezTo>
                <a:cubicBezTo>
                  <a:pt x="68" y="816"/>
                  <a:pt x="62" y="813"/>
                  <a:pt x="56" y="813"/>
                </a:cubicBezTo>
                <a:cubicBezTo>
                  <a:pt x="51" y="802"/>
                  <a:pt x="59" y="791"/>
                  <a:pt x="62" y="782"/>
                </a:cubicBezTo>
                <a:cubicBezTo>
                  <a:pt x="62" y="765"/>
                  <a:pt x="51" y="757"/>
                  <a:pt x="42" y="748"/>
                </a:cubicBezTo>
                <a:cubicBezTo>
                  <a:pt x="34" y="745"/>
                  <a:pt x="28" y="742"/>
                  <a:pt x="20" y="737"/>
                </a:cubicBezTo>
                <a:cubicBezTo>
                  <a:pt x="20" y="737"/>
                  <a:pt x="17" y="737"/>
                  <a:pt x="17" y="734"/>
                </a:cubicBezTo>
                <a:cubicBezTo>
                  <a:pt x="17" y="717"/>
                  <a:pt x="17" y="720"/>
                  <a:pt x="34" y="714"/>
                </a:cubicBezTo>
                <a:cubicBezTo>
                  <a:pt x="37" y="711"/>
                  <a:pt x="42" y="706"/>
                  <a:pt x="42" y="703"/>
                </a:cubicBezTo>
                <a:cubicBezTo>
                  <a:pt x="42" y="689"/>
                  <a:pt x="42" y="672"/>
                  <a:pt x="42" y="658"/>
                </a:cubicBezTo>
                <a:cubicBezTo>
                  <a:pt x="39" y="635"/>
                  <a:pt x="22" y="641"/>
                  <a:pt x="11" y="641"/>
                </a:cubicBezTo>
                <a:cubicBezTo>
                  <a:pt x="8" y="641"/>
                  <a:pt x="8" y="644"/>
                  <a:pt x="6" y="644"/>
                </a:cubicBezTo>
                <a:cubicBezTo>
                  <a:pt x="6" y="646"/>
                  <a:pt x="6" y="646"/>
                  <a:pt x="6" y="646"/>
                </a:cubicBezTo>
                <a:cubicBezTo>
                  <a:pt x="3" y="635"/>
                  <a:pt x="3" y="632"/>
                  <a:pt x="3" y="627"/>
                </a:cubicBezTo>
                <a:cubicBezTo>
                  <a:pt x="6" y="624"/>
                  <a:pt x="11" y="624"/>
                  <a:pt x="14" y="621"/>
                </a:cubicBezTo>
                <a:cubicBezTo>
                  <a:pt x="14" y="618"/>
                  <a:pt x="14" y="613"/>
                  <a:pt x="14" y="610"/>
                </a:cubicBezTo>
                <a:cubicBezTo>
                  <a:pt x="3" y="593"/>
                  <a:pt x="0" y="604"/>
                  <a:pt x="20" y="590"/>
                </a:cubicBezTo>
                <a:cubicBezTo>
                  <a:pt x="22" y="584"/>
                  <a:pt x="28" y="579"/>
                  <a:pt x="31" y="573"/>
                </a:cubicBezTo>
                <a:cubicBezTo>
                  <a:pt x="39" y="570"/>
                  <a:pt x="45" y="567"/>
                  <a:pt x="51" y="565"/>
                </a:cubicBezTo>
                <a:cubicBezTo>
                  <a:pt x="73" y="565"/>
                  <a:pt x="84" y="565"/>
                  <a:pt x="101" y="556"/>
                </a:cubicBezTo>
                <a:cubicBezTo>
                  <a:pt x="104" y="556"/>
                  <a:pt x="107" y="556"/>
                  <a:pt x="110" y="556"/>
                </a:cubicBezTo>
                <a:cubicBezTo>
                  <a:pt x="110" y="562"/>
                  <a:pt x="113" y="576"/>
                  <a:pt x="127" y="579"/>
                </a:cubicBezTo>
                <a:cubicBezTo>
                  <a:pt x="132" y="579"/>
                  <a:pt x="141" y="579"/>
                  <a:pt x="146" y="576"/>
                </a:cubicBezTo>
                <a:cubicBezTo>
                  <a:pt x="152" y="567"/>
                  <a:pt x="155" y="562"/>
                  <a:pt x="161" y="556"/>
                </a:cubicBezTo>
                <a:cubicBezTo>
                  <a:pt x="169" y="556"/>
                  <a:pt x="175" y="559"/>
                  <a:pt x="186" y="556"/>
                </a:cubicBezTo>
                <a:cubicBezTo>
                  <a:pt x="189" y="550"/>
                  <a:pt x="192" y="550"/>
                  <a:pt x="197" y="545"/>
                </a:cubicBezTo>
                <a:cubicBezTo>
                  <a:pt x="200" y="545"/>
                  <a:pt x="203" y="545"/>
                  <a:pt x="206" y="545"/>
                </a:cubicBezTo>
                <a:cubicBezTo>
                  <a:pt x="214" y="548"/>
                  <a:pt x="220" y="550"/>
                  <a:pt x="231" y="550"/>
                </a:cubicBezTo>
                <a:cubicBezTo>
                  <a:pt x="242" y="545"/>
                  <a:pt x="262" y="548"/>
                  <a:pt x="279" y="542"/>
                </a:cubicBezTo>
                <a:cubicBezTo>
                  <a:pt x="285" y="539"/>
                  <a:pt x="290" y="533"/>
                  <a:pt x="296" y="531"/>
                </a:cubicBezTo>
                <a:cubicBezTo>
                  <a:pt x="299" y="525"/>
                  <a:pt x="301" y="519"/>
                  <a:pt x="301" y="517"/>
                </a:cubicBezTo>
                <a:cubicBezTo>
                  <a:pt x="316" y="511"/>
                  <a:pt x="318" y="494"/>
                  <a:pt x="321" y="483"/>
                </a:cubicBezTo>
                <a:cubicBezTo>
                  <a:pt x="327" y="480"/>
                  <a:pt x="335" y="477"/>
                  <a:pt x="338" y="474"/>
                </a:cubicBezTo>
                <a:cubicBezTo>
                  <a:pt x="341" y="468"/>
                  <a:pt x="344" y="463"/>
                  <a:pt x="344" y="457"/>
                </a:cubicBezTo>
                <a:cubicBezTo>
                  <a:pt x="344" y="449"/>
                  <a:pt x="347" y="440"/>
                  <a:pt x="347" y="432"/>
                </a:cubicBezTo>
                <a:cubicBezTo>
                  <a:pt x="344" y="426"/>
                  <a:pt x="344" y="423"/>
                  <a:pt x="344" y="420"/>
                </a:cubicBezTo>
                <a:cubicBezTo>
                  <a:pt x="344" y="404"/>
                  <a:pt x="349" y="389"/>
                  <a:pt x="344" y="381"/>
                </a:cubicBezTo>
                <a:cubicBezTo>
                  <a:pt x="341" y="381"/>
                  <a:pt x="341" y="378"/>
                  <a:pt x="341" y="378"/>
                </a:cubicBezTo>
                <a:cubicBezTo>
                  <a:pt x="358" y="378"/>
                  <a:pt x="372" y="378"/>
                  <a:pt x="389" y="381"/>
                </a:cubicBezTo>
                <a:cubicBezTo>
                  <a:pt x="400" y="387"/>
                  <a:pt x="411" y="381"/>
                  <a:pt x="425" y="392"/>
                </a:cubicBezTo>
                <a:cubicBezTo>
                  <a:pt x="428" y="392"/>
                  <a:pt x="431" y="392"/>
                  <a:pt x="434" y="392"/>
                </a:cubicBezTo>
                <a:cubicBezTo>
                  <a:pt x="437" y="389"/>
                  <a:pt x="437" y="387"/>
                  <a:pt x="440" y="387"/>
                </a:cubicBezTo>
                <a:cubicBezTo>
                  <a:pt x="440" y="384"/>
                  <a:pt x="440" y="381"/>
                  <a:pt x="440" y="378"/>
                </a:cubicBezTo>
                <a:cubicBezTo>
                  <a:pt x="437" y="370"/>
                  <a:pt x="437" y="361"/>
                  <a:pt x="440" y="355"/>
                </a:cubicBezTo>
                <a:cubicBezTo>
                  <a:pt x="448" y="347"/>
                  <a:pt x="454" y="341"/>
                  <a:pt x="459" y="336"/>
                </a:cubicBezTo>
                <a:cubicBezTo>
                  <a:pt x="462" y="319"/>
                  <a:pt x="468" y="316"/>
                  <a:pt x="476" y="305"/>
                </a:cubicBezTo>
                <a:cubicBezTo>
                  <a:pt x="479" y="296"/>
                  <a:pt x="476" y="293"/>
                  <a:pt x="487" y="293"/>
                </a:cubicBezTo>
                <a:cubicBezTo>
                  <a:pt x="496" y="299"/>
                  <a:pt x="507" y="305"/>
                  <a:pt x="516" y="313"/>
                </a:cubicBezTo>
                <a:cubicBezTo>
                  <a:pt x="521" y="313"/>
                  <a:pt x="533" y="313"/>
                  <a:pt x="541" y="322"/>
                </a:cubicBezTo>
                <a:cubicBezTo>
                  <a:pt x="552" y="322"/>
                  <a:pt x="575" y="322"/>
                  <a:pt x="580" y="307"/>
                </a:cubicBezTo>
                <a:cubicBezTo>
                  <a:pt x="580" y="296"/>
                  <a:pt x="578" y="285"/>
                  <a:pt x="578" y="274"/>
                </a:cubicBezTo>
                <a:cubicBezTo>
                  <a:pt x="589" y="251"/>
                  <a:pt x="603" y="251"/>
                  <a:pt x="628" y="248"/>
                </a:cubicBezTo>
                <a:cubicBezTo>
                  <a:pt x="637" y="245"/>
                  <a:pt x="640" y="237"/>
                  <a:pt x="642" y="231"/>
                </a:cubicBezTo>
                <a:cubicBezTo>
                  <a:pt x="642" y="228"/>
                  <a:pt x="645" y="226"/>
                  <a:pt x="648" y="226"/>
                </a:cubicBezTo>
                <a:cubicBezTo>
                  <a:pt x="654" y="223"/>
                  <a:pt x="662" y="223"/>
                  <a:pt x="668" y="223"/>
                </a:cubicBezTo>
                <a:cubicBezTo>
                  <a:pt x="671" y="226"/>
                  <a:pt x="673" y="243"/>
                  <a:pt x="676" y="251"/>
                </a:cubicBezTo>
                <a:cubicBezTo>
                  <a:pt x="682" y="262"/>
                  <a:pt x="690" y="271"/>
                  <a:pt x="696" y="282"/>
                </a:cubicBezTo>
                <a:cubicBezTo>
                  <a:pt x="702" y="285"/>
                  <a:pt x="713" y="288"/>
                  <a:pt x="724" y="291"/>
                </a:cubicBezTo>
                <a:cubicBezTo>
                  <a:pt x="730" y="293"/>
                  <a:pt x="733" y="299"/>
                  <a:pt x="738" y="302"/>
                </a:cubicBezTo>
                <a:cubicBezTo>
                  <a:pt x="741" y="305"/>
                  <a:pt x="744" y="310"/>
                  <a:pt x="747" y="313"/>
                </a:cubicBezTo>
                <a:cubicBezTo>
                  <a:pt x="747" y="322"/>
                  <a:pt x="747" y="330"/>
                  <a:pt x="749" y="339"/>
                </a:cubicBezTo>
                <a:cubicBezTo>
                  <a:pt x="752" y="344"/>
                  <a:pt x="755" y="350"/>
                  <a:pt x="758" y="355"/>
                </a:cubicBezTo>
                <a:cubicBezTo>
                  <a:pt x="758" y="364"/>
                  <a:pt x="764" y="384"/>
                  <a:pt x="755" y="395"/>
                </a:cubicBezTo>
                <a:cubicBezTo>
                  <a:pt x="735" y="406"/>
                  <a:pt x="738" y="401"/>
                  <a:pt x="738" y="423"/>
                </a:cubicBezTo>
                <a:cubicBezTo>
                  <a:pt x="738" y="426"/>
                  <a:pt x="738" y="435"/>
                  <a:pt x="744" y="443"/>
                </a:cubicBezTo>
                <a:cubicBezTo>
                  <a:pt x="749" y="446"/>
                  <a:pt x="755" y="452"/>
                  <a:pt x="761" y="454"/>
                </a:cubicBezTo>
                <a:cubicBezTo>
                  <a:pt x="766" y="454"/>
                  <a:pt x="775" y="457"/>
                  <a:pt x="783" y="460"/>
                </a:cubicBezTo>
                <a:cubicBezTo>
                  <a:pt x="797" y="471"/>
                  <a:pt x="814" y="471"/>
                  <a:pt x="837" y="471"/>
                </a:cubicBezTo>
                <a:cubicBezTo>
                  <a:pt x="842" y="474"/>
                  <a:pt x="857" y="485"/>
                  <a:pt x="865" y="494"/>
                </a:cubicBezTo>
                <a:cubicBezTo>
                  <a:pt x="871" y="502"/>
                  <a:pt x="879" y="508"/>
                  <a:pt x="885" y="514"/>
                </a:cubicBezTo>
                <a:cubicBezTo>
                  <a:pt x="893" y="514"/>
                  <a:pt x="902" y="517"/>
                  <a:pt x="907" y="525"/>
                </a:cubicBezTo>
                <a:cubicBezTo>
                  <a:pt x="910" y="533"/>
                  <a:pt x="913" y="548"/>
                  <a:pt x="919" y="559"/>
                </a:cubicBezTo>
                <a:cubicBezTo>
                  <a:pt x="921" y="562"/>
                  <a:pt x="927" y="562"/>
                  <a:pt x="930" y="570"/>
                </a:cubicBezTo>
                <a:cubicBezTo>
                  <a:pt x="930" y="576"/>
                  <a:pt x="927" y="579"/>
                  <a:pt x="927" y="584"/>
                </a:cubicBezTo>
                <a:cubicBezTo>
                  <a:pt x="930" y="587"/>
                  <a:pt x="930" y="590"/>
                  <a:pt x="933" y="596"/>
                </a:cubicBezTo>
                <a:cubicBezTo>
                  <a:pt x="921" y="601"/>
                  <a:pt x="921" y="601"/>
                  <a:pt x="919" y="615"/>
                </a:cubicBezTo>
                <a:cubicBezTo>
                  <a:pt x="919" y="621"/>
                  <a:pt x="919" y="627"/>
                  <a:pt x="919" y="632"/>
                </a:cubicBezTo>
                <a:cubicBezTo>
                  <a:pt x="919" y="638"/>
                  <a:pt x="921" y="644"/>
                  <a:pt x="921" y="649"/>
                </a:cubicBezTo>
                <a:cubicBezTo>
                  <a:pt x="919" y="649"/>
                  <a:pt x="919" y="649"/>
                  <a:pt x="919" y="649"/>
                </a:cubicBezTo>
                <a:cubicBezTo>
                  <a:pt x="907" y="652"/>
                  <a:pt x="896" y="652"/>
                  <a:pt x="885" y="652"/>
                </a:cubicBezTo>
                <a:cubicBezTo>
                  <a:pt x="859" y="655"/>
                  <a:pt x="848" y="658"/>
                  <a:pt x="840" y="680"/>
                </a:cubicBezTo>
                <a:cubicBezTo>
                  <a:pt x="834" y="689"/>
                  <a:pt x="828" y="692"/>
                  <a:pt x="826" y="703"/>
                </a:cubicBezTo>
                <a:cubicBezTo>
                  <a:pt x="814" y="711"/>
                  <a:pt x="797" y="711"/>
                  <a:pt x="786" y="711"/>
                </a:cubicBezTo>
                <a:cubicBezTo>
                  <a:pt x="786" y="717"/>
                  <a:pt x="780" y="726"/>
                  <a:pt x="775" y="731"/>
                </a:cubicBezTo>
                <a:cubicBezTo>
                  <a:pt x="772" y="740"/>
                  <a:pt x="775" y="748"/>
                  <a:pt x="780" y="762"/>
                </a:cubicBezTo>
                <a:cubicBezTo>
                  <a:pt x="780" y="768"/>
                  <a:pt x="780" y="771"/>
                  <a:pt x="780" y="776"/>
                </a:cubicBezTo>
                <a:cubicBezTo>
                  <a:pt x="772" y="776"/>
                  <a:pt x="764" y="779"/>
                  <a:pt x="755" y="782"/>
                </a:cubicBezTo>
                <a:cubicBezTo>
                  <a:pt x="747" y="782"/>
                  <a:pt x="741" y="788"/>
                  <a:pt x="735" y="791"/>
                </a:cubicBezTo>
                <a:cubicBezTo>
                  <a:pt x="713" y="799"/>
                  <a:pt x="690" y="802"/>
                  <a:pt x="671" y="802"/>
                </a:cubicBezTo>
                <a:cubicBezTo>
                  <a:pt x="662" y="802"/>
                  <a:pt x="662" y="802"/>
                  <a:pt x="657" y="805"/>
                </a:cubicBezTo>
                <a:cubicBezTo>
                  <a:pt x="657" y="813"/>
                  <a:pt x="657" y="813"/>
                  <a:pt x="665" y="822"/>
                </a:cubicBezTo>
                <a:cubicBezTo>
                  <a:pt x="657" y="833"/>
                  <a:pt x="665" y="841"/>
                  <a:pt x="676" y="850"/>
                </a:cubicBezTo>
                <a:cubicBezTo>
                  <a:pt x="682" y="853"/>
                  <a:pt x="685" y="858"/>
                  <a:pt x="688" y="864"/>
                </a:cubicBezTo>
                <a:cubicBezTo>
                  <a:pt x="693" y="867"/>
                  <a:pt x="696" y="870"/>
                  <a:pt x="696" y="881"/>
                </a:cubicBezTo>
                <a:cubicBezTo>
                  <a:pt x="693" y="884"/>
                  <a:pt x="690" y="884"/>
                  <a:pt x="690" y="887"/>
                </a:cubicBezTo>
                <a:cubicBezTo>
                  <a:pt x="673" y="895"/>
                  <a:pt x="673" y="892"/>
                  <a:pt x="673" y="912"/>
                </a:cubicBezTo>
                <a:cubicBezTo>
                  <a:pt x="676" y="915"/>
                  <a:pt x="682" y="920"/>
                  <a:pt x="682" y="932"/>
                </a:cubicBezTo>
                <a:cubicBezTo>
                  <a:pt x="676" y="937"/>
                  <a:pt x="671" y="937"/>
                  <a:pt x="668" y="937"/>
                </a:cubicBezTo>
                <a:close/>
                <a:moveTo>
                  <a:pt x="727" y="1449"/>
                </a:moveTo>
                <a:cubicBezTo>
                  <a:pt x="721" y="1443"/>
                  <a:pt x="690" y="1446"/>
                  <a:pt x="688" y="1446"/>
                </a:cubicBezTo>
                <a:cubicBezTo>
                  <a:pt x="685" y="1446"/>
                  <a:pt x="682" y="1446"/>
                  <a:pt x="682" y="1449"/>
                </a:cubicBezTo>
                <a:cubicBezTo>
                  <a:pt x="654" y="1446"/>
                  <a:pt x="668" y="1435"/>
                  <a:pt x="673" y="1420"/>
                </a:cubicBezTo>
                <a:cubicBezTo>
                  <a:pt x="673" y="1418"/>
                  <a:pt x="673" y="1415"/>
                  <a:pt x="673" y="1412"/>
                </a:cubicBezTo>
                <a:cubicBezTo>
                  <a:pt x="654" y="1406"/>
                  <a:pt x="657" y="1401"/>
                  <a:pt x="654" y="1389"/>
                </a:cubicBezTo>
                <a:cubicBezTo>
                  <a:pt x="651" y="1389"/>
                  <a:pt x="651" y="1387"/>
                  <a:pt x="651" y="1387"/>
                </a:cubicBezTo>
                <a:cubicBezTo>
                  <a:pt x="640" y="1387"/>
                  <a:pt x="634" y="1384"/>
                  <a:pt x="626" y="1384"/>
                </a:cubicBezTo>
                <a:cubicBezTo>
                  <a:pt x="623" y="1378"/>
                  <a:pt x="620" y="1375"/>
                  <a:pt x="617" y="1372"/>
                </a:cubicBezTo>
                <a:cubicBezTo>
                  <a:pt x="606" y="1367"/>
                  <a:pt x="595" y="1361"/>
                  <a:pt x="589" y="1358"/>
                </a:cubicBezTo>
                <a:cubicBezTo>
                  <a:pt x="586" y="1355"/>
                  <a:pt x="586" y="1355"/>
                  <a:pt x="583" y="1355"/>
                </a:cubicBezTo>
                <a:cubicBezTo>
                  <a:pt x="578" y="1355"/>
                  <a:pt x="572" y="1355"/>
                  <a:pt x="566" y="1355"/>
                </a:cubicBezTo>
                <a:cubicBezTo>
                  <a:pt x="558" y="1361"/>
                  <a:pt x="555" y="1367"/>
                  <a:pt x="547" y="1372"/>
                </a:cubicBezTo>
                <a:cubicBezTo>
                  <a:pt x="544" y="1372"/>
                  <a:pt x="541" y="1375"/>
                  <a:pt x="538" y="1378"/>
                </a:cubicBezTo>
                <a:cubicBezTo>
                  <a:pt x="538" y="1381"/>
                  <a:pt x="535" y="1381"/>
                  <a:pt x="535" y="1384"/>
                </a:cubicBezTo>
                <a:cubicBezTo>
                  <a:pt x="535" y="1389"/>
                  <a:pt x="533" y="1398"/>
                  <a:pt x="533" y="1404"/>
                </a:cubicBezTo>
                <a:cubicBezTo>
                  <a:pt x="510" y="1401"/>
                  <a:pt x="516" y="1381"/>
                  <a:pt x="521" y="1367"/>
                </a:cubicBezTo>
                <a:cubicBezTo>
                  <a:pt x="521" y="1364"/>
                  <a:pt x="521" y="1361"/>
                  <a:pt x="521" y="1361"/>
                </a:cubicBezTo>
                <a:cubicBezTo>
                  <a:pt x="513" y="1353"/>
                  <a:pt x="513" y="1355"/>
                  <a:pt x="504" y="1353"/>
                </a:cubicBezTo>
                <a:cubicBezTo>
                  <a:pt x="485" y="1358"/>
                  <a:pt x="476" y="1358"/>
                  <a:pt x="462" y="1367"/>
                </a:cubicBezTo>
                <a:cubicBezTo>
                  <a:pt x="448" y="1367"/>
                  <a:pt x="442" y="1355"/>
                  <a:pt x="440" y="1350"/>
                </a:cubicBezTo>
                <a:cubicBezTo>
                  <a:pt x="437" y="1347"/>
                  <a:pt x="434" y="1344"/>
                  <a:pt x="431" y="1341"/>
                </a:cubicBezTo>
                <a:cubicBezTo>
                  <a:pt x="420" y="1341"/>
                  <a:pt x="406" y="1341"/>
                  <a:pt x="394" y="1341"/>
                </a:cubicBezTo>
                <a:cubicBezTo>
                  <a:pt x="383" y="1336"/>
                  <a:pt x="383" y="1322"/>
                  <a:pt x="378" y="1316"/>
                </a:cubicBezTo>
                <a:cubicBezTo>
                  <a:pt x="369" y="1313"/>
                  <a:pt x="369" y="1313"/>
                  <a:pt x="366" y="1307"/>
                </a:cubicBezTo>
                <a:cubicBezTo>
                  <a:pt x="363" y="1305"/>
                  <a:pt x="361" y="1302"/>
                  <a:pt x="358" y="1299"/>
                </a:cubicBezTo>
                <a:cubicBezTo>
                  <a:pt x="349" y="1296"/>
                  <a:pt x="344" y="1296"/>
                  <a:pt x="338" y="1293"/>
                </a:cubicBezTo>
                <a:cubicBezTo>
                  <a:pt x="318" y="1276"/>
                  <a:pt x="324" y="1274"/>
                  <a:pt x="321" y="1257"/>
                </a:cubicBezTo>
                <a:cubicBezTo>
                  <a:pt x="318" y="1254"/>
                  <a:pt x="318" y="1251"/>
                  <a:pt x="316" y="1248"/>
                </a:cubicBezTo>
                <a:cubicBezTo>
                  <a:pt x="310" y="1248"/>
                  <a:pt x="301" y="1248"/>
                  <a:pt x="296" y="1248"/>
                </a:cubicBezTo>
                <a:cubicBezTo>
                  <a:pt x="279" y="1242"/>
                  <a:pt x="282" y="1237"/>
                  <a:pt x="279" y="1228"/>
                </a:cubicBezTo>
                <a:cubicBezTo>
                  <a:pt x="273" y="1223"/>
                  <a:pt x="268" y="1220"/>
                  <a:pt x="265" y="1217"/>
                </a:cubicBezTo>
                <a:cubicBezTo>
                  <a:pt x="256" y="1211"/>
                  <a:pt x="251" y="1206"/>
                  <a:pt x="245" y="1200"/>
                </a:cubicBezTo>
                <a:cubicBezTo>
                  <a:pt x="239" y="1192"/>
                  <a:pt x="234" y="1183"/>
                  <a:pt x="228" y="1175"/>
                </a:cubicBezTo>
                <a:cubicBezTo>
                  <a:pt x="220" y="1175"/>
                  <a:pt x="217" y="1175"/>
                  <a:pt x="211" y="1178"/>
                </a:cubicBezTo>
                <a:cubicBezTo>
                  <a:pt x="206" y="1178"/>
                  <a:pt x="203" y="1180"/>
                  <a:pt x="197" y="1183"/>
                </a:cubicBezTo>
                <a:cubicBezTo>
                  <a:pt x="192" y="1183"/>
                  <a:pt x="186" y="1183"/>
                  <a:pt x="180" y="1183"/>
                </a:cubicBezTo>
                <a:cubicBezTo>
                  <a:pt x="166" y="1172"/>
                  <a:pt x="163" y="1158"/>
                  <a:pt x="163" y="1146"/>
                </a:cubicBezTo>
                <a:cubicBezTo>
                  <a:pt x="158" y="1141"/>
                  <a:pt x="152" y="1132"/>
                  <a:pt x="149" y="1124"/>
                </a:cubicBezTo>
                <a:cubicBezTo>
                  <a:pt x="135" y="1110"/>
                  <a:pt x="115" y="1104"/>
                  <a:pt x="101" y="1101"/>
                </a:cubicBezTo>
                <a:cubicBezTo>
                  <a:pt x="90" y="1093"/>
                  <a:pt x="96" y="1087"/>
                  <a:pt x="99" y="1081"/>
                </a:cubicBezTo>
                <a:cubicBezTo>
                  <a:pt x="104" y="1079"/>
                  <a:pt x="107" y="1070"/>
                  <a:pt x="107" y="1070"/>
                </a:cubicBezTo>
                <a:cubicBezTo>
                  <a:pt x="107" y="1059"/>
                  <a:pt x="107" y="1048"/>
                  <a:pt x="107" y="1036"/>
                </a:cubicBezTo>
                <a:cubicBezTo>
                  <a:pt x="101" y="1019"/>
                  <a:pt x="99" y="1019"/>
                  <a:pt x="113" y="1019"/>
                </a:cubicBezTo>
                <a:cubicBezTo>
                  <a:pt x="115" y="1019"/>
                  <a:pt x="115" y="1022"/>
                  <a:pt x="118" y="1022"/>
                </a:cubicBezTo>
                <a:cubicBezTo>
                  <a:pt x="121" y="1028"/>
                  <a:pt x="130" y="1048"/>
                  <a:pt x="141" y="1033"/>
                </a:cubicBezTo>
                <a:cubicBezTo>
                  <a:pt x="141" y="1028"/>
                  <a:pt x="144" y="1022"/>
                  <a:pt x="144" y="1019"/>
                </a:cubicBezTo>
                <a:cubicBezTo>
                  <a:pt x="144" y="1008"/>
                  <a:pt x="144" y="1000"/>
                  <a:pt x="144" y="988"/>
                </a:cubicBezTo>
                <a:cubicBezTo>
                  <a:pt x="138" y="980"/>
                  <a:pt x="135" y="974"/>
                  <a:pt x="132" y="966"/>
                </a:cubicBezTo>
                <a:cubicBezTo>
                  <a:pt x="130" y="949"/>
                  <a:pt x="132" y="940"/>
                  <a:pt x="141" y="935"/>
                </a:cubicBezTo>
                <a:cubicBezTo>
                  <a:pt x="144" y="932"/>
                  <a:pt x="144" y="929"/>
                  <a:pt x="146" y="926"/>
                </a:cubicBezTo>
                <a:cubicBezTo>
                  <a:pt x="152" y="929"/>
                  <a:pt x="158" y="932"/>
                  <a:pt x="166" y="935"/>
                </a:cubicBezTo>
                <a:cubicBezTo>
                  <a:pt x="169" y="935"/>
                  <a:pt x="175" y="935"/>
                  <a:pt x="183" y="935"/>
                </a:cubicBezTo>
                <a:cubicBezTo>
                  <a:pt x="186" y="929"/>
                  <a:pt x="192" y="926"/>
                  <a:pt x="197" y="920"/>
                </a:cubicBezTo>
                <a:cubicBezTo>
                  <a:pt x="203" y="904"/>
                  <a:pt x="208" y="895"/>
                  <a:pt x="225" y="887"/>
                </a:cubicBezTo>
                <a:cubicBezTo>
                  <a:pt x="231" y="887"/>
                  <a:pt x="231" y="887"/>
                  <a:pt x="239" y="889"/>
                </a:cubicBezTo>
                <a:cubicBezTo>
                  <a:pt x="245" y="895"/>
                  <a:pt x="254" y="898"/>
                  <a:pt x="262" y="904"/>
                </a:cubicBezTo>
                <a:cubicBezTo>
                  <a:pt x="262" y="915"/>
                  <a:pt x="276" y="909"/>
                  <a:pt x="285" y="906"/>
                </a:cubicBezTo>
                <a:cubicBezTo>
                  <a:pt x="290" y="906"/>
                  <a:pt x="296" y="904"/>
                  <a:pt x="301" y="904"/>
                </a:cubicBezTo>
                <a:cubicBezTo>
                  <a:pt x="313" y="892"/>
                  <a:pt x="313" y="887"/>
                  <a:pt x="330" y="898"/>
                </a:cubicBezTo>
                <a:cubicBezTo>
                  <a:pt x="330" y="912"/>
                  <a:pt x="330" y="909"/>
                  <a:pt x="344" y="920"/>
                </a:cubicBezTo>
                <a:cubicBezTo>
                  <a:pt x="349" y="920"/>
                  <a:pt x="355" y="923"/>
                  <a:pt x="361" y="926"/>
                </a:cubicBezTo>
                <a:cubicBezTo>
                  <a:pt x="366" y="926"/>
                  <a:pt x="369" y="926"/>
                  <a:pt x="375" y="926"/>
                </a:cubicBezTo>
                <a:cubicBezTo>
                  <a:pt x="383" y="923"/>
                  <a:pt x="392" y="918"/>
                  <a:pt x="406" y="918"/>
                </a:cubicBezTo>
                <a:cubicBezTo>
                  <a:pt x="423" y="912"/>
                  <a:pt x="420" y="909"/>
                  <a:pt x="440" y="918"/>
                </a:cubicBezTo>
                <a:cubicBezTo>
                  <a:pt x="448" y="918"/>
                  <a:pt x="454" y="918"/>
                  <a:pt x="459" y="920"/>
                </a:cubicBezTo>
                <a:cubicBezTo>
                  <a:pt x="468" y="915"/>
                  <a:pt x="465" y="909"/>
                  <a:pt x="473" y="906"/>
                </a:cubicBezTo>
                <a:cubicBezTo>
                  <a:pt x="487" y="895"/>
                  <a:pt x="496" y="889"/>
                  <a:pt x="518" y="901"/>
                </a:cubicBezTo>
                <a:cubicBezTo>
                  <a:pt x="533" y="901"/>
                  <a:pt x="555" y="898"/>
                  <a:pt x="575" y="898"/>
                </a:cubicBezTo>
                <a:cubicBezTo>
                  <a:pt x="578" y="901"/>
                  <a:pt x="583" y="904"/>
                  <a:pt x="586" y="904"/>
                </a:cubicBezTo>
                <a:cubicBezTo>
                  <a:pt x="592" y="909"/>
                  <a:pt x="597" y="915"/>
                  <a:pt x="606" y="918"/>
                </a:cubicBezTo>
                <a:cubicBezTo>
                  <a:pt x="606" y="920"/>
                  <a:pt x="606" y="926"/>
                  <a:pt x="606" y="929"/>
                </a:cubicBezTo>
                <a:cubicBezTo>
                  <a:pt x="611" y="935"/>
                  <a:pt x="623" y="943"/>
                  <a:pt x="617" y="957"/>
                </a:cubicBezTo>
                <a:cubicBezTo>
                  <a:pt x="614" y="963"/>
                  <a:pt x="611" y="968"/>
                  <a:pt x="609" y="974"/>
                </a:cubicBezTo>
                <a:cubicBezTo>
                  <a:pt x="609" y="980"/>
                  <a:pt x="609" y="985"/>
                  <a:pt x="609" y="991"/>
                </a:cubicBezTo>
                <a:cubicBezTo>
                  <a:pt x="611" y="1022"/>
                  <a:pt x="606" y="1053"/>
                  <a:pt x="634" y="1081"/>
                </a:cubicBezTo>
                <a:cubicBezTo>
                  <a:pt x="637" y="1084"/>
                  <a:pt x="648" y="1090"/>
                  <a:pt x="657" y="1093"/>
                </a:cubicBezTo>
                <a:cubicBezTo>
                  <a:pt x="662" y="1096"/>
                  <a:pt x="671" y="1096"/>
                  <a:pt x="676" y="1098"/>
                </a:cubicBezTo>
                <a:cubicBezTo>
                  <a:pt x="688" y="1115"/>
                  <a:pt x="702" y="1124"/>
                  <a:pt x="727" y="1127"/>
                </a:cubicBezTo>
                <a:cubicBezTo>
                  <a:pt x="738" y="1135"/>
                  <a:pt x="744" y="1144"/>
                  <a:pt x="764" y="1146"/>
                </a:cubicBezTo>
                <a:cubicBezTo>
                  <a:pt x="780" y="1144"/>
                  <a:pt x="797" y="1144"/>
                  <a:pt x="814" y="1144"/>
                </a:cubicBezTo>
                <a:cubicBezTo>
                  <a:pt x="817" y="1146"/>
                  <a:pt x="820" y="1146"/>
                  <a:pt x="826" y="1149"/>
                </a:cubicBezTo>
                <a:cubicBezTo>
                  <a:pt x="828" y="1152"/>
                  <a:pt x="834" y="1155"/>
                  <a:pt x="840" y="1158"/>
                </a:cubicBezTo>
                <a:cubicBezTo>
                  <a:pt x="842" y="1166"/>
                  <a:pt x="848" y="1172"/>
                  <a:pt x="851" y="1180"/>
                </a:cubicBezTo>
                <a:cubicBezTo>
                  <a:pt x="854" y="1194"/>
                  <a:pt x="854" y="1194"/>
                  <a:pt x="868" y="1209"/>
                </a:cubicBezTo>
                <a:cubicBezTo>
                  <a:pt x="871" y="1209"/>
                  <a:pt x="876" y="1209"/>
                  <a:pt x="879" y="1209"/>
                </a:cubicBezTo>
                <a:cubicBezTo>
                  <a:pt x="879" y="1206"/>
                  <a:pt x="882" y="1203"/>
                  <a:pt x="885" y="1200"/>
                </a:cubicBezTo>
                <a:cubicBezTo>
                  <a:pt x="888" y="1200"/>
                  <a:pt x="890" y="1197"/>
                  <a:pt x="893" y="1197"/>
                </a:cubicBezTo>
                <a:cubicBezTo>
                  <a:pt x="893" y="1203"/>
                  <a:pt x="899" y="1209"/>
                  <a:pt x="907" y="1209"/>
                </a:cubicBezTo>
                <a:cubicBezTo>
                  <a:pt x="913" y="1206"/>
                  <a:pt x="919" y="1200"/>
                  <a:pt x="924" y="1197"/>
                </a:cubicBezTo>
                <a:cubicBezTo>
                  <a:pt x="930" y="1189"/>
                  <a:pt x="935" y="1178"/>
                  <a:pt x="944" y="1172"/>
                </a:cubicBezTo>
                <a:cubicBezTo>
                  <a:pt x="944" y="1172"/>
                  <a:pt x="944" y="1172"/>
                  <a:pt x="947" y="1172"/>
                </a:cubicBezTo>
                <a:cubicBezTo>
                  <a:pt x="947" y="1175"/>
                  <a:pt x="955" y="1180"/>
                  <a:pt x="964" y="1186"/>
                </a:cubicBezTo>
                <a:cubicBezTo>
                  <a:pt x="966" y="1197"/>
                  <a:pt x="978" y="1211"/>
                  <a:pt x="992" y="1226"/>
                </a:cubicBezTo>
                <a:cubicBezTo>
                  <a:pt x="995" y="1237"/>
                  <a:pt x="997" y="1248"/>
                  <a:pt x="1000" y="1257"/>
                </a:cubicBezTo>
                <a:cubicBezTo>
                  <a:pt x="1006" y="1265"/>
                  <a:pt x="1012" y="1274"/>
                  <a:pt x="1012" y="1288"/>
                </a:cubicBezTo>
                <a:cubicBezTo>
                  <a:pt x="1000" y="1302"/>
                  <a:pt x="1000" y="1299"/>
                  <a:pt x="1000" y="1319"/>
                </a:cubicBezTo>
                <a:cubicBezTo>
                  <a:pt x="1003" y="1327"/>
                  <a:pt x="1012" y="1339"/>
                  <a:pt x="1006" y="1353"/>
                </a:cubicBezTo>
                <a:cubicBezTo>
                  <a:pt x="1006" y="1355"/>
                  <a:pt x="1006" y="1358"/>
                  <a:pt x="1006" y="1361"/>
                </a:cubicBezTo>
                <a:cubicBezTo>
                  <a:pt x="1003" y="1361"/>
                  <a:pt x="1003" y="1361"/>
                  <a:pt x="1003" y="1361"/>
                </a:cubicBezTo>
                <a:cubicBezTo>
                  <a:pt x="1003" y="1358"/>
                  <a:pt x="997" y="1355"/>
                  <a:pt x="995" y="1353"/>
                </a:cubicBezTo>
                <a:cubicBezTo>
                  <a:pt x="983" y="1353"/>
                  <a:pt x="981" y="1355"/>
                  <a:pt x="975" y="1361"/>
                </a:cubicBezTo>
                <a:cubicBezTo>
                  <a:pt x="975" y="1367"/>
                  <a:pt x="978" y="1375"/>
                  <a:pt x="981" y="1389"/>
                </a:cubicBezTo>
                <a:cubicBezTo>
                  <a:pt x="981" y="1392"/>
                  <a:pt x="978" y="1398"/>
                  <a:pt x="978" y="1401"/>
                </a:cubicBezTo>
                <a:cubicBezTo>
                  <a:pt x="978" y="1401"/>
                  <a:pt x="975" y="1404"/>
                  <a:pt x="972" y="1404"/>
                </a:cubicBezTo>
                <a:cubicBezTo>
                  <a:pt x="969" y="1404"/>
                  <a:pt x="964" y="1404"/>
                  <a:pt x="961" y="1404"/>
                </a:cubicBezTo>
                <a:cubicBezTo>
                  <a:pt x="955" y="1395"/>
                  <a:pt x="950" y="1389"/>
                  <a:pt x="947" y="1384"/>
                </a:cubicBezTo>
                <a:cubicBezTo>
                  <a:pt x="927" y="1375"/>
                  <a:pt x="916" y="1389"/>
                  <a:pt x="919" y="1409"/>
                </a:cubicBezTo>
                <a:cubicBezTo>
                  <a:pt x="919" y="1412"/>
                  <a:pt x="916" y="1412"/>
                  <a:pt x="916" y="1415"/>
                </a:cubicBezTo>
                <a:cubicBezTo>
                  <a:pt x="907" y="1415"/>
                  <a:pt x="896" y="1412"/>
                  <a:pt x="896" y="1409"/>
                </a:cubicBezTo>
                <a:cubicBezTo>
                  <a:pt x="893" y="1404"/>
                  <a:pt x="893" y="1401"/>
                  <a:pt x="893" y="1398"/>
                </a:cubicBezTo>
                <a:cubicBezTo>
                  <a:pt x="879" y="1392"/>
                  <a:pt x="871" y="1389"/>
                  <a:pt x="862" y="1387"/>
                </a:cubicBezTo>
                <a:cubicBezTo>
                  <a:pt x="859" y="1384"/>
                  <a:pt x="859" y="1381"/>
                  <a:pt x="857" y="1378"/>
                </a:cubicBezTo>
                <a:cubicBezTo>
                  <a:pt x="840" y="1378"/>
                  <a:pt x="842" y="1381"/>
                  <a:pt x="831" y="1392"/>
                </a:cubicBezTo>
                <a:cubicBezTo>
                  <a:pt x="823" y="1395"/>
                  <a:pt x="817" y="1398"/>
                  <a:pt x="811" y="1404"/>
                </a:cubicBezTo>
                <a:cubicBezTo>
                  <a:pt x="795" y="1406"/>
                  <a:pt x="797" y="1406"/>
                  <a:pt x="789" y="1420"/>
                </a:cubicBezTo>
                <a:cubicBezTo>
                  <a:pt x="769" y="1423"/>
                  <a:pt x="769" y="1423"/>
                  <a:pt x="758" y="1437"/>
                </a:cubicBezTo>
                <a:cubicBezTo>
                  <a:pt x="755" y="1440"/>
                  <a:pt x="755" y="1440"/>
                  <a:pt x="752" y="1443"/>
                </a:cubicBezTo>
                <a:cubicBezTo>
                  <a:pt x="741" y="1443"/>
                  <a:pt x="735" y="1446"/>
                  <a:pt x="727" y="1449"/>
                </a:cubicBezTo>
                <a:close/>
                <a:moveTo>
                  <a:pt x="873" y="1206"/>
                </a:moveTo>
                <a:cubicBezTo>
                  <a:pt x="868" y="1200"/>
                  <a:pt x="862" y="1197"/>
                  <a:pt x="859" y="1192"/>
                </a:cubicBezTo>
                <a:cubicBezTo>
                  <a:pt x="857" y="1178"/>
                  <a:pt x="851" y="1166"/>
                  <a:pt x="845" y="1158"/>
                </a:cubicBezTo>
                <a:cubicBezTo>
                  <a:pt x="834" y="1144"/>
                  <a:pt x="826" y="1144"/>
                  <a:pt x="814" y="1138"/>
                </a:cubicBezTo>
                <a:cubicBezTo>
                  <a:pt x="797" y="1138"/>
                  <a:pt x="780" y="1141"/>
                  <a:pt x="764" y="1141"/>
                </a:cubicBezTo>
                <a:cubicBezTo>
                  <a:pt x="747" y="1138"/>
                  <a:pt x="738" y="1129"/>
                  <a:pt x="730" y="1121"/>
                </a:cubicBezTo>
                <a:cubicBezTo>
                  <a:pt x="713" y="1118"/>
                  <a:pt x="699" y="1115"/>
                  <a:pt x="688" y="1107"/>
                </a:cubicBezTo>
                <a:cubicBezTo>
                  <a:pt x="688" y="1104"/>
                  <a:pt x="682" y="1098"/>
                  <a:pt x="682" y="1096"/>
                </a:cubicBezTo>
                <a:cubicBezTo>
                  <a:pt x="679" y="1093"/>
                  <a:pt x="679" y="1093"/>
                  <a:pt x="679" y="1093"/>
                </a:cubicBezTo>
                <a:cubicBezTo>
                  <a:pt x="665" y="1090"/>
                  <a:pt x="654" y="1087"/>
                  <a:pt x="645" y="1081"/>
                </a:cubicBezTo>
                <a:cubicBezTo>
                  <a:pt x="626" y="1076"/>
                  <a:pt x="620" y="1048"/>
                  <a:pt x="617" y="1036"/>
                </a:cubicBezTo>
                <a:cubicBezTo>
                  <a:pt x="614" y="1014"/>
                  <a:pt x="614" y="994"/>
                  <a:pt x="614" y="974"/>
                </a:cubicBezTo>
                <a:cubicBezTo>
                  <a:pt x="617" y="968"/>
                  <a:pt x="623" y="957"/>
                  <a:pt x="623" y="952"/>
                </a:cubicBezTo>
                <a:cubicBezTo>
                  <a:pt x="623" y="943"/>
                  <a:pt x="617" y="937"/>
                  <a:pt x="617" y="935"/>
                </a:cubicBezTo>
                <a:cubicBezTo>
                  <a:pt x="620" y="935"/>
                  <a:pt x="623" y="935"/>
                  <a:pt x="623" y="935"/>
                </a:cubicBezTo>
                <a:cubicBezTo>
                  <a:pt x="626" y="937"/>
                  <a:pt x="631" y="935"/>
                  <a:pt x="634" y="935"/>
                </a:cubicBezTo>
                <a:cubicBezTo>
                  <a:pt x="637" y="932"/>
                  <a:pt x="637" y="932"/>
                  <a:pt x="637" y="929"/>
                </a:cubicBezTo>
                <a:cubicBezTo>
                  <a:pt x="648" y="923"/>
                  <a:pt x="651" y="935"/>
                  <a:pt x="665" y="940"/>
                </a:cubicBezTo>
                <a:cubicBezTo>
                  <a:pt x="668" y="940"/>
                  <a:pt x="679" y="943"/>
                  <a:pt x="685" y="940"/>
                </a:cubicBezTo>
                <a:cubicBezTo>
                  <a:pt x="685" y="937"/>
                  <a:pt x="688" y="935"/>
                  <a:pt x="688" y="935"/>
                </a:cubicBezTo>
                <a:cubicBezTo>
                  <a:pt x="688" y="929"/>
                  <a:pt x="688" y="926"/>
                  <a:pt x="688" y="923"/>
                </a:cubicBezTo>
                <a:cubicBezTo>
                  <a:pt x="682" y="912"/>
                  <a:pt x="673" y="906"/>
                  <a:pt x="679" y="901"/>
                </a:cubicBezTo>
                <a:cubicBezTo>
                  <a:pt x="685" y="895"/>
                  <a:pt x="688" y="895"/>
                  <a:pt x="693" y="892"/>
                </a:cubicBezTo>
                <a:cubicBezTo>
                  <a:pt x="693" y="889"/>
                  <a:pt x="696" y="887"/>
                  <a:pt x="699" y="887"/>
                </a:cubicBezTo>
                <a:cubicBezTo>
                  <a:pt x="707" y="867"/>
                  <a:pt x="696" y="864"/>
                  <a:pt x="688" y="858"/>
                </a:cubicBezTo>
                <a:cubicBezTo>
                  <a:pt x="685" y="847"/>
                  <a:pt x="676" y="839"/>
                  <a:pt x="671" y="839"/>
                </a:cubicBezTo>
                <a:cubicBezTo>
                  <a:pt x="671" y="836"/>
                  <a:pt x="668" y="833"/>
                  <a:pt x="668" y="830"/>
                </a:cubicBezTo>
                <a:cubicBezTo>
                  <a:pt x="673" y="822"/>
                  <a:pt x="665" y="813"/>
                  <a:pt x="662" y="810"/>
                </a:cubicBezTo>
                <a:cubicBezTo>
                  <a:pt x="662" y="810"/>
                  <a:pt x="662" y="810"/>
                  <a:pt x="662" y="807"/>
                </a:cubicBezTo>
                <a:cubicBezTo>
                  <a:pt x="682" y="802"/>
                  <a:pt x="710" y="805"/>
                  <a:pt x="733" y="799"/>
                </a:cubicBezTo>
                <a:cubicBezTo>
                  <a:pt x="749" y="788"/>
                  <a:pt x="766" y="782"/>
                  <a:pt x="792" y="782"/>
                </a:cubicBezTo>
                <a:cubicBezTo>
                  <a:pt x="795" y="782"/>
                  <a:pt x="797" y="785"/>
                  <a:pt x="800" y="785"/>
                </a:cubicBezTo>
                <a:cubicBezTo>
                  <a:pt x="820" y="785"/>
                  <a:pt x="840" y="782"/>
                  <a:pt x="859" y="791"/>
                </a:cubicBezTo>
                <a:cubicBezTo>
                  <a:pt x="873" y="799"/>
                  <a:pt x="885" y="807"/>
                  <a:pt x="896" y="816"/>
                </a:cubicBezTo>
                <a:cubicBezTo>
                  <a:pt x="899" y="816"/>
                  <a:pt x="899" y="819"/>
                  <a:pt x="902" y="822"/>
                </a:cubicBezTo>
                <a:cubicBezTo>
                  <a:pt x="907" y="824"/>
                  <a:pt x="916" y="833"/>
                  <a:pt x="930" y="839"/>
                </a:cubicBezTo>
                <a:cubicBezTo>
                  <a:pt x="935" y="839"/>
                  <a:pt x="941" y="839"/>
                  <a:pt x="944" y="839"/>
                </a:cubicBezTo>
                <a:cubicBezTo>
                  <a:pt x="947" y="836"/>
                  <a:pt x="950" y="833"/>
                  <a:pt x="952" y="833"/>
                </a:cubicBezTo>
                <a:cubicBezTo>
                  <a:pt x="952" y="822"/>
                  <a:pt x="952" y="813"/>
                  <a:pt x="950" y="807"/>
                </a:cubicBezTo>
                <a:cubicBezTo>
                  <a:pt x="955" y="805"/>
                  <a:pt x="964" y="805"/>
                  <a:pt x="972" y="805"/>
                </a:cubicBezTo>
                <a:cubicBezTo>
                  <a:pt x="975" y="807"/>
                  <a:pt x="981" y="810"/>
                  <a:pt x="986" y="816"/>
                </a:cubicBezTo>
                <a:cubicBezTo>
                  <a:pt x="995" y="816"/>
                  <a:pt x="1003" y="819"/>
                  <a:pt x="1017" y="822"/>
                </a:cubicBezTo>
                <a:cubicBezTo>
                  <a:pt x="1023" y="824"/>
                  <a:pt x="1028" y="827"/>
                  <a:pt x="1034" y="830"/>
                </a:cubicBezTo>
                <a:cubicBezTo>
                  <a:pt x="1040" y="833"/>
                  <a:pt x="1045" y="836"/>
                  <a:pt x="1051" y="841"/>
                </a:cubicBezTo>
                <a:cubicBezTo>
                  <a:pt x="1051" y="841"/>
                  <a:pt x="1051" y="841"/>
                  <a:pt x="1051" y="841"/>
                </a:cubicBezTo>
                <a:cubicBezTo>
                  <a:pt x="1051" y="844"/>
                  <a:pt x="1054" y="844"/>
                  <a:pt x="1054" y="847"/>
                </a:cubicBezTo>
                <a:cubicBezTo>
                  <a:pt x="1062" y="847"/>
                  <a:pt x="1071" y="847"/>
                  <a:pt x="1079" y="844"/>
                </a:cubicBezTo>
                <a:cubicBezTo>
                  <a:pt x="1085" y="853"/>
                  <a:pt x="1090" y="858"/>
                  <a:pt x="1099" y="867"/>
                </a:cubicBezTo>
                <a:cubicBezTo>
                  <a:pt x="1107" y="872"/>
                  <a:pt x="1116" y="881"/>
                  <a:pt x="1124" y="887"/>
                </a:cubicBezTo>
                <a:cubicBezTo>
                  <a:pt x="1130" y="889"/>
                  <a:pt x="1133" y="889"/>
                  <a:pt x="1138" y="892"/>
                </a:cubicBezTo>
                <a:cubicBezTo>
                  <a:pt x="1144" y="892"/>
                  <a:pt x="1152" y="892"/>
                  <a:pt x="1161" y="892"/>
                </a:cubicBezTo>
                <a:cubicBezTo>
                  <a:pt x="1167" y="898"/>
                  <a:pt x="1172" y="918"/>
                  <a:pt x="1175" y="929"/>
                </a:cubicBezTo>
                <a:cubicBezTo>
                  <a:pt x="1178" y="937"/>
                  <a:pt x="1181" y="946"/>
                  <a:pt x="1183" y="954"/>
                </a:cubicBezTo>
                <a:cubicBezTo>
                  <a:pt x="1186" y="960"/>
                  <a:pt x="1186" y="968"/>
                  <a:pt x="1186" y="974"/>
                </a:cubicBezTo>
                <a:cubicBezTo>
                  <a:pt x="1189" y="980"/>
                  <a:pt x="1200" y="991"/>
                  <a:pt x="1189" y="1000"/>
                </a:cubicBezTo>
                <a:cubicBezTo>
                  <a:pt x="1169" y="1011"/>
                  <a:pt x="1169" y="1014"/>
                  <a:pt x="1155" y="1036"/>
                </a:cubicBezTo>
                <a:cubicBezTo>
                  <a:pt x="1150" y="1039"/>
                  <a:pt x="1144" y="1045"/>
                  <a:pt x="1141" y="1048"/>
                </a:cubicBezTo>
                <a:cubicBezTo>
                  <a:pt x="1138" y="1050"/>
                  <a:pt x="1138" y="1053"/>
                  <a:pt x="1138" y="1056"/>
                </a:cubicBezTo>
                <a:cubicBezTo>
                  <a:pt x="1144" y="1059"/>
                  <a:pt x="1150" y="1065"/>
                  <a:pt x="1155" y="1070"/>
                </a:cubicBezTo>
                <a:cubicBezTo>
                  <a:pt x="1155" y="1079"/>
                  <a:pt x="1141" y="1076"/>
                  <a:pt x="1141" y="1076"/>
                </a:cubicBezTo>
                <a:cubicBezTo>
                  <a:pt x="1136" y="1073"/>
                  <a:pt x="1130" y="1070"/>
                  <a:pt x="1124" y="1065"/>
                </a:cubicBezTo>
                <a:cubicBezTo>
                  <a:pt x="1116" y="1065"/>
                  <a:pt x="1099" y="1065"/>
                  <a:pt x="1096" y="1067"/>
                </a:cubicBezTo>
                <a:cubicBezTo>
                  <a:pt x="1096" y="1081"/>
                  <a:pt x="1096" y="1093"/>
                  <a:pt x="1113" y="1107"/>
                </a:cubicBezTo>
                <a:cubicBezTo>
                  <a:pt x="1113" y="1113"/>
                  <a:pt x="1113" y="1118"/>
                  <a:pt x="1113" y="1124"/>
                </a:cubicBezTo>
                <a:cubicBezTo>
                  <a:pt x="1116" y="1132"/>
                  <a:pt x="1119" y="1141"/>
                  <a:pt x="1121" y="1149"/>
                </a:cubicBezTo>
                <a:cubicBezTo>
                  <a:pt x="1121" y="1158"/>
                  <a:pt x="1113" y="1158"/>
                  <a:pt x="1105" y="1158"/>
                </a:cubicBezTo>
                <a:cubicBezTo>
                  <a:pt x="1096" y="1161"/>
                  <a:pt x="1096" y="1161"/>
                  <a:pt x="1090" y="1166"/>
                </a:cubicBezTo>
                <a:cubicBezTo>
                  <a:pt x="1088" y="1166"/>
                  <a:pt x="1085" y="1166"/>
                  <a:pt x="1085" y="1166"/>
                </a:cubicBezTo>
                <a:cubicBezTo>
                  <a:pt x="1085" y="1163"/>
                  <a:pt x="1082" y="1161"/>
                  <a:pt x="1082" y="1161"/>
                </a:cubicBezTo>
                <a:cubicBezTo>
                  <a:pt x="1076" y="1161"/>
                  <a:pt x="1074" y="1158"/>
                  <a:pt x="1068" y="1158"/>
                </a:cubicBezTo>
                <a:cubicBezTo>
                  <a:pt x="1068" y="1155"/>
                  <a:pt x="1065" y="1152"/>
                  <a:pt x="1062" y="1152"/>
                </a:cubicBezTo>
                <a:cubicBezTo>
                  <a:pt x="1059" y="1152"/>
                  <a:pt x="1057" y="1152"/>
                  <a:pt x="1054" y="1152"/>
                </a:cubicBezTo>
                <a:cubicBezTo>
                  <a:pt x="1054" y="1152"/>
                  <a:pt x="1045" y="1158"/>
                  <a:pt x="1043" y="1158"/>
                </a:cubicBezTo>
                <a:cubicBezTo>
                  <a:pt x="1043" y="1155"/>
                  <a:pt x="1040" y="1152"/>
                  <a:pt x="1040" y="1152"/>
                </a:cubicBezTo>
                <a:cubicBezTo>
                  <a:pt x="1034" y="1149"/>
                  <a:pt x="1031" y="1149"/>
                  <a:pt x="1026" y="1149"/>
                </a:cubicBezTo>
                <a:cubicBezTo>
                  <a:pt x="1020" y="1141"/>
                  <a:pt x="1012" y="1132"/>
                  <a:pt x="1006" y="1127"/>
                </a:cubicBezTo>
                <a:cubicBezTo>
                  <a:pt x="1006" y="1124"/>
                  <a:pt x="1003" y="1121"/>
                  <a:pt x="1003" y="1121"/>
                </a:cubicBezTo>
                <a:cubicBezTo>
                  <a:pt x="1003" y="1104"/>
                  <a:pt x="995" y="1098"/>
                  <a:pt x="986" y="1090"/>
                </a:cubicBezTo>
                <a:cubicBezTo>
                  <a:pt x="975" y="1087"/>
                  <a:pt x="964" y="1087"/>
                  <a:pt x="955" y="1087"/>
                </a:cubicBezTo>
                <a:cubicBezTo>
                  <a:pt x="938" y="1090"/>
                  <a:pt x="944" y="1090"/>
                  <a:pt x="941" y="1107"/>
                </a:cubicBezTo>
                <a:cubicBezTo>
                  <a:pt x="944" y="1113"/>
                  <a:pt x="950" y="1118"/>
                  <a:pt x="952" y="1121"/>
                </a:cubicBezTo>
                <a:cubicBezTo>
                  <a:pt x="952" y="1127"/>
                  <a:pt x="952" y="1129"/>
                  <a:pt x="952" y="1132"/>
                </a:cubicBezTo>
                <a:cubicBezTo>
                  <a:pt x="947" y="1138"/>
                  <a:pt x="933" y="1146"/>
                  <a:pt x="941" y="1161"/>
                </a:cubicBezTo>
                <a:cubicBezTo>
                  <a:pt x="941" y="1166"/>
                  <a:pt x="930" y="1180"/>
                  <a:pt x="924" y="1186"/>
                </a:cubicBezTo>
                <a:cubicBezTo>
                  <a:pt x="921" y="1194"/>
                  <a:pt x="916" y="1194"/>
                  <a:pt x="910" y="1197"/>
                </a:cubicBezTo>
                <a:cubicBezTo>
                  <a:pt x="910" y="1200"/>
                  <a:pt x="907" y="1200"/>
                  <a:pt x="907" y="1203"/>
                </a:cubicBezTo>
                <a:cubicBezTo>
                  <a:pt x="899" y="1203"/>
                  <a:pt x="899" y="1197"/>
                  <a:pt x="896" y="1194"/>
                </a:cubicBezTo>
                <a:cubicBezTo>
                  <a:pt x="890" y="1192"/>
                  <a:pt x="882" y="1194"/>
                  <a:pt x="879" y="1194"/>
                </a:cubicBezTo>
                <a:cubicBezTo>
                  <a:pt x="876" y="1200"/>
                  <a:pt x="876" y="1203"/>
                  <a:pt x="873" y="1206"/>
                </a:cubicBezTo>
                <a:close/>
                <a:moveTo>
                  <a:pt x="1395" y="1042"/>
                </a:moveTo>
                <a:cubicBezTo>
                  <a:pt x="1381" y="1031"/>
                  <a:pt x="1369" y="1031"/>
                  <a:pt x="1355" y="1031"/>
                </a:cubicBezTo>
                <a:cubicBezTo>
                  <a:pt x="1353" y="1033"/>
                  <a:pt x="1350" y="1033"/>
                  <a:pt x="1347" y="1033"/>
                </a:cubicBezTo>
                <a:cubicBezTo>
                  <a:pt x="1336" y="1050"/>
                  <a:pt x="1341" y="1067"/>
                  <a:pt x="1350" y="1087"/>
                </a:cubicBezTo>
                <a:cubicBezTo>
                  <a:pt x="1350" y="1096"/>
                  <a:pt x="1353" y="1104"/>
                  <a:pt x="1350" y="1115"/>
                </a:cubicBezTo>
                <a:cubicBezTo>
                  <a:pt x="1341" y="1115"/>
                  <a:pt x="1333" y="1115"/>
                  <a:pt x="1324" y="1115"/>
                </a:cubicBezTo>
                <a:cubicBezTo>
                  <a:pt x="1319" y="1118"/>
                  <a:pt x="1322" y="1118"/>
                  <a:pt x="1319" y="1127"/>
                </a:cubicBezTo>
                <a:cubicBezTo>
                  <a:pt x="1322" y="1129"/>
                  <a:pt x="1324" y="1132"/>
                  <a:pt x="1330" y="1135"/>
                </a:cubicBezTo>
                <a:cubicBezTo>
                  <a:pt x="1330" y="1138"/>
                  <a:pt x="1330" y="1138"/>
                  <a:pt x="1330" y="1141"/>
                </a:cubicBezTo>
                <a:cubicBezTo>
                  <a:pt x="1327" y="1146"/>
                  <a:pt x="1324" y="1152"/>
                  <a:pt x="1324" y="1155"/>
                </a:cubicBezTo>
                <a:cubicBezTo>
                  <a:pt x="1313" y="1155"/>
                  <a:pt x="1310" y="1161"/>
                  <a:pt x="1302" y="1163"/>
                </a:cubicBezTo>
                <a:cubicBezTo>
                  <a:pt x="1293" y="1163"/>
                  <a:pt x="1282" y="1163"/>
                  <a:pt x="1274" y="1166"/>
                </a:cubicBezTo>
                <a:cubicBezTo>
                  <a:pt x="1274" y="1163"/>
                  <a:pt x="1274" y="1163"/>
                  <a:pt x="1271" y="1163"/>
                </a:cubicBezTo>
                <a:cubicBezTo>
                  <a:pt x="1268" y="1158"/>
                  <a:pt x="1262" y="1155"/>
                  <a:pt x="1260" y="1155"/>
                </a:cubicBezTo>
                <a:cubicBezTo>
                  <a:pt x="1260" y="1152"/>
                  <a:pt x="1260" y="1149"/>
                  <a:pt x="1257" y="1146"/>
                </a:cubicBezTo>
                <a:cubicBezTo>
                  <a:pt x="1254" y="1138"/>
                  <a:pt x="1251" y="1132"/>
                  <a:pt x="1248" y="1124"/>
                </a:cubicBezTo>
                <a:cubicBezTo>
                  <a:pt x="1243" y="1121"/>
                  <a:pt x="1240" y="1118"/>
                  <a:pt x="1234" y="1115"/>
                </a:cubicBezTo>
                <a:cubicBezTo>
                  <a:pt x="1229" y="1107"/>
                  <a:pt x="1220" y="1104"/>
                  <a:pt x="1214" y="1101"/>
                </a:cubicBezTo>
                <a:cubicBezTo>
                  <a:pt x="1212" y="1098"/>
                  <a:pt x="1209" y="1098"/>
                  <a:pt x="1206" y="1096"/>
                </a:cubicBezTo>
                <a:cubicBezTo>
                  <a:pt x="1195" y="1070"/>
                  <a:pt x="1189" y="1073"/>
                  <a:pt x="1169" y="1084"/>
                </a:cubicBezTo>
                <a:cubicBezTo>
                  <a:pt x="1164" y="1093"/>
                  <a:pt x="1164" y="1090"/>
                  <a:pt x="1164" y="1101"/>
                </a:cubicBezTo>
                <a:cubicBezTo>
                  <a:pt x="1167" y="1107"/>
                  <a:pt x="1169" y="1110"/>
                  <a:pt x="1169" y="1118"/>
                </a:cubicBezTo>
                <a:cubicBezTo>
                  <a:pt x="1164" y="1121"/>
                  <a:pt x="1164" y="1124"/>
                  <a:pt x="1155" y="1127"/>
                </a:cubicBezTo>
                <a:cubicBezTo>
                  <a:pt x="1155" y="1127"/>
                  <a:pt x="1152" y="1127"/>
                  <a:pt x="1150" y="1127"/>
                </a:cubicBezTo>
                <a:cubicBezTo>
                  <a:pt x="1133" y="1118"/>
                  <a:pt x="1119" y="1107"/>
                  <a:pt x="1113" y="1098"/>
                </a:cubicBezTo>
                <a:cubicBezTo>
                  <a:pt x="1102" y="1093"/>
                  <a:pt x="1102" y="1073"/>
                  <a:pt x="1102" y="1070"/>
                </a:cubicBezTo>
                <a:cubicBezTo>
                  <a:pt x="1107" y="1070"/>
                  <a:pt x="1116" y="1070"/>
                  <a:pt x="1121" y="1070"/>
                </a:cubicBezTo>
                <a:cubicBezTo>
                  <a:pt x="1127" y="1073"/>
                  <a:pt x="1133" y="1079"/>
                  <a:pt x="1138" y="1081"/>
                </a:cubicBezTo>
                <a:cubicBezTo>
                  <a:pt x="1144" y="1081"/>
                  <a:pt x="1152" y="1084"/>
                  <a:pt x="1161" y="1076"/>
                </a:cubicBezTo>
                <a:cubicBezTo>
                  <a:pt x="1161" y="1073"/>
                  <a:pt x="1161" y="1070"/>
                  <a:pt x="1161" y="1067"/>
                </a:cubicBezTo>
                <a:cubicBezTo>
                  <a:pt x="1152" y="1062"/>
                  <a:pt x="1147" y="1053"/>
                  <a:pt x="1144" y="1050"/>
                </a:cubicBezTo>
                <a:cubicBezTo>
                  <a:pt x="1155" y="1045"/>
                  <a:pt x="1172" y="1025"/>
                  <a:pt x="1175" y="1014"/>
                </a:cubicBezTo>
                <a:cubicBezTo>
                  <a:pt x="1181" y="1011"/>
                  <a:pt x="1186" y="1008"/>
                  <a:pt x="1189" y="1005"/>
                </a:cubicBezTo>
                <a:cubicBezTo>
                  <a:pt x="1192" y="1005"/>
                  <a:pt x="1195" y="1000"/>
                  <a:pt x="1198" y="997"/>
                </a:cubicBezTo>
                <a:cubicBezTo>
                  <a:pt x="1198" y="991"/>
                  <a:pt x="1198" y="985"/>
                  <a:pt x="1198" y="980"/>
                </a:cubicBezTo>
                <a:cubicBezTo>
                  <a:pt x="1186" y="968"/>
                  <a:pt x="1192" y="952"/>
                  <a:pt x="1189" y="952"/>
                </a:cubicBezTo>
                <a:cubicBezTo>
                  <a:pt x="1186" y="943"/>
                  <a:pt x="1181" y="935"/>
                  <a:pt x="1178" y="929"/>
                </a:cubicBezTo>
                <a:cubicBezTo>
                  <a:pt x="1178" y="923"/>
                  <a:pt x="1178" y="918"/>
                  <a:pt x="1175" y="912"/>
                </a:cubicBezTo>
                <a:cubicBezTo>
                  <a:pt x="1172" y="904"/>
                  <a:pt x="1167" y="889"/>
                  <a:pt x="1164" y="887"/>
                </a:cubicBezTo>
                <a:cubicBezTo>
                  <a:pt x="1155" y="887"/>
                  <a:pt x="1150" y="887"/>
                  <a:pt x="1141" y="887"/>
                </a:cubicBezTo>
                <a:cubicBezTo>
                  <a:pt x="1127" y="884"/>
                  <a:pt x="1113" y="870"/>
                  <a:pt x="1105" y="867"/>
                </a:cubicBezTo>
                <a:cubicBezTo>
                  <a:pt x="1099" y="858"/>
                  <a:pt x="1090" y="847"/>
                  <a:pt x="1082" y="839"/>
                </a:cubicBezTo>
                <a:cubicBezTo>
                  <a:pt x="1076" y="839"/>
                  <a:pt x="1074" y="841"/>
                  <a:pt x="1068" y="841"/>
                </a:cubicBezTo>
                <a:cubicBezTo>
                  <a:pt x="1065" y="841"/>
                  <a:pt x="1062" y="841"/>
                  <a:pt x="1057" y="841"/>
                </a:cubicBezTo>
                <a:cubicBezTo>
                  <a:pt x="1051" y="836"/>
                  <a:pt x="1043" y="830"/>
                  <a:pt x="1037" y="824"/>
                </a:cubicBezTo>
                <a:cubicBezTo>
                  <a:pt x="1028" y="822"/>
                  <a:pt x="1023" y="819"/>
                  <a:pt x="1017" y="816"/>
                </a:cubicBezTo>
                <a:cubicBezTo>
                  <a:pt x="1003" y="813"/>
                  <a:pt x="995" y="810"/>
                  <a:pt x="986" y="810"/>
                </a:cubicBezTo>
                <a:cubicBezTo>
                  <a:pt x="972" y="796"/>
                  <a:pt x="966" y="802"/>
                  <a:pt x="952" y="799"/>
                </a:cubicBezTo>
                <a:cubicBezTo>
                  <a:pt x="950" y="802"/>
                  <a:pt x="947" y="805"/>
                  <a:pt x="944" y="805"/>
                </a:cubicBezTo>
                <a:cubicBezTo>
                  <a:pt x="944" y="813"/>
                  <a:pt x="950" y="819"/>
                  <a:pt x="947" y="830"/>
                </a:cubicBezTo>
                <a:cubicBezTo>
                  <a:pt x="933" y="844"/>
                  <a:pt x="907" y="819"/>
                  <a:pt x="902" y="813"/>
                </a:cubicBezTo>
                <a:cubicBezTo>
                  <a:pt x="896" y="807"/>
                  <a:pt x="890" y="802"/>
                  <a:pt x="882" y="799"/>
                </a:cubicBezTo>
                <a:cubicBezTo>
                  <a:pt x="871" y="791"/>
                  <a:pt x="859" y="785"/>
                  <a:pt x="848" y="782"/>
                </a:cubicBezTo>
                <a:cubicBezTo>
                  <a:pt x="828" y="782"/>
                  <a:pt x="809" y="782"/>
                  <a:pt x="792" y="776"/>
                </a:cubicBezTo>
                <a:cubicBezTo>
                  <a:pt x="789" y="776"/>
                  <a:pt x="789" y="776"/>
                  <a:pt x="789" y="776"/>
                </a:cubicBezTo>
                <a:cubicBezTo>
                  <a:pt x="789" y="768"/>
                  <a:pt x="783" y="754"/>
                  <a:pt x="783" y="754"/>
                </a:cubicBezTo>
                <a:cubicBezTo>
                  <a:pt x="780" y="742"/>
                  <a:pt x="775" y="734"/>
                  <a:pt x="783" y="731"/>
                </a:cubicBezTo>
                <a:cubicBezTo>
                  <a:pt x="786" y="726"/>
                  <a:pt x="789" y="720"/>
                  <a:pt x="792" y="717"/>
                </a:cubicBezTo>
                <a:cubicBezTo>
                  <a:pt x="803" y="717"/>
                  <a:pt x="820" y="717"/>
                  <a:pt x="831" y="706"/>
                </a:cubicBezTo>
                <a:cubicBezTo>
                  <a:pt x="831" y="700"/>
                  <a:pt x="834" y="697"/>
                  <a:pt x="834" y="694"/>
                </a:cubicBezTo>
                <a:cubicBezTo>
                  <a:pt x="840" y="689"/>
                  <a:pt x="842" y="686"/>
                  <a:pt x="845" y="683"/>
                </a:cubicBezTo>
                <a:cubicBezTo>
                  <a:pt x="854" y="658"/>
                  <a:pt x="862" y="661"/>
                  <a:pt x="890" y="658"/>
                </a:cubicBezTo>
                <a:cubicBezTo>
                  <a:pt x="893" y="658"/>
                  <a:pt x="919" y="658"/>
                  <a:pt x="927" y="652"/>
                </a:cubicBezTo>
                <a:cubicBezTo>
                  <a:pt x="927" y="644"/>
                  <a:pt x="924" y="635"/>
                  <a:pt x="924" y="630"/>
                </a:cubicBezTo>
                <a:cubicBezTo>
                  <a:pt x="924" y="615"/>
                  <a:pt x="924" y="593"/>
                  <a:pt x="941" y="601"/>
                </a:cubicBezTo>
                <a:cubicBezTo>
                  <a:pt x="955" y="604"/>
                  <a:pt x="969" y="607"/>
                  <a:pt x="983" y="607"/>
                </a:cubicBezTo>
                <a:cubicBezTo>
                  <a:pt x="981" y="613"/>
                  <a:pt x="981" y="621"/>
                  <a:pt x="981" y="627"/>
                </a:cubicBezTo>
                <a:cubicBezTo>
                  <a:pt x="986" y="635"/>
                  <a:pt x="989" y="638"/>
                  <a:pt x="995" y="649"/>
                </a:cubicBezTo>
                <a:cubicBezTo>
                  <a:pt x="995" y="655"/>
                  <a:pt x="995" y="658"/>
                  <a:pt x="995" y="661"/>
                </a:cubicBezTo>
                <a:cubicBezTo>
                  <a:pt x="992" y="669"/>
                  <a:pt x="986" y="675"/>
                  <a:pt x="989" y="686"/>
                </a:cubicBezTo>
                <a:cubicBezTo>
                  <a:pt x="995" y="692"/>
                  <a:pt x="1003" y="697"/>
                  <a:pt x="1009" y="706"/>
                </a:cubicBezTo>
                <a:cubicBezTo>
                  <a:pt x="1009" y="706"/>
                  <a:pt x="1012" y="709"/>
                  <a:pt x="1012" y="711"/>
                </a:cubicBezTo>
                <a:cubicBezTo>
                  <a:pt x="1012" y="717"/>
                  <a:pt x="1012" y="723"/>
                  <a:pt x="1012" y="731"/>
                </a:cubicBezTo>
                <a:cubicBezTo>
                  <a:pt x="1014" y="731"/>
                  <a:pt x="1020" y="731"/>
                  <a:pt x="1026" y="731"/>
                </a:cubicBezTo>
                <a:cubicBezTo>
                  <a:pt x="1040" y="720"/>
                  <a:pt x="1062" y="717"/>
                  <a:pt x="1085" y="717"/>
                </a:cubicBezTo>
                <a:cubicBezTo>
                  <a:pt x="1085" y="720"/>
                  <a:pt x="1088" y="723"/>
                  <a:pt x="1088" y="726"/>
                </a:cubicBezTo>
                <a:cubicBezTo>
                  <a:pt x="1085" y="731"/>
                  <a:pt x="1082" y="737"/>
                  <a:pt x="1082" y="740"/>
                </a:cubicBezTo>
                <a:cubicBezTo>
                  <a:pt x="1071" y="754"/>
                  <a:pt x="1059" y="751"/>
                  <a:pt x="1062" y="771"/>
                </a:cubicBezTo>
                <a:cubicBezTo>
                  <a:pt x="1065" y="771"/>
                  <a:pt x="1071" y="774"/>
                  <a:pt x="1076" y="776"/>
                </a:cubicBezTo>
                <a:cubicBezTo>
                  <a:pt x="1082" y="785"/>
                  <a:pt x="1085" y="788"/>
                  <a:pt x="1099" y="796"/>
                </a:cubicBezTo>
                <a:cubicBezTo>
                  <a:pt x="1102" y="802"/>
                  <a:pt x="1105" y="816"/>
                  <a:pt x="1113" y="819"/>
                </a:cubicBezTo>
                <a:cubicBezTo>
                  <a:pt x="1119" y="824"/>
                  <a:pt x="1124" y="830"/>
                  <a:pt x="1130" y="836"/>
                </a:cubicBezTo>
                <a:cubicBezTo>
                  <a:pt x="1133" y="839"/>
                  <a:pt x="1150" y="847"/>
                  <a:pt x="1155" y="836"/>
                </a:cubicBezTo>
                <a:cubicBezTo>
                  <a:pt x="1155" y="816"/>
                  <a:pt x="1152" y="813"/>
                  <a:pt x="1169" y="810"/>
                </a:cubicBezTo>
                <a:cubicBezTo>
                  <a:pt x="1178" y="810"/>
                  <a:pt x="1183" y="807"/>
                  <a:pt x="1192" y="816"/>
                </a:cubicBezTo>
                <a:cubicBezTo>
                  <a:pt x="1195" y="816"/>
                  <a:pt x="1198" y="816"/>
                  <a:pt x="1200" y="816"/>
                </a:cubicBezTo>
                <a:cubicBezTo>
                  <a:pt x="1209" y="813"/>
                  <a:pt x="1217" y="805"/>
                  <a:pt x="1226" y="802"/>
                </a:cubicBezTo>
                <a:cubicBezTo>
                  <a:pt x="1229" y="799"/>
                  <a:pt x="1234" y="799"/>
                  <a:pt x="1243" y="796"/>
                </a:cubicBezTo>
                <a:cubicBezTo>
                  <a:pt x="1245" y="802"/>
                  <a:pt x="1248" y="805"/>
                  <a:pt x="1248" y="807"/>
                </a:cubicBezTo>
                <a:cubicBezTo>
                  <a:pt x="1248" y="816"/>
                  <a:pt x="1234" y="827"/>
                  <a:pt x="1226" y="833"/>
                </a:cubicBezTo>
                <a:cubicBezTo>
                  <a:pt x="1217" y="844"/>
                  <a:pt x="1214" y="853"/>
                  <a:pt x="1214" y="870"/>
                </a:cubicBezTo>
                <a:cubicBezTo>
                  <a:pt x="1220" y="878"/>
                  <a:pt x="1223" y="884"/>
                  <a:pt x="1226" y="892"/>
                </a:cubicBezTo>
                <a:cubicBezTo>
                  <a:pt x="1231" y="898"/>
                  <a:pt x="1240" y="909"/>
                  <a:pt x="1254" y="909"/>
                </a:cubicBezTo>
                <a:cubicBezTo>
                  <a:pt x="1254" y="906"/>
                  <a:pt x="1254" y="906"/>
                  <a:pt x="1254" y="906"/>
                </a:cubicBezTo>
                <a:cubicBezTo>
                  <a:pt x="1257" y="906"/>
                  <a:pt x="1260" y="906"/>
                  <a:pt x="1260" y="906"/>
                </a:cubicBezTo>
                <a:cubicBezTo>
                  <a:pt x="1268" y="909"/>
                  <a:pt x="1288" y="929"/>
                  <a:pt x="1296" y="940"/>
                </a:cubicBezTo>
                <a:cubicBezTo>
                  <a:pt x="1296" y="952"/>
                  <a:pt x="1299" y="966"/>
                  <a:pt x="1302" y="980"/>
                </a:cubicBezTo>
                <a:cubicBezTo>
                  <a:pt x="1302" y="985"/>
                  <a:pt x="1302" y="991"/>
                  <a:pt x="1305" y="994"/>
                </a:cubicBezTo>
                <a:cubicBezTo>
                  <a:pt x="1313" y="1005"/>
                  <a:pt x="1313" y="1002"/>
                  <a:pt x="1330" y="1017"/>
                </a:cubicBezTo>
                <a:cubicBezTo>
                  <a:pt x="1330" y="1017"/>
                  <a:pt x="1341" y="1011"/>
                  <a:pt x="1350" y="1008"/>
                </a:cubicBezTo>
                <a:cubicBezTo>
                  <a:pt x="1350" y="1002"/>
                  <a:pt x="1353" y="1000"/>
                  <a:pt x="1364" y="997"/>
                </a:cubicBezTo>
                <a:cubicBezTo>
                  <a:pt x="1375" y="985"/>
                  <a:pt x="1369" y="974"/>
                  <a:pt x="1361" y="966"/>
                </a:cubicBezTo>
                <a:cubicBezTo>
                  <a:pt x="1347" y="963"/>
                  <a:pt x="1347" y="960"/>
                  <a:pt x="1350" y="949"/>
                </a:cubicBezTo>
                <a:cubicBezTo>
                  <a:pt x="1353" y="943"/>
                  <a:pt x="1355" y="940"/>
                  <a:pt x="1358" y="935"/>
                </a:cubicBezTo>
                <a:cubicBezTo>
                  <a:pt x="1358" y="932"/>
                  <a:pt x="1358" y="926"/>
                  <a:pt x="1358" y="920"/>
                </a:cubicBezTo>
                <a:cubicBezTo>
                  <a:pt x="1361" y="918"/>
                  <a:pt x="1367" y="920"/>
                  <a:pt x="1369" y="918"/>
                </a:cubicBezTo>
                <a:cubicBezTo>
                  <a:pt x="1375" y="915"/>
                  <a:pt x="1378" y="912"/>
                  <a:pt x="1381" y="909"/>
                </a:cubicBezTo>
                <a:cubicBezTo>
                  <a:pt x="1381" y="912"/>
                  <a:pt x="1384" y="918"/>
                  <a:pt x="1378" y="923"/>
                </a:cubicBezTo>
                <a:cubicBezTo>
                  <a:pt x="1378" y="926"/>
                  <a:pt x="1378" y="929"/>
                  <a:pt x="1378" y="935"/>
                </a:cubicBezTo>
                <a:cubicBezTo>
                  <a:pt x="1384" y="940"/>
                  <a:pt x="1398" y="943"/>
                  <a:pt x="1409" y="946"/>
                </a:cubicBezTo>
                <a:cubicBezTo>
                  <a:pt x="1417" y="952"/>
                  <a:pt x="1426" y="957"/>
                  <a:pt x="1434" y="963"/>
                </a:cubicBezTo>
                <a:cubicBezTo>
                  <a:pt x="1437" y="963"/>
                  <a:pt x="1440" y="963"/>
                  <a:pt x="1443" y="963"/>
                </a:cubicBezTo>
                <a:cubicBezTo>
                  <a:pt x="1440" y="966"/>
                  <a:pt x="1437" y="971"/>
                  <a:pt x="1434" y="977"/>
                </a:cubicBezTo>
                <a:cubicBezTo>
                  <a:pt x="1437" y="985"/>
                  <a:pt x="1437" y="994"/>
                  <a:pt x="1437" y="1005"/>
                </a:cubicBezTo>
                <a:cubicBezTo>
                  <a:pt x="1437" y="1008"/>
                  <a:pt x="1434" y="1014"/>
                  <a:pt x="1434" y="1019"/>
                </a:cubicBezTo>
                <a:cubicBezTo>
                  <a:pt x="1431" y="1019"/>
                  <a:pt x="1429" y="1019"/>
                  <a:pt x="1426" y="1017"/>
                </a:cubicBezTo>
                <a:cubicBezTo>
                  <a:pt x="1415" y="1014"/>
                  <a:pt x="1406" y="1014"/>
                  <a:pt x="1400" y="1022"/>
                </a:cubicBezTo>
                <a:cubicBezTo>
                  <a:pt x="1400" y="1028"/>
                  <a:pt x="1400" y="1033"/>
                  <a:pt x="1400" y="1042"/>
                </a:cubicBezTo>
                <a:cubicBezTo>
                  <a:pt x="1398" y="1042"/>
                  <a:pt x="1398" y="1042"/>
                  <a:pt x="1395" y="1042"/>
                </a:cubicBezTo>
                <a:close/>
                <a:moveTo>
                  <a:pt x="1248" y="904"/>
                </a:moveTo>
                <a:cubicBezTo>
                  <a:pt x="1243" y="898"/>
                  <a:pt x="1237" y="892"/>
                  <a:pt x="1231" y="887"/>
                </a:cubicBezTo>
                <a:cubicBezTo>
                  <a:pt x="1226" y="881"/>
                  <a:pt x="1223" y="875"/>
                  <a:pt x="1220" y="867"/>
                </a:cubicBezTo>
                <a:cubicBezTo>
                  <a:pt x="1220" y="847"/>
                  <a:pt x="1223" y="841"/>
                  <a:pt x="1240" y="830"/>
                </a:cubicBezTo>
                <a:cubicBezTo>
                  <a:pt x="1243" y="827"/>
                  <a:pt x="1245" y="827"/>
                  <a:pt x="1248" y="824"/>
                </a:cubicBezTo>
                <a:cubicBezTo>
                  <a:pt x="1251" y="819"/>
                  <a:pt x="1251" y="816"/>
                  <a:pt x="1254" y="813"/>
                </a:cubicBezTo>
                <a:cubicBezTo>
                  <a:pt x="1254" y="810"/>
                  <a:pt x="1254" y="807"/>
                  <a:pt x="1254" y="805"/>
                </a:cubicBezTo>
                <a:cubicBezTo>
                  <a:pt x="1245" y="788"/>
                  <a:pt x="1237" y="791"/>
                  <a:pt x="1223" y="796"/>
                </a:cubicBezTo>
                <a:cubicBezTo>
                  <a:pt x="1220" y="799"/>
                  <a:pt x="1217" y="802"/>
                  <a:pt x="1212" y="805"/>
                </a:cubicBezTo>
                <a:cubicBezTo>
                  <a:pt x="1209" y="807"/>
                  <a:pt x="1203" y="810"/>
                  <a:pt x="1198" y="813"/>
                </a:cubicBezTo>
                <a:cubicBezTo>
                  <a:pt x="1192" y="807"/>
                  <a:pt x="1189" y="807"/>
                  <a:pt x="1186" y="805"/>
                </a:cubicBezTo>
                <a:cubicBezTo>
                  <a:pt x="1152" y="805"/>
                  <a:pt x="1152" y="802"/>
                  <a:pt x="1150" y="836"/>
                </a:cubicBezTo>
                <a:cubicBezTo>
                  <a:pt x="1144" y="841"/>
                  <a:pt x="1133" y="833"/>
                  <a:pt x="1130" y="833"/>
                </a:cubicBezTo>
                <a:cubicBezTo>
                  <a:pt x="1124" y="824"/>
                  <a:pt x="1116" y="816"/>
                  <a:pt x="1113" y="813"/>
                </a:cubicBezTo>
                <a:cubicBezTo>
                  <a:pt x="1107" y="799"/>
                  <a:pt x="1105" y="791"/>
                  <a:pt x="1093" y="788"/>
                </a:cubicBezTo>
                <a:cubicBezTo>
                  <a:pt x="1088" y="782"/>
                  <a:pt x="1082" y="776"/>
                  <a:pt x="1076" y="768"/>
                </a:cubicBezTo>
                <a:cubicBezTo>
                  <a:pt x="1074" y="768"/>
                  <a:pt x="1068" y="768"/>
                  <a:pt x="1065" y="768"/>
                </a:cubicBezTo>
                <a:cubicBezTo>
                  <a:pt x="1065" y="754"/>
                  <a:pt x="1079" y="754"/>
                  <a:pt x="1085" y="742"/>
                </a:cubicBezTo>
                <a:cubicBezTo>
                  <a:pt x="1088" y="737"/>
                  <a:pt x="1090" y="734"/>
                  <a:pt x="1093" y="728"/>
                </a:cubicBezTo>
                <a:cubicBezTo>
                  <a:pt x="1093" y="720"/>
                  <a:pt x="1090" y="717"/>
                  <a:pt x="1088" y="714"/>
                </a:cubicBezTo>
                <a:cubicBezTo>
                  <a:pt x="1068" y="714"/>
                  <a:pt x="1045" y="717"/>
                  <a:pt x="1028" y="723"/>
                </a:cubicBezTo>
                <a:cubicBezTo>
                  <a:pt x="1023" y="728"/>
                  <a:pt x="1023" y="728"/>
                  <a:pt x="1017" y="728"/>
                </a:cubicBezTo>
                <a:cubicBezTo>
                  <a:pt x="1017" y="720"/>
                  <a:pt x="1017" y="714"/>
                  <a:pt x="1017" y="706"/>
                </a:cubicBezTo>
                <a:cubicBezTo>
                  <a:pt x="1014" y="703"/>
                  <a:pt x="1012" y="700"/>
                  <a:pt x="1009" y="697"/>
                </a:cubicBezTo>
                <a:cubicBezTo>
                  <a:pt x="1003" y="692"/>
                  <a:pt x="997" y="686"/>
                  <a:pt x="992" y="683"/>
                </a:cubicBezTo>
                <a:cubicBezTo>
                  <a:pt x="992" y="675"/>
                  <a:pt x="995" y="672"/>
                  <a:pt x="997" y="663"/>
                </a:cubicBezTo>
                <a:cubicBezTo>
                  <a:pt x="997" y="652"/>
                  <a:pt x="997" y="646"/>
                  <a:pt x="997" y="638"/>
                </a:cubicBezTo>
                <a:cubicBezTo>
                  <a:pt x="992" y="635"/>
                  <a:pt x="989" y="630"/>
                  <a:pt x="986" y="627"/>
                </a:cubicBezTo>
                <a:cubicBezTo>
                  <a:pt x="986" y="621"/>
                  <a:pt x="986" y="615"/>
                  <a:pt x="986" y="610"/>
                </a:cubicBezTo>
                <a:cubicBezTo>
                  <a:pt x="1003" y="615"/>
                  <a:pt x="1017" y="618"/>
                  <a:pt x="1034" y="621"/>
                </a:cubicBezTo>
                <a:cubicBezTo>
                  <a:pt x="1059" y="621"/>
                  <a:pt x="1088" y="621"/>
                  <a:pt x="1116" y="621"/>
                </a:cubicBezTo>
                <a:cubicBezTo>
                  <a:pt x="1121" y="624"/>
                  <a:pt x="1138" y="627"/>
                  <a:pt x="1147" y="632"/>
                </a:cubicBezTo>
                <a:cubicBezTo>
                  <a:pt x="1155" y="638"/>
                  <a:pt x="1164" y="646"/>
                  <a:pt x="1175" y="652"/>
                </a:cubicBezTo>
                <a:cubicBezTo>
                  <a:pt x="1175" y="655"/>
                  <a:pt x="1178" y="655"/>
                  <a:pt x="1181" y="658"/>
                </a:cubicBezTo>
                <a:cubicBezTo>
                  <a:pt x="1189" y="658"/>
                  <a:pt x="1198" y="658"/>
                  <a:pt x="1206" y="661"/>
                </a:cubicBezTo>
                <a:cubicBezTo>
                  <a:pt x="1209" y="663"/>
                  <a:pt x="1212" y="666"/>
                  <a:pt x="1217" y="669"/>
                </a:cubicBezTo>
                <a:cubicBezTo>
                  <a:pt x="1226" y="672"/>
                  <a:pt x="1237" y="675"/>
                  <a:pt x="1248" y="678"/>
                </a:cubicBezTo>
                <a:cubicBezTo>
                  <a:pt x="1257" y="680"/>
                  <a:pt x="1265" y="700"/>
                  <a:pt x="1282" y="689"/>
                </a:cubicBezTo>
                <a:cubicBezTo>
                  <a:pt x="1288" y="680"/>
                  <a:pt x="1296" y="678"/>
                  <a:pt x="1307" y="675"/>
                </a:cubicBezTo>
                <a:cubicBezTo>
                  <a:pt x="1316" y="666"/>
                  <a:pt x="1322" y="663"/>
                  <a:pt x="1336" y="661"/>
                </a:cubicBezTo>
                <a:cubicBezTo>
                  <a:pt x="1336" y="655"/>
                  <a:pt x="1347" y="655"/>
                  <a:pt x="1353" y="652"/>
                </a:cubicBezTo>
                <a:cubicBezTo>
                  <a:pt x="1361" y="649"/>
                  <a:pt x="1369" y="641"/>
                  <a:pt x="1378" y="638"/>
                </a:cubicBezTo>
                <a:cubicBezTo>
                  <a:pt x="1386" y="635"/>
                  <a:pt x="1395" y="635"/>
                  <a:pt x="1406" y="635"/>
                </a:cubicBezTo>
                <a:cubicBezTo>
                  <a:pt x="1417" y="638"/>
                  <a:pt x="1451" y="646"/>
                  <a:pt x="1462" y="635"/>
                </a:cubicBezTo>
                <a:cubicBezTo>
                  <a:pt x="1485" y="632"/>
                  <a:pt x="1499" y="613"/>
                  <a:pt x="1513" y="596"/>
                </a:cubicBezTo>
                <a:cubicBezTo>
                  <a:pt x="1519" y="590"/>
                  <a:pt x="1524" y="587"/>
                  <a:pt x="1530" y="581"/>
                </a:cubicBezTo>
                <a:cubicBezTo>
                  <a:pt x="1533" y="579"/>
                  <a:pt x="1538" y="573"/>
                  <a:pt x="1544" y="570"/>
                </a:cubicBezTo>
                <a:cubicBezTo>
                  <a:pt x="1547" y="567"/>
                  <a:pt x="1553" y="565"/>
                  <a:pt x="1558" y="562"/>
                </a:cubicBezTo>
                <a:cubicBezTo>
                  <a:pt x="1558" y="556"/>
                  <a:pt x="1558" y="553"/>
                  <a:pt x="1558" y="548"/>
                </a:cubicBezTo>
                <a:cubicBezTo>
                  <a:pt x="1553" y="542"/>
                  <a:pt x="1547" y="539"/>
                  <a:pt x="1541" y="533"/>
                </a:cubicBezTo>
                <a:cubicBezTo>
                  <a:pt x="1541" y="531"/>
                  <a:pt x="1538" y="525"/>
                  <a:pt x="1538" y="522"/>
                </a:cubicBezTo>
                <a:cubicBezTo>
                  <a:pt x="1541" y="505"/>
                  <a:pt x="1538" y="494"/>
                  <a:pt x="1555" y="485"/>
                </a:cubicBezTo>
                <a:cubicBezTo>
                  <a:pt x="1555" y="480"/>
                  <a:pt x="1567" y="488"/>
                  <a:pt x="1578" y="500"/>
                </a:cubicBezTo>
                <a:cubicBezTo>
                  <a:pt x="1581" y="500"/>
                  <a:pt x="1586" y="500"/>
                  <a:pt x="1589" y="502"/>
                </a:cubicBezTo>
                <a:cubicBezTo>
                  <a:pt x="1595" y="502"/>
                  <a:pt x="1598" y="502"/>
                  <a:pt x="1603" y="502"/>
                </a:cubicBezTo>
                <a:cubicBezTo>
                  <a:pt x="1617" y="497"/>
                  <a:pt x="1631" y="477"/>
                  <a:pt x="1643" y="463"/>
                </a:cubicBezTo>
                <a:cubicBezTo>
                  <a:pt x="1651" y="454"/>
                  <a:pt x="1657" y="460"/>
                  <a:pt x="1671" y="460"/>
                </a:cubicBezTo>
                <a:cubicBezTo>
                  <a:pt x="1674" y="454"/>
                  <a:pt x="1679" y="454"/>
                  <a:pt x="1688" y="452"/>
                </a:cubicBezTo>
                <a:cubicBezTo>
                  <a:pt x="1691" y="446"/>
                  <a:pt x="1696" y="443"/>
                  <a:pt x="1699" y="440"/>
                </a:cubicBezTo>
                <a:cubicBezTo>
                  <a:pt x="1705" y="440"/>
                  <a:pt x="1708" y="423"/>
                  <a:pt x="1708" y="423"/>
                </a:cubicBezTo>
                <a:cubicBezTo>
                  <a:pt x="1716" y="401"/>
                  <a:pt x="1722" y="409"/>
                  <a:pt x="1741" y="401"/>
                </a:cubicBezTo>
                <a:cubicBezTo>
                  <a:pt x="1750" y="392"/>
                  <a:pt x="1755" y="387"/>
                  <a:pt x="1767" y="381"/>
                </a:cubicBezTo>
                <a:cubicBezTo>
                  <a:pt x="1775" y="375"/>
                  <a:pt x="1803" y="378"/>
                  <a:pt x="1820" y="381"/>
                </a:cubicBezTo>
                <a:cubicBezTo>
                  <a:pt x="1823" y="378"/>
                  <a:pt x="1826" y="378"/>
                  <a:pt x="1829" y="378"/>
                </a:cubicBezTo>
                <a:cubicBezTo>
                  <a:pt x="1837" y="367"/>
                  <a:pt x="1832" y="353"/>
                  <a:pt x="1826" y="344"/>
                </a:cubicBezTo>
                <a:cubicBezTo>
                  <a:pt x="1823" y="341"/>
                  <a:pt x="1820" y="336"/>
                  <a:pt x="1815" y="333"/>
                </a:cubicBezTo>
                <a:cubicBezTo>
                  <a:pt x="1809" y="327"/>
                  <a:pt x="1801" y="324"/>
                  <a:pt x="1792" y="322"/>
                </a:cubicBezTo>
                <a:cubicBezTo>
                  <a:pt x="1792" y="313"/>
                  <a:pt x="1781" y="305"/>
                  <a:pt x="1778" y="302"/>
                </a:cubicBezTo>
                <a:cubicBezTo>
                  <a:pt x="1775" y="302"/>
                  <a:pt x="1770" y="302"/>
                  <a:pt x="1764" y="302"/>
                </a:cubicBezTo>
                <a:cubicBezTo>
                  <a:pt x="1761" y="305"/>
                  <a:pt x="1758" y="307"/>
                  <a:pt x="1758" y="310"/>
                </a:cubicBezTo>
                <a:cubicBezTo>
                  <a:pt x="1753" y="310"/>
                  <a:pt x="1747" y="310"/>
                  <a:pt x="1741" y="310"/>
                </a:cubicBezTo>
                <a:cubicBezTo>
                  <a:pt x="1741" y="316"/>
                  <a:pt x="1741" y="322"/>
                  <a:pt x="1739" y="327"/>
                </a:cubicBezTo>
                <a:cubicBezTo>
                  <a:pt x="1730" y="333"/>
                  <a:pt x="1716" y="322"/>
                  <a:pt x="1710" y="322"/>
                </a:cubicBezTo>
                <a:cubicBezTo>
                  <a:pt x="1708" y="322"/>
                  <a:pt x="1702" y="322"/>
                  <a:pt x="1699" y="322"/>
                </a:cubicBezTo>
                <a:cubicBezTo>
                  <a:pt x="1691" y="324"/>
                  <a:pt x="1685" y="327"/>
                  <a:pt x="1679" y="333"/>
                </a:cubicBezTo>
                <a:cubicBezTo>
                  <a:pt x="1665" y="333"/>
                  <a:pt x="1662" y="322"/>
                  <a:pt x="1662" y="313"/>
                </a:cubicBezTo>
                <a:cubicBezTo>
                  <a:pt x="1668" y="310"/>
                  <a:pt x="1671" y="305"/>
                  <a:pt x="1677" y="302"/>
                </a:cubicBezTo>
                <a:cubicBezTo>
                  <a:pt x="1677" y="288"/>
                  <a:pt x="1677" y="282"/>
                  <a:pt x="1677" y="276"/>
                </a:cubicBezTo>
                <a:cubicBezTo>
                  <a:pt x="1679" y="268"/>
                  <a:pt x="1682" y="262"/>
                  <a:pt x="1685" y="257"/>
                </a:cubicBezTo>
                <a:cubicBezTo>
                  <a:pt x="1685" y="243"/>
                  <a:pt x="1685" y="234"/>
                  <a:pt x="1691" y="226"/>
                </a:cubicBezTo>
                <a:cubicBezTo>
                  <a:pt x="1693" y="226"/>
                  <a:pt x="1699" y="226"/>
                  <a:pt x="1702" y="226"/>
                </a:cubicBezTo>
                <a:cubicBezTo>
                  <a:pt x="1713" y="226"/>
                  <a:pt x="1736" y="231"/>
                  <a:pt x="1750" y="220"/>
                </a:cubicBezTo>
                <a:cubicBezTo>
                  <a:pt x="1758" y="211"/>
                  <a:pt x="1770" y="206"/>
                  <a:pt x="1778" y="194"/>
                </a:cubicBezTo>
                <a:cubicBezTo>
                  <a:pt x="1778" y="180"/>
                  <a:pt x="1775" y="144"/>
                  <a:pt x="1789" y="138"/>
                </a:cubicBezTo>
                <a:cubicBezTo>
                  <a:pt x="1798" y="124"/>
                  <a:pt x="1795" y="110"/>
                  <a:pt x="1806" y="98"/>
                </a:cubicBezTo>
                <a:cubicBezTo>
                  <a:pt x="1803" y="93"/>
                  <a:pt x="1803" y="87"/>
                  <a:pt x="1803" y="79"/>
                </a:cubicBezTo>
                <a:cubicBezTo>
                  <a:pt x="1803" y="76"/>
                  <a:pt x="1803" y="76"/>
                  <a:pt x="1803" y="76"/>
                </a:cubicBezTo>
                <a:cubicBezTo>
                  <a:pt x="1798" y="70"/>
                  <a:pt x="1795" y="67"/>
                  <a:pt x="1792" y="65"/>
                </a:cubicBezTo>
                <a:cubicBezTo>
                  <a:pt x="1789" y="62"/>
                  <a:pt x="1786" y="59"/>
                  <a:pt x="1784" y="59"/>
                </a:cubicBezTo>
                <a:cubicBezTo>
                  <a:pt x="1784" y="45"/>
                  <a:pt x="1789" y="39"/>
                  <a:pt x="1801" y="33"/>
                </a:cubicBezTo>
                <a:cubicBezTo>
                  <a:pt x="1812" y="33"/>
                  <a:pt x="1817" y="25"/>
                  <a:pt x="1829" y="25"/>
                </a:cubicBezTo>
                <a:cubicBezTo>
                  <a:pt x="1829" y="28"/>
                  <a:pt x="1832" y="31"/>
                  <a:pt x="1834" y="31"/>
                </a:cubicBezTo>
                <a:cubicBezTo>
                  <a:pt x="1834" y="36"/>
                  <a:pt x="1832" y="39"/>
                  <a:pt x="1832" y="45"/>
                </a:cubicBezTo>
                <a:cubicBezTo>
                  <a:pt x="1826" y="50"/>
                  <a:pt x="1823" y="50"/>
                  <a:pt x="1823" y="62"/>
                </a:cubicBezTo>
                <a:cubicBezTo>
                  <a:pt x="1826" y="65"/>
                  <a:pt x="1829" y="67"/>
                  <a:pt x="1834" y="70"/>
                </a:cubicBezTo>
                <a:cubicBezTo>
                  <a:pt x="1837" y="76"/>
                  <a:pt x="1840" y="79"/>
                  <a:pt x="1851" y="79"/>
                </a:cubicBezTo>
                <a:cubicBezTo>
                  <a:pt x="1851" y="73"/>
                  <a:pt x="1854" y="67"/>
                  <a:pt x="1854" y="62"/>
                </a:cubicBezTo>
                <a:cubicBezTo>
                  <a:pt x="1860" y="62"/>
                  <a:pt x="1865" y="62"/>
                  <a:pt x="1874" y="67"/>
                </a:cubicBezTo>
                <a:cubicBezTo>
                  <a:pt x="1877" y="70"/>
                  <a:pt x="1877" y="70"/>
                  <a:pt x="1879" y="73"/>
                </a:cubicBezTo>
                <a:cubicBezTo>
                  <a:pt x="1879" y="84"/>
                  <a:pt x="1882" y="98"/>
                  <a:pt x="1891" y="107"/>
                </a:cubicBezTo>
                <a:cubicBezTo>
                  <a:pt x="1894" y="110"/>
                  <a:pt x="1894" y="110"/>
                  <a:pt x="1896" y="113"/>
                </a:cubicBezTo>
                <a:cubicBezTo>
                  <a:pt x="1902" y="110"/>
                  <a:pt x="1905" y="110"/>
                  <a:pt x="1910" y="110"/>
                </a:cubicBezTo>
                <a:cubicBezTo>
                  <a:pt x="1925" y="104"/>
                  <a:pt x="1939" y="107"/>
                  <a:pt x="1950" y="96"/>
                </a:cubicBezTo>
                <a:cubicBezTo>
                  <a:pt x="1958" y="76"/>
                  <a:pt x="1972" y="73"/>
                  <a:pt x="1984" y="93"/>
                </a:cubicBezTo>
                <a:cubicBezTo>
                  <a:pt x="1987" y="101"/>
                  <a:pt x="1989" y="110"/>
                  <a:pt x="1995" y="118"/>
                </a:cubicBezTo>
                <a:cubicBezTo>
                  <a:pt x="1995" y="127"/>
                  <a:pt x="1987" y="155"/>
                  <a:pt x="1981" y="163"/>
                </a:cubicBezTo>
                <a:cubicBezTo>
                  <a:pt x="1981" y="166"/>
                  <a:pt x="1981" y="172"/>
                  <a:pt x="1981" y="175"/>
                </a:cubicBezTo>
                <a:cubicBezTo>
                  <a:pt x="1984" y="183"/>
                  <a:pt x="1989" y="189"/>
                  <a:pt x="1992" y="197"/>
                </a:cubicBezTo>
                <a:cubicBezTo>
                  <a:pt x="1992" y="206"/>
                  <a:pt x="1978" y="226"/>
                  <a:pt x="1995" y="237"/>
                </a:cubicBezTo>
                <a:cubicBezTo>
                  <a:pt x="1998" y="243"/>
                  <a:pt x="1995" y="254"/>
                  <a:pt x="1995" y="265"/>
                </a:cubicBezTo>
                <a:cubicBezTo>
                  <a:pt x="1992" y="265"/>
                  <a:pt x="1989" y="265"/>
                  <a:pt x="1984" y="265"/>
                </a:cubicBezTo>
                <a:cubicBezTo>
                  <a:pt x="1978" y="259"/>
                  <a:pt x="1981" y="254"/>
                  <a:pt x="1981" y="248"/>
                </a:cubicBezTo>
                <a:cubicBezTo>
                  <a:pt x="1981" y="243"/>
                  <a:pt x="1981" y="243"/>
                  <a:pt x="1975" y="240"/>
                </a:cubicBezTo>
                <a:cubicBezTo>
                  <a:pt x="1956" y="240"/>
                  <a:pt x="1970" y="248"/>
                  <a:pt x="1961" y="259"/>
                </a:cubicBezTo>
                <a:cubicBezTo>
                  <a:pt x="1953" y="268"/>
                  <a:pt x="1947" y="276"/>
                  <a:pt x="1944" y="291"/>
                </a:cubicBezTo>
                <a:cubicBezTo>
                  <a:pt x="1941" y="296"/>
                  <a:pt x="1933" y="305"/>
                  <a:pt x="1927" y="310"/>
                </a:cubicBezTo>
                <a:cubicBezTo>
                  <a:pt x="1927" y="316"/>
                  <a:pt x="1925" y="322"/>
                  <a:pt x="1925" y="327"/>
                </a:cubicBezTo>
                <a:cubicBezTo>
                  <a:pt x="1930" y="330"/>
                  <a:pt x="1930" y="333"/>
                  <a:pt x="1936" y="341"/>
                </a:cubicBezTo>
                <a:cubicBezTo>
                  <a:pt x="1941" y="344"/>
                  <a:pt x="1944" y="347"/>
                  <a:pt x="1950" y="353"/>
                </a:cubicBezTo>
                <a:cubicBezTo>
                  <a:pt x="1956" y="350"/>
                  <a:pt x="1958" y="350"/>
                  <a:pt x="1964" y="350"/>
                </a:cubicBezTo>
                <a:cubicBezTo>
                  <a:pt x="1964" y="347"/>
                  <a:pt x="1967" y="341"/>
                  <a:pt x="1970" y="339"/>
                </a:cubicBezTo>
                <a:cubicBezTo>
                  <a:pt x="1970" y="341"/>
                  <a:pt x="1975" y="347"/>
                  <a:pt x="1975" y="355"/>
                </a:cubicBezTo>
                <a:cubicBezTo>
                  <a:pt x="1970" y="355"/>
                  <a:pt x="1964" y="358"/>
                  <a:pt x="1958" y="361"/>
                </a:cubicBezTo>
                <a:cubicBezTo>
                  <a:pt x="1958" y="364"/>
                  <a:pt x="1956" y="372"/>
                  <a:pt x="1964" y="378"/>
                </a:cubicBezTo>
                <a:cubicBezTo>
                  <a:pt x="1961" y="387"/>
                  <a:pt x="1953" y="395"/>
                  <a:pt x="1944" y="401"/>
                </a:cubicBezTo>
                <a:cubicBezTo>
                  <a:pt x="1941" y="401"/>
                  <a:pt x="1941" y="401"/>
                  <a:pt x="1939" y="401"/>
                </a:cubicBezTo>
                <a:cubicBezTo>
                  <a:pt x="1933" y="395"/>
                  <a:pt x="1925" y="392"/>
                  <a:pt x="1919" y="387"/>
                </a:cubicBezTo>
                <a:cubicBezTo>
                  <a:pt x="1916" y="387"/>
                  <a:pt x="1913" y="387"/>
                  <a:pt x="1910" y="387"/>
                </a:cubicBezTo>
                <a:cubicBezTo>
                  <a:pt x="1908" y="389"/>
                  <a:pt x="1905" y="395"/>
                  <a:pt x="1905" y="398"/>
                </a:cubicBezTo>
                <a:cubicBezTo>
                  <a:pt x="1905" y="401"/>
                  <a:pt x="1905" y="406"/>
                  <a:pt x="1905" y="409"/>
                </a:cubicBezTo>
                <a:cubicBezTo>
                  <a:pt x="1910" y="415"/>
                  <a:pt x="1925" y="420"/>
                  <a:pt x="1933" y="435"/>
                </a:cubicBezTo>
                <a:cubicBezTo>
                  <a:pt x="1933" y="440"/>
                  <a:pt x="1933" y="446"/>
                  <a:pt x="1933" y="452"/>
                </a:cubicBezTo>
                <a:cubicBezTo>
                  <a:pt x="1939" y="460"/>
                  <a:pt x="1944" y="471"/>
                  <a:pt x="1947" y="483"/>
                </a:cubicBezTo>
                <a:cubicBezTo>
                  <a:pt x="1947" y="485"/>
                  <a:pt x="1950" y="488"/>
                  <a:pt x="1953" y="488"/>
                </a:cubicBezTo>
                <a:cubicBezTo>
                  <a:pt x="1953" y="488"/>
                  <a:pt x="1956" y="488"/>
                  <a:pt x="1958" y="488"/>
                </a:cubicBezTo>
                <a:cubicBezTo>
                  <a:pt x="1961" y="485"/>
                  <a:pt x="1964" y="480"/>
                  <a:pt x="1964" y="477"/>
                </a:cubicBezTo>
                <a:cubicBezTo>
                  <a:pt x="1970" y="471"/>
                  <a:pt x="1972" y="468"/>
                  <a:pt x="1978" y="466"/>
                </a:cubicBezTo>
                <a:cubicBezTo>
                  <a:pt x="1981" y="471"/>
                  <a:pt x="1987" y="480"/>
                  <a:pt x="1992" y="494"/>
                </a:cubicBezTo>
                <a:cubicBezTo>
                  <a:pt x="1995" y="502"/>
                  <a:pt x="1995" y="514"/>
                  <a:pt x="2009" y="519"/>
                </a:cubicBezTo>
                <a:cubicBezTo>
                  <a:pt x="2009" y="522"/>
                  <a:pt x="2012" y="522"/>
                  <a:pt x="2012" y="525"/>
                </a:cubicBezTo>
                <a:cubicBezTo>
                  <a:pt x="2009" y="531"/>
                  <a:pt x="2009" y="542"/>
                  <a:pt x="2009" y="550"/>
                </a:cubicBezTo>
                <a:cubicBezTo>
                  <a:pt x="2009" y="553"/>
                  <a:pt x="2006" y="556"/>
                  <a:pt x="2003" y="556"/>
                </a:cubicBezTo>
                <a:cubicBezTo>
                  <a:pt x="1995" y="556"/>
                  <a:pt x="1995" y="553"/>
                  <a:pt x="1992" y="550"/>
                </a:cubicBezTo>
                <a:cubicBezTo>
                  <a:pt x="1967" y="550"/>
                  <a:pt x="1964" y="553"/>
                  <a:pt x="1956" y="573"/>
                </a:cubicBezTo>
                <a:cubicBezTo>
                  <a:pt x="1953" y="573"/>
                  <a:pt x="1953" y="573"/>
                  <a:pt x="1950" y="576"/>
                </a:cubicBezTo>
                <a:cubicBezTo>
                  <a:pt x="1950" y="581"/>
                  <a:pt x="1927" y="596"/>
                  <a:pt x="1925" y="598"/>
                </a:cubicBezTo>
                <a:cubicBezTo>
                  <a:pt x="1922" y="604"/>
                  <a:pt x="1908" y="613"/>
                  <a:pt x="1902" y="615"/>
                </a:cubicBezTo>
                <a:cubicBezTo>
                  <a:pt x="1899" y="618"/>
                  <a:pt x="1896" y="621"/>
                  <a:pt x="1896" y="621"/>
                </a:cubicBezTo>
                <a:cubicBezTo>
                  <a:pt x="1894" y="621"/>
                  <a:pt x="1891" y="624"/>
                  <a:pt x="1888" y="624"/>
                </a:cubicBezTo>
                <a:cubicBezTo>
                  <a:pt x="1885" y="621"/>
                  <a:pt x="1882" y="618"/>
                  <a:pt x="1879" y="615"/>
                </a:cubicBezTo>
                <a:cubicBezTo>
                  <a:pt x="1874" y="598"/>
                  <a:pt x="1871" y="598"/>
                  <a:pt x="1860" y="598"/>
                </a:cubicBezTo>
                <a:cubicBezTo>
                  <a:pt x="1854" y="610"/>
                  <a:pt x="1851" y="627"/>
                  <a:pt x="1865" y="638"/>
                </a:cubicBezTo>
                <a:cubicBezTo>
                  <a:pt x="1865" y="644"/>
                  <a:pt x="1865" y="649"/>
                  <a:pt x="1865" y="658"/>
                </a:cubicBezTo>
                <a:cubicBezTo>
                  <a:pt x="1848" y="658"/>
                  <a:pt x="1834" y="661"/>
                  <a:pt x="1826" y="655"/>
                </a:cubicBezTo>
                <a:cubicBezTo>
                  <a:pt x="1823" y="638"/>
                  <a:pt x="1817" y="635"/>
                  <a:pt x="1812" y="627"/>
                </a:cubicBezTo>
                <a:cubicBezTo>
                  <a:pt x="1809" y="618"/>
                  <a:pt x="1803" y="610"/>
                  <a:pt x="1801" y="598"/>
                </a:cubicBezTo>
                <a:cubicBezTo>
                  <a:pt x="1789" y="590"/>
                  <a:pt x="1792" y="593"/>
                  <a:pt x="1784" y="593"/>
                </a:cubicBezTo>
                <a:cubicBezTo>
                  <a:pt x="1775" y="598"/>
                  <a:pt x="1767" y="604"/>
                  <a:pt x="1758" y="610"/>
                </a:cubicBezTo>
                <a:cubicBezTo>
                  <a:pt x="1755" y="615"/>
                  <a:pt x="1755" y="627"/>
                  <a:pt x="1758" y="638"/>
                </a:cubicBezTo>
                <a:cubicBezTo>
                  <a:pt x="1750" y="641"/>
                  <a:pt x="1739" y="641"/>
                  <a:pt x="1730" y="641"/>
                </a:cubicBezTo>
                <a:cubicBezTo>
                  <a:pt x="1719" y="646"/>
                  <a:pt x="1710" y="652"/>
                  <a:pt x="1702" y="658"/>
                </a:cubicBezTo>
                <a:cubicBezTo>
                  <a:pt x="1699" y="663"/>
                  <a:pt x="1699" y="669"/>
                  <a:pt x="1693" y="669"/>
                </a:cubicBezTo>
                <a:cubicBezTo>
                  <a:pt x="1685" y="663"/>
                  <a:pt x="1682" y="661"/>
                  <a:pt x="1682" y="658"/>
                </a:cubicBezTo>
                <a:cubicBezTo>
                  <a:pt x="1685" y="655"/>
                  <a:pt x="1685" y="655"/>
                  <a:pt x="1688" y="652"/>
                </a:cubicBezTo>
                <a:cubicBezTo>
                  <a:pt x="1688" y="638"/>
                  <a:pt x="1677" y="630"/>
                  <a:pt x="1668" y="630"/>
                </a:cubicBezTo>
                <a:cubicBezTo>
                  <a:pt x="1654" y="635"/>
                  <a:pt x="1654" y="644"/>
                  <a:pt x="1657" y="661"/>
                </a:cubicBezTo>
                <a:cubicBezTo>
                  <a:pt x="1654" y="661"/>
                  <a:pt x="1651" y="661"/>
                  <a:pt x="1648" y="663"/>
                </a:cubicBezTo>
                <a:cubicBezTo>
                  <a:pt x="1646" y="663"/>
                  <a:pt x="1646" y="666"/>
                  <a:pt x="1646" y="669"/>
                </a:cubicBezTo>
                <a:cubicBezTo>
                  <a:pt x="1643" y="669"/>
                  <a:pt x="1643" y="669"/>
                  <a:pt x="1640" y="672"/>
                </a:cubicBezTo>
                <a:cubicBezTo>
                  <a:pt x="1640" y="680"/>
                  <a:pt x="1640" y="689"/>
                  <a:pt x="1640" y="697"/>
                </a:cubicBezTo>
                <a:cubicBezTo>
                  <a:pt x="1643" y="700"/>
                  <a:pt x="1646" y="706"/>
                  <a:pt x="1648" y="709"/>
                </a:cubicBezTo>
                <a:cubicBezTo>
                  <a:pt x="1648" y="711"/>
                  <a:pt x="1648" y="714"/>
                  <a:pt x="1651" y="717"/>
                </a:cubicBezTo>
                <a:cubicBezTo>
                  <a:pt x="1648" y="720"/>
                  <a:pt x="1646" y="723"/>
                  <a:pt x="1646" y="726"/>
                </a:cubicBezTo>
                <a:cubicBezTo>
                  <a:pt x="1631" y="737"/>
                  <a:pt x="1617" y="740"/>
                  <a:pt x="1603" y="737"/>
                </a:cubicBezTo>
                <a:cubicBezTo>
                  <a:pt x="1592" y="737"/>
                  <a:pt x="1589" y="742"/>
                  <a:pt x="1584" y="745"/>
                </a:cubicBezTo>
                <a:cubicBezTo>
                  <a:pt x="1581" y="748"/>
                  <a:pt x="1578" y="751"/>
                  <a:pt x="1575" y="754"/>
                </a:cubicBezTo>
                <a:cubicBezTo>
                  <a:pt x="1569" y="765"/>
                  <a:pt x="1558" y="779"/>
                  <a:pt x="1547" y="791"/>
                </a:cubicBezTo>
                <a:cubicBezTo>
                  <a:pt x="1541" y="788"/>
                  <a:pt x="1538" y="785"/>
                  <a:pt x="1536" y="782"/>
                </a:cubicBezTo>
                <a:cubicBezTo>
                  <a:pt x="1530" y="782"/>
                  <a:pt x="1524" y="782"/>
                  <a:pt x="1522" y="782"/>
                </a:cubicBezTo>
                <a:cubicBezTo>
                  <a:pt x="1522" y="788"/>
                  <a:pt x="1519" y="793"/>
                  <a:pt x="1516" y="793"/>
                </a:cubicBezTo>
                <a:cubicBezTo>
                  <a:pt x="1510" y="785"/>
                  <a:pt x="1505" y="788"/>
                  <a:pt x="1499" y="788"/>
                </a:cubicBezTo>
                <a:cubicBezTo>
                  <a:pt x="1496" y="793"/>
                  <a:pt x="1493" y="802"/>
                  <a:pt x="1488" y="805"/>
                </a:cubicBezTo>
                <a:cubicBezTo>
                  <a:pt x="1474" y="810"/>
                  <a:pt x="1468" y="833"/>
                  <a:pt x="1454" y="841"/>
                </a:cubicBezTo>
                <a:cubicBezTo>
                  <a:pt x="1448" y="850"/>
                  <a:pt x="1451" y="855"/>
                  <a:pt x="1451" y="867"/>
                </a:cubicBezTo>
                <a:cubicBezTo>
                  <a:pt x="1451" y="872"/>
                  <a:pt x="1448" y="884"/>
                  <a:pt x="1448" y="889"/>
                </a:cubicBezTo>
                <a:cubicBezTo>
                  <a:pt x="1446" y="889"/>
                  <a:pt x="1446" y="889"/>
                  <a:pt x="1446" y="889"/>
                </a:cubicBezTo>
                <a:cubicBezTo>
                  <a:pt x="1426" y="889"/>
                  <a:pt x="1409" y="887"/>
                  <a:pt x="1395" y="884"/>
                </a:cubicBezTo>
                <a:cubicBezTo>
                  <a:pt x="1389" y="881"/>
                  <a:pt x="1384" y="878"/>
                  <a:pt x="1381" y="875"/>
                </a:cubicBezTo>
                <a:cubicBezTo>
                  <a:pt x="1378" y="872"/>
                  <a:pt x="1375" y="870"/>
                  <a:pt x="1372" y="867"/>
                </a:cubicBezTo>
                <a:cubicBezTo>
                  <a:pt x="1367" y="867"/>
                  <a:pt x="1361" y="864"/>
                  <a:pt x="1355" y="864"/>
                </a:cubicBezTo>
                <a:cubicBezTo>
                  <a:pt x="1355" y="858"/>
                  <a:pt x="1355" y="853"/>
                  <a:pt x="1355" y="850"/>
                </a:cubicBezTo>
                <a:cubicBezTo>
                  <a:pt x="1361" y="839"/>
                  <a:pt x="1369" y="827"/>
                  <a:pt x="1369" y="813"/>
                </a:cubicBezTo>
                <a:cubicBezTo>
                  <a:pt x="1367" y="799"/>
                  <a:pt x="1355" y="802"/>
                  <a:pt x="1350" y="802"/>
                </a:cubicBezTo>
                <a:cubicBezTo>
                  <a:pt x="1347" y="805"/>
                  <a:pt x="1344" y="805"/>
                  <a:pt x="1341" y="807"/>
                </a:cubicBezTo>
                <a:cubicBezTo>
                  <a:pt x="1324" y="807"/>
                  <a:pt x="1333" y="807"/>
                  <a:pt x="1330" y="824"/>
                </a:cubicBezTo>
                <a:cubicBezTo>
                  <a:pt x="1324" y="827"/>
                  <a:pt x="1324" y="830"/>
                  <a:pt x="1324" y="833"/>
                </a:cubicBezTo>
                <a:cubicBezTo>
                  <a:pt x="1322" y="839"/>
                  <a:pt x="1319" y="844"/>
                  <a:pt x="1316" y="850"/>
                </a:cubicBezTo>
                <a:cubicBezTo>
                  <a:pt x="1316" y="855"/>
                  <a:pt x="1316" y="864"/>
                  <a:pt x="1316" y="870"/>
                </a:cubicBezTo>
                <a:cubicBezTo>
                  <a:pt x="1313" y="872"/>
                  <a:pt x="1310" y="875"/>
                  <a:pt x="1310" y="878"/>
                </a:cubicBezTo>
                <a:cubicBezTo>
                  <a:pt x="1296" y="878"/>
                  <a:pt x="1296" y="881"/>
                  <a:pt x="1291" y="887"/>
                </a:cubicBezTo>
                <a:cubicBezTo>
                  <a:pt x="1279" y="887"/>
                  <a:pt x="1271" y="889"/>
                  <a:pt x="1262" y="892"/>
                </a:cubicBezTo>
                <a:cubicBezTo>
                  <a:pt x="1257" y="895"/>
                  <a:pt x="1254" y="901"/>
                  <a:pt x="1248" y="904"/>
                </a:cubicBezTo>
                <a:close/>
                <a:moveTo>
                  <a:pt x="2209" y="471"/>
                </a:moveTo>
                <a:cubicBezTo>
                  <a:pt x="2204" y="466"/>
                  <a:pt x="2198" y="460"/>
                  <a:pt x="2189" y="452"/>
                </a:cubicBezTo>
                <a:cubicBezTo>
                  <a:pt x="2184" y="437"/>
                  <a:pt x="2178" y="429"/>
                  <a:pt x="2164" y="432"/>
                </a:cubicBezTo>
                <a:cubicBezTo>
                  <a:pt x="2161" y="437"/>
                  <a:pt x="2158" y="443"/>
                  <a:pt x="2156" y="452"/>
                </a:cubicBezTo>
                <a:cubicBezTo>
                  <a:pt x="2147" y="452"/>
                  <a:pt x="2139" y="432"/>
                  <a:pt x="2139" y="429"/>
                </a:cubicBezTo>
                <a:cubicBezTo>
                  <a:pt x="2136" y="429"/>
                  <a:pt x="2133" y="426"/>
                  <a:pt x="2133" y="423"/>
                </a:cubicBezTo>
                <a:cubicBezTo>
                  <a:pt x="2130" y="423"/>
                  <a:pt x="2127" y="423"/>
                  <a:pt x="2122" y="420"/>
                </a:cubicBezTo>
                <a:cubicBezTo>
                  <a:pt x="2113" y="406"/>
                  <a:pt x="2108" y="406"/>
                  <a:pt x="2096" y="406"/>
                </a:cubicBezTo>
                <a:cubicBezTo>
                  <a:pt x="2096" y="406"/>
                  <a:pt x="2096" y="409"/>
                  <a:pt x="2094" y="409"/>
                </a:cubicBezTo>
                <a:cubicBezTo>
                  <a:pt x="2074" y="420"/>
                  <a:pt x="2080" y="401"/>
                  <a:pt x="2080" y="389"/>
                </a:cubicBezTo>
                <a:cubicBezTo>
                  <a:pt x="2074" y="384"/>
                  <a:pt x="2071" y="384"/>
                  <a:pt x="2065" y="384"/>
                </a:cubicBezTo>
                <a:cubicBezTo>
                  <a:pt x="2063" y="387"/>
                  <a:pt x="2060" y="392"/>
                  <a:pt x="2057" y="395"/>
                </a:cubicBezTo>
                <a:cubicBezTo>
                  <a:pt x="2054" y="395"/>
                  <a:pt x="2054" y="395"/>
                  <a:pt x="2051" y="398"/>
                </a:cubicBezTo>
                <a:cubicBezTo>
                  <a:pt x="2046" y="406"/>
                  <a:pt x="2026" y="409"/>
                  <a:pt x="2018" y="412"/>
                </a:cubicBezTo>
                <a:cubicBezTo>
                  <a:pt x="2001" y="404"/>
                  <a:pt x="1995" y="398"/>
                  <a:pt x="1992" y="384"/>
                </a:cubicBezTo>
                <a:cubicBezTo>
                  <a:pt x="1981" y="370"/>
                  <a:pt x="1984" y="375"/>
                  <a:pt x="1972" y="372"/>
                </a:cubicBezTo>
                <a:cubicBezTo>
                  <a:pt x="1970" y="372"/>
                  <a:pt x="1970" y="372"/>
                  <a:pt x="1970" y="375"/>
                </a:cubicBezTo>
                <a:cubicBezTo>
                  <a:pt x="1964" y="372"/>
                  <a:pt x="1964" y="367"/>
                  <a:pt x="1964" y="364"/>
                </a:cubicBezTo>
                <a:cubicBezTo>
                  <a:pt x="1967" y="361"/>
                  <a:pt x="1972" y="364"/>
                  <a:pt x="1981" y="358"/>
                </a:cubicBezTo>
                <a:cubicBezTo>
                  <a:pt x="1981" y="350"/>
                  <a:pt x="1978" y="344"/>
                  <a:pt x="1978" y="341"/>
                </a:cubicBezTo>
                <a:cubicBezTo>
                  <a:pt x="1975" y="339"/>
                  <a:pt x="1975" y="336"/>
                  <a:pt x="1972" y="336"/>
                </a:cubicBezTo>
                <a:cubicBezTo>
                  <a:pt x="1961" y="336"/>
                  <a:pt x="1964" y="336"/>
                  <a:pt x="1958" y="347"/>
                </a:cubicBezTo>
                <a:cubicBezTo>
                  <a:pt x="1950" y="347"/>
                  <a:pt x="1944" y="339"/>
                  <a:pt x="1939" y="336"/>
                </a:cubicBezTo>
                <a:cubicBezTo>
                  <a:pt x="1936" y="330"/>
                  <a:pt x="1936" y="330"/>
                  <a:pt x="1933" y="324"/>
                </a:cubicBezTo>
                <a:cubicBezTo>
                  <a:pt x="1930" y="322"/>
                  <a:pt x="1930" y="316"/>
                  <a:pt x="1930" y="313"/>
                </a:cubicBezTo>
                <a:cubicBezTo>
                  <a:pt x="1941" y="307"/>
                  <a:pt x="1944" y="299"/>
                  <a:pt x="1950" y="291"/>
                </a:cubicBezTo>
                <a:cubicBezTo>
                  <a:pt x="1953" y="274"/>
                  <a:pt x="1964" y="268"/>
                  <a:pt x="1970" y="254"/>
                </a:cubicBezTo>
                <a:cubicBezTo>
                  <a:pt x="1970" y="251"/>
                  <a:pt x="1970" y="248"/>
                  <a:pt x="1970" y="245"/>
                </a:cubicBezTo>
                <a:cubicBezTo>
                  <a:pt x="1975" y="245"/>
                  <a:pt x="1975" y="248"/>
                  <a:pt x="1975" y="251"/>
                </a:cubicBezTo>
                <a:cubicBezTo>
                  <a:pt x="1975" y="257"/>
                  <a:pt x="1972" y="265"/>
                  <a:pt x="1984" y="271"/>
                </a:cubicBezTo>
                <a:cubicBezTo>
                  <a:pt x="1987" y="271"/>
                  <a:pt x="1995" y="274"/>
                  <a:pt x="2001" y="268"/>
                </a:cubicBezTo>
                <a:cubicBezTo>
                  <a:pt x="2001" y="257"/>
                  <a:pt x="2001" y="240"/>
                  <a:pt x="2001" y="234"/>
                </a:cubicBezTo>
                <a:cubicBezTo>
                  <a:pt x="1987" y="220"/>
                  <a:pt x="1992" y="214"/>
                  <a:pt x="1998" y="203"/>
                </a:cubicBezTo>
                <a:cubicBezTo>
                  <a:pt x="1998" y="192"/>
                  <a:pt x="1992" y="178"/>
                  <a:pt x="1987" y="178"/>
                </a:cubicBezTo>
                <a:cubicBezTo>
                  <a:pt x="1987" y="175"/>
                  <a:pt x="1987" y="169"/>
                  <a:pt x="1987" y="166"/>
                </a:cubicBezTo>
                <a:cubicBezTo>
                  <a:pt x="1989" y="161"/>
                  <a:pt x="1989" y="158"/>
                  <a:pt x="1992" y="152"/>
                </a:cubicBezTo>
                <a:cubicBezTo>
                  <a:pt x="1992" y="144"/>
                  <a:pt x="1995" y="138"/>
                  <a:pt x="1998" y="130"/>
                </a:cubicBezTo>
                <a:cubicBezTo>
                  <a:pt x="1998" y="110"/>
                  <a:pt x="1989" y="81"/>
                  <a:pt x="1975" y="76"/>
                </a:cubicBezTo>
                <a:cubicBezTo>
                  <a:pt x="1964" y="76"/>
                  <a:pt x="1958" y="76"/>
                  <a:pt x="1950" y="81"/>
                </a:cubicBezTo>
                <a:cubicBezTo>
                  <a:pt x="1944" y="96"/>
                  <a:pt x="1944" y="98"/>
                  <a:pt x="1930" y="101"/>
                </a:cubicBezTo>
                <a:cubicBezTo>
                  <a:pt x="1916" y="101"/>
                  <a:pt x="1908" y="104"/>
                  <a:pt x="1899" y="107"/>
                </a:cubicBezTo>
                <a:cubicBezTo>
                  <a:pt x="1888" y="101"/>
                  <a:pt x="1891" y="93"/>
                  <a:pt x="1888" y="87"/>
                </a:cubicBezTo>
                <a:cubicBezTo>
                  <a:pt x="1885" y="73"/>
                  <a:pt x="1882" y="67"/>
                  <a:pt x="1877" y="62"/>
                </a:cubicBezTo>
                <a:cubicBezTo>
                  <a:pt x="1851" y="50"/>
                  <a:pt x="1848" y="53"/>
                  <a:pt x="1848" y="76"/>
                </a:cubicBezTo>
                <a:cubicBezTo>
                  <a:pt x="1840" y="70"/>
                  <a:pt x="1834" y="65"/>
                  <a:pt x="1829" y="59"/>
                </a:cubicBezTo>
                <a:cubicBezTo>
                  <a:pt x="1829" y="59"/>
                  <a:pt x="1829" y="59"/>
                  <a:pt x="1829" y="56"/>
                </a:cubicBezTo>
                <a:cubicBezTo>
                  <a:pt x="1832" y="53"/>
                  <a:pt x="1834" y="50"/>
                  <a:pt x="1837" y="48"/>
                </a:cubicBezTo>
                <a:cubicBezTo>
                  <a:pt x="1837" y="42"/>
                  <a:pt x="1837" y="33"/>
                  <a:pt x="1840" y="31"/>
                </a:cubicBezTo>
                <a:cubicBezTo>
                  <a:pt x="1837" y="28"/>
                  <a:pt x="1834" y="25"/>
                  <a:pt x="1832" y="22"/>
                </a:cubicBezTo>
                <a:cubicBezTo>
                  <a:pt x="1843" y="17"/>
                  <a:pt x="1851" y="11"/>
                  <a:pt x="1863" y="8"/>
                </a:cubicBezTo>
                <a:cubicBezTo>
                  <a:pt x="1874" y="2"/>
                  <a:pt x="1879" y="0"/>
                  <a:pt x="1896" y="2"/>
                </a:cubicBezTo>
                <a:cubicBezTo>
                  <a:pt x="1902" y="8"/>
                  <a:pt x="1910" y="11"/>
                  <a:pt x="1925" y="11"/>
                </a:cubicBezTo>
                <a:cubicBezTo>
                  <a:pt x="1939" y="8"/>
                  <a:pt x="1944" y="8"/>
                  <a:pt x="1961" y="14"/>
                </a:cubicBezTo>
                <a:cubicBezTo>
                  <a:pt x="1972" y="28"/>
                  <a:pt x="1987" y="48"/>
                  <a:pt x="2003" y="67"/>
                </a:cubicBezTo>
                <a:cubicBezTo>
                  <a:pt x="2006" y="73"/>
                  <a:pt x="2009" y="81"/>
                  <a:pt x="2012" y="90"/>
                </a:cubicBezTo>
                <a:cubicBezTo>
                  <a:pt x="2020" y="96"/>
                  <a:pt x="2026" y="101"/>
                  <a:pt x="2032" y="107"/>
                </a:cubicBezTo>
                <a:cubicBezTo>
                  <a:pt x="2040" y="115"/>
                  <a:pt x="2043" y="118"/>
                  <a:pt x="2043" y="132"/>
                </a:cubicBezTo>
                <a:cubicBezTo>
                  <a:pt x="2046" y="135"/>
                  <a:pt x="2051" y="141"/>
                  <a:pt x="2060" y="146"/>
                </a:cubicBezTo>
                <a:cubicBezTo>
                  <a:pt x="2060" y="146"/>
                  <a:pt x="2060" y="149"/>
                  <a:pt x="2063" y="149"/>
                </a:cubicBezTo>
                <a:cubicBezTo>
                  <a:pt x="2063" y="155"/>
                  <a:pt x="2063" y="158"/>
                  <a:pt x="2065" y="169"/>
                </a:cubicBezTo>
                <a:cubicBezTo>
                  <a:pt x="2068" y="172"/>
                  <a:pt x="2085" y="172"/>
                  <a:pt x="2096" y="169"/>
                </a:cubicBezTo>
                <a:cubicBezTo>
                  <a:pt x="2102" y="169"/>
                  <a:pt x="2105" y="166"/>
                  <a:pt x="2116" y="175"/>
                </a:cubicBezTo>
                <a:cubicBezTo>
                  <a:pt x="2119" y="175"/>
                  <a:pt x="2125" y="175"/>
                  <a:pt x="2127" y="175"/>
                </a:cubicBezTo>
                <a:cubicBezTo>
                  <a:pt x="2130" y="172"/>
                  <a:pt x="2130" y="172"/>
                  <a:pt x="2139" y="172"/>
                </a:cubicBezTo>
                <a:cubicBezTo>
                  <a:pt x="2147" y="178"/>
                  <a:pt x="2153" y="183"/>
                  <a:pt x="2158" y="189"/>
                </a:cubicBezTo>
                <a:cubicBezTo>
                  <a:pt x="2164" y="189"/>
                  <a:pt x="2175" y="186"/>
                  <a:pt x="2181" y="194"/>
                </a:cubicBezTo>
                <a:cubicBezTo>
                  <a:pt x="2184" y="200"/>
                  <a:pt x="2187" y="206"/>
                  <a:pt x="2189" y="211"/>
                </a:cubicBezTo>
                <a:cubicBezTo>
                  <a:pt x="2192" y="223"/>
                  <a:pt x="2204" y="254"/>
                  <a:pt x="2226" y="240"/>
                </a:cubicBezTo>
                <a:cubicBezTo>
                  <a:pt x="2234" y="240"/>
                  <a:pt x="2246" y="234"/>
                  <a:pt x="2257" y="231"/>
                </a:cubicBezTo>
                <a:cubicBezTo>
                  <a:pt x="2260" y="228"/>
                  <a:pt x="2260" y="228"/>
                  <a:pt x="2263" y="226"/>
                </a:cubicBezTo>
                <a:cubicBezTo>
                  <a:pt x="2274" y="209"/>
                  <a:pt x="2280" y="203"/>
                  <a:pt x="2294" y="192"/>
                </a:cubicBezTo>
                <a:cubicBezTo>
                  <a:pt x="2296" y="189"/>
                  <a:pt x="2302" y="183"/>
                  <a:pt x="2305" y="180"/>
                </a:cubicBezTo>
                <a:cubicBezTo>
                  <a:pt x="2313" y="172"/>
                  <a:pt x="2319" y="166"/>
                  <a:pt x="2327" y="161"/>
                </a:cubicBezTo>
                <a:cubicBezTo>
                  <a:pt x="2339" y="161"/>
                  <a:pt x="2342" y="161"/>
                  <a:pt x="2336" y="175"/>
                </a:cubicBezTo>
                <a:cubicBezTo>
                  <a:pt x="2336" y="183"/>
                  <a:pt x="2336" y="189"/>
                  <a:pt x="2336" y="197"/>
                </a:cubicBezTo>
                <a:cubicBezTo>
                  <a:pt x="2342" y="200"/>
                  <a:pt x="2350" y="206"/>
                  <a:pt x="2353" y="217"/>
                </a:cubicBezTo>
                <a:cubicBezTo>
                  <a:pt x="2350" y="223"/>
                  <a:pt x="2350" y="228"/>
                  <a:pt x="2350" y="237"/>
                </a:cubicBezTo>
                <a:cubicBezTo>
                  <a:pt x="2347" y="240"/>
                  <a:pt x="2347" y="245"/>
                  <a:pt x="2344" y="248"/>
                </a:cubicBezTo>
                <a:cubicBezTo>
                  <a:pt x="2339" y="254"/>
                  <a:pt x="2342" y="265"/>
                  <a:pt x="2344" y="276"/>
                </a:cubicBezTo>
                <a:cubicBezTo>
                  <a:pt x="2342" y="288"/>
                  <a:pt x="2342" y="296"/>
                  <a:pt x="2342" y="307"/>
                </a:cubicBezTo>
                <a:cubicBezTo>
                  <a:pt x="2342" y="313"/>
                  <a:pt x="2339" y="322"/>
                  <a:pt x="2339" y="327"/>
                </a:cubicBezTo>
                <a:cubicBezTo>
                  <a:pt x="2339" y="333"/>
                  <a:pt x="2339" y="341"/>
                  <a:pt x="2339" y="347"/>
                </a:cubicBezTo>
                <a:cubicBezTo>
                  <a:pt x="2336" y="350"/>
                  <a:pt x="2333" y="353"/>
                  <a:pt x="2330" y="355"/>
                </a:cubicBezTo>
                <a:cubicBezTo>
                  <a:pt x="2325" y="355"/>
                  <a:pt x="2322" y="355"/>
                  <a:pt x="2319" y="355"/>
                </a:cubicBezTo>
                <a:cubicBezTo>
                  <a:pt x="2305" y="353"/>
                  <a:pt x="2302" y="353"/>
                  <a:pt x="2294" y="353"/>
                </a:cubicBezTo>
                <a:cubicBezTo>
                  <a:pt x="2288" y="355"/>
                  <a:pt x="2288" y="361"/>
                  <a:pt x="2285" y="364"/>
                </a:cubicBezTo>
                <a:cubicBezTo>
                  <a:pt x="2271" y="370"/>
                  <a:pt x="2268" y="372"/>
                  <a:pt x="2271" y="387"/>
                </a:cubicBezTo>
                <a:cubicBezTo>
                  <a:pt x="2274" y="392"/>
                  <a:pt x="2277" y="395"/>
                  <a:pt x="2280" y="401"/>
                </a:cubicBezTo>
                <a:cubicBezTo>
                  <a:pt x="2280" y="412"/>
                  <a:pt x="2288" y="426"/>
                  <a:pt x="2296" y="443"/>
                </a:cubicBezTo>
                <a:cubicBezTo>
                  <a:pt x="2296" y="449"/>
                  <a:pt x="2299" y="454"/>
                  <a:pt x="2299" y="463"/>
                </a:cubicBezTo>
                <a:cubicBezTo>
                  <a:pt x="2282" y="463"/>
                  <a:pt x="2274" y="449"/>
                  <a:pt x="2268" y="446"/>
                </a:cubicBezTo>
                <a:cubicBezTo>
                  <a:pt x="2268" y="435"/>
                  <a:pt x="2257" y="432"/>
                  <a:pt x="2254" y="435"/>
                </a:cubicBezTo>
                <a:cubicBezTo>
                  <a:pt x="2254" y="437"/>
                  <a:pt x="2254" y="437"/>
                  <a:pt x="2254" y="440"/>
                </a:cubicBezTo>
                <a:cubicBezTo>
                  <a:pt x="2243" y="440"/>
                  <a:pt x="2234" y="446"/>
                  <a:pt x="2226" y="452"/>
                </a:cubicBezTo>
                <a:cubicBezTo>
                  <a:pt x="2226" y="454"/>
                  <a:pt x="2226" y="457"/>
                  <a:pt x="2226" y="460"/>
                </a:cubicBezTo>
                <a:cubicBezTo>
                  <a:pt x="2226" y="460"/>
                  <a:pt x="2226" y="460"/>
                  <a:pt x="2229" y="460"/>
                </a:cubicBezTo>
                <a:cubicBezTo>
                  <a:pt x="2223" y="463"/>
                  <a:pt x="2220" y="466"/>
                  <a:pt x="2218" y="468"/>
                </a:cubicBezTo>
                <a:cubicBezTo>
                  <a:pt x="2215" y="468"/>
                  <a:pt x="2212" y="471"/>
                  <a:pt x="2209" y="471"/>
                </a:cubicBezTo>
                <a:close/>
                <a:moveTo>
                  <a:pt x="2127" y="630"/>
                </a:moveTo>
                <a:cubicBezTo>
                  <a:pt x="2122" y="621"/>
                  <a:pt x="2108" y="613"/>
                  <a:pt x="2102" y="610"/>
                </a:cubicBezTo>
                <a:cubicBezTo>
                  <a:pt x="2102" y="607"/>
                  <a:pt x="2099" y="607"/>
                  <a:pt x="2099" y="604"/>
                </a:cubicBezTo>
                <a:cubicBezTo>
                  <a:pt x="2099" y="593"/>
                  <a:pt x="2102" y="587"/>
                  <a:pt x="2096" y="579"/>
                </a:cubicBezTo>
                <a:cubicBezTo>
                  <a:pt x="2088" y="570"/>
                  <a:pt x="2088" y="570"/>
                  <a:pt x="2085" y="565"/>
                </a:cubicBezTo>
                <a:cubicBezTo>
                  <a:pt x="2082" y="559"/>
                  <a:pt x="2077" y="556"/>
                  <a:pt x="2074" y="550"/>
                </a:cubicBezTo>
                <a:cubicBezTo>
                  <a:pt x="2071" y="550"/>
                  <a:pt x="2071" y="550"/>
                  <a:pt x="2071" y="550"/>
                </a:cubicBezTo>
                <a:cubicBezTo>
                  <a:pt x="2071" y="545"/>
                  <a:pt x="2071" y="536"/>
                  <a:pt x="2071" y="531"/>
                </a:cubicBezTo>
                <a:cubicBezTo>
                  <a:pt x="2065" y="525"/>
                  <a:pt x="2063" y="525"/>
                  <a:pt x="2060" y="525"/>
                </a:cubicBezTo>
                <a:cubicBezTo>
                  <a:pt x="2054" y="531"/>
                  <a:pt x="2054" y="533"/>
                  <a:pt x="2051" y="542"/>
                </a:cubicBezTo>
                <a:cubicBezTo>
                  <a:pt x="2051" y="539"/>
                  <a:pt x="2049" y="539"/>
                  <a:pt x="2049" y="539"/>
                </a:cubicBezTo>
                <a:cubicBezTo>
                  <a:pt x="2040" y="533"/>
                  <a:pt x="2032" y="522"/>
                  <a:pt x="2026" y="519"/>
                </a:cubicBezTo>
                <a:cubicBezTo>
                  <a:pt x="2001" y="517"/>
                  <a:pt x="2001" y="508"/>
                  <a:pt x="1998" y="491"/>
                </a:cubicBezTo>
                <a:cubicBezTo>
                  <a:pt x="1992" y="480"/>
                  <a:pt x="1987" y="471"/>
                  <a:pt x="1984" y="466"/>
                </a:cubicBezTo>
                <a:cubicBezTo>
                  <a:pt x="1984" y="463"/>
                  <a:pt x="1981" y="463"/>
                  <a:pt x="1981" y="460"/>
                </a:cubicBezTo>
                <a:cubicBezTo>
                  <a:pt x="1978" y="460"/>
                  <a:pt x="1978" y="460"/>
                  <a:pt x="1978" y="460"/>
                </a:cubicBezTo>
                <a:cubicBezTo>
                  <a:pt x="1972" y="463"/>
                  <a:pt x="1967" y="468"/>
                  <a:pt x="1964" y="471"/>
                </a:cubicBezTo>
                <a:cubicBezTo>
                  <a:pt x="1961" y="474"/>
                  <a:pt x="1958" y="480"/>
                  <a:pt x="1956" y="485"/>
                </a:cubicBezTo>
                <a:cubicBezTo>
                  <a:pt x="1944" y="477"/>
                  <a:pt x="1947" y="466"/>
                  <a:pt x="1944" y="460"/>
                </a:cubicBezTo>
                <a:cubicBezTo>
                  <a:pt x="1941" y="457"/>
                  <a:pt x="1939" y="452"/>
                  <a:pt x="1939" y="449"/>
                </a:cubicBezTo>
                <a:cubicBezTo>
                  <a:pt x="1939" y="443"/>
                  <a:pt x="1939" y="437"/>
                  <a:pt x="1939" y="432"/>
                </a:cubicBezTo>
                <a:cubicBezTo>
                  <a:pt x="1930" y="420"/>
                  <a:pt x="1922" y="415"/>
                  <a:pt x="1916" y="409"/>
                </a:cubicBezTo>
                <a:cubicBezTo>
                  <a:pt x="1905" y="409"/>
                  <a:pt x="1913" y="395"/>
                  <a:pt x="1913" y="392"/>
                </a:cubicBezTo>
                <a:cubicBezTo>
                  <a:pt x="1916" y="392"/>
                  <a:pt x="1916" y="392"/>
                  <a:pt x="1916" y="392"/>
                </a:cubicBezTo>
                <a:cubicBezTo>
                  <a:pt x="1925" y="398"/>
                  <a:pt x="1933" y="406"/>
                  <a:pt x="1947" y="406"/>
                </a:cubicBezTo>
                <a:cubicBezTo>
                  <a:pt x="1953" y="401"/>
                  <a:pt x="1958" y="392"/>
                  <a:pt x="1964" y="389"/>
                </a:cubicBezTo>
                <a:cubicBezTo>
                  <a:pt x="1972" y="378"/>
                  <a:pt x="1978" y="372"/>
                  <a:pt x="1987" y="387"/>
                </a:cubicBezTo>
                <a:cubicBezTo>
                  <a:pt x="1989" y="401"/>
                  <a:pt x="2003" y="412"/>
                  <a:pt x="2020" y="418"/>
                </a:cubicBezTo>
                <a:cubicBezTo>
                  <a:pt x="2029" y="415"/>
                  <a:pt x="2040" y="412"/>
                  <a:pt x="2049" y="409"/>
                </a:cubicBezTo>
                <a:cubicBezTo>
                  <a:pt x="2054" y="401"/>
                  <a:pt x="2063" y="395"/>
                  <a:pt x="2071" y="389"/>
                </a:cubicBezTo>
                <a:cubicBezTo>
                  <a:pt x="2071" y="389"/>
                  <a:pt x="2071" y="389"/>
                  <a:pt x="2074" y="392"/>
                </a:cubicBezTo>
                <a:cubicBezTo>
                  <a:pt x="2074" y="401"/>
                  <a:pt x="2068" y="418"/>
                  <a:pt x="2088" y="418"/>
                </a:cubicBezTo>
                <a:cubicBezTo>
                  <a:pt x="2091" y="418"/>
                  <a:pt x="2094" y="415"/>
                  <a:pt x="2096" y="415"/>
                </a:cubicBezTo>
                <a:cubicBezTo>
                  <a:pt x="2105" y="406"/>
                  <a:pt x="2111" y="418"/>
                  <a:pt x="2119" y="426"/>
                </a:cubicBezTo>
                <a:cubicBezTo>
                  <a:pt x="2122" y="426"/>
                  <a:pt x="2127" y="426"/>
                  <a:pt x="2130" y="429"/>
                </a:cubicBezTo>
                <a:cubicBezTo>
                  <a:pt x="2133" y="435"/>
                  <a:pt x="2142" y="449"/>
                  <a:pt x="2153" y="457"/>
                </a:cubicBezTo>
                <a:cubicBezTo>
                  <a:pt x="2153" y="457"/>
                  <a:pt x="2156" y="457"/>
                  <a:pt x="2158" y="457"/>
                </a:cubicBezTo>
                <a:cubicBezTo>
                  <a:pt x="2164" y="449"/>
                  <a:pt x="2167" y="443"/>
                  <a:pt x="2167" y="435"/>
                </a:cubicBezTo>
                <a:cubicBezTo>
                  <a:pt x="2170" y="435"/>
                  <a:pt x="2173" y="437"/>
                  <a:pt x="2175" y="437"/>
                </a:cubicBezTo>
                <a:cubicBezTo>
                  <a:pt x="2178" y="446"/>
                  <a:pt x="2184" y="454"/>
                  <a:pt x="2195" y="463"/>
                </a:cubicBezTo>
                <a:cubicBezTo>
                  <a:pt x="2195" y="463"/>
                  <a:pt x="2195" y="463"/>
                  <a:pt x="2195" y="463"/>
                </a:cubicBezTo>
                <a:cubicBezTo>
                  <a:pt x="2198" y="468"/>
                  <a:pt x="2204" y="471"/>
                  <a:pt x="2206" y="474"/>
                </a:cubicBezTo>
                <a:cubicBezTo>
                  <a:pt x="2212" y="474"/>
                  <a:pt x="2218" y="474"/>
                  <a:pt x="2220" y="474"/>
                </a:cubicBezTo>
                <a:cubicBezTo>
                  <a:pt x="2223" y="471"/>
                  <a:pt x="2226" y="468"/>
                  <a:pt x="2229" y="466"/>
                </a:cubicBezTo>
                <a:cubicBezTo>
                  <a:pt x="2234" y="463"/>
                  <a:pt x="2234" y="463"/>
                  <a:pt x="2234" y="463"/>
                </a:cubicBezTo>
                <a:cubicBezTo>
                  <a:pt x="2234" y="460"/>
                  <a:pt x="2234" y="460"/>
                  <a:pt x="2234" y="457"/>
                </a:cubicBezTo>
                <a:cubicBezTo>
                  <a:pt x="2232" y="457"/>
                  <a:pt x="2232" y="457"/>
                  <a:pt x="2232" y="457"/>
                </a:cubicBezTo>
                <a:cubicBezTo>
                  <a:pt x="2232" y="452"/>
                  <a:pt x="2243" y="449"/>
                  <a:pt x="2249" y="446"/>
                </a:cubicBezTo>
                <a:cubicBezTo>
                  <a:pt x="2251" y="446"/>
                  <a:pt x="2254" y="443"/>
                  <a:pt x="2254" y="443"/>
                </a:cubicBezTo>
                <a:cubicBezTo>
                  <a:pt x="2257" y="443"/>
                  <a:pt x="2257" y="440"/>
                  <a:pt x="2257" y="440"/>
                </a:cubicBezTo>
                <a:cubicBezTo>
                  <a:pt x="2263" y="440"/>
                  <a:pt x="2260" y="449"/>
                  <a:pt x="2271" y="454"/>
                </a:cubicBezTo>
                <a:cubicBezTo>
                  <a:pt x="2277" y="457"/>
                  <a:pt x="2282" y="463"/>
                  <a:pt x="2288" y="466"/>
                </a:cubicBezTo>
                <a:cubicBezTo>
                  <a:pt x="2294" y="466"/>
                  <a:pt x="2299" y="468"/>
                  <a:pt x="2302" y="468"/>
                </a:cubicBezTo>
                <a:cubicBezTo>
                  <a:pt x="2302" y="474"/>
                  <a:pt x="2305" y="488"/>
                  <a:pt x="2299" y="494"/>
                </a:cubicBezTo>
                <a:cubicBezTo>
                  <a:pt x="2296" y="497"/>
                  <a:pt x="2296" y="502"/>
                  <a:pt x="2294" y="505"/>
                </a:cubicBezTo>
                <a:cubicBezTo>
                  <a:pt x="2294" y="511"/>
                  <a:pt x="2291" y="517"/>
                  <a:pt x="2291" y="522"/>
                </a:cubicBezTo>
                <a:cubicBezTo>
                  <a:pt x="2288" y="522"/>
                  <a:pt x="2288" y="522"/>
                  <a:pt x="2285" y="522"/>
                </a:cubicBezTo>
                <a:cubicBezTo>
                  <a:pt x="2285" y="514"/>
                  <a:pt x="2274" y="519"/>
                  <a:pt x="2274" y="519"/>
                </a:cubicBezTo>
                <a:cubicBezTo>
                  <a:pt x="2271" y="519"/>
                  <a:pt x="2271" y="519"/>
                  <a:pt x="2271" y="519"/>
                </a:cubicBezTo>
                <a:cubicBezTo>
                  <a:pt x="2271" y="511"/>
                  <a:pt x="2271" y="505"/>
                  <a:pt x="2271" y="500"/>
                </a:cubicBezTo>
                <a:cubicBezTo>
                  <a:pt x="2263" y="485"/>
                  <a:pt x="2254" y="491"/>
                  <a:pt x="2249" y="502"/>
                </a:cubicBezTo>
                <a:cubicBezTo>
                  <a:pt x="2246" y="514"/>
                  <a:pt x="2237" y="525"/>
                  <a:pt x="2234" y="536"/>
                </a:cubicBezTo>
                <a:cubicBezTo>
                  <a:pt x="2232" y="539"/>
                  <a:pt x="2232" y="542"/>
                  <a:pt x="2229" y="545"/>
                </a:cubicBezTo>
                <a:cubicBezTo>
                  <a:pt x="2209" y="559"/>
                  <a:pt x="2198" y="539"/>
                  <a:pt x="2201" y="570"/>
                </a:cubicBezTo>
                <a:cubicBezTo>
                  <a:pt x="2204" y="573"/>
                  <a:pt x="2209" y="579"/>
                  <a:pt x="2212" y="581"/>
                </a:cubicBezTo>
                <a:cubicBezTo>
                  <a:pt x="2212" y="584"/>
                  <a:pt x="2206" y="590"/>
                  <a:pt x="2206" y="590"/>
                </a:cubicBezTo>
                <a:cubicBezTo>
                  <a:pt x="2195" y="593"/>
                  <a:pt x="2175" y="590"/>
                  <a:pt x="2170" y="590"/>
                </a:cubicBezTo>
                <a:cubicBezTo>
                  <a:pt x="2158" y="579"/>
                  <a:pt x="2153" y="584"/>
                  <a:pt x="2147" y="593"/>
                </a:cubicBezTo>
                <a:cubicBezTo>
                  <a:pt x="2142" y="601"/>
                  <a:pt x="2139" y="613"/>
                  <a:pt x="2136" y="621"/>
                </a:cubicBezTo>
                <a:cubicBezTo>
                  <a:pt x="2133" y="624"/>
                  <a:pt x="2133" y="627"/>
                  <a:pt x="2133" y="627"/>
                </a:cubicBezTo>
                <a:cubicBezTo>
                  <a:pt x="2130" y="627"/>
                  <a:pt x="2130" y="627"/>
                  <a:pt x="2127" y="630"/>
                </a:cubicBezTo>
                <a:close/>
                <a:moveTo>
                  <a:pt x="1736" y="960"/>
                </a:moveTo>
                <a:cubicBezTo>
                  <a:pt x="1733" y="957"/>
                  <a:pt x="1730" y="954"/>
                  <a:pt x="1730" y="952"/>
                </a:cubicBezTo>
                <a:cubicBezTo>
                  <a:pt x="1719" y="952"/>
                  <a:pt x="1708" y="952"/>
                  <a:pt x="1696" y="954"/>
                </a:cubicBezTo>
                <a:cubicBezTo>
                  <a:pt x="1685" y="952"/>
                  <a:pt x="1674" y="949"/>
                  <a:pt x="1665" y="946"/>
                </a:cubicBezTo>
                <a:cubicBezTo>
                  <a:pt x="1657" y="940"/>
                  <a:pt x="1651" y="932"/>
                  <a:pt x="1651" y="932"/>
                </a:cubicBezTo>
                <a:cubicBezTo>
                  <a:pt x="1657" y="923"/>
                  <a:pt x="1662" y="918"/>
                  <a:pt x="1668" y="912"/>
                </a:cubicBezTo>
                <a:cubicBezTo>
                  <a:pt x="1671" y="906"/>
                  <a:pt x="1671" y="901"/>
                  <a:pt x="1674" y="895"/>
                </a:cubicBezTo>
                <a:cubicBezTo>
                  <a:pt x="1679" y="864"/>
                  <a:pt x="1662" y="853"/>
                  <a:pt x="1648" y="839"/>
                </a:cubicBezTo>
                <a:cubicBezTo>
                  <a:pt x="1648" y="819"/>
                  <a:pt x="1660" y="813"/>
                  <a:pt x="1674" y="805"/>
                </a:cubicBezTo>
                <a:cubicBezTo>
                  <a:pt x="1677" y="799"/>
                  <a:pt x="1679" y="796"/>
                  <a:pt x="1682" y="793"/>
                </a:cubicBezTo>
                <a:cubicBezTo>
                  <a:pt x="1682" y="788"/>
                  <a:pt x="1682" y="782"/>
                  <a:pt x="1682" y="779"/>
                </a:cubicBezTo>
                <a:cubicBezTo>
                  <a:pt x="1674" y="765"/>
                  <a:pt x="1665" y="757"/>
                  <a:pt x="1657" y="748"/>
                </a:cubicBezTo>
                <a:cubicBezTo>
                  <a:pt x="1654" y="748"/>
                  <a:pt x="1654" y="748"/>
                  <a:pt x="1654" y="748"/>
                </a:cubicBezTo>
                <a:cubicBezTo>
                  <a:pt x="1654" y="748"/>
                  <a:pt x="1654" y="748"/>
                  <a:pt x="1654" y="748"/>
                </a:cubicBezTo>
                <a:cubicBezTo>
                  <a:pt x="1657" y="745"/>
                  <a:pt x="1660" y="742"/>
                  <a:pt x="1662" y="740"/>
                </a:cubicBezTo>
                <a:cubicBezTo>
                  <a:pt x="1665" y="737"/>
                  <a:pt x="1668" y="731"/>
                  <a:pt x="1668" y="728"/>
                </a:cubicBezTo>
                <a:cubicBezTo>
                  <a:pt x="1662" y="726"/>
                  <a:pt x="1660" y="723"/>
                  <a:pt x="1657" y="720"/>
                </a:cubicBezTo>
                <a:cubicBezTo>
                  <a:pt x="1657" y="714"/>
                  <a:pt x="1657" y="711"/>
                  <a:pt x="1657" y="709"/>
                </a:cubicBezTo>
                <a:cubicBezTo>
                  <a:pt x="1651" y="703"/>
                  <a:pt x="1648" y="700"/>
                  <a:pt x="1646" y="697"/>
                </a:cubicBezTo>
                <a:cubicBezTo>
                  <a:pt x="1646" y="689"/>
                  <a:pt x="1646" y="683"/>
                  <a:pt x="1646" y="675"/>
                </a:cubicBezTo>
                <a:cubicBezTo>
                  <a:pt x="1648" y="672"/>
                  <a:pt x="1648" y="669"/>
                  <a:pt x="1651" y="666"/>
                </a:cubicBezTo>
                <a:cubicBezTo>
                  <a:pt x="1651" y="666"/>
                  <a:pt x="1660" y="666"/>
                  <a:pt x="1660" y="663"/>
                </a:cubicBezTo>
                <a:cubicBezTo>
                  <a:pt x="1660" y="655"/>
                  <a:pt x="1660" y="649"/>
                  <a:pt x="1660" y="641"/>
                </a:cubicBezTo>
                <a:cubicBezTo>
                  <a:pt x="1665" y="638"/>
                  <a:pt x="1665" y="635"/>
                  <a:pt x="1671" y="635"/>
                </a:cubicBezTo>
                <a:cubicBezTo>
                  <a:pt x="1674" y="638"/>
                  <a:pt x="1682" y="641"/>
                  <a:pt x="1682" y="649"/>
                </a:cubicBezTo>
                <a:cubicBezTo>
                  <a:pt x="1671" y="658"/>
                  <a:pt x="1679" y="666"/>
                  <a:pt x="1691" y="675"/>
                </a:cubicBezTo>
                <a:cubicBezTo>
                  <a:pt x="1693" y="675"/>
                  <a:pt x="1693" y="675"/>
                  <a:pt x="1696" y="675"/>
                </a:cubicBezTo>
                <a:cubicBezTo>
                  <a:pt x="1699" y="675"/>
                  <a:pt x="1699" y="672"/>
                  <a:pt x="1702" y="672"/>
                </a:cubicBezTo>
                <a:cubicBezTo>
                  <a:pt x="1702" y="661"/>
                  <a:pt x="1713" y="661"/>
                  <a:pt x="1722" y="655"/>
                </a:cubicBezTo>
                <a:cubicBezTo>
                  <a:pt x="1730" y="641"/>
                  <a:pt x="1750" y="649"/>
                  <a:pt x="1764" y="641"/>
                </a:cubicBezTo>
                <a:cubicBezTo>
                  <a:pt x="1761" y="632"/>
                  <a:pt x="1761" y="624"/>
                  <a:pt x="1761" y="615"/>
                </a:cubicBezTo>
                <a:cubicBezTo>
                  <a:pt x="1767" y="610"/>
                  <a:pt x="1770" y="607"/>
                  <a:pt x="1781" y="601"/>
                </a:cubicBezTo>
                <a:cubicBezTo>
                  <a:pt x="1792" y="590"/>
                  <a:pt x="1795" y="601"/>
                  <a:pt x="1801" y="615"/>
                </a:cubicBezTo>
                <a:cubicBezTo>
                  <a:pt x="1806" y="627"/>
                  <a:pt x="1812" y="635"/>
                  <a:pt x="1817" y="646"/>
                </a:cubicBezTo>
                <a:cubicBezTo>
                  <a:pt x="1820" y="655"/>
                  <a:pt x="1817" y="658"/>
                  <a:pt x="1832" y="663"/>
                </a:cubicBezTo>
                <a:cubicBezTo>
                  <a:pt x="1837" y="663"/>
                  <a:pt x="1848" y="663"/>
                  <a:pt x="1860" y="663"/>
                </a:cubicBezTo>
                <a:cubicBezTo>
                  <a:pt x="1857" y="669"/>
                  <a:pt x="1848" y="669"/>
                  <a:pt x="1846" y="678"/>
                </a:cubicBezTo>
                <a:cubicBezTo>
                  <a:pt x="1846" y="683"/>
                  <a:pt x="1843" y="689"/>
                  <a:pt x="1857" y="697"/>
                </a:cubicBezTo>
                <a:cubicBezTo>
                  <a:pt x="1865" y="697"/>
                  <a:pt x="1877" y="709"/>
                  <a:pt x="1888" y="717"/>
                </a:cubicBezTo>
                <a:cubicBezTo>
                  <a:pt x="1891" y="717"/>
                  <a:pt x="1894" y="720"/>
                  <a:pt x="1896" y="723"/>
                </a:cubicBezTo>
                <a:cubicBezTo>
                  <a:pt x="1888" y="731"/>
                  <a:pt x="1882" y="742"/>
                  <a:pt x="1874" y="754"/>
                </a:cubicBezTo>
                <a:cubicBezTo>
                  <a:pt x="1874" y="762"/>
                  <a:pt x="1857" y="774"/>
                  <a:pt x="1848" y="776"/>
                </a:cubicBezTo>
                <a:cubicBezTo>
                  <a:pt x="1843" y="776"/>
                  <a:pt x="1837" y="776"/>
                  <a:pt x="1832" y="779"/>
                </a:cubicBezTo>
                <a:cubicBezTo>
                  <a:pt x="1820" y="771"/>
                  <a:pt x="1815" y="762"/>
                  <a:pt x="1809" y="757"/>
                </a:cubicBezTo>
                <a:cubicBezTo>
                  <a:pt x="1806" y="748"/>
                  <a:pt x="1809" y="737"/>
                  <a:pt x="1806" y="731"/>
                </a:cubicBezTo>
                <a:cubicBezTo>
                  <a:pt x="1801" y="728"/>
                  <a:pt x="1795" y="728"/>
                  <a:pt x="1789" y="726"/>
                </a:cubicBezTo>
                <a:cubicBezTo>
                  <a:pt x="1789" y="714"/>
                  <a:pt x="1792" y="700"/>
                  <a:pt x="1792" y="692"/>
                </a:cubicBezTo>
                <a:cubicBezTo>
                  <a:pt x="1781" y="692"/>
                  <a:pt x="1770" y="692"/>
                  <a:pt x="1767" y="683"/>
                </a:cubicBezTo>
                <a:cubicBezTo>
                  <a:pt x="1750" y="683"/>
                  <a:pt x="1750" y="683"/>
                  <a:pt x="1747" y="697"/>
                </a:cubicBezTo>
                <a:cubicBezTo>
                  <a:pt x="1739" y="703"/>
                  <a:pt x="1733" y="709"/>
                  <a:pt x="1727" y="711"/>
                </a:cubicBezTo>
                <a:cubicBezTo>
                  <a:pt x="1727" y="717"/>
                  <a:pt x="1727" y="720"/>
                  <a:pt x="1730" y="728"/>
                </a:cubicBezTo>
                <a:cubicBezTo>
                  <a:pt x="1730" y="742"/>
                  <a:pt x="1716" y="740"/>
                  <a:pt x="1710" y="745"/>
                </a:cubicBezTo>
                <a:cubicBezTo>
                  <a:pt x="1710" y="751"/>
                  <a:pt x="1708" y="762"/>
                  <a:pt x="1710" y="768"/>
                </a:cubicBezTo>
                <a:cubicBezTo>
                  <a:pt x="1722" y="768"/>
                  <a:pt x="1730" y="768"/>
                  <a:pt x="1741" y="768"/>
                </a:cubicBezTo>
                <a:cubicBezTo>
                  <a:pt x="1747" y="762"/>
                  <a:pt x="1750" y="757"/>
                  <a:pt x="1764" y="759"/>
                </a:cubicBezTo>
                <a:cubicBezTo>
                  <a:pt x="1767" y="762"/>
                  <a:pt x="1770" y="762"/>
                  <a:pt x="1772" y="768"/>
                </a:cubicBezTo>
                <a:cubicBezTo>
                  <a:pt x="1775" y="771"/>
                  <a:pt x="1775" y="774"/>
                  <a:pt x="1778" y="776"/>
                </a:cubicBezTo>
                <a:cubicBezTo>
                  <a:pt x="1778" y="782"/>
                  <a:pt x="1781" y="791"/>
                  <a:pt x="1781" y="796"/>
                </a:cubicBezTo>
                <a:cubicBezTo>
                  <a:pt x="1786" y="805"/>
                  <a:pt x="1795" y="813"/>
                  <a:pt x="1809" y="819"/>
                </a:cubicBezTo>
                <a:cubicBezTo>
                  <a:pt x="1815" y="824"/>
                  <a:pt x="1817" y="827"/>
                  <a:pt x="1820" y="833"/>
                </a:cubicBezTo>
                <a:cubicBezTo>
                  <a:pt x="1812" y="833"/>
                  <a:pt x="1809" y="841"/>
                  <a:pt x="1803" y="844"/>
                </a:cubicBezTo>
                <a:cubicBezTo>
                  <a:pt x="1801" y="855"/>
                  <a:pt x="1784" y="864"/>
                  <a:pt x="1775" y="867"/>
                </a:cubicBezTo>
                <a:cubicBezTo>
                  <a:pt x="1767" y="872"/>
                  <a:pt x="1761" y="881"/>
                  <a:pt x="1755" y="889"/>
                </a:cubicBezTo>
                <a:cubicBezTo>
                  <a:pt x="1733" y="912"/>
                  <a:pt x="1719" y="918"/>
                  <a:pt x="1733" y="954"/>
                </a:cubicBezTo>
                <a:cubicBezTo>
                  <a:pt x="1733" y="954"/>
                  <a:pt x="1736" y="957"/>
                  <a:pt x="1736" y="960"/>
                </a:cubicBezTo>
                <a:close/>
                <a:moveTo>
                  <a:pt x="1533" y="1045"/>
                </a:moveTo>
                <a:cubicBezTo>
                  <a:pt x="1519" y="1036"/>
                  <a:pt x="1522" y="1025"/>
                  <a:pt x="1522" y="1017"/>
                </a:cubicBezTo>
                <a:cubicBezTo>
                  <a:pt x="1524" y="1011"/>
                  <a:pt x="1524" y="1008"/>
                  <a:pt x="1527" y="1002"/>
                </a:cubicBezTo>
                <a:cubicBezTo>
                  <a:pt x="1524" y="997"/>
                  <a:pt x="1524" y="991"/>
                  <a:pt x="1524" y="985"/>
                </a:cubicBezTo>
                <a:cubicBezTo>
                  <a:pt x="1522" y="980"/>
                  <a:pt x="1519" y="971"/>
                  <a:pt x="1516" y="966"/>
                </a:cubicBezTo>
                <a:cubicBezTo>
                  <a:pt x="1516" y="954"/>
                  <a:pt x="1516" y="943"/>
                  <a:pt x="1516" y="932"/>
                </a:cubicBezTo>
                <a:cubicBezTo>
                  <a:pt x="1524" y="920"/>
                  <a:pt x="1527" y="912"/>
                  <a:pt x="1530" y="904"/>
                </a:cubicBezTo>
                <a:cubicBezTo>
                  <a:pt x="1530" y="901"/>
                  <a:pt x="1530" y="895"/>
                  <a:pt x="1533" y="892"/>
                </a:cubicBezTo>
                <a:cubicBezTo>
                  <a:pt x="1527" y="870"/>
                  <a:pt x="1519" y="853"/>
                  <a:pt x="1538" y="841"/>
                </a:cubicBezTo>
                <a:cubicBezTo>
                  <a:pt x="1541" y="827"/>
                  <a:pt x="1541" y="822"/>
                  <a:pt x="1541" y="813"/>
                </a:cubicBezTo>
                <a:cubicBezTo>
                  <a:pt x="1544" y="810"/>
                  <a:pt x="1544" y="807"/>
                  <a:pt x="1547" y="802"/>
                </a:cubicBezTo>
                <a:cubicBezTo>
                  <a:pt x="1550" y="788"/>
                  <a:pt x="1558" y="782"/>
                  <a:pt x="1569" y="776"/>
                </a:cubicBezTo>
                <a:cubicBezTo>
                  <a:pt x="1575" y="768"/>
                  <a:pt x="1581" y="754"/>
                  <a:pt x="1589" y="751"/>
                </a:cubicBezTo>
                <a:cubicBezTo>
                  <a:pt x="1592" y="748"/>
                  <a:pt x="1595" y="745"/>
                  <a:pt x="1598" y="742"/>
                </a:cubicBezTo>
                <a:cubicBezTo>
                  <a:pt x="1603" y="742"/>
                  <a:pt x="1623" y="745"/>
                  <a:pt x="1629" y="740"/>
                </a:cubicBezTo>
                <a:cubicBezTo>
                  <a:pt x="1634" y="737"/>
                  <a:pt x="1643" y="734"/>
                  <a:pt x="1648" y="728"/>
                </a:cubicBezTo>
                <a:cubicBezTo>
                  <a:pt x="1651" y="726"/>
                  <a:pt x="1651" y="726"/>
                  <a:pt x="1654" y="723"/>
                </a:cubicBezTo>
                <a:cubicBezTo>
                  <a:pt x="1657" y="726"/>
                  <a:pt x="1660" y="728"/>
                  <a:pt x="1662" y="728"/>
                </a:cubicBezTo>
                <a:cubicBezTo>
                  <a:pt x="1662" y="737"/>
                  <a:pt x="1643" y="740"/>
                  <a:pt x="1648" y="751"/>
                </a:cubicBezTo>
                <a:cubicBezTo>
                  <a:pt x="1660" y="754"/>
                  <a:pt x="1665" y="765"/>
                  <a:pt x="1677" y="782"/>
                </a:cubicBezTo>
                <a:cubicBezTo>
                  <a:pt x="1677" y="785"/>
                  <a:pt x="1677" y="788"/>
                  <a:pt x="1677" y="791"/>
                </a:cubicBezTo>
                <a:cubicBezTo>
                  <a:pt x="1668" y="805"/>
                  <a:pt x="1665" y="802"/>
                  <a:pt x="1654" y="810"/>
                </a:cubicBezTo>
                <a:cubicBezTo>
                  <a:pt x="1648" y="819"/>
                  <a:pt x="1637" y="833"/>
                  <a:pt x="1646" y="844"/>
                </a:cubicBezTo>
                <a:cubicBezTo>
                  <a:pt x="1648" y="847"/>
                  <a:pt x="1654" y="850"/>
                  <a:pt x="1657" y="853"/>
                </a:cubicBezTo>
                <a:cubicBezTo>
                  <a:pt x="1662" y="861"/>
                  <a:pt x="1671" y="867"/>
                  <a:pt x="1671" y="887"/>
                </a:cubicBezTo>
                <a:cubicBezTo>
                  <a:pt x="1668" y="892"/>
                  <a:pt x="1668" y="898"/>
                  <a:pt x="1665" y="904"/>
                </a:cubicBezTo>
                <a:cubicBezTo>
                  <a:pt x="1662" y="912"/>
                  <a:pt x="1651" y="923"/>
                  <a:pt x="1646" y="929"/>
                </a:cubicBezTo>
                <a:cubicBezTo>
                  <a:pt x="1646" y="932"/>
                  <a:pt x="1646" y="932"/>
                  <a:pt x="1646" y="935"/>
                </a:cubicBezTo>
                <a:cubicBezTo>
                  <a:pt x="1648" y="937"/>
                  <a:pt x="1654" y="943"/>
                  <a:pt x="1657" y="946"/>
                </a:cubicBezTo>
                <a:cubicBezTo>
                  <a:pt x="1660" y="954"/>
                  <a:pt x="1660" y="968"/>
                  <a:pt x="1657" y="980"/>
                </a:cubicBezTo>
                <a:cubicBezTo>
                  <a:pt x="1648" y="988"/>
                  <a:pt x="1640" y="1000"/>
                  <a:pt x="1629" y="1008"/>
                </a:cubicBezTo>
                <a:cubicBezTo>
                  <a:pt x="1617" y="1008"/>
                  <a:pt x="1606" y="1011"/>
                  <a:pt x="1595" y="1014"/>
                </a:cubicBezTo>
                <a:cubicBezTo>
                  <a:pt x="1581" y="1025"/>
                  <a:pt x="1572" y="1025"/>
                  <a:pt x="1561" y="1028"/>
                </a:cubicBezTo>
                <a:cubicBezTo>
                  <a:pt x="1555" y="1031"/>
                  <a:pt x="1553" y="1033"/>
                  <a:pt x="1547" y="1036"/>
                </a:cubicBezTo>
                <a:cubicBezTo>
                  <a:pt x="1541" y="1042"/>
                  <a:pt x="1536" y="1045"/>
                  <a:pt x="1533" y="1045"/>
                </a:cubicBezTo>
                <a:close/>
                <a:moveTo>
                  <a:pt x="1485" y="1206"/>
                </a:moveTo>
                <a:cubicBezTo>
                  <a:pt x="1468" y="1200"/>
                  <a:pt x="1465" y="1192"/>
                  <a:pt x="1454" y="1183"/>
                </a:cubicBezTo>
                <a:cubicBezTo>
                  <a:pt x="1451" y="1183"/>
                  <a:pt x="1448" y="1180"/>
                  <a:pt x="1443" y="1180"/>
                </a:cubicBezTo>
                <a:cubicBezTo>
                  <a:pt x="1431" y="1180"/>
                  <a:pt x="1417" y="1180"/>
                  <a:pt x="1409" y="1186"/>
                </a:cubicBezTo>
                <a:cubicBezTo>
                  <a:pt x="1403" y="1186"/>
                  <a:pt x="1395" y="1178"/>
                  <a:pt x="1395" y="1175"/>
                </a:cubicBezTo>
                <a:cubicBezTo>
                  <a:pt x="1378" y="1175"/>
                  <a:pt x="1375" y="1166"/>
                  <a:pt x="1369" y="1163"/>
                </a:cubicBezTo>
                <a:cubicBezTo>
                  <a:pt x="1364" y="1163"/>
                  <a:pt x="1358" y="1163"/>
                  <a:pt x="1350" y="1163"/>
                </a:cubicBezTo>
                <a:cubicBezTo>
                  <a:pt x="1344" y="1161"/>
                  <a:pt x="1336" y="1158"/>
                  <a:pt x="1330" y="1158"/>
                </a:cubicBezTo>
                <a:cubicBezTo>
                  <a:pt x="1330" y="1149"/>
                  <a:pt x="1333" y="1149"/>
                  <a:pt x="1333" y="1144"/>
                </a:cubicBezTo>
                <a:cubicBezTo>
                  <a:pt x="1333" y="1132"/>
                  <a:pt x="1333" y="1129"/>
                  <a:pt x="1327" y="1129"/>
                </a:cubicBezTo>
                <a:cubicBezTo>
                  <a:pt x="1324" y="1124"/>
                  <a:pt x="1324" y="1121"/>
                  <a:pt x="1324" y="1118"/>
                </a:cubicBezTo>
                <a:cubicBezTo>
                  <a:pt x="1333" y="1118"/>
                  <a:pt x="1341" y="1118"/>
                  <a:pt x="1353" y="1118"/>
                </a:cubicBezTo>
                <a:cubicBezTo>
                  <a:pt x="1358" y="1107"/>
                  <a:pt x="1355" y="1096"/>
                  <a:pt x="1355" y="1084"/>
                </a:cubicBezTo>
                <a:cubicBezTo>
                  <a:pt x="1353" y="1079"/>
                  <a:pt x="1350" y="1076"/>
                  <a:pt x="1350" y="1070"/>
                </a:cubicBezTo>
                <a:cubicBezTo>
                  <a:pt x="1344" y="1039"/>
                  <a:pt x="1344" y="1036"/>
                  <a:pt x="1375" y="1036"/>
                </a:cubicBezTo>
                <a:cubicBezTo>
                  <a:pt x="1381" y="1039"/>
                  <a:pt x="1389" y="1042"/>
                  <a:pt x="1395" y="1048"/>
                </a:cubicBezTo>
                <a:cubicBezTo>
                  <a:pt x="1398" y="1048"/>
                  <a:pt x="1403" y="1048"/>
                  <a:pt x="1406" y="1045"/>
                </a:cubicBezTo>
                <a:cubicBezTo>
                  <a:pt x="1406" y="1036"/>
                  <a:pt x="1406" y="1031"/>
                  <a:pt x="1406" y="1025"/>
                </a:cubicBezTo>
                <a:cubicBezTo>
                  <a:pt x="1406" y="1019"/>
                  <a:pt x="1420" y="1017"/>
                  <a:pt x="1426" y="1022"/>
                </a:cubicBezTo>
                <a:cubicBezTo>
                  <a:pt x="1429" y="1022"/>
                  <a:pt x="1434" y="1022"/>
                  <a:pt x="1437" y="1022"/>
                </a:cubicBezTo>
                <a:cubicBezTo>
                  <a:pt x="1443" y="1011"/>
                  <a:pt x="1443" y="991"/>
                  <a:pt x="1440" y="983"/>
                </a:cubicBezTo>
                <a:cubicBezTo>
                  <a:pt x="1440" y="974"/>
                  <a:pt x="1443" y="974"/>
                  <a:pt x="1446" y="968"/>
                </a:cubicBezTo>
                <a:cubicBezTo>
                  <a:pt x="1446" y="966"/>
                  <a:pt x="1446" y="963"/>
                  <a:pt x="1446" y="960"/>
                </a:cubicBezTo>
                <a:cubicBezTo>
                  <a:pt x="1443" y="957"/>
                  <a:pt x="1440" y="957"/>
                  <a:pt x="1437" y="957"/>
                </a:cubicBezTo>
                <a:cubicBezTo>
                  <a:pt x="1429" y="952"/>
                  <a:pt x="1417" y="946"/>
                  <a:pt x="1415" y="940"/>
                </a:cubicBezTo>
                <a:cubicBezTo>
                  <a:pt x="1403" y="940"/>
                  <a:pt x="1389" y="935"/>
                  <a:pt x="1384" y="932"/>
                </a:cubicBezTo>
                <a:cubicBezTo>
                  <a:pt x="1384" y="923"/>
                  <a:pt x="1386" y="923"/>
                  <a:pt x="1389" y="920"/>
                </a:cubicBezTo>
                <a:cubicBezTo>
                  <a:pt x="1386" y="912"/>
                  <a:pt x="1386" y="906"/>
                  <a:pt x="1386" y="904"/>
                </a:cubicBezTo>
                <a:cubicBezTo>
                  <a:pt x="1389" y="904"/>
                  <a:pt x="1392" y="895"/>
                  <a:pt x="1395" y="892"/>
                </a:cubicBezTo>
                <a:cubicBezTo>
                  <a:pt x="1398" y="892"/>
                  <a:pt x="1403" y="889"/>
                  <a:pt x="1412" y="895"/>
                </a:cubicBezTo>
                <a:cubicBezTo>
                  <a:pt x="1423" y="895"/>
                  <a:pt x="1434" y="895"/>
                  <a:pt x="1448" y="895"/>
                </a:cubicBezTo>
                <a:cubicBezTo>
                  <a:pt x="1460" y="884"/>
                  <a:pt x="1454" y="864"/>
                  <a:pt x="1454" y="855"/>
                </a:cubicBezTo>
                <a:cubicBezTo>
                  <a:pt x="1454" y="844"/>
                  <a:pt x="1462" y="844"/>
                  <a:pt x="1468" y="836"/>
                </a:cubicBezTo>
                <a:cubicBezTo>
                  <a:pt x="1471" y="830"/>
                  <a:pt x="1477" y="822"/>
                  <a:pt x="1482" y="816"/>
                </a:cubicBezTo>
                <a:cubicBezTo>
                  <a:pt x="1485" y="813"/>
                  <a:pt x="1491" y="807"/>
                  <a:pt x="1496" y="805"/>
                </a:cubicBezTo>
                <a:cubicBezTo>
                  <a:pt x="1499" y="802"/>
                  <a:pt x="1502" y="796"/>
                  <a:pt x="1505" y="793"/>
                </a:cubicBezTo>
                <a:cubicBezTo>
                  <a:pt x="1507" y="796"/>
                  <a:pt x="1510" y="796"/>
                  <a:pt x="1513" y="799"/>
                </a:cubicBezTo>
                <a:cubicBezTo>
                  <a:pt x="1516" y="799"/>
                  <a:pt x="1516" y="799"/>
                  <a:pt x="1516" y="799"/>
                </a:cubicBezTo>
                <a:cubicBezTo>
                  <a:pt x="1522" y="796"/>
                  <a:pt x="1524" y="791"/>
                  <a:pt x="1527" y="788"/>
                </a:cubicBezTo>
                <a:cubicBezTo>
                  <a:pt x="1530" y="788"/>
                  <a:pt x="1541" y="788"/>
                  <a:pt x="1541" y="802"/>
                </a:cubicBezTo>
                <a:cubicBezTo>
                  <a:pt x="1541" y="805"/>
                  <a:pt x="1538" y="807"/>
                  <a:pt x="1536" y="810"/>
                </a:cubicBezTo>
                <a:cubicBezTo>
                  <a:pt x="1536" y="824"/>
                  <a:pt x="1536" y="836"/>
                  <a:pt x="1524" y="847"/>
                </a:cubicBezTo>
                <a:cubicBezTo>
                  <a:pt x="1519" y="861"/>
                  <a:pt x="1524" y="878"/>
                  <a:pt x="1527" y="895"/>
                </a:cubicBezTo>
                <a:cubicBezTo>
                  <a:pt x="1527" y="906"/>
                  <a:pt x="1519" y="920"/>
                  <a:pt x="1513" y="929"/>
                </a:cubicBezTo>
                <a:cubicBezTo>
                  <a:pt x="1513" y="940"/>
                  <a:pt x="1513" y="954"/>
                  <a:pt x="1513" y="968"/>
                </a:cubicBezTo>
                <a:cubicBezTo>
                  <a:pt x="1516" y="974"/>
                  <a:pt x="1522" y="988"/>
                  <a:pt x="1522" y="1000"/>
                </a:cubicBezTo>
                <a:cubicBezTo>
                  <a:pt x="1516" y="1014"/>
                  <a:pt x="1513" y="1025"/>
                  <a:pt x="1519" y="1039"/>
                </a:cubicBezTo>
                <a:cubicBezTo>
                  <a:pt x="1522" y="1045"/>
                  <a:pt x="1524" y="1045"/>
                  <a:pt x="1527" y="1053"/>
                </a:cubicBezTo>
                <a:cubicBezTo>
                  <a:pt x="1527" y="1059"/>
                  <a:pt x="1527" y="1065"/>
                  <a:pt x="1527" y="1070"/>
                </a:cubicBezTo>
                <a:cubicBezTo>
                  <a:pt x="1530" y="1079"/>
                  <a:pt x="1536" y="1087"/>
                  <a:pt x="1538" y="1098"/>
                </a:cubicBezTo>
                <a:cubicBezTo>
                  <a:pt x="1544" y="1107"/>
                  <a:pt x="1553" y="1115"/>
                  <a:pt x="1555" y="1132"/>
                </a:cubicBezTo>
                <a:cubicBezTo>
                  <a:pt x="1550" y="1129"/>
                  <a:pt x="1547" y="1129"/>
                  <a:pt x="1541" y="1129"/>
                </a:cubicBezTo>
                <a:cubicBezTo>
                  <a:pt x="1530" y="1129"/>
                  <a:pt x="1496" y="1127"/>
                  <a:pt x="1491" y="1132"/>
                </a:cubicBezTo>
                <a:cubicBezTo>
                  <a:pt x="1491" y="1132"/>
                  <a:pt x="1491" y="1135"/>
                  <a:pt x="1491" y="1138"/>
                </a:cubicBezTo>
                <a:cubicBezTo>
                  <a:pt x="1496" y="1141"/>
                  <a:pt x="1502" y="1146"/>
                  <a:pt x="1510" y="1152"/>
                </a:cubicBezTo>
                <a:cubicBezTo>
                  <a:pt x="1510" y="1155"/>
                  <a:pt x="1510" y="1158"/>
                  <a:pt x="1510" y="1161"/>
                </a:cubicBezTo>
                <a:cubicBezTo>
                  <a:pt x="1499" y="1163"/>
                  <a:pt x="1496" y="1169"/>
                  <a:pt x="1488" y="1178"/>
                </a:cubicBezTo>
                <a:cubicBezTo>
                  <a:pt x="1488" y="1186"/>
                  <a:pt x="1488" y="1194"/>
                  <a:pt x="1488" y="1206"/>
                </a:cubicBezTo>
                <a:cubicBezTo>
                  <a:pt x="1488" y="1206"/>
                  <a:pt x="1488" y="1206"/>
                  <a:pt x="1485" y="1206"/>
                </a:cubicBezTo>
                <a:close/>
                <a:moveTo>
                  <a:pt x="1310" y="994"/>
                </a:moveTo>
                <a:cubicBezTo>
                  <a:pt x="1307" y="988"/>
                  <a:pt x="1307" y="983"/>
                  <a:pt x="1305" y="980"/>
                </a:cubicBezTo>
                <a:cubicBezTo>
                  <a:pt x="1305" y="963"/>
                  <a:pt x="1302" y="949"/>
                  <a:pt x="1299" y="937"/>
                </a:cubicBezTo>
                <a:cubicBezTo>
                  <a:pt x="1291" y="923"/>
                  <a:pt x="1276" y="915"/>
                  <a:pt x="1271" y="906"/>
                </a:cubicBezTo>
                <a:cubicBezTo>
                  <a:pt x="1268" y="904"/>
                  <a:pt x="1262" y="904"/>
                  <a:pt x="1260" y="901"/>
                </a:cubicBezTo>
                <a:cubicBezTo>
                  <a:pt x="1262" y="895"/>
                  <a:pt x="1282" y="892"/>
                  <a:pt x="1291" y="892"/>
                </a:cubicBezTo>
                <a:cubicBezTo>
                  <a:pt x="1299" y="884"/>
                  <a:pt x="1296" y="884"/>
                  <a:pt x="1313" y="881"/>
                </a:cubicBezTo>
                <a:cubicBezTo>
                  <a:pt x="1316" y="878"/>
                  <a:pt x="1319" y="875"/>
                  <a:pt x="1322" y="872"/>
                </a:cubicBezTo>
                <a:cubicBezTo>
                  <a:pt x="1319" y="864"/>
                  <a:pt x="1319" y="858"/>
                  <a:pt x="1319" y="853"/>
                </a:cubicBezTo>
                <a:cubicBezTo>
                  <a:pt x="1324" y="844"/>
                  <a:pt x="1330" y="836"/>
                  <a:pt x="1333" y="827"/>
                </a:cubicBezTo>
                <a:cubicBezTo>
                  <a:pt x="1336" y="822"/>
                  <a:pt x="1336" y="816"/>
                  <a:pt x="1336" y="813"/>
                </a:cubicBezTo>
                <a:cubicBezTo>
                  <a:pt x="1344" y="813"/>
                  <a:pt x="1353" y="802"/>
                  <a:pt x="1364" y="810"/>
                </a:cubicBezTo>
                <a:cubicBezTo>
                  <a:pt x="1364" y="813"/>
                  <a:pt x="1364" y="816"/>
                  <a:pt x="1367" y="819"/>
                </a:cubicBezTo>
                <a:cubicBezTo>
                  <a:pt x="1364" y="824"/>
                  <a:pt x="1361" y="827"/>
                  <a:pt x="1358" y="836"/>
                </a:cubicBezTo>
                <a:cubicBezTo>
                  <a:pt x="1350" y="847"/>
                  <a:pt x="1350" y="850"/>
                  <a:pt x="1350" y="870"/>
                </a:cubicBezTo>
                <a:cubicBezTo>
                  <a:pt x="1358" y="870"/>
                  <a:pt x="1364" y="870"/>
                  <a:pt x="1369" y="872"/>
                </a:cubicBezTo>
                <a:cubicBezTo>
                  <a:pt x="1372" y="875"/>
                  <a:pt x="1378" y="884"/>
                  <a:pt x="1389" y="887"/>
                </a:cubicBezTo>
                <a:cubicBezTo>
                  <a:pt x="1389" y="892"/>
                  <a:pt x="1386" y="895"/>
                  <a:pt x="1381" y="901"/>
                </a:cubicBezTo>
                <a:cubicBezTo>
                  <a:pt x="1378" y="906"/>
                  <a:pt x="1372" y="909"/>
                  <a:pt x="1367" y="915"/>
                </a:cubicBezTo>
                <a:cubicBezTo>
                  <a:pt x="1347" y="915"/>
                  <a:pt x="1358" y="918"/>
                  <a:pt x="1353" y="935"/>
                </a:cubicBezTo>
                <a:cubicBezTo>
                  <a:pt x="1344" y="946"/>
                  <a:pt x="1344" y="943"/>
                  <a:pt x="1344" y="963"/>
                </a:cubicBezTo>
                <a:cubicBezTo>
                  <a:pt x="1347" y="966"/>
                  <a:pt x="1347" y="968"/>
                  <a:pt x="1350" y="968"/>
                </a:cubicBezTo>
                <a:cubicBezTo>
                  <a:pt x="1355" y="971"/>
                  <a:pt x="1367" y="974"/>
                  <a:pt x="1364" y="985"/>
                </a:cubicBezTo>
                <a:cubicBezTo>
                  <a:pt x="1364" y="988"/>
                  <a:pt x="1361" y="991"/>
                  <a:pt x="1361" y="994"/>
                </a:cubicBezTo>
                <a:cubicBezTo>
                  <a:pt x="1355" y="994"/>
                  <a:pt x="1350" y="997"/>
                  <a:pt x="1347" y="1000"/>
                </a:cubicBezTo>
                <a:cubicBezTo>
                  <a:pt x="1327" y="1014"/>
                  <a:pt x="1333" y="1014"/>
                  <a:pt x="1310" y="994"/>
                </a:cubicBezTo>
                <a:close/>
                <a:moveTo>
                  <a:pt x="1150" y="1531"/>
                </a:moveTo>
                <a:cubicBezTo>
                  <a:pt x="1147" y="1531"/>
                  <a:pt x="1147" y="1531"/>
                  <a:pt x="1144" y="1531"/>
                </a:cubicBezTo>
                <a:cubicBezTo>
                  <a:pt x="1133" y="1522"/>
                  <a:pt x="1127" y="1522"/>
                  <a:pt x="1119" y="1514"/>
                </a:cubicBezTo>
                <a:cubicBezTo>
                  <a:pt x="1116" y="1511"/>
                  <a:pt x="1113" y="1511"/>
                  <a:pt x="1113" y="1508"/>
                </a:cubicBezTo>
                <a:cubicBezTo>
                  <a:pt x="1113" y="1505"/>
                  <a:pt x="1113" y="1502"/>
                  <a:pt x="1113" y="1500"/>
                </a:cubicBezTo>
                <a:cubicBezTo>
                  <a:pt x="1124" y="1485"/>
                  <a:pt x="1119" y="1477"/>
                  <a:pt x="1110" y="1466"/>
                </a:cubicBezTo>
                <a:cubicBezTo>
                  <a:pt x="1099" y="1454"/>
                  <a:pt x="1096" y="1440"/>
                  <a:pt x="1090" y="1435"/>
                </a:cubicBezTo>
                <a:cubicBezTo>
                  <a:pt x="1082" y="1418"/>
                  <a:pt x="1085" y="1423"/>
                  <a:pt x="1071" y="1420"/>
                </a:cubicBezTo>
                <a:cubicBezTo>
                  <a:pt x="1068" y="1420"/>
                  <a:pt x="1065" y="1418"/>
                  <a:pt x="1062" y="1418"/>
                </a:cubicBezTo>
                <a:cubicBezTo>
                  <a:pt x="1059" y="1412"/>
                  <a:pt x="1054" y="1406"/>
                  <a:pt x="1051" y="1401"/>
                </a:cubicBezTo>
                <a:cubicBezTo>
                  <a:pt x="1048" y="1392"/>
                  <a:pt x="1045" y="1384"/>
                  <a:pt x="1043" y="1378"/>
                </a:cubicBezTo>
                <a:cubicBezTo>
                  <a:pt x="1040" y="1372"/>
                  <a:pt x="1037" y="1370"/>
                  <a:pt x="1037" y="1367"/>
                </a:cubicBezTo>
                <a:cubicBezTo>
                  <a:pt x="1014" y="1367"/>
                  <a:pt x="1026" y="1387"/>
                  <a:pt x="1020" y="1398"/>
                </a:cubicBezTo>
                <a:cubicBezTo>
                  <a:pt x="1017" y="1398"/>
                  <a:pt x="1017" y="1398"/>
                  <a:pt x="1014" y="1398"/>
                </a:cubicBezTo>
                <a:cubicBezTo>
                  <a:pt x="1014" y="1387"/>
                  <a:pt x="1009" y="1375"/>
                  <a:pt x="1006" y="1367"/>
                </a:cubicBezTo>
                <a:cubicBezTo>
                  <a:pt x="1012" y="1364"/>
                  <a:pt x="1012" y="1353"/>
                  <a:pt x="1012" y="1353"/>
                </a:cubicBezTo>
                <a:cubicBezTo>
                  <a:pt x="1012" y="1347"/>
                  <a:pt x="1012" y="1341"/>
                  <a:pt x="1014" y="1336"/>
                </a:cubicBezTo>
                <a:cubicBezTo>
                  <a:pt x="1006" y="1324"/>
                  <a:pt x="1006" y="1310"/>
                  <a:pt x="1006" y="1302"/>
                </a:cubicBezTo>
                <a:cubicBezTo>
                  <a:pt x="1009" y="1296"/>
                  <a:pt x="1014" y="1293"/>
                  <a:pt x="1017" y="1291"/>
                </a:cubicBezTo>
                <a:cubicBezTo>
                  <a:pt x="1014" y="1282"/>
                  <a:pt x="1014" y="1276"/>
                  <a:pt x="1014" y="1268"/>
                </a:cubicBezTo>
                <a:cubicBezTo>
                  <a:pt x="1012" y="1262"/>
                  <a:pt x="1009" y="1257"/>
                  <a:pt x="1006" y="1254"/>
                </a:cubicBezTo>
                <a:cubicBezTo>
                  <a:pt x="1003" y="1242"/>
                  <a:pt x="997" y="1228"/>
                  <a:pt x="995" y="1223"/>
                </a:cubicBezTo>
                <a:cubicBezTo>
                  <a:pt x="983" y="1209"/>
                  <a:pt x="969" y="1194"/>
                  <a:pt x="969" y="1180"/>
                </a:cubicBezTo>
                <a:cubicBezTo>
                  <a:pt x="964" y="1178"/>
                  <a:pt x="958" y="1175"/>
                  <a:pt x="952" y="1169"/>
                </a:cubicBezTo>
                <a:cubicBezTo>
                  <a:pt x="950" y="1169"/>
                  <a:pt x="950" y="1166"/>
                  <a:pt x="950" y="1166"/>
                </a:cubicBezTo>
                <a:cubicBezTo>
                  <a:pt x="947" y="1166"/>
                  <a:pt x="947" y="1166"/>
                  <a:pt x="947" y="1166"/>
                </a:cubicBezTo>
                <a:cubicBezTo>
                  <a:pt x="947" y="1158"/>
                  <a:pt x="944" y="1149"/>
                  <a:pt x="947" y="1146"/>
                </a:cubicBezTo>
                <a:cubicBezTo>
                  <a:pt x="958" y="1141"/>
                  <a:pt x="958" y="1129"/>
                  <a:pt x="958" y="1121"/>
                </a:cubicBezTo>
                <a:cubicBezTo>
                  <a:pt x="955" y="1115"/>
                  <a:pt x="950" y="1110"/>
                  <a:pt x="947" y="1107"/>
                </a:cubicBezTo>
                <a:cubicBezTo>
                  <a:pt x="947" y="1101"/>
                  <a:pt x="947" y="1098"/>
                  <a:pt x="947" y="1096"/>
                </a:cubicBezTo>
                <a:cubicBezTo>
                  <a:pt x="958" y="1096"/>
                  <a:pt x="969" y="1093"/>
                  <a:pt x="981" y="1093"/>
                </a:cubicBezTo>
                <a:cubicBezTo>
                  <a:pt x="986" y="1096"/>
                  <a:pt x="995" y="1104"/>
                  <a:pt x="997" y="1113"/>
                </a:cubicBezTo>
                <a:cubicBezTo>
                  <a:pt x="997" y="1127"/>
                  <a:pt x="1012" y="1141"/>
                  <a:pt x="1026" y="1155"/>
                </a:cubicBezTo>
                <a:cubicBezTo>
                  <a:pt x="1028" y="1155"/>
                  <a:pt x="1034" y="1152"/>
                  <a:pt x="1040" y="1163"/>
                </a:cubicBezTo>
                <a:cubicBezTo>
                  <a:pt x="1045" y="1163"/>
                  <a:pt x="1048" y="1161"/>
                  <a:pt x="1057" y="1158"/>
                </a:cubicBezTo>
                <a:cubicBezTo>
                  <a:pt x="1057" y="1155"/>
                  <a:pt x="1059" y="1155"/>
                  <a:pt x="1059" y="1155"/>
                </a:cubicBezTo>
                <a:cubicBezTo>
                  <a:pt x="1059" y="1158"/>
                  <a:pt x="1062" y="1158"/>
                  <a:pt x="1062" y="1158"/>
                </a:cubicBezTo>
                <a:cubicBezTo>
                  <a:pt x="1062" y="1163"/>
                  <a:pt x="1071" y="1166"/>
                  <a:pt x="1079" y="1166"/>
                </a:cubicBezTo>
                <a:cubicBezTo>
                  <a:pt x="1079" y="1166"/>
                  <a:pt x="1082" y="1169"/>
                  <a:pt x="1082" y="1172"/>
                </a:cubicBezTo>
                <a:cubicBezTo>
                  <a:pt x="1085" y="1172"/>
                  <a:pt x="1088" y="1172"/>
                  <a:pt x="1093" y="1172"/>
                </a:cubicBezTo>
                <a:cubicBezTo>
                  <a:pt x="1093" y="1169"/>
                  <a:pt x="1096" y="1166"/>
                  <a:pt x="1102" y="1163"/>
                </a:cubicBezTo>
                <a:cubicBezTo>
                  <a:pt x="1107" y="1163"/>
                  <a:pt x="1116" y="1161"/>
                  <a:pt x="1121" y="1161"/>
                </a:cubicBezTo>
                <a:cubicBezTo>
                  <a:pt x="1124" y="1158"/>
                  <a:pt x="1124" y="1155"/>
                  <a:pt x="1124" y="1155"/>
                </a:cubicBezTo>
                <a:cubicBezTo>
                  <a:pt x="1124" y="1138"/>
                  <a:pt x="1113" y="1118"/>
                  <a:pt x="1121" y="1113"/>
                </a:cubicBezTo>
                <a:cubicBezTo>
                  <a:pt x="1124" y="1115"/>
                  <a:pt x="1127" y="1121"/>
                  <a:pt x="1136" y="1124"/>
                </a:cubicBezTo>
                <a:cubicBezTo>
                  <a:pt x="1138" y="1127"/>
                  <a:pt x="1138" y="1127"/>
                  <a:pt x="1141" y="1129"/>
                </a:cubicBezTo>
                <a:cubicBezTo>
                  <a:pt x="1147" y="1132"/>
                  <a:pt x="1155" y="1132"/>
                  <a:pt x="1167" y="1129"/>
                </a:cubicBezTo>
                <a:cubicBezTo>
                  <a:pt x="1169" y="1127"/>
                  <a:pt x="1169" y="1124"/>
                  <a:pt x="1172" y="1121"/>
                </a:cubicBezTo>
                <a:cubicBezTo>
                  <a:pt x="1172" y="1107"/>
                  <a:pt x="1169" y="1101"/>
                  <a:pt x="1167" y="1096"/>
                </a:cubicBezTo>
                <a:cubicBezTo>
                  <a:pt x="1172" y="1090"/>
                  <a:pt x="1183" y="1076"/>
                  <a:pt x="1192" y="1084"/>
                </a:cubicBezTo>
                <a:cubicBezTo>
                  <a:pt x="1195" y="1090"/>
                  <a:pt x="1198" y="1096"/>
                  <a:pt x="1212" y="1104"/>
                </a:cubicBezTo>
                <a:cubicBezTo>
                  <a:pt x="1214" y="1107"/>
                  <a:pt x="1217" y="1107"/>
                  <a:pt x="1223" y="1110"/>
                </a:cubicBezTo>
                <a:cubicBezTo>
                  <a:pt x="1229" y="1118"/>
                  <a:pt x="1240" y="1124"/>
                  <a:pt x="1248" y="1138"/>
                </a:cubicBezTo>
                <a:cubicBezTo>
                  <a:pt x="1248" y="1141"/>
                  <a:pt x="1251" y="1144"/>
                  <a:pt x="1251" y="1146"/>
                </a:cubicBezTo>
                <a:cubicBezTo>
                  <a:pt x="1254" y="1152"/>
                  <a:pt x="1262" y="1166"/>
                  <a:pt x="1271" y="1169"/>
                </a:cubicBezTo>
                <a:cubicBezTo>
                  <a:pt x="1282" y="1169"/>
                  <a:pt x="1293" y="1169"/>
                  <a:pt x="1305" y="1169"/>
                </a:cubicBezTo>
                <a:cubicBezTo>
                  <a:pt x="1313" y="1163"/>
                  <a:pt x="1316" y="1161"/>
                  <a:pt x="1327" y="1161"/>
                </a:cubicBezTo>
                <a:cubicBezTo>
                  <a:pt x="1336" y="1163"/>
                  <a:pt x="1341" y="1166"/>
                  <a:pt x="1350" y="1169"/>
                </a:cubicBezTo>
                <a:cubicBezTo>
                  <a:pt x="1355" y="1169"/>
                  <a:pt x="1361" y="1169"/>
                  <a:pt x="1369" y="1169"/>
                </a:cubicBezTo>
                <a:cubicBezTo>
                  <a:pt x="1375" y="1175"/>
                  <a:pt x="1378" y="1180"/>
                  <a:pt x="1392" y="1180"/>
                </a:cubicBezTo>
                <a:cubicBezTo>
                  <a:pt x="1395" y="1183"/>
                  <a:pt x="1400" y="1186"/>
                  <a:pt x="1403" y="1189"/>
                </a:cubicBezTo>
                <a:cubicBezTo>
                  <a:pt x="1403" y="1197"/>
                  <a:pt x="1403" y="1206"/>
                  <a:pt x="1403" y="1214"/>
                </a:cubicBezTo>
                <a:cubicBezTo>
                  <a:pt x="1392" y="1223"/>
                  <a:pt x="1386" y="1237"/>
                  <a:pt x="1384" y="1251"/>
                </a:cubicBezTo>
                <a:cubicBezTo>
                  <a:pt x="1378" y="1259"/>
                  <a:pt x="1369" y="1271"/>
                  <a:pt x="1358" y="1279"/>
                </a:cubicBezTo>
                <a:cubicBezTo>
                  <a:pt x="1338" y="1285"/>
                  <a:pt x="1338" y="1276"/>
                  <a:pt x="1327" y="1268"/>
                </a:cubicBezTo>
                <a:cubicBezTo>
                  <a:pt x="1322" y="1259"/>
                  <a:pt x="1310" y="1257"/>
                  <a:pt x="1307" y="1259"/>
                </a:cubicBezTo>
                <a:cubicBezTo>
                  <a:pt x="1307" y="1259"/>
                  <a:pt x="1305" y="1259"/>
                  <a:pt x="1305" y="1262"/>
                </a:cubicBezTo>
                <a:cubicBezTo>
                  <a:pt x="1305" y="1268"/>
                  <a:pt x="1305" y="1274"/>
                  <a:pt x="1305" y="1279"/>
                </a:cubicBezTo>
                <a:cubicBezTo>
                  <a:pt x="1307" y="1288"/>
                  <a:pt x="1310" y="1296"/>
                  <a:pt x="1310" y="1307"/>
                </a:cubicBezTo>
                <a:cubicBezTo>
                  <a:pt x="1307" y="1316"/>
                  <a:pt x="1305" y="1327"/>
                  <a:pt x="1307" y="1339"/>
                </a:cubicBezTo>
                <a:cubicBezTo>
                  <a:pt x="1310" y="1341"/>
                  <a:pt x="1313" y="1344"/>
                  <a:pt x="1316" y="1347"/>
                </a:cubicBezTo>
                <a:cubicBezTo>
                  <a:pt x="1322" y="1350"/>
                  <a:pt x="1333" y="1367"/>
                  <a:pt x="1322" y="1381"/>
                </a:cubicBezTo>
                <a:cubicBezTo>
                  <a:pt x="1310" y="1387"/>
                  <a:pt x="1310" y="1384"/>
                  <a:pt x="1310" y="1398"/>
                </a:cubicBezTo>
                <a:cubicBezTo>
                  <a:pt x="1316" y="1409"/>
                  <a:pt x="1333" y="1406"/>
                  <a:pt x="1344" y="1420"/>
                </a:cubicBezTo>
                <a:cubicBezTo>
                  <a:pt x="1344" y="1423"/>
                  <a:pt x="1344" y="1435"/>
                  <a:pt x="1341" y="1440"/>
                </a:cubicBezTo>
                <a:cubicBezTo>
                  <a:pt x="1327" y="1440"/>
                  <a:pt x="1313" y="1437"/>
                  <a:pt x="1305" y="1435"/>
                </a:cubicBezTo>
                <a:cubicBezTo>
                  <a:pt x="1305" y="1426"/>
                  <a:pt x="1302" y="1418"/>
                  <a:pt x="1299" y="1412"/>
                </a:cubicBezTo>
                <a:cubicBezTo>
                  <a:pt x="1288" y="1412"/>
                  <a:pt x="1285" y="1420"/>
                  <a:pt x="1276" y="1423"/>
                </a:cubicBezTo>
                <a:cubicBezTo>
                  <a:pt x="1274" y="1423"/>
                  <a:pt x="1268" y="1423"/>
                  <a:pt x="1265" y="1423"/>
                </a:cubicBezTo>
                <a:cubicBezTo>
                  <a:pt x="1251" y="1412"/>
                  <a:pt x="1248" y="1398"/>
                  <a:pt x="1248" y="1389"/>
                </a:cubicBezTo>
                <a:cubicBezTo>
                  <a:pt x="1245" y="1387"/>
                  <a:pt x="1243" y="1384"/>
                  <a:pt x="1243" y="1381"/>
                </a:cubicBezTo>
                <a:cubicBezTo>
                  <a:pt x="1223" y="1381"/>
                  <a:pt x="1217" y="1378"/>
                  <a:pt x="1214" y="1398"/>
                </a:cubicBezTo>
                <a:cubicBezTo>
                  <a:pt x="1209" y="1404"/>
                  <a:pt x="1206" y="1401"/>
                  <a:pt x="1200" y="1404"/>
                </a:cubicBezTo>
                <a:cubicBezTo>
                  <a:pt x="1200" y="1406"/>
                  <a:pt x="1200" y="1409"/>
                  <a:pt x="1200" y="1412"/>
                </a:cubicBezTo>
                <a:cubicBezTo>
                  <a:pt x="1206" y="1418"/>
                  <a:pt x="1214" y="1426"/>
                  <a:pt x="1209" y="1440"/>
                </a:cubicBezTo>
                <a:cubicBezTo>
                  <a:pt x="1206" y="1449"/>
                  <a:pt x="1192" y="1454"/>
                  <a:pt x="1183" y="1460"/>
                </a:cubicBezTo>
                <a:cubicBezTo>
                  <a:pt x="1183" y="1460"/>
                  <a:pt x="1183" y="1463"/>
                  <a:pt x="1181" y="1463"/>
                </a:cubicBezTo>
                <a:cubicBezTo>
                  <a:pt x="1181" y="1468"/>
                  <a:pt x="1181" y="1474"/>
                  <a:pt x="1181" y="1483"/>
                </a:cubicBezTo>
                <a:cubicBezTo>
                  <a:pt x="1186" y="1491"/>
                  <a:pt x="1195" y="1485"/>
                  <a:pt x="1195" y="1505"/>
                </a:cubicBezTo>
                <a:cubicBezTo>
                  <a:pt x="1192" y="1508"/>
                  <a:pt x="1192" y="1511"/>
                  <a:pt x="1192" y="1514"/>
                </a:cubicBezTo>
                <a:cubicBezTo>
                  <a:pt x="1186" y="1517"/>
                  <a:pt x="1183" y="1517"/>
                  <a:pt x="1181" y="1519"/>
                </a:cubicBezTo>
                <a:cubicBezTo>
                  <a:pt x="1169" y="1522"/>
                  <a:pt x="1158" y="1528"/>
                  <a:pt x="1150" y="1531"/>
                </a:cubicBezTo>
                <a:close/>
                <a:moveTo>
                  <a:pt x="1116" y="1796"/>
                </a:moveTo>
                <a:cubicBezTo>
                  <a:pt x="1107" y="1788"/>
                  <a:pt x="1099" y="1782"/>
                  <a:pt x="1093" y="1779"/>
                </a:cubicBezTo>
                <a:cubicBezTo>
                  <a:pt x="1093" y="1768"/>
                  <a:pt x="1093" y="1762"/>
                  <a:pt x="1090" y="1754"/>
                </a:cubicBezTo>
                <a:cubicBezTo>
                  <a:pt x="1088" y="1754"/>
                  <a:pt x="1088" y="1751"/>
                  <a:pt x="1085" y="1751"/>
                </a:cubicBezTo>
                <a:cubicBezTo>
                  <a:pt x="1074" y="1751"/>
                  <a:pt x="1065" y="1757"/>
                  <a:pt x="1059" y="1765"/>
                </a:cubicBezTo>
                <a:cubicBezTo>
                  <a:pt x="1057" y="1765"/>
                  <a:pt x="1051" y="1762"/>
                  <a:pt x="1045" y="1762"/>
                </a:cubicBezTo>
                <a:cubicBezTo>
                  <a:pt x="1043" y="1754"/>
                  <a:pt x="1040" y="1748"/>
                  <a:pt x="1034" y="1745"/>
                </a:cubicBezTo>
                <a:cubicBezTo>
                  <a:pt x="1023" y="1728"/>
                  <a:pt x="1023" y="1734"/>
                  <a:pt x="1006" y="1731"/>
                </a:cubicBezTo>
                <a:cubicBezTo>
                  <a:pt x="997" y="1723"/>
                  <a:pt x="1000" y="1711"/>
                  <a:pt x="1000" y="1706"/>
                </a:cubicBezTo>
                <a:cubicBezTo>
                  <a:pt x="1003" y="1694"/>
                  <a:pt x="1006" y="1686"/>
                  <a:pt x="1000" y="1678"/>
                </a:cubicBezTo>
                <a:cubicBezTo>
                  <a:pt x="981" y="1672"/>
                  <a:pt x="983" y="1675"/>
                  <a:pt x="983" y="1663"/>
                </a:cubicBezTo>
                <a:cubicBezTo>
                  <a:pt x="981" y="1658"/>
                  <a:pt x="978" y="1652"/>
                  <a:pt x="978" y="1646"/>
                </a:cubicBezTo>
                <a:cubicBezTo>
                  <a:pt x="975" y="1644"/>
                  <a:pt x="975" y="1641"/>
                  <a:pt x="972" y="1638"/>
                </a:cubicBezTo>
                <a:cubicBezTo>
                  <a:pt x="969" y="1621"/>
                  <a:pt x="966" y="1618"/>
                  <a:pt x="952" y="1618"/>
                </a:cubicBezTo>
                <a:cubicBezTo>
                  <a:pt x="944" y="1624"/>
                  <a:pt x="933" y="1629"/>
                  <a:pt x="927" y="1629"/>
                </a:cubicBezTo>
                <a:cubicBezTo>
                  <a:pt x="927" y="1629"/>
                  <a:pt x="927" y="1629"/>
                  <a:pt x="924" y="1629"/>
                </a:cubicBezTo>
                <a:cubicBezTo>
                  <a:pt x="924" y="1615"/>
                  <a:pt x="924" y="1601"/>
                  <a:pt x="924" y="1587"/>
                </a:cubicBezTo>
                <a:cubicBezTo>
                  <a:pt x="927" y="1581"/>
                  <a:pt x="930" y="1576"/>
                  <a:pt x="933" y="1570"/>
                </a:cubicBezTo>
                <a:cubicBezTo>
                  <a:pt x="941" y="1556"/>
                  <a:pt x="950" y="1553"/>
                  <a:pt x="964" y="1542"/>
                </a:cubicBezTo>
                <a:cubicBezTo>
                  <a:pt x="966" y="1539"/>
                  <a:pt x="972" y="1536"/>
                  <a:pt x="975" y="1531"/>
                </a:cubicBezTo>
                <a:cubicBezTo>
                  <a:pt x="975" y="1525"/>
                  <a:pt x="975" y="1517"/>
                  <a:pt x="978" y="1511"/>
                </a:cubicBezTo>
                <a:cubicBezTo>
                  <a:pt x="978" y="1508"/>
                  <a:pt x="981" y="1505"/>
                  <a:pt x="981" y="1502"/>
                </a:cubicBezTo>
                <a:cubicBezTo>
                  <a:pt x="981" y="1491"/>
                  <a:pt x="981" y="1474"/>
                  <a:pt x="986" y="1468"/>
                </a:cubicBezTo>
                <a:cubicBezTo>
                  <a:pt x="986" y="1457"/>
                  <a:pt x="989" y="1449"/>
                  <a:pt x="983" y="1440"/>
                </a:cubicBezTo>
                <a:cubicBezTo>
                  <a:pt x="978" y="1435"/>
                  <a:pt x="969" y="1429"/>
                  <a:pt x="964" y="1423"/>
                </a:cubicBezTo>
                <a:cubicBezTo>
                  <a:pt x="964" y="1418"/>
                  <a:pt x="964" y="1415"/>
                  <a:pt x="964" y="1409"/>
                </a:cubicBezTo>
                <a:cubicBezTo>
                  <a:pt x="969" y="1409"/>
                  <a:pt x="975" y="1406"/>
                  <a:pt x="983" y="1404"/>
                </a:cubicBezTo>
                <a:cubicBezTo>
                  <a:pt x="989" y="1389"/>
                  <a:pt x="981" y="1372"/>
                  <a:pt x="981" y="1364"/>
                </a:cubicBezTo>
                <a:cubicBezTo>
                  <a:pt x="986" y="1358"/>
                  <a:pt x="989" y="1353"/>
                  <a:pt x="997" y="1361"/>
                </a:cubicBezTo>
                <a:cubicBezTo>
                  <a:pt x="1003" y="1372"/>
                  <a:pt x="1009" y="1384"/>
                  <a:pt x="1012" y="1401"/>
                </a:cubicBezTo>
                <a:cubicBezTo>
                  <a:pt x="1014" y="1404"/>
                  <a:pt x="1014" y="1404"/>
                  <a:pt x="1023" y="1404"/>
                </a:cubicBezTo>
                <a:cubicBezTo>
                  <a:pt x="1028" y="1395"/>
                  <a:pt x="1026" y="1384"/>
                  <a:pt x="1026" y="1378"/>
                </a:cubicBezTo>
                <a:cubicBezTo>
                  <a:pt x="1028" y="1375"/>
                  <a:pt x="1031" y="1375"/>
                  <a:pt x="1034" y="1372"/>
                </a:cubicBezTo>
                <a:cubicBezTo>
                  <a:pt x="1037" y="1378"/>
                  <a:pt x="1040" y="1387"/>
                  <a:pt x="1043" y="1398"/>
                </a:cubicBezTo>
                <a:cubicBezTo>
                  <a:pt x="1048" y="1404"/>
                  <a:pt x="1051" y="1415"/>
                  <a:pt x="1062" y="1423"/>
                </a:cubicBezTo>
                <a:cubicBezTo>
                  <a:pt x="1068" y="1423"/>
                  <a:pt x="1074" y="1426"/>
                  <a:pt x="1079" y="1426"/>
                </a:cubicBezTo>
                <a:cubicBezTo>
                  <a:pt x="1085" y="1437"/>
                  <a:pt x="1090" y="1449"/>
                  <a:pt x="1096" y="1460"/>
                </a:cubicBezTo>
                <a:cubicBezTo>
                  <a:pt x="1102" y="1466"/>
                  <a:pt x="1107" y="1474"/>
                  <a:pt x="1113" y="1480"/>
                </a:cubicBezTo>
                <a:cubicBezTo>
                  <a:pt x="1113" y="1483"/>
                  <a:pt x="1113" y="1485"/>
                  <a:pt x="1116" y="1488"/>
                </a:cubicBezTo>
                <a:cubicBezTo>
                  <a:pt x="1107" y="1497"/>
                  <a:pt x="1107" y="1494"/>
                  <a:pt x="1107" y="1508"/>
                </a:cubicBezTo>
                <a:cubicBezTo>
                  <a:pt x="1113" y="1517"/>
                  <a:pt x="1116" y="1522"/>
                  <a:pt x="1133" y="1528"/>
                </a:cubicBezTo>
                <a:cubicBezTo>
                  <a:pt x="1136" y="1531"/>
                  <a:pt x="1136" y="1533"/>
                  <a:pt x="1147" y="1536"/>
                </a:cubicBezTo>
                <a:cubicBezTo>
                  <a:pt x="1150" y="1536"/>
                  <a:pt x="1155" y="1536"/>
                  <a:pt x="1158" y="1533"/>
                </a:cubicBezTo>
                <a:cubicBezTo>
                  <a:pt x="1169" y="1531"/>
                  <a:pt x="1181" y="1525"/>
                  <a:pt x="1195" y="1519"/>
                </a:cubicBezTo>
                <a:cubicBezTo>
                  <a:pt x="1200" y="1508"/>
                  <a:pt x="1200" y="1502"/>
                  <a:pt x="1200" y="1494"/>
                </a:cubicBezTo>
                <a:cubicBezTo>
                  <a:pt x="1195" y="1485"/>
                  <a:pt x="1189" y="1483"/>
                  <a:pt x="1186" y="1480"/>
                </a:cubicBezTo>
                <a:cubicBezTo>
                  <a:pt x="1186" y="1468"/>
                  <a:pt x="1183" y="1468"/>
                  <a:pt x="1189" y="1463"/>
                </a:cubicBezTo>
                <a:cubicBezTo>
                  <a:pt x="1198" y="1457"/>
                  <a:pt x="1209" y="1452"/>
                  <a:pt x="1214" y="1440"/>
                </a:cubicBezTo>
                <a:cubicBezTo>
                  <a:pt x="1214" y="1435"/>
                  <a:pt x="1214" y="1432"/>
                  <a:pt x="1214" y="1429"/>
                </a:cubicBezTo>
                <a:cubicBezTo>
                  <a:pt x="1212" y="1418"/>
                  <a:pt x="1209" y="1415"/>
                  <a:pt x="1206" y="1412"/>
                </a:cubicBezTo>
                <a:cubicBezTo>
                  <a:pt x="1206" y="1409"/>
                  <a:pt x="1206" y="1409"/>
                  <a:pt x="1206" y="1409"/>
                </a:cubicBezTo>
                <a:cubicBezTo>
                  <a:pt x="1209" y="1406"/>
                  <a:pt x="1212" y="1406"/>
                  <a:pt x="1212" y="1406"/>
                </a:cubicBezTo>
                <a:cubicBezTo>
                  <a:pt x="1229" y="1392"/>
                  <a:pt x="1212" y="1384"/>
                  <a:pt x="1240" y="1387"/>
                </a:cubicBezTo>
                <a:cubicBezTo>
                  <a:pt x="1243" y="1395"/>
                  <a:pt x="1248" y="1406"/>
                  <a:pt x="1251" y="1415"/>
                </a:cubicBezTo>
                <a:cubicBezTo>
                  <a:pt x="1254" y="1420"/>
                  <a:pt x="1257" y="1423"/>
                  <a:pt x="1262" y="1429"/>
                </a:cubicBezTo>
                <a:cubicBezTo>
                  <a:pt x="1268" y="1429"/>
                  <a:pt x="1274" y="1429"/>
                  <a:pt x="1279" y="1429"/>
                </a:cubicBezTo>
                <a:cubicBezTo>
                  <a:pt x="1285" y="1423"/>
                  <a:pt x="1291" y="1420"/>
                  <a:pt x="1296" y="1418"/>
                </a:cubicBezTo>
                <a:cubicBezTo>
                  <a:pt x="1296" y="1418"/>
                  <a:pt x="1296" y="1420"/>
                  <a:pt x="1299" y="1420"/>
                </a:cubicBezTo>
                <a:cubicBezTo>
                  <a:pt x="1299" y="1429"/>
                  <a:pt x="1299" y="1446"/>
                  <a:pt x="1291" y="1452"/>
                </a:cubicBezTo>
                <a:cubicBezTo>
                  <a:pt x="1285" y="1454"/>
                  <a:pt x="1282" y="1454"/>
                  <a:pt x="1279" y="1454"/>
                </a:cubicBezTo>
                <a:cubicBezTo>
                  <a:pt x="1274" y="1452"/>
                  <a:pt x="1268" y="1449"/>
                  <a:pt x="1262" y="1446"/>
                </a:cubicBezTo>
                <a:cubicBezTo>
                  <a:pt x="1243" y="1446"/>
                  <a:pt x="1240" y="1449"/>
                  <a:pt x="1226" y="1460"/>
                </a:cubicBezTo>
                <a:cubicBezTo>
                  <a:pt x="1223" y="1463"/>
                  <a:pt x="1223" y="1466"/>
                  <a:pt x="1220" y="1468"/>
                </a:cubicBezTo>
                <a:cubicBezTo>
                  <a:pt x="1220" y="1474"/>
                  <a:pt x="1217" y="1480"/>
                  <a:pt x="1223" y="1488"/>
                </a:cubicBezTo>
                <a:cubicBezTo>
                  <a:pt x="1223" y="1494"/>
                  <a:pt x="1229" y="1508"/>
                  <a:pt x="1243" y="1500"/>
                </a:cubicBezTo>
                <a:cubicBezTo>
                  <a:pt x="1254" y="1500"/>
                  <a:pt x="1262" y="1494"/>
                  <a:pt x="1262" y="1514"/>
                </a:cubicBezTo>
                <a:cubicBezTo>
                  <a:pt x="1260" y="1519"/>
                  <a:pt x="1257" y="1528"/>
                  <a:pt x="1254" y="1536"/>
                </a:cubicBezTo>
                <a:cubicBezTo>
                  <a:pt x="1243" y="1550"/>
                  <a:pt x="1248" y="1559"/>
                  <a:pt x="1268" y="1567"/>
                </a:cubicBezTo>
                <a:cubicBezTo>
                  <a:pt x="1268" y="1570"/>
                  <a:pt x="1268" y="1576"/>
                  <a:pt x="1268" y="1579"/>
                </a:cubicBezTo>
                <a:cubicBezTo>
                  <a:pt x="1268" y="1584"/>
                  <a:pt x="1260" y="1598"/>
                  <a:pt x="1268" y="1610"/>
                </a:cubicBezTo>
                <a:cubicBezTo>
                  <a:pt x="1271" y="1615"/>
                  <a:pt x="1276" y="1621"/>
                  <a:pt x="1282" y="1627"/>
                </a:cubicBezTo>
                <a:cubicBezTo>
                  <a:pt x="1291" y="1629"/>
                  <a:pt x="1302" y="1632"/>
                  <a:pt x="1313" y="1635"/>
                </a:cubicBezTo>
                <a:cubicBezTo>
                  <a:pt x="1316" y="1635"/>
                  <a:pt x="1319" y="1638"/>
                  <a:pt x="1324" y="1641"/>
                </a:cubicBezTo>
                <a:cubicBezTo>
                  <a:pt x="1327" y="1641"/>
                  <a:pt x="1333" y="1641"/>
                  <a:pt x="1336" y="1641"/>
                </a:cubicBezTo>
                <a:cubicBezTo>
                  <a:pt x="1336" y="1646"/>
                  <a:pt x="1338" y="1649"/>
                  <a:pt x="1338" y="1652"/>
                </a:cubicBezTo>
                <a:cubicBezTo>
                  <a:pt x="1336" y="1655"/>
                  <a:pt x="1336" y="1658"/>
                  <a:pt x="1333" y="1661"/>
                </a:cubicBezTo>
                <a:cubicBezTo>
                  <a:pt x="1327" y="1666"/>
                  <a:pt x="1322" y="1669"/>
                  <a:pt x="1316" y="1669"/>
                </a:cubicBezTo>
                <a:cubicBezTo>
                  <a:pt x="1296" y="1669"/>
                  <a:pt x="1288" y="1678"/>
                  <a:pt x="1274" y="1686"/>
                </a:cubicBezTo>
                <a:cubicBezTo>
                  <a:pt x="1271" y="1692"/>
                  <a:pt x="1268" y="1697"/>
                  <a:pt x="1262" y="1703"/>
                </a:cubicBezTo>
                <a:cubicBezTo>
                  <a:pt x="1257" y="1703"/>
                  <a:pt x="1251" y="1703"/>
                  <a:pt x="1245" y="1703"/>
                </a:cubicBezTo>
                <a:cubicBezTo>
                  <a:pt x="1240" y="1706"/>
                  <a:pt x="1231" y="1720"/>
                  <a:pt x="1223" y="1717"/>
                </a:cubicBezTo>
                <a:cubicBezTo>
                  <a:pt x="1212" y="1700"/>
                  <a:pt x="1203" y="1706"/>
                  <a:pt x="1195" y="1714"/>
                </a:cubicBezTo>
                <a:cubicBezTo>
                  <a:pt x="1181" y="1717"/>
                  <a:pt x="1178" y="1709"/>
                  <a:pt x="1172" y="1706"/>
                </a:cubicBezTo>
                <a:cubicBezTo>
                  <a:pt x="1155" y="1700"/>
                  <a:pt x="1152" y="1709"/>
                  <a:pt x="1147" y="1717"/>
                </a:cubicBezTo>
                <a:cubicBezTo>
                  <a:pt x="1141" y="1723"/>
                  <a:pt x="1130" y="1714"/>
                  <a:pt x="1127" y="1714"/>
                </a:cubicBezTo>
                <a:cubicBezTo>
                  <a:pt x="1124" y="1714"/>
                  <a:pt x="1121" y="1714"/>
                  <a:pt x="1119" y="1714"/>
                </a:cubicBezTo>
                <a:cubicBezTo>
                  <a:pt x="1110" y="1723"/>
                  <a:pt x="1110" y="1720"/>
                  <a:pt x="1110" y="1734"/>
                </a:cubicBezTo>
                <a:cubicBezTo>
                  <a:pt x="1116" y="1742"/>
                  <a:pt x="1121" y="1748"/>
                  <a:pt x="1116" y="1762"/>
                </a:cubicBezTo>
                <a:cubicBezTo>
                  <a:pt x="1116" y="1768"/>
                  <a:pt x="1121" y="1776"/>
                  <a:pt x="1121" y="1791"/>
                </a:cubicBezTo>
                <a:cubicBezTo>
                  <a:pt x="1119" y="1793"/>
                  <a:pt x="1116" y="1796"/>
                  <a:pt x="1116" y="1796"/>
                </a:cubicBezTo>
                <a:close/>
                <a:moveTo>
                  <a:pt x="1338" y="1601"/>
                </a:moveTo>
                <a:cubicBezTo>
                  <a:pt x="1324" y="1596"/>
                  <a:pt x="1322" y="1590"/>
                  <a:pt x="1316" y="1584"/>
                </a:cubicBezTo>
                <a:cubicBezTo>
                  <a:pt x="1313" y="1584"/>
                  <a:pt x="1310" y="1581"/>
                  <a:pt x="1307" y="1581"/>
                </a:cubicBezTo>
                <a:cubicBezTo>
                  <a:pt x="1291" y="1581"/>
                  <a:pt x="1288" y="1581"/>
                  <a:pt x="1276" y="1590"/>
                </a:cubicBezTo>
                <a:cubicBezTo>
                  <a:pt x="1276" y="1593"/>
                  <a:pt x="1274" y="1596"/>
                  <a:pt x="1271" y="1598"/>
                </a:cubicBezTo>
                <a:cubicBezTo>
                  <a:pt x="1271" y="1590"/>
                  <a:pt x="1271" y="1587"/>
                  <a:pt x="1274" y="1581"/>
                </a:cubicBezTo>
                <a:cubicBezTo>
                  <a:pt x="1274" y="1576"/>
                  <a:pt x="1274" y="1570"/>
                  <a:pt x="1274" y="1562"/>
                </a:cubicBezTo>
                <a:cubicBezTo>
                  <a:pt x="1268" y="1559"/>
                  <a:pt x="1260" y="1556"/>
                  <a:pt x="1254" y="1553"/>
                </a:cubicBezTo>
                <a:cubicBezTo>
                  <a:pt x="1254" y="1550"/>
                  <a:pt x="1257" y="1545"/>
                  <a:pt x="1257" y="1542"/>
                </a:cubicBezTo>
                <a:cubicBezTo>
                  <a:pt x="1260" y="1533"/>
                  <a:pt x="1262" y="1525"/>
                  <a:pt x="1265" y="1517"/>
                </a:cubicBezTo>
                <a:cubicBezTo>
                  <a:pt x="1268" y="1514"/>
                  <a:pt x="1265" y="1502"/>
                  <a:pt x="1265" y="1500"/>
                </a:cubicBezTo>
                <a:cubicBezTo>
                  <a:pt x="1262" y="1497"/>
                  <a:pt x="1260" y="1494"/>
                  <a:pt x="1260" y="1494"/>
                </a:cubicBezTo>
                <a:cubicBezTo>
                  <a:pt x="1251" y="1494"/>
                  <a:pt x="1243" y="1494"/>
                  <a:pt x="1234" y="1497"/>
                </a:cubicBezTo>
                <a:cubicBezTo>
                  <a:pt x="1226" y="1497"/>
                  <a:pt x="1229" y="1488"/>
                  <a:pt x="1229" y="1485"/>
                </a:cubicBezTo>
                <a:cubicBezTo>
                  <a:pt x="1226" y="1483"/>
                  <a:pt x="1226" y="1483"/>
                  <a:pt x="1226" y="1480"/>
                </a:cubicBezTo>
                <a:cubicBezTo>
                  <a:pt x="1226" y="1457"/>
                  <a:pt x="1234" y="1457"/>
                  <a:pt x="1254" y="1452"/>
                </a:cubicBezTo>
                <a:cubicBezTo>
                  <a:pt x="1257" y="1452"/>
                  <a:pt x="1257" y="1452"/>
                  <a:pt x="1260" y="1452"/>
                </a:cubicBezTo>
                <a:cubicBezTo>
                  <a:pt x="1268" y="1457"/>
                  <a:pt x="1279" y="1463"/>
                  <a:pt x="1293" y="1457"/>
                </a:cubicBezTo>
                <a:cubicBezTo>
                  <a:pt x="1296" y="1454"/>
                  <a:pt x="1296" y="1452"/>
                  <a:pt x="1299" y="1452"/>
                </a:cubicBezTo>
                <a:cubicBezTo>
                  <a:pt x="1299" y="1449"/>
                  <a:pt x="1302" y="1443"/>
                  <a:pt x="1302" y="1440"/>
                </a:cubicBezTo>
                <a:cubicBezTo>
                  <a:pt x="1302" y="1440"/>
                  <a:pt x="1305" y="1440"/>
                  <a:pt x="1307" y="1440"/>
                </a:cubicBezTo>
                <a:cubicBezTo>
                  <a:pt x="1310" y="1446"/>
                  <a:pt x="1330" y="1446"/>
                  <a:pt x="1344" y="1446"/>
                </a:cubicBezTo>
                <a:cubicBezTo>
                  <a:pt x="1353" y="1437"/>
                  <a:pt x="1350" y="1426"/>
                  <a:pt x="1350" y="1418"/>
                </a:cubicBezTo>
                <a:cubicBezTo>
                  <a:pt x="1338" y="1406"/>
                  <a:pt x="1327" y="1404"/>
                  <a:pt x="1319" y="1401"/>
                </a:cubicBezTo>
                <a:cubicBezTo>
                  <a:pt x="1313" y="1389"/>
                  <a:pt x="1316" y="1387"/>
                  <a:pt x="1327" y="1387"/>
                </a:cubicBezTo>
                <a:cubicBezTo>
                  <a:pt x="1330" y="1389"/>
                  <a:pt x="1333" y="1392"/>
                  <a:pt x="1336" y="1392"/>
                </a:cubicBezTo>
                <a:cubicBezTo>
                  <a:pt x="1344" y="1395"/>
                  <a:pt x="1350" y="1395"/>
                  <a:pt x="1355" y="1398"/>
                </a:cubicBezTo>
                <a:cubicBezTo>
                  <a:pt x="1375" y="1398"/>
                  <a:pt x="1398" y="1381"/>
                  <a:pt x="1406" y="1364"/>
                </a:cubicBezTo>
                <a:cubicBezTo>
                  <a:pt x="1406" y="1350"/>
                  <a:pt x="1417" y="1350"/>
                  <a:pt x="1429" y="1350"/>
                </a:cubicBezTo>
                <a:cubicBezTo>
                  <a:pt x="1437" y="1353"/>
                  <a:pt x="1443" y="1367"/>
                  <a:pt x="1446" y="1381"/>
                </a:cubicBezTo>
                <a:cubicBezTo>
                  <a:pt x="1454" y="1389"/>
                  <a:pt x="1460" y="1401"/>
                  <a:pt x="1474" y="1412"/>
                </a:cubicBezTo>
                <a:cubicBezTo>
                  <a:pt x="1477" y="1412"/>
                  <a:pt x="1482" y="1415"/>
                  <a:pt x="1488" y="1415"/>
                </a:cubicBezTo>
                <a:cubicBezTo>
                  <a:pt x="1488" y="1423"/>
                  <a:pt x="1496" y="1435"/>
                  <a:pt x="1488" y="1446"/>
                </a:cubicBezTo>
                <a:cubicBezTo>
                  <a:pt x="1471" y="1457"/>
                  <a:pt x="1460" y="1449"/>
                  <a:pt x="1462" y="1474"/>
                </a:cubicBezTo>
                <a:cubicBezTo>
                  <a:pt x="1465" y="1474"/>
                  <a:pt x="1471" y="1471"/>
                  <a:pt x="1474" y="1471"/>
                </a:cubicBezTo>
                <a:cubicBezTo>
                  <a:pt x="1482" y="1471"/>
                  <a:pt x="1488" y="1471"/>
                  <a:pt x="1493" y="1471"/>
                </a:cubicBezTo>
                <a:cubicBezTo>
                  <a:pt x="1493" y="1480"/>
                  <a:pt x="1493" y="1491"/>
                  <a:pt x="1493" y="1502"/>
                </a:cubicBezTo>
                <a:cubicBezTo>
                  <a:pt x="1493" y="1508"/>
                  <a:pt x="1496" y="1511"/>
                  <a:pt x="1505" y="1517"/>
                </a:cubicBezTo>
                <a:cubicBezTo>
                  <a:pt x="1505" y="1519"/>
                  <a:pt x="1507" y="1522"/>
                  <a:pt x="1510" y="1528"/>
                </a:cubicBezTo>
                <a:cubicBezTo>
                  <a:pt x="1499" y="1528"/>
                  <a:pt x="1493" y="1533"/>
                  <a:pt x="1485" y="1536"/>
                </a:cubicBezTo>
                <a:cubicBezTo>
                  <a:pt x="1477" y="1550"/>
                  <a:pt x="1462" y="1556"/>
                  <a:pt x="1451" y="1565"/>
                </a:cubicBezTo>
                <a:cubicBezTo>
                  <a:pt x="1443" y="1570"/>
                  <a:pt x="1431" y="1573"/>
                  <a:pt x="1423" y="1570"/>
                </a:cubicBezTo>
                <a:cubicBezTo>
                  <a:pt x="1417" y="1570"/>
                  <a:pt x="1415" y="1567"/>
                  <a:pt x="1409" y="1565"/>
                </a:cubicBezTo>
                <a:cubicBezTo>
                  <a:pt x="1398" y="1550"/>
                  <a:pt x="1398" y="1556"/>
                  <a:pt x="1386" y="1553"/>
                </a:cubicBezTo>
                <a:cubicBezTo>
                  <a:pt x="1384" y="1556"/>
                  <a:pt x="1381" y="1556"/>
                  <a:pt x="1381" y="1559"/>
                </a:cubicBezTo>
                <a:cubicBezTo>
                  <a:pt x="1381" y="1562"/>
                  <a:pt x="1381" y="1565"/>
                  <a:pt x="1381" y="1567"/>
                </a:cubicBezTo>
                <a:cubicBezTo>
                  <a:pt x="1372" y="1576"/>
                  <a:pt x="1361" y="1584"/>
                  <a:pt x="1355" y="1596"/>
                </a:cubicBezTo>
                <a:cubicBezTo>
                  <a:pt x="1347" y="1598"/>
                  <a:pt x="1341" y="1598"/>
                  <a:pt x="1338" y="1601"/>
                </a:cubicBezTo>
                <a:close/>
                <a:moveTo>
                  <a:pt x="1485" y="1776"/>
                </a:moveTo>
                <a:cubicBezTo>
                  <a:pt x="1485" y="1774"/>
                  <a:pt x="1485" y="1771"/>
                  <a:pt x="1485" y="1768"/>
                </a:cubicBezTo>
                <a:cubicBezTo>
                  <a:pt x="1482" y="1768"/>
                  <a:pt x="1482" y="1765"/>
                  <a:pt x="1479" y="1765"/>
                </a:cubicBezTo>
                <a:cubicBezTo>
                  <a:pt x="1477" y="1765"/>
                  <a:pt x="1477" y="1762"/>
                  <a:pt x="1474" y="1762"/>
                </a:cubicBezTo>
                <a:cubicBezTo>
                  <a:pt x="1471" y="1751"/>
                  <a:pt x="1465" y="1751"/>
                  <a:pt x="1460" y="1754"/>
                </a:cubicBezTo>
                <a:cubicBezTo>
                  <a:pt x="1457" y="1759"/>
                  <a:pt x="1457" y="1762"/>
                  <a:pt x="1457" y="1765"/>
                </a:cubicBezTo>
                <a:cubicBezTo>
                  <a:pt x="1446" y="1768"/>
                  <a:pt x="1434" y="1768"/>
                  <a:pt x="1423" y="1768"/>
                </a:cubicBezTo>
                <a:cubicBezTo>
                  <a:pt x="1417" y="1768"/>
                  <a:pt x="1412" y="1765"/>
                  <a:pt x="1403" y="1765"/>
                </a:cubicBezTo>
                <a:cubicBezTo>
                  <a:pt x="1398" y="1762"/>
                  <a:pt x="1395" y="1762"/>
                  <a:pt x="1389" y="1762"/>
                </a:cubicBezTo>
                <a:cubicBezTo>
                  <a:pt x="1384" y="1757"/>
                  <a:pt x="1381" y="1754"/>
                  <a:pt x="1375" y="1748"/>
                </a:cubicBezTo>
                <a:cubicBezTo>
                  <a:pt x="1375" y="1745"/>
                  <a:pt x="1372" y="1742"/>
                  <a:pt x="1369" y="1740"/>
                </a:cubicBezTo>
                <a:cubicBezTo>
                  <a:pt x="1369" y="1740"/>
                  <a:pt x="1369" y="1740"/>
                  <a:pt x="1369" y="1740"/>
                </a:cubicBezTo>
                <a:cubicBezTo>
                  <a:pt x="1364" y="1728"/>
                  <a:pt x="1369" y="1726"/>
                  <a:pt x="1372" y="1717"/>
                </a:cubicBezTo>
                <a:cubicBezTo>
                  <a:pt x="1372" y="1714"/>
                  <a:pt x="1372" y="1709"/>
                  <a:pt x="1372" y="1706"/>
                </a:cubicBezTo>
                <a:cubicBezTo>
                  <a:pt x="1369" y="1703"/>
                  <a:pt x="1364" y="1700"/>
                  <a:pt x="1361" y="1697"/>
                </a:cubicBezTo>
                <a:cubicBezTo>
                  <a:pt x="1361" y="1694"/>
                  <a:pt x="1361" y="1694"/>
                  <a:pt x="1361" y="1694"/>
                </a:cubicBezTo>
                <a:cubicBezTo>
                  <a:pt x="1344" y="1694"/>
                  <a:pt x="1333" y="1694"/>
                  <a:pt x="1322" y="1692"/>
                </a:cubicBezTo>
                <a:cubicBezTo>
                  <a:pt x="1319" y="1692"/>
                  <a:pt x="1316" y="1689"/>
                  <a:pt x="1310" y="1689"/>
                </a:cubicBezTo>
                <a:cubicBezTo>
                  <a:pt x="1310" y="1683"/>
                  <a:pt x="1307" y="1680"/>
                  <a:pt x="1307" y="1675"/>
                </a:cubicBezTo>
                <a:cubicBezTo>
                  <a:pt x="1310" y="1675"/>
                  <a:pt x="1316" y="1675"/>
                  <a:pt x="1322" y="1675"/>
                </a:cubicBezTo>
                <a:cubicBezTo>
                  <a:pt x="1327" y="1675"/>
                  <a:pt x="1333" y="1666"/>
                  <a:pt x="1338" y="1663"/>
                </a:cubicBezTo>
                <a:cubicBezTo>
                  <a:pt x="1344" y="1652"/>
                  <a:pt x="1344" y="1644"/>
                  <a:pt x="1338" y="1638"/>
                </a:cubicBezTo>
                <a:cubicBezTo>
                  <a:pt x="1336" y="1638"/>
                  <a:pt x="1330" y="1638"/>
                  <a:pt x="1327" y="1638"/>
                </a:cubicBezTo>
                <a:cubicBezTo>
                  <a:pt x="1310" y="1627"/>
                  <a:pt x="1293" y="1624"/>
                  <a:pt x="1282" y="1618"/>
                </a:cubicBezTo>
                <a:cubicBezTo>
                  <a:pt x="1276" y="1613"/>
                  <a:pt x="1274" y="1607"/>
                  <a:pt x="1274" y="1604"/>
                </a:cubicBezTo>
                <a:cubicBezTo>
                  <a:pt x="1282" y="1590"/>
                  <a:pt x="1282" y="1587"/>
                  <a:pt x="1302" y="1587"/>
                </a:cubicBezTo>
                <a:cubicBezTo>
                  <a:pt x="1307" y="1587"/>
                  <a:pt x="1310" y="1590"/>
                  <a:pt x="1316" y="1590"/>
                </a:cubicBezTo>
                <a:cubicBezTo>
                  <a:pt x="1319" y="1596"/>
                  <a:pt x="1324" y="1598"/>
                  <a:pt x="1330" y="1604"/>
                </a:cubicBezTo>
                <a:cubicBezTo>
                  <a:pt x="1336" y="1604"/>
                  <a:pt x="1341" y="1607"/>
                  <a:pt x="1353" y="1604"/>
                </a:cubicBezTo>
                <a:cubicBezTo>
                  <a:pt x="1364" y="1596"/>
                  <a:pt x="1375" y="1579"/>
                  <a:pt x="1386" y="1570"/>
                </a:cubicBezTo>
                <a:cubicBezTo>
                  <a:pt x="1386" y="1567"/>
                  <a:pt x="1386" y="1565"/>
                  <a:pt x="1386" y="1559"/>
                </a:cubicBezTo>
                <a:cubicBezTo>
                  <a:pt x="1389" y="1559"/>
                  <a:pt x="1392" y="1559"/>
                  <a:pt x="1398" y="1559"/>
                </a:cubicBezTo>
                <a:cubicBezTo>
                  <a:pt x="1398" y="1562"/>
                  <a:pt x="1400" y="1562"/>
                  <a:pt x="1400" y="1565"/>
                </a:cubicBezTo>
                <a:cubicBezTo>
                  <a:pt x="1406" y="1567"/>
                  <a:pt x="1415" y="1573"/>
                  <a:pt x="1426" y="1579"/>
                </a:cubicBezTo>
                <a:cubicBezTo>
                  <a:pt x="1429" y="1579"/>
                  <a:pt x="1431" y="1579"/>
                  <a:pt x="1434" y="1579"/>
                </a:cubicBezTo>
                <a:cubicBezTo>
                  <a:pt x="1440" y="1576"/>
                  <a:pt x="1446" y="1573"/>
                  <a:pt x="1454" y="1570"/>
                </a:cubicBezTo>
                <a:cubicBezTo>
                  <a:pt x="1462" y="1562"/>
                  <a:pt x="1468" y="1559"/>
                  <a:pt x="1479" y="1553"/>
                </a:cubicBezTo>
                <a:cubicBezTo>
                  <a:pt x="1479" y="1550"/>
                  <a:pt x="1482" y="1550"/>
                  <a:pt x="1485" y="1548"/>
                </a:cubicBezTo>
                <a:cubicBezTo>
                  <a:pt x="1493" y="1536"/>
                  <a:pt x="1499" y="1533"/>
                  <a:pt x="1513" y="1531"/>
                </a:cubicBezTo>
                <a:cubicBezTo>
                  <a:pt x="1519" y="1531"/>
                  <a:pt x="1524" y="1531"/>
                  <a:pt x="1533" y="1531"/>
                </a:cubicBezTo>
                <a:cubicBezTo>
                  <a:pt x="1547" y="1522"/>
                  <a:pt x="1550" y="1514"/>
                  <a:pt x="1569" y="1514"/>
                </a:cubicBezTo>
                <a:cubicBezTo>
                  <a:pt x="1572" y="1519"/>
                  <a:pt x="1575" y="1525"/>
                  <a:pt x="1581" y="1531"/>
                </a:cubicBezTo>
                <a:cubicBezTo>
                  <a:pt x="1584" y="1533"/>
                  <a:pt x="1586" y="1536"/>
                  <a:pt x="1589" y="1539"/>
                </a:cubicBezTo>
                <a:cubicBezTo>
                  <a:pt x="1584" y="1548"/>
                  <a:pt x="1578" y="1556"/>
                  <a:pt x="1572" y="1567"/>
                </a:cubicBezTo>
                <a:cubicBezTo>
                  <a:pt x="1572" y="1570"/>
                  <a:pt x="1572" y="1576"/>
                  <a:pt x="1572" y="1579"/>
                </a:cubicBezTo>
                <a:cubicBezTo>
                  <a:pt x="1575" y="1581"/>
                  <a:pt x="1581" y="1581"/>
                  <a:pt x="1589" y="1581"/>
                </a:cubicBezTo>
                <a:cubicBezTo>
                  <a:pt x="1589" y="1587"/>
                  <a:pt x="1592" y="1590"/>
                  <a:pt x="1592" y="1596"/>
                </a:cubicBezTo>
                <a:cubicBezTo>
                  <a:pt x="1595" y="1598"/>
                  <a:pt x="1595" y="1598"/>
                  <a:pt x="1598" y="1601"/>
                </a:cubicBezTo>
                <a:cubicBezTo>
                  <a:pt x="1603" y="1601"/>
                  <a:pt x="1612" y="1598"/>
                  <a:pt x="1617" y="1598"/>
                </a:cubicBezTo>
                <a:cubicBezTo>
                  <a:pt x="1623" y="1604"/>
                  <a:pt x="1623" y="1615"/>
                  <a:pt x="1623" y="1627"/>
                </a:cubicBezTo>
                <a:cubicBezTo>
                  <a:pt x="1623" y="1629"/>
                  <a:pt x="1620" y="1632"/>
                  <a:pt x="1615" y="1635"/>
                </a:cubicBezTo>
                <a:cubicBezTo>
                  <a:pt x="1615" y="1638"/>
                  <a:pt x="1612" y="1638"/>
                  <a:pt x="1609" y="1638"/>
                </a:cubicBezTo>
                <a:cubicBezTo>
                  <a:pt x="1609" y="1646"/>
                  <a:pt x="1609" y="1655"/>
                  <a:pt x="1606" y="1661"/>
                </a:cubicBezTo>
                <a:cubicBezTo>
                  <a:pt x="1606" y="1666"/>
                  <a:pt x="1603" y="1669"/>
                  <a:pt x="1600" y="1675"/>
                </a:cubicBezTo>
                <a:cubicBezTo>
                  <a:pt x="1598" y="1675"/>
                  <a:pt x="1592" y="1678"/>
                  <a:pt x="1592" y="1683"/>
                </a:cubicBezTo>
                <a:cubicBezTo>
                  <a:pt x="1581" y="1683"/>
                  <a:pt x="1572" y="1706"/>
                  <a:pt x="1564" y="1711"/>
                </a:cubicBezTo>
                <a:cubicBezTo>
                  <a:pt x="1564" y="1714"/>
                  <a:pt x="1555" y="1717"/>
                  <a:pt x="1555" y="1717"/>
                </a:cubicBezTo>
                <a:cubicBezTo>
                  <a:pt x="1550" y="1723"/>
                  <a:pt x="1544" y="1728"/>
                  <a:pt x="1541" y="1731"/>
                </a:cubicBezTo>
                <a:cubicBezTo>
                  <a:pt x="1541" y="1734"/>
                  <a:pt x="1541" y="1734"/>
                  <a:pt x="1541" y="1734"/>
                </a:cubicBezTo>
                <a:cubicBezTo>
                  <a:pt x="1538" y="1734"/>
                  <a:pt x="1538" y="1734"/>
                  <a:pt x="1538" y="1734"/>
                </a:cubicBezTo>
                <a:cubicBezTo>
                  <a:pt x="1538" y="1737"/>
                  <a:pt x="1538" y="1737"/>
                  <a:pt x="1538" y="1737"/>
                </a:cubicBezTo>
                <a:cubicBezTo>
                  <a:pt x="1533" y="1737"/>
                  <a:pt x="1527" y="1745"/>
                  <a:pt x="1524" y="1748"/>
                </a:cubicBezTo>
                <a:cubicBezTo>
                  <a:pt x="1522" y="1754"/>
                  <a:pt x="1519" y="1759"/>
                  <a:pt x="1516" y="1765"/>
                </a:cubicBezTo>
                <a:cubicBezTo>
                  <a:pt x="1505" y="1768"/>
                  <a:pt x="1499" y="1771"/>
                  <a:pt x="1493" y="1776"/>
                </a:cubicBezTo>
                <a:cubicBezTo>
                  <a:pt x="1488" y="1776"/>
                  <a:pt x="1488" y="1776"/>
                  <a:pt x="1485" y="1776"/>
                </a:cubicBezTo>
                <a:close/>
                <a:moveTo>
                  <a:pt x="1538" y="1836"/>
                </a:moveTo>
                <a:cubicBezTo>
                  <a:pt x="1527" y="1827"/>
                  <a:pt x="1527" y="1822"/>
                  <a:pt x="1524" y="1816"/>
                </a:cubicBezTo>
                <a:cubicBezTo>
                  <a:pt x="1522" y="1807"/>
                  <a:pt x="1516" y="1802"/>
                  <a:pt x="1513" y="1796"/>
                </a:cubicBezTo>
                <a:cubicBezTo>
                  <a:pt x="1513" y="1782"/>
                  <a:pt x="1513" y="1785"/>
                  <a:pt x="1522" y="1776"/>
                </a:cubicBezTo>
                <a:cubicBezTo>
                  <a:pt x="1524" y="1754"/>
                  <a:pt x="1524" y="1751"/>
                  <a:pt x="1544" y="1737"/>
                </a:cubicBezTo>
                <a:cubicBezTo>
                  <a:pt x="1553" y="1728"/>
                  <a:pt x="1561" y="1720"/>
                  <a:pt x="1572" y="1711"/>
                </a:cubicBezTo>
                <a:cubicBezTo>
                  <a:pt x="1581" y="1700"/>
                  <a:pt x="1589" y="1692"/>
                  <a:pt x="1600" y="1680"/>
                </a:cubicBezTo>
                <a:cubicBezTo>
                  <a:pt x="1609" y="1675"/>
                  <a:pt x="1609" y="1669"/>
                  <a:pt x="1612" y="1661"/>
                </a:cubicBezTo>
                <a:cubicBezTo>
                  <a:pt x="1612" y="1638"/>
                  <a:pt x="1617" y="1644"/>
                  <a:pt x="1629" y="1629"/>
                </a:cubicBezTo>
                <a:cubicBezTo>
                  <a:pt x="1629" y="1621"/>
                  <a:pt x="1629" y="1610"/>
                  <a:pt x="1629" y="1601"/>
                </a:cubicBezTo>
                <a:cubicBezTo>
                  <a:pt x="1634" y="1596"/>
                  <a:pt x="1634" y="1587"/>
                  <a:pt x="1637" y="1581"/>
                </a:cubicBezTo>
                <a:cubicBezTo>
                  <a:pt x="1637" y="1576"/>
                  <a:pt x="1640" y="1573"/>
                  <a:pt x="1643" y="1570"/>
                </a:cubicBezTo>
                <a:cubicBezTo>
                  <a:pt x="1646" y="1570"/>
                  <a:pt x="1648" y="1570"/>
                  <a:pt x="1651" y="1570"/>
                </a:cubicBezTo>
                <a:cubicBezTo>
                  <a:pt x="1657" y="1573"/>
                  <a:pt x="1662" y="1579"/>
                  <a:pt x="1668" y="1584"/>
                </a:cubicBezTo>
                <a:cubicBezTo>
                  <a:pt x="1671" y="1584"/>
                  <a:pt x="1674" y="1584"/>
                  <a:pt x="1677" y="1584"/>
                </a:cubicBezTo>
                <a:cubicBezTo>
                  <a:pt x="1682" y="1579"/>
                  <a:pt x="1682" y="1570"/>
                  <a:pt x="1682" y="1567"/>
                </a:cubicBezTo>
                <a:cubicBezTo>
                  <a:pt x="1679" y="1565"/>
                  <a:pt x="1674" y="1559"/>
                  <a:pt x="1671" y="1556"/>
                </a:cubicBezTo>
                <a:cubicBezTo>
                  <a:pt x="1674" y="1556"/>
                  <a:pt x="1674" y="1556"/>
                  <a:pt x="1674" y="1556"/>
                </a:cubicBezTo>
                <a:cubicBezTo>
                  <a:pt x="1691" y="1556"/>
                  <a:pt x="1705" y="1556"/>
                  <a:pt x="1719" y="1556"/>
                </a:cubicBezTo>
                <a:cubicBezTo>
                  <a:pt x="1724" y="1559"/>
                  <a:pt x="1741" y="1559"/>
                  <a:pt x="1750" y="1550"/>
                </a:cubicBezTo>
                <a:cubicBezTo>
                  <a:pt x="1753" y="1550"/>
                  <a:pt x="1753" y="1550"/>
                  <a:pt x="1755" y="1550"/>
                </a:cubicBezTo>
                <a:cubicBezTo>
                  <a:pt x="1755" y="1556"/>
                  <a:pt x="1755" y="1559"/>
                  <a:pt x="1755" y="1562"/>
                </a:cubicBezTo>
                <a:cubicBezTo>
                  <a:pt x="1750" y="1567"/>
                  <a:pt x="1741" y="1576"/>
                  <a:pt x="1736" y="1584"/>
                </a:cubicBezTo>
                <a:cubicBezTo>
                  <a:pt x="1736" y="1596"/>
                  <a:pt x="1739" y="1598"/>
                  <a:pt x="1758" y="1598"/>
                </a:cubicBezTo>
                <a:cubicBezTo>
                  <a:pt x="1767" y="1593"/>
                  <a:pt x="1775" y="1590"/>
                  <a:pt x="1786" y="1587"/>
                </a:cubicBezTo>
                <a:cubicBezTo>
                  <a:pt x="1789" y="1587"/>
                  <a:pt x="1792" y="1587"/>
                  <a:pt x="1795" y="1587"/>
                </a:cubicBezTo>
                <a:cubicBezTo>
                  <a:pt x="1795" y="1587"/>
                  <a:pt x="1798" y="1590"/>
                  <a:pt x="1801" y="1590"/>
                </a:cubicBezTo>
                <a:cubicBezTo>
                  <a:pt x="1815" y="1590"/>
                  <a:pt x="1823" y="1570"/>
                  <a:pt x="1846" y="1579"/>
                </a:cubicBezTo>
                <a:cubicBezTo>
                  <a:pt x="1851" y="1584"/>
                  <a:pt x="1854" y="1590"/>
                  <a:pt x="1860" y="1596"/>
                </a:cubicBezTo>
                <a:cubicBezTo>
                  <a:pt x="1865" y="1604"/>
                  <a:pt x="1874" y="1613"/>
                  <a:pt x="1879" y="1624"/>
                </a:cubicBezTo>
                <a:cubicBezTo>
                  <a:pt x="1879" y="1627"/>
                  <a:pt x="1879" y="1627"/>
                  <a:pt x="1879" y="1629"/>
                </a:cubicBezTo>
                <a:cubicBezTo>
                  <a:pt x="1871" y="1629"/>
                  <a:pt x="1871" y="1632"/>
                  <a:pt x="1865" y="1635"/>
                </a:cubicBezTo>
                <a:cubicBezTo>
                  <a:pt x="1860" y="1641"/>
                  <a:pt x="1846" y="1644"/>
                  <a:pt x="1854" y="1658"/>
                </a:cubicBezTo>
                <a:cubicBezTo>
                  <a:pt x="1854" y="1658"/>
                  <a:pt x="1854" y="1658"/>
                  <a:pt x="1854" y="1661"/>
                </a:cubicBezTo>
                <a:cubicBezTo>
                  <a:pt x="1840" y="1666"/>
                  <a:pt x="1823" y="1678"/>
                  <a:pt x="1809" y="1686"/>
                </a:cubicBezTo>
                <a:cubicBezTo>
                  <a:pt x="1809" y="1686"/>
                  <a:pt x="1806" y="1689"/>
                  <a:pt x="1803" y="1692"/>
                </a:cubicBezTo>
                <a:cubicBezTo>
                  <a:pt x="1798" y="1692"/>
                  <a:pt x="1795" y="1689"/>
                  <a:pt x="1795" y="1689"/>
                </a:cubicBezTo>
                <a:cubicBezTo>
                  <a:pt x="1792" y="1689"/>
                  <a:pt x="1789" y="1689"/>
                  <a:pt x="1786" y="1689"/>
                </a:cubicBezTo>
                <a:cubicBezTo>
                  <a:pt x="1784" y="1689"/>
                  <a:pt x="1781" y="1692"/>
                  <a:pt x="1781" y="1694"/>
                </a:cubicBezTo>
                <a:cubicBezTo>
                  <a:pt x="1778" y="1694"/>
                  <a:pt x="1775" y="1694"/>
                  <a:pt x="1775" y="1694"/>
                </a:cubicBezTo>
                <a:cubicBezTo>
                  <a:pt x="1767" y="1686"/>
                  <a:pt x="1764" y="1689"/>
                  <a:pt x="1758" y="1689"/>
                </a:cubicBezTo>
                <a:cubicBezTo>
                  <a:pt x="1758" y="1694"/>
                  <a:pt x="1758" y="1697"/>
                  <a:pt x="1758" y="1703"/>
                </a:cubicBezTo>
                <a:cubicBezTo>
                  <a:pt x="1753" y="1709"/>
                  <a:pt x="1747" y="1700"/>
                  <a:pt x="1744" y="1714"/>
                </a:cubicBezTo>
                <a:cubicBezTo>
                  <a:pt x="1733" y="1714"/>
                  <a:pt x="1736" y="1711"/>
                  <a:pt x="1733" y="1706"/>
                </a:cubicBezTo>
                <a:cubicBezTo>
                  <a:pt x="1730" y="1706"/>
                  <a:pt x="1730" y="1706"/>
                  <a:pt x="1730" y="1706"/>
                </a:cubicBezTo>
                <a:cubicBezTo>
                  <a:pt x="1724" y="1700"/>
                  <a:pt x="1722" y="1697"/>
                  <a:pt x="1716" y="1694"/>
                </a:cubicBezTo>
                <a:cubicBezTo>
                  <a:pt x="1716" y="1694"/>
                  <a:pt x="1713" y="1694"/>
                  <a:pt x="1710" y="1694"/>
                </a:cubicBezTo>
                <a:cubicBezTo>
                  <a:pt x="1708" y="1700"/>
                  <a:pt x="1708" y="1700"/>
                  <a:pt x="1705" y="1706"/>
                </a:cubicBezTo>
                <a:cubicBezTo>
                  <a:pt x="1702" y="1711"/>
                  <a:pt x="1696" y="1717"/>
                  <a:pt x="1693" y="1723"/>
                </a:cubicBezTo>
                <a:cubicBezTo>
                  <a:pt x="1682" y="1728"/>
                  <a:pt x="1682" y="1728"/>
                  <a:pt x="1677" y="1737"/>
                </a:cubicBezTo>
                <a:cubicBezTo>
                  <a:pt x="1674" y="1737"/>
                  <a:pt x="1671" y="1740"/>
                  <a:pt x="1665" y="1740"/>
                </a:cubicBezTo>
                <a:cubicBezTo>
                  <a:pt x="1662" y="1742"/>
                  <a:pt x="1660" y="1745"/>
                  <a:pt x="1657" y="1748"/>
                </a:cubicBezTo>
                <a:cubicBezTo>
                  <a:pt x="1643" y="1748"/>
                  <a:pt x="1640" y="1748"/>
                  <a:pt x="1634" y="1754"/>
                </a:cubicBezTo>
                <a:cubicBezTo>
                  <a:pt x="1634" y="1754"/>
                  <a:pt x="1634" y="1757"/>
                  <a:pt x="1631" y="1759"/>
                </a:cubicBezTo>
                <a:cubicBezTo>
                  <a:pt x="1631" y="1759"/>
                  <a:pt x="1629" y="1759"/>
                  <a:pt x="1626" y="1759"/>
                </a:cubicBezTo>
                <a:cubicBezTo>
                  <a:pt x="1615" y="1754"/>
                  <a:pt x="1615" y="1757"/>
                  <a:pt x="1606" y="1759"/>
                </a:cubicBezTo>
                <a:cubicBezTo>
                  <a:pt x="1595" y="1762"/>
                  <a:pt x="1586" y="1765"/>
                  <a:pt x="1578" y="1768"/>
                </a:cubicBezTo>
                <a:cubicBezTo>
                  <a:pt x="1564" y="1771"/>
                  <a:pt x="1558" y="1771"/>
                  <a:pt x="1550" y="1779"/>
                </a:cubicBezTo>
                <a:cubicBezTo>
                  <a:pt x="1550" y="1785"/>
                  <a:pt x="1547" y="1788"/>
                  <a:pt x="1547" y="1791"/>
                </a:cubicBezTo>
                <a:cubicBezTo>
                  <a:pt x="1538" y="1796"/>
                  <a:pt x="1536" y="1796"/>
                  <a:pt x="1536" y="1807"/>
                </a:cubicBezTo>
                <a:cubicBezTo>
                  <a:pt x="1541" y="1810"/>
                  <a:pt x="1553" y="1819"/>
                  <a:pt x="1553" y="1830"/>
                </a:cubicBezTo>
                <a:cubicBezTo>
                  <a:pt x="1547" y="1833"/>
                  <a:pt x="1541" y="1836"/>
                  <a:pt x="1538" y="1836"/>
                </a:cubicBezTo>
                <a:close/>
                <a:moveTo>
                  <a:pt x="1623" y="1598"/>
                </a:moveTo>
                <a:cubicBezTo>
                  <a:pt x="1615" y="1590"/>
                  <a:pt x="1606" y="1596"/>
                  <a:pt x="1600" y="1596"/>
                </a:cubicBezTo>
                <a:cubicBezTo>
                  <a:pt x="1598" y="1596"/>
                  <a:pt x="1598" y="1593"/>
                  <a:pt x="1595" y="1590"/>
                </a:cubicBezTo>
                <a:cubicBezTo>
                  <a:pt x="1595" y="1573"/>
                  <a:pt x="1584" y="1576"/>
                  <a:pt x="1578" y="1576"/>
                </a:cubicBezTo>
                <a:cubicBezTo>
                  <a:pt x="1578" y="1576"/>
                  <a:pt x="1578" y="1573"/>
                  <a:pt x="1578" y="1570"/>
                </a:cubicBezTo>
                <a:cubicBezTo>
                  <a:pt x="1584" y="1559"/>
                  <a:pt x="1592" y="1548"/>
                  <a:pt x="1592" y="1536"/>
                </a:cubicBezTo>
                <a:cubicBezTo>
                  <a:pt x="1586" y="1528"/>
                  <a:pt x="1578" y="1522"/>
                  <a:pt x="1578" y="1514"/>
                </a:cubicBezTo>
                <a:cubicBezTo>
                  <a:pt x="1572" y="1505"/>
                  <a:pt x="1569" y="1508"/>
                  <a:pt x="1564" y="1508"/>
                </a:cubicBezTo>
                <a:cubicBezTo>
                  <a:pt x="1558" y="1511"/>
                  <a:pt x="1553" y="1511"/>
                  <a:pt x="1547" y="1511"/>
                </a:cubicBezTo>
                <a:cubicBezTo>
                  <a:pt x="1541" y="1519"/>
                  <a:pt x="1536" y="1522"/>
                  <a:pt x="1530" y="1525"/>
                </a:cubicBezTo>
                <a:cubicBezTo>
                  <a:pt x="1524" y="1525"/>
                  <a:pt x="1519" y="1528"/>
                  <a:pt x="1513" y="1528"/>
                </a:cubicBezTo>
                <a:cubicBezTo>
                  <a:pt x="1513" y="1514"/>
                  <a:pt x="1505" y="1511"/>
                  <a:pt x="1499" y="1505"/>
                </a:cubicBezTo>
                <a:cubicBezTo>
                  <a:pt x="1496" y="1502"/>
                  <a:pt x="1496" y="1502"/>
                  <a:pt x="1496" y="1502"/>
                </a:cubicBezTo>
                <a:cubicBezTo>
                  <a:pt x="1496" y="1488"/>
                  <a:pt x="1496" y="1477"/>
                  <a:pt x="1496" y="1463"/>
                </a:cubicBezTo>
                <a:cubicBezTo>
                  <a:pt x="1485" y="1463"/>
                  <a:pt x="1477" y="1466"/>
                  <a:pt x="1468" y="1468"/>
                </a:cubicBezTo>
                <a:cubicBezTo>
                  <a:pt x="1468" y="1454"/>
                  <a:pt x="1471" y="1457"/>
                  <a:pt x="1482" y="1454"/>
                </a:cubicBezTo>
                <a:cubicBezTo>
                  <a:pt x="1491" y="1452"/>
                  <a:pt x="1496" y="1440"/>
                  <a:pt x="1496" y="1432"/>
                </a:cubicBezTo>
                <a:cubicBezTo>
                  <a:pt x="1493" y="1420"/>
                  <a:pt x="1491" y="1412"/>
                  <a:pt x="1491" y="1404"/>
                </a:cubicBezTo>
                <a:cubicBezTo>
                  <a:pt x="1488" y="1392"/>
                  <a:pt x="1488" y="1381"/>
                  <a:pt x="1488" y="1370"/>
                </a:cubicBezTo>
                <a:cubicBezTo>
                  <a:pt x="1488" y="1367"/>
                  <a:pt x="1488" y="1361"/>
                  <a:pt x="1485" y="1358"/>
                </a:cubicBezTo>
                <a:cubicBezTo>
                  <a:pt x="1496" y="1353"/>
                  <a:pt x="1502" y="1344"/>
                  <a:pt x="1505" y="1333"/>
                </a:cubicBezTo>
                <a:cubicBezTo>
                  <a:pt x="1513" y="1327"/>
                  <a:pt x="1522" y="1322"/>
                  <a:pt x="1533" y="1324"/>
                </a:cubicBezTo>
                <a:cubicBezTo>
                  <a:pt x="1538" y="1324"/>
                  <a:pt x="1544" y="1324"/>
                  <a:pt x="1547" y="1319"/>
                </a:cubicBezTo>
                <a:cubicBezTo>
                  <a:pt x="1547" y="1307"/>
                  <a:pt x="1544" y="1305"/>
                  <a:pt x="1538" y="1302"/>
                </a:cubicBezTo>
                <a:cubicBezTo>
                  <a:pt x="1541" y="1293"/>
                  <a:pt x="1555" y="1299"/>
                  <a:pt x="1567" y="1305"/>
                </a:cubicBezTo>
                <a:cubicBezTo>
                  <a:pt x="1569" y="1305"/>
                  <a:pt x="1575" y="1305"/>
                  <a:pt x="1581" y="1305"/>
                </a:cubicBezTo>
                <a:cubicBezTo>
                  <a:pt x="1589" y="1310"/>
                  <a:pt x="1603" y="1316"/>
                  <a:pt x="1615" y="1324"/>
                </a:cubicBezTo>
                <a:cubicBezTo>
                  <a:pt x="1617" y="1324"/>
                  <a:pt x="1623" y="1327"/>
                  <a:pt x="1629" y="1330"/>
                </a:cubicBezTo>
                <a:cubicBezTo>
                  <a:pt x="1631" y="1330"/>
                  <a:pt x="1637" y="1330"/>
                  <a:pt x="1643" y="1330"/>
                </a:cubicBezTo>
                <a:cubicBezTo>
                  <a:pt x="1646" y="1324"/>
                  <a:pt x="1648" y="1322"/>
                  <a:pt x="1651" y="1319"/>
                </a:cubicBezTo>
                <a:cubicBezTo>
                  <a:pt x="1657" y="1319"/>
                  <a:pt x="1662" y="1322"/>
                  <a:pt x="1671" y="1333"/>
                </a:cubicBezTo>
                <a:cubicBezTo>
                  <a:pt x="1674" y="1333"/>
                  <a:pt x="1677" y="1336"/>
                  <a:pt x="1679" y="1336"/>
                </a:cubicBezTo>
                <a:cubicBezTo>
                  <a:pt x="1688" y="1339"/>
                  <a:pt x="1699" y="1350"/>
                  <a:pt x="1710" y="1361"/>
                </a:cubicBezTo>
                <a:cubicBezTo>
                  <a:pt x="1713" y="1372"/>
                  <a:pt x="1716" y="1384"/>
                  <a:pt x="1710" y="1398"/>
                </a:cubicBezTo>
                <a:cubicBezTo>
                  <a:pt x="1693" y="1415"/>
                  <a:pt x="1685" y="1423"/>
                  <a:pt x="1699" y="1449"/>
                </a:cubicBezTo>
                <a:cubicBezTo>
                  <a:pt x="1699" y="1452"/>
                  <a:pt x="1702" y="1454"/>
                  <a:pt x="1702" y="1457"/>
                </a:cubicBezTo>
                <a:cubicBezTo>
                  <a:pt x="1705" y="1460"/>
                  <a:pt x="1710" y="1483"/>
                  <a:pt x="1713" y="1494"/>
                </a:cubicBezTo>
                <a:cubicBezTo>
                  <a:pt x="1719" y="1502"/>
                  <a:pt x="1719" y="1508"/>
                  <a:pt x="1716" y="1519"/>
                </a:cubicBezTo>
                <a:cubicBezTo>
                  <a:pt x="1716" y="1528"/>
                  <a:pt x="1716" y="1536"/>
                  <a:pt x="1719" y="1550"/>
                </a:cubicBezTo>
                <a:cubicBezTo>
                  <a:pt x="1702" y="1550"/>
                  <a:pt x="1685" y="1550"/>
                  <a:pt x="1668" y="1550"/>
                </a:cubicBezTo>
                <a:cubicBezTo>
                  <a:pt x="1662" y="1556"/>
                  <a:pt x="1671" y="1565"/>
                  <a:pt x="1677" y="1570"/>
                </a:cubicBezTo>
                <a:cubicBezTo>
                  <a:pt x="1677" y="1573"/>
                  <a:pt x="1674" y="1576"/>
                  <a:pt x="1674" y="1579"/>
                </a:cubicBezTo>
                <a:cubicBezTo>
                  <a:pt x="1668" y="1579"/>
                  <a:pt x="1657" y="1565"/>
                  <a:pt x="1657" y="1565"/>
                </a:cubicBezTo>
                <a:cubicBezTo>
                  <a:pt x="1651" y="1565"/>
                  <a:pt x="1646" y="1565"/>
                  <a:pt x="1640" y="1565"/>
                </a:cubicBezTo>
                <a:cubicBezTo>
                  <a:pt x="1637" y="1567"/>
                  <a:pt x="1634" y="1573"/>
                  <a:pt x="1631" y="1579"/>
                </a:cubicBezTo>
                <a:cubicBezTo>
                  <a:pt x="1631" y="1581"/>
                  <a:pt x="1631" y="1593"/>
                  <a:pt x="1623" y="1598"/>
                </a:cubicBezTo>
                <a:close/>
                <a:moveTo>
                  <a:pt x="1753" y="1593"/>
                </a:moveTo>
                <a:cubicBezTo>
                  <a:pt x="1750" y="1590"/>
                  <a:pt x="1744" y="1590"/>
                  <a:pt x="1741" y="1590"/>
                </a:cubicBezTo>
                <a:cubicBezTo>
                  <a:pt x="1741" y="1587"/>
                  <a:pt x="1741" y="1587"/>
                  <a:pt x="1741" y="1587"/>
                </a:cubicBezTo>
                <a:cubicBezTo>
                  <a:pt x="1747" y="1579"/>
                  <a:pt x="1755" y="1570"/>
                  <a:pt x="1761" y="1562"/>
                </a:cubicBezTo>
                <a:cubicBezTo>
                  <a:pt x="1761" y="1553"/>
                  <a:pt x="1758" y="1550"/>
                  <a:pt x="1758" y="1548"/>
                </a:cubicBezTo>
                <a:cubicBezTo>
                  <a:pt x="1747" y="1548"/>
                  <a:pt x="1744" y="1548"/>
                  <a:pt x="1739" y="1550"/>
                </a:cubicBezTo>
                <a:cubicBezTo>
                  <a:pt x="1736" y="1550"/>
                  <a:pt x="1730" y="1550"/>
                  <a:pt x="1724" y="1553"/>
                </a:cubicBezTo>
                <a:cubicBezTo>
                  <a:pt x="1724" y="1545"/>
                  <a:pt x="1722" y="1539"/>
                  <a:pt x="1719" y="1533"/>
                </a:cubicBezTo>
                <a:cubicBezTo>
                  <a:pt x="1719" y="1519"/>
                  <a:pt x="1724" y="1508"/>
                  <a:pt x="1722" y="1494"/>
                </a:cubicBezTo>
                <a:cubicBezTo>
                  <a:pt x="1719" y="1494"/>
                  <a:pt x="1719" y="1491"/>
                  <a:pt x="1716" y="1491"/>
                </a:cubicBezTo>
                <a:cubicBezTo>
                  <a:pt x="1716" y="1474"/>
                  <a:pt x="1708" y="1460"/>
                  <a:pt x="1705" y="1449"/>
                </a:cubicBezTo>
                <a:cubicBezTo>
                  <a:pt x="1699" y="1432"/>
                  <a:pt x="1693" y="1426"/>
                  <a:pt x="1702" y="1415"/>
                </a:cubicBezTo>
                <a:cubicBezTo>
                  <a:pt x="1708" y="1412"/>
                  <a:pt x="1716" y="1398"/>
                  <a:pt x="1719" y="1395"/>
                </a:cubicBezTo>
                <a:cubicBezTo>
                  <a:pt x="1719" y="1387"/>
                  <a:pt x="1719" y="1378"/>
                  <a:pt x="1719" y="1370"/>
                </a:cubicBezTo>
                <a:cubicBezTo>
                  <a:pt x="1716" y="1364"/>
                  <a:pt x="1713" y="1358"/>
                  <a:pt x="1710" y="1353"/>
                </a:cubicBezTo>
                <a:cubicBezTo>
                  <a:pt x="1708" y="1350"/>
                  <a:pt x="1708" y="1350"/>
                  <a:pt x="1708" y="1350"/>
                </a:cubicBezTo>
                <a:cubicBezTo>
                  <a:pt x="1710" y="1347"/>
                  <a:pt x="1716" y="1341"/>
                  <a:pt x="1719" y="1339"/>
                </a:cubicBezTo>
                <a:cubicBezTo>
                  <a:pt x="1719" y="1339"/>
                  <a:pt x="1733" y="1339"/>
                  <a:pt x="1736" y="1336"/>
                </a:cubicBezTo>
                <a:cubicBezTo>
                  <a:pt x="1736" y="1333"/>
                  <a:pt x="1739" y="1333"/>
                  <a:pt x="1739" y="1333"/>
                </a:cubicBezTo>
                <a:cubicBezTo>
                  <a:pt x="1747" y="1322"/>
                  <a:pt x="1761" y="1316"/>
                  <a:pt x="1772" y="1307"/>
                </a:cubicBezTo>
                <a:cubicBezTo>
                  <a:pt x="1778" y="1296"/>
                  <a:pt x="1801" y="1302"/>
                  <a:pt x="1815" y="1291"/>
                </a:cubicBezTo>
                <a:cubicBezTo>
                  <a:pt x="1817" y="1279"/>
                  <a:pt x="1817" y="1279"/>
                  <a:pt x="1832" y="1279"/>
                </a:cubicBezTo>
                <a:cubicBezTo>
                  <a:pt x="1832" y="1288"/>
                  <a:pt x="1832" y="1296"/>
                  <a:pt x="1832" y="1302"/>
                </a:cubicBezTo>
                <a:cubicBezTo>
                  <a:pt x="1834" y="1307"/>
                  <a:pt x="1840" y="1307"/>
                  <a:pt x="1846" y="1307"/>
                </a:cubicBezTo>
                <a:cubicBezTo>
                  <a:pt x="1854" y="1302"/>
                  <a:pt x="1851" y="1291"/>
                  <a:pt x="1854" y="1288"/>
                </a:cubicBezTo>
                <a:cubicBezTo>
                  <a:pt x="1857" y="1291"/>
                  <a:pt x="1860" y="1305"/>
                  <a:pt x="1871" y="1305"/>
                </a:cubicBezTo>
                <a:cubicBezTo>
                  <a:pt x="1879" y="1305"/>
                  <a:pt x="1888" y="1305"/>
                  <a:pt x="1896" y="1299"/>
                </a:cubicBezTo>
                <a:cubicBezTo>
                  <a:pt x="1899" y="1299"/>
                  <a:pt x="1902" y="1299"/>
                  <a:pt x="1905" y="1299"/>
                </a:cubicBezTo>
                <a:cubicBezTo>
                  <a:pt x="1902" y="1310"/>
                  <a:pt x="1888" y="1313"/>
                  <a:pt x="1894" y="1327"/>
                </a:cubicBezTo>
                <a:cubicBezTo>
                  <a:pt x="1902" y="1336"/>
                  <a:pt x="1908" y="1344"/>
                  <a:pt x="1916" y="1358"/>
                </a:cubicBezTo>
                <a:cubicBezTo>
                  <a:pt x="1916" y="1364"/>
                  <a:pt x="1916" y="1367"/>
                  <a:pt x="1916" y="1370"/>
                </a:cubicBezTo>
                <a:cubicBezTo>
                  <a:pt x="1913" y="1372"/>
                  <a:pt x="1910" y="1378"/>
                  <a:pt x="1908" y="1384"/>
                </a:cubicBezTo>
                <a:cubicBezTo>
                  <a:pt x="1896" y="1398"/>
                  <a:pt x="1885" y="1392"/>
                  <a:pt x="1874" y="1398"/>
                </a:cubicBezTo>
                <a:cubicBezTo>
                  <a:pt x="1863" y="1409"/>
                  <a:pt x="1860" y="1406"/>
                  <a:pt x="1863" y="1423"/>
                </a:cubicBezTo>
                <a:cubicBezTo>
                  <a:pt x="1865" y="1429"/>
                  <a:pt x="1865" y="1435"/>
                  <a:pt x="1863" y="1443"/>
                </a:cubicBezTo>
                <a:cubicBezTo>
                  <a:pt x="1857" y="1446"/>
                  <a:pt x="1854" y="1449"/>
                  <a:pt x="1851" y="1454"/>
                </a:cubicBezTo>
                <a:cubicBezTo>
                  <a:pt x="1834" y="1466"/>
                  <a:pt x="1834" y="1463"/>
                  <a:pt x="1837" y="1488"/>
                </a:cubicBezTo>
                <a:cubicBezTo>
                  <a:pt x="1837" y="1491"/>
                  <a:pt x="1837" y="1497"/>
                  <a:pt x="1834" y="1500"/>
                </a:cubicBezTo>
                <a:cubicBezTo>
                  <a:pt x="1823" y="1511"/>
                  <a:pt x="1820" y="1511"/>
                  <a:pt x="1820" y="1528"/>
                </a:cubicBezTo>
                <a:cubicBezTo>
                  <a:pt x="1820" y="1531"/>
                  <a:pt x="1823" y="1533"/>
                  <a:pt x="1823" y="1536"/>
                </a:cubicBezTo>
                <a:cubicBezTo>
                  <a:pt x="1820" y="1545"/>
                  <a:pt x="1815" y="1559"/>
                  <a:pt x="1817" y="1570"/>
                </a:cubicBezTo>
                <a:cubicBezTo>
                  <a:pt x="1817" y="1573"/>
                  <a:pt x="1817" y="1576"/>
                  <a:pt x="1820" y="1576"/>
                </a:cubicBezTo>
                <a:cubicBezTo>
                  <a:pt x="1815" y="1579"/>
                  <a:pt x="1809" y="1581"/>
                  <a:pt x="1803" y="1587"/>
                </a:cubicBezTo>
                <a:cubicBezTo>
                  <a:pt x="1792" y="1576"/>
                  <a:pt x="1781" y="1584"/>
                  <a:pt x="1767" y="1590"/>
                </a:cubicBezTo>
                <a:cubicBezTo>
                  <a:pt x="1761" y="1590"/>
                  <a:pt x="1758" y="1593"/>
                  <a:pt x="1753" y="1593"/>
                </a:cubicBezTo>
                <a:close/>
                <a:moveTo>
                  <a:pt x="1885" y="1627"/>
                </a:moveTo>
                <a:cubicBezTo>
                  <a:pt x="1885" y="1618"/>
                  <a:pt x="1879" y="1613"/>
                  <a:pt x="1877" y="1610"/>
                </a:cubicBezTo>
                <a:cubicBezTo>
                  <a:pt x="1877" y="1610"/>
                  <a:pt x="1877" y="1610"/>
                  <a:pt x="1877" y="1610"/>
                </a:cubicBezTo>
                <a:cubicBezTo>
                  <a:pt x="1868" y="1596"/>
                  <a:pt x="1860" y="1584"/>
                  <a:pt x="1848" y="1573"/>
                </a:cubicBezTo>
                <a:cubicBezTo>
                  <a:pt x="1837" y="1570"/>
                  <a:pt x="1829" y="1573"/>
                  <a:pt x="1823" y="1570"/>
                </a:cubicBezTo>
                <a:cubicBezTo>
                  <a:pt x="1820" y="1559"/>
                  <a:pt x="1823" y="1553"/>
                  <a:pt x="1826" y="1542"/>
                </a:cubicBezTo>
                <a:cubicBezTo>
                  <a:pt x="1829" y="1533"/>
                  <a:pt x="1826" y="1525"/>
                  <a:pt x="1826" y="1519"/>
                </a:cubicBezTo>
                <a:cubicBezTo>
                  <a:pt x="1832" y="1511"/>
                  <a:pt x="1837" y="1505"/>
                  <a:pt x="1840" y="1500"/>
                </a:cubicBezTo>
                <a:cubicBezTo>
                  <a:pt x="1840" y="1497"/>
                  <a:pt x="1843" y="1494"/>
                  <a:pt x="1843" y="1488"/>
                </a:cubicBezTo>
                <a:cubicBezTo>
                  <a:pt x="1843" y="1480"/>
                  <a:pt x="1840" y="1468"/>
                  <a:pt x="1846" y="1463"/>
                </a:cubicBezTo>
                <a:cubicBezTo>
                  <a:pt x="1848" y="1460"/>
                  <a:pt x="1854" y="1457"/>
                  <a:pt x="1857" y="1454"/>
                </a:cubicBezTo>
                <a:cubicBezTo>
                  <a:pt x="1860" y="1452"/>
                  <a:pt x="1863" y="1449"/>
                  <a:pt x="1865" y="1446"/>
                </a:cubicBezTo>
                <a:cubicBezTo>
                  <a:pt x="1868" y="1443"/>
                  <a:pt x="1868" y="1440"/>
                  <a:pt x="1871" y="1437"/>
                </a:cubicBezTo>
                <a:cubicBezTo>
                  <a:pt x="1871" y="1435"/>
                  <a:pt x="1871" y="1432"/>
                  <a:pt x="1871" y="1429"/>
                </a:cubicBezTo>
                <a:cubicBezTo>
                  <a:pt x="1863" y="1412"/>
                  <a:pt x="1865" y="1409"/>
                  <a:pt x="1879" y="1404"/>
                </a:cubicBezTo>
                <a:cubicBezTo>
                  <a:pt x="1888" y="1401"/>
                  <a:pt x="1894" y="1401"/>
                  <a:pt x="1902" y="1395"/>
                </a:cubicBezTo>
                <a:cubicBezTo>
                  <a:pt x="1910" y="1392"/>
                  <a:pt x="1916" y="1381"/>
                  <a:pt x="1919" y="1375"/>
                </a:cubicBezTo>
                <a:cubicBezTo>
                  <a:pt x="1922" y="1372"/>
                  <a:pt x="1925" y="1372"/>
                  <a:pt x="1930" y="1378"/>
                </a:cubicBezTo>
                <a:cubicBezTo>
                  <a:pt x="1936" y="1389"/>
                  <a:pt x="1936" y="1409"/>
                  <a:pt x="1953" y="1418"/>
                </a:cubicBezTo>
                <a:cubicBezTo>
                  <a:pt x="1961" y="1420"/>
                  <a:pt x="1972" y="1420"/>
                  <a:pt x="1981" y="1420"/>
                </a:cubicBezTo>
                <a:cubicBezTo>
                  <a:pt x="1987" y="1415"/>
                  <a:pt x="2001" y="1415"/>
                  <a:pt x="2012" y="1415"/>
                </a:cubicBezTo>
                <a:cubicBezTo>
                  <a:pt x="2015" y="1415"/>
                  <a:pt x="2015" y="1415"/>
                  <a:pt x="2018" y="1415"/>
                </a:cubicBezTo>
                <a:cubicBezTo>
                  <a:pt x="2012" y="1420"/>
                  <a:pt x="2006" y="1423"/>
                  <a:pt x="2003" y="1432"/>
                </a:cubicBezTo>
                <a:cubicBezTo>
                  <a:pt x="2003" y="1437"/>
                  <a:pt x="2003" y="1443"/>
                  <a:pt x="2003" y="1446"/>
                </a:cubicBezTo>
                <a:cubicBezTo>
                  <a:pt x="1989" y="1446"/>
                  <a:pt x="1972" y="1443"/>
                  <a:pt x="1975" y="1457"/>
                </a:cubicBezTo>
                <a:cubicBezTo>
                  <a:pt x="1981" y="1460"/>
                  <a:pt x="1984" y="1463"/>
                  <a:pt x="1987" y="1468"/>
                </a:cubicBezTo>
                <a:cubicBezTo>
                  <a:pt x="1989" y="1468"/>
                  <a:pt x="1992" y="1471"/>
                  <a:pt x="1992" y="1471"/>
                </a:cubicBezTo>
                <a:cubicBezTo>
                  <a:pt x="1992" y="1474"/>
                  <a:pt x="1989" y="1477"/>
                  <a:pt x="1987" y="1477"/>
                </a:cubicBezTo>
                <a:cubicBezTo>
                  <a:pt x="1987" y="1488"/>
                  <a:pt x="1978" y="1502"/>
                  <a:pt x="1984" y="1514"/>
                </a:cubicBezTo>
                <a:cubicBezTo>
                  <a:pt x="1987" y="1514"/>
                  <a:pt x="1987" y="1517"/>
                  <a:pt x="1989" y="1517"/>
                </a:cubicBezTo>
                <a:cubicBezTo>
                  <a:pt x="1989" y="1519"/>
                  <a:pt x="1989" y="1519"/>
                  <a:pt x="1989" y="1519"/>
                </a:cubicBezTo>
                <a:cubicBezTo>
                  <a:pt x="1987" y="1517"/>
                  <a:pt x="1987" y="1517"/>
                  <a:pt x="1987" y="1517"/>
                </a:cubicBezTo>
                <a:cubicBezTo>
                  <a:pt x="1984" y="1517"/>
                  <a:pt x="1978" y="1517"/>
                  <a:pt x="1972" y="1519"/>
                </a:cubicBezTo>
                <a:cubicBezTo>
                  <a:pt x="1970" y="1522"/>
                  <a:pt x="1972" y="1522"/>
                  <a:pt x="1972" y="1531"/>
                </a:cubicBezTo>
                <a:cubicBezTo>
                  <a:pt x="1958" y="1542"/>
                  <a:pt x="1961" y="1536"/>
                  <a:pt x="1958" y="1556"/>
                </a:cubicBezTo>
                <a:cubicBezTo>
                  <a:pt x="1956" y="1559"/>
                  <a:pt x="1950" y="1562"/>
                  <a:pt x="1947" y="1565"/>
                </a:cubicBezTo>
                <a:cubicBezTo>
                  <a:pt x="1941" y="1565"/>
                  <a:pt x="1936" y="1567"/>
                  <a:pt x="1933" y="1567"/>
                </a:cubicBezTo>
                <a:cubicBezTo>
                  <a:pt x="1927" y="1570"/>
                  <a:pt x="1927" y="1576"/>
                  <a:pt x="1936" y="1581"/>
                </a:cubicBezTo>
                <a:cubicBezTo>
                  <a:pt x="1919" y="1584"/>
                  <a:pt x="1910" y="1598"/>
                  <a:pt x="1902" y="1610"/>
                </a:cubicBezTo>
                <a:cubicBezTo>
                  <a:pt x="1902" y="1610"/>
                  <a:pt x="1902" y="1613"/>
                  <a:pt x="1899" y="1615"/>
                </a:cubicBezTo>
                <a:cubicBezTo>
                  <a:pt x="1896" y="1621"/>
                  <a:pt x="1891" y="1624"/>
                  <a:pt x="1885" y="1627"/>
                </a:cubicBezTo>
                <a:close/>
                <a:moveTo>
                  <a:pt x="1758" y="1206"/>
                </a:moveTo>
                <a:cubicBezTo>
                  <a:pt x="1750" y="1206"/>
                  <a:pt x="1744" y="1206"/>
                  <a:pt x="1736" y="1203"/>
                </a:cubicBezTo>
                <a:cubicBezTo>
                  <a:pt x="1730" y="1200"/>
                  <a:pt x="1724" y="1197"/>
                  <a:pt x="1719" y="1194"/>
                </a:cubicBezTo>
                <a:cubicBezTo>
                  <a:pt x="1702" y="1194"/>
                  <a:pt x="1696" y="1194"/>
                  <a:pt x="1688" y="1189"/>
                </a:cubicBezTo>
                <a:cubicBezTo>
                  <a:pt x="1685" y="1183"/>
                  <a:pt x="1682" y="1180"/>
                  <a:pt x="1679" y="1175"/>
                </a:cubicBezTo>
                <a:cubicBezTo>
                  <a:pt x="1674" y="1172"/>
                  <a:pt x="1671" y="1169"/>
                  <a:pt x="1665" y="1166"/>
                </a:cubicBezTo>
                <a:cubicBezTo>
                  <a:pt x="1646" y="1166"/>
                  <a:pt x="1626" y="1166"/>
                  <a:pt x="1609" y="1163"/>
                </a:cubicBezTo>
                <a:cubicBezTo>
                  <a:pt x="1595" y="1161"/>
                  <a:pt x="1575" y="1152"/>
                  <a:pt x="1572" y="1146"/>
                </a:cubicBezTo>
                <a:cubicBezTo>
                  <a:pt x="1564" y="1141"/>
                  <a:pt x="1564" y="1138"/>
                  <a:pt x="1561" y="1135"/>
                </a:cubicBezTo>
                <a:cubicBezTo>
                  <a:pt x="1558" y="1113"/>
                  <a:pt x="1547" y="1101"/>
                  <a:pt x="1541" y="1090"/>
                </a:cubicBezTo>
                <a:cubicBezTo>
                  <a:pt x="1538" y="1081"/>
                  <a:pt x="1536" y="1076"/>
                  <a:pt x="1533" y="1067"/>
                </a:cubicBezTo>
                <a:cubicBezTo>
                  <a:pt x="1533" y="1062"/>
                  <a:pt x="1533" y="1056"/>
                  <a:pt x="1533" y="1050"/>
                </a:cubicBezTo>
                <a:cubicBezTo>
                  <a:pt x="1541" y="1050"/>
                  <a:pt x="1550" y="1042"/>
                  <a:pt x="1555" y="1036"/>
                </a:cubicBezTo>
                <a:cubicBezTo>
                  <a:pt x="1558" y="1036"/>
                  <a:pt x="1561" y="1033"/>
                  <a:pt x="1564" y="1033"/>
                </a:cubicBezTo>
                <a:cubicBezTo>
                  <a:pt x="1575" y="1033"/>
                  <a:pt x="1586" y="1028"/>
                  <a:pt x="1598" y="1019"/>
                </a:cubicBezTo>
                <a:cubicBezTo>
                  <a:pt x="1606" y="1019"/>
                  <a:pt x="1617" y="1014"/>
                  <a:pt x="1629" y="1011"/>
                </a:cubicBezTo>
                <a:cubicBezTo>
                  <a:pt x="1640" y="1005"/>
                  <a:pt x="1646" y="1000"/>
                  <a:pt x="1654" y="991"/>
                </a:cubicBezTo>
                <a:cubicBezTo>
                  <a:pt x="1665" y="983"/>
                  <a:pt x="1665" y="963"/>
                  <a:pt x="1665" y="952"/>
                </a:cubicBezTo>
                <a:cubicBezTo>
                  <a:pt x="1674" y="954"/>
                  <a:pt x="1682" y="954"/>
                  <a:pt x="1691" y="957"/>
                </a:cubicBezTo>
                <a:cubicBezTo>
                  <a:pt x="1702" y="957"/>
                  <a:pt x="1716" y="957"/>
                  <a:pt x="1727" y="957"/>
                </a:cubicBezTo>
                <a:cubicBezTo>
                  <a:pt x="1730" y="960"/>
                  <a:pt x="1730" y="963"/>
                  <a:pt x="1733" y="966"/>
                </a:cubicBezTo>
                <a:cubicBezTo>
                  <a:pt x="1739" y="968"/>
                  <a:pt x="1744" y="980"/>
                  <a:pt x="1739" y="991"/>
                </a:cubicBezTo>
                <a:cubicBezTo>
                  <a:pt x="1730" y="994"/>
                  <a:pt x="1724" y="997"/>
                  <a:pt x="1724" y="1008"/>
                </a:cubicBezTo>
                <a:cubicBezTo>
                  <a:pt x="1722" y="1008"/>
                  <a:pt x="1719" y="1008"/>
                  <a:pt x="1719" y="1011"/>
                </a:cubicBezTo>
                <a:cubicBezTo>
                  <a:pt x="1719" y="1011"/>
                  <a:pt x="1719" y="1011"/>
                  <a:pt x="1719" y="1014"/>
                </a:cubicBezTo>
                <a:cubicBezTo>
                  <a:pt x="1724" y="1017"/>
                  <a:pt x="1730" y="1022"/>
                  <a:pt x="1736" y="1025"/>
                </a:cubicBezTo>
                <a:cubicBezTo>
                  <a:pt x="1736" y="1028"/>
                  <a:pt x="1736" y="1028"/>
                  <a:pt x="1736" y="1028"/>
                </a:cubicBezTo>
                <a:cubicBezTo>
                  <a:pt x="1744" y="1033"/>
                  <a:pt x="1758" y="1050"/>
                  <a:pt x="1772" y="1039"/>
                </a:cubicBezTo>
                <a:cubicBezTo>
                  <a:pt x="1775" y="1039"/>
                  <a:pt x="1778" y="1042"/>
                  <a:pt x="1781" y="1048"/>
                </a:cubicBezTo>
                <a:cubicBezTo>
                  <a:pt x="1786" y="1050"/>
                  <a:pt x="1789" y="1053"/>
                  <a:pt x="1795" y="1059"/>
                </a:cubicBezTo>
                <a:cubicBezTo>
                  <a:pt x="1795" y="1062"/>
                  <a:pt x="1795" y="1062"/>
                  <a:pt x="1795" y="1062"/>
                </a:cubicBezTo>
                <a:cubicBezTo>
                  <a:pt x="1789" y="1067"/>
                  <a:pt x="1789" y="1079"/>
                  <a:pt x="1786" y="1084"/>
                </a:cubicBezTo>
                <a:cubicBezTo>
                  <a:pt x="1784" y="1084"/>
                  <a:pt x="1781" y="1081"/>
                  <a:pt x="1781" y="1081"/>
                </a:cubicBezTo>
                <a:cubicBezTo>
                  <a:pt x="1770" y="1070"/>
                  <a:pt x="1770" y="1056"/>
                  <a:pt x="1755" y="1062"/>
                </a:cubicBezTo>
                <a:cubicBezTo>
                  <a:pt x="1755" y="1073"/>
                  <a:pt x="1755" y="1084"/>
                  <a:pt x="1755" y="1096"/>
                </a:cubicBezTo>
                <a:cubicBezTo>
                  <a:pt x="1753" y="1101"/>
                  <a:pt x="1741" y="1113"/>
                  <a:pt x="1733" y="1118"/>
                </a:cubicBezTo>
                <a:cubicBezTo>
                  <a:pt x="1733" y="1121"/>
                  <a:pt x="1733" y="1127"/>
                  <a:pt x="1733" y="1129"/>
                </a:cubicBezTo>
                <a:cubicBezTo>
                  <a:pt x="1736" y="1132"/>
                  <a:pt x="1739" y="1135"/>
                  <a:pt x="1744" y="1138"/>
                </a:cubicBezTo>
                <a:cubicBezTo>
                  <a:pt x="1744" y="1141"/>
                  <a:pt x="1747" y="1149"/>
                  <a:pt x="1747" y="1155"/>
                </a:cubicBezTo>
                <a:cubicBezTo>
                  <a:pt x="1750" y="1155"/>
                  <a:pt x="1753" y="1161"/>
                  <a:pt x="1761" y="1161"/>
                </a:cubicBezTo>
                <a:cubicBezTo>
                  <a:pt x="1767" y="1158"/>
                  <a:pt x="1764" y="1155"/>
                  <a:pt x="1772" y="1158"/>
                </a:cubicBezTo>
                <a:cubicBezTo>
                  <a:pt x="1775" y="1163"/>
                  <a:pt x="1784" y="1178"/>
                  <a:pt x="1778" y="1189"/>
                </a:cubicBezTo>
                <a:cubicBezTo>
                  <a:pt x="1775" y="1189"/>
                  <a:pt x="1764" y="1194"/>
                  <a:pt x="1764" y="1197"/>
                </a:cubicBezTo>
                <a:cubicBezTo>
                  <a:pt x="1761" y="1200"/>
                  <a:pt x="1758" y="1203"/>
                  <a:pt x="1758" y="1206"/>
                </a:cubicBezTo>
                <a:close/>
                <a:moveTo>
                  <a:pt x="1485" y="1353"/>
                </a:moveTo>
                <a:cubicBezTo>
                  <a:pt x="1477" y="1336"/>
                  <a:pt x="1460" y="1324"/>
                  <a:pt x="1448" y="1313"/>
                </a:cubicBezTo>
                <a:cubicBezTo>
                  <a:pt x="1446" y="1305"/>
                  <a:pt x="1448" y="1305"/>
                  <a:pt x="1448" y="1299"/>
                </a:cubicBezTo>
                <a:cubicBezTo>
                  <a:pt x="1448" y="1296"/>
                  <a:pt x="1448" y="1293"/>
                  <a:pt x="1451" y="1288"/>
                </a:cubicBezTo>
                <a:cubicBezTo>
                  <a:pt x="1448" y="1285"/>
                  <a:pt x="1448" y="1282"/>
                  <a:pt x="1446" y="1282"/>
                </a:cubicBezTo>
                <a:cubicBezTo>
                  <a:pt x="1454" y="1274"/>
                  <a:pt x="1479" y="1276"/>
                  <a:pt x="1491" y="1276"/>
                </a:cubicBezTo>
                <a:cubicBezTo>
                  <a:pt x="1502" y="1274"/>
                  <a:pt x="1510" y="1268"/>
                  <a:pt x="1519" y="1259"/>
                </a:cubicBezTo>
                <a:cubicBezTo>
                  <a:pt x="1522" y="1257"/>
                  <a:pt x="1527" y="1254"/>
                  <a:pt x="1530" y="1251"/>
                </a:cubicBezTo>
                <a:cubicBezTo>
                  <a:pt x="1530" y="1245"/>
                  <a:pt x="1530" y="1242"/>
                  <a:pt x="1530" y="1240"/>
                </a:cubicBezTo>
                <a:cubicBezTo>
                  <a:pt x="1522" y="1223"/>
                  <a:pt x="1507" y="1214"/>
                  <a:pt x="1496" y="1209"/>
                </a:cubicBezTo>
                <a:cubicBezTo>
                  <a:pt x="1496" y="1206"/>
                  <a:pt x="1493" y="1203"/>
                  <a:pt x="1493" y="1203"/>
                </a:cubicBezTo>
                <a:cubicBezTo>
                  <a:pt x="1493" y="1194"/>
                  <a:pt x="1493" y="1186"/>
                  <a:pt x="1493" y="1180"/>
                </a:cubicBezTo>
                <a:cubicBezTo>
                  <a:pt x="1499" y="1175"/>
                  <a:pt x="1502" y="1169"/>
                  <a:pt x="1510" y="1166"/>
                </a:cubicBezTo>
                <a:cubicBezTo>
                  <a:pt x="1522" y="1161"/>
                  <a:pt x="1513" y="1149"/>
                  <a:pt x="1510" y="1144"/>
                </a:cubicBezTo>
                <a:cubicBezTo>
                  <a:pt x="1505" y="1141"/>
                  <a:pt x="1499" y="1138"/>
                  <a:pt x="1496" y="1135"/>
                </a:cubicBezTo>
                <a:cubicBezTo>
                  <a:pt x="1510" y="1135"/>
                  <a:pt x="1524" y="1135"/>
                  <a:pt x="1538" y="1135"/>
                </a:cubicBezTo>
                <a:cubicBezTo>
                  <a:pt x="1544" y="1135"/>
                  <a:pt x="1550" y="1135"/>
                  <a:pt x="1555" y="1138"/>
                </a:cubicBezTo>
                <a:cubicBezTo>
                  <a:pt x="1561" y="1146"/>
                  <a:pt x="1578" y="1161"/>
                  <a:pt x="1595" y="1163"/>
                </a:cubicBezTo>
                <a:cubicBezTo>
                  <a:pt x="1598" y="1166"/>
                  <a:pt x="1600" y="1166"/>
                  <a:pt x="1606" y="1169"/>
                </a:cubicBezTo>
                <a:cubicBezTo>
                  <a:pt x="1623" y="1169"/>
                  <a:pt x="1643" y="1169"/>
                  <a:pt x="1660" y="1169"/>
                </a:cubicBezTo>
                <a:cubicBezTo>
                  <a:pt x="1668" y="1175"/>
                  <a:pt x="1674" y="1178"/>
                  <a:pt x="1679" y="1180"/>
                </a:cubicBezTo>
                <a:cubicBezTo>
                  <a:pt x="1679" y="1186"/>
                  <a:pt x="1685" y="1192"/>
                  <a:pt x="1693" y="1197"/>
                </a:cubicBezTo>
                <a:cubicBezTo>
                  <a:pt x="1702" y="1200"/>
                  <a:pt x="1710" y="1200"/>
                  <a:pt x="1719" y="1200"/>
                </a:cubicBezTo>
                <a:cubicBezTo>
                  <a:pt x="1724" y="1203"/>
                  <a:pt x="1730" y="1206"/>
                  <a:pt x="1739" y="1209"/>
                </a:cubicBezTo>
                <a:cubicBezTo>
                  <a:pt x="1739" y="1211"/>
                  <a:pt x="1750" y="1209"/>
                  <a:pt x="1761" y="1214"/>
                </a:cubicBezTo>
                <a:cubicBezTo>
                  <a:pt x="1761" y="1217"/>
                  <a:pt x="1761" y="1220"/>
                  <a:pt x="1767" y="1226"/>
                </a:cubicBezTo>
                <a:cubicBezTo>
                  <a:pt x="1770" y="1226"/>
                  <a:pt x="1784" y="1226"/>
                  <a:pt x="1784" y="1234"/>
                </a:cubicBezTo>
                <a:cubicBezTo>
                  <a:pt x="1778" y="1242"/>
                  <a:pt x="1778" y="1240"/>
                  <a:pt x="1778" y="1251"/>
                </a:cubicBezTo>
                <a:cubicBezTo>
                  <a:pt x="1778" y="1257"/>
                  <a:pt x="1786" y="1259"/>
                  <a:pt x="1789" y="1271"/>
                </a:cubicBezTo>
                <a:cubicBezTo>
                  <a:pt x="1789" y="1276"/>
                  <a:pt x="1789" y="1285"/>
                  <a:pt x="1801" y="1291"/>
                </a:cubicBezTo>
                <a:cubicBezTo>
                  <a:pt x="1801" y="1291"/>
                  <a:pt x="1801" y="1291"/>
                  <a:pt x="1801" y="1293"/>
                </a:cubicBezTo>
                <a:cubicBezTo>
                  <a:pt x="1775" y="1296"/>
                  <a:pt x="1770" y="1305"/>
                  <a:pt x="1747" y="1319"/>
                </a:cubicBezTo>
                <a:cubicBezTo>
                  <a:pt x="1741" y="1322"/>
                  <a:pt x="1739" y="1324"/>
                  <a:pt x="1736" y="1330"/>
                </a:cubicBezTo>
                <a:cubicBezTo>
                  <a:pt x="1722" y="1336"/>
                  <a:pt x="1716" y="1330"/>
                  <a:pt x="1708" y="1344"/>
                </a:cubicBezTo>
                <a:cubicBezTo>
                  <a:pt x="1705" y="1344"/>
                  <a:pt x="1705" y="1344"/>
                  <a:pt x="1702" y="1347"/>
                </a:cubicBezTo>
                <a:cubicBezTo>
                  <a:pt x="1696" y="1341"/>
                  <a:pt x="1693" y="1336"/>
                  <a:pt x="1688" y="1333"/>
                </a:cubicBezTo>
                <a:cubicBezTo>
                  <a:pt x="1671" y="1330"/>
                  <a:pt x="1665" y="1319"/>
                  <a:pt x="1657" y="1313"/>
                </a:cubicBezTo>
                <a:cubicBezTo>
                  <a:pt x="1646" y="1313"/>
                  <a:pt x="1646" y="1316"/>
                  <a:pt x="1640" y="1324"/>
                </a:cubicBezTo>
                <a:cubicBezTo>
                  <a:pt x="1615" y="1324"/>
                  <a:pt x="1595" y="1307"/>
                  <a:pt x="1581" y="1299"/>
                </a:cubicBezTo>
                <a:cubicBezTo>
                  <a:pt x="1569" y="1299"/>
                  <a:pt x="1561" y="1296"/>
                  <a:pt x="1553" y="1293"/>
                </a:cubicBezTo>
                <a:cubicBezTo>
                  <a:pt x="1533" y="1293"/>
                  <a:pt x="1527" y="1296"/>
                  <a:pt x="1541" y="1313"/>
                </a:cubicBezTo>
                <a:cubicBezTo>
                  <a:pt x="1541" y="1316"/>
                  <a:pt x="1541" y="1316"/>
                  <a:pt x="1538" y="1319"/>
                </a:cubicBezTo>
                <a:cubicBezTo>
                  <a:pt x="1536" y="1319"/>
                  <a:pt x="1533" y="1319"/>
                  <a:pt x="1533" y="1319"/>
                </a:cubicBezTo>
                <a:cubicBezTo>
                  <a:pt x="1507" y="1319"/>
                  <a:pt x="1502" y="1327"/>
                  <a:pt x="1493" y="1347"/>
                </a:cubicBezTo>
                <a:cubicBezTo>
                  <a:pt x="1488" y="1350"/>
                  <a:pt x="1488" y="1353"/>
                  <a:pt x="1485" y="1353"/>
                </a:cubicBezTo>
                <a:close/>
                <a:moveTo>
                  <a:pt x="1485" y="1412"/>
                </a:moveTo>
                <a:cubicBezTo>
                  <a:pt x="1465" y="1404"/>
                  <a:pt x="1460" y="1389"/>
                  <a:pt x="1451" y="1378"/>
                </a:cubicBezTo>
                <a:cubicBezTo>
                  <a:pt x="1448" y="1355"/>
                  <a:pt x="1431" y="1336"/>
                  <a:pt x="1409" y="1347"/>
                </a:cubicBezTo>
                <a:cubicBezTo>
                  <a:pt x="1403" y="1353"/>
                  <a:pt x="1403" y="1353"/>
                  <a:pt x="1403" y="1361"/>
                </a:cubicBezTo>
                <a:cubicBezTo>
                  <a:pt x="1398" y="1370"/>
                  <a:pt x="1389" y="1378"/>
                  <a:pt x="1381" y="1384"/>
                </a:cubicBezTo>
                <a:cubicBezTo>
                  <a:pt x="1381" y="1384"/>
                  <a:pt x="1381" y="1384"/>
                  <a:pt x="1381" y="1387"/>
                </a:cubicBezTo>
                <a:cubicBezTo>
                  <a:pt x="1378" y="1387"/>
                  <a:pt x="1375" y="1387"/>
                  <a:pt x="1375" y="1389"/>
                </a:cubicBezTo>
                <a:cubicBezTo>
                  <a:pt x="1372" y="1389"/>
                  <a:pt x="1369" y="1392"/>
                  <a:pt x="1364" y="1392"/>
                </a:cubicBezTo>
                <a:cubicBezTo>
                  <a:pt x="1350" y="1392"/>
                  <a:pt x="1336" y="1389"/>
                  <a:pt x="1327" y="1381"/>
                </a:cubicBezTo>
                <a:cubicBezTo>
                  <a:pt x="1333" y="1370"/>
                  <a:pt x="1333" y="1361"/>
                  <a:pt x="1330" y="1355"/>
                </a:cubicBezTo>
                <a:cubicBezTo>
                  <a:pt x="1322" y="1347"/>
                  <a:pt x="1313" y="1339"/>
                  <a:pt x="1310" y="1333"/>
                </a:cubicBezTo>
                <a:cubicBezTo>
                  <a:pt x="1310" y="1319"/>
                  <a:pt x="1313" y="1305"/>
                  <a:pt x="1313" y="1293"/>
                </a:cubicBezTo>
                <a:cubicBezTo>
                  <a:pt x="1310" y="1279"/>
                  <a:pt x="1307" y="1274"/>
                  <a:pt x="1310" y="1265"/>
                </a:cubicBezTo>
                <a:cubicBezTo>
                  <a:pt x="1310" y="1262"/>
                  <a:pt x="1310" y="1262"/>
                  <a:pt x="1310" y="1262"/>
                </a:cubicBezTo>
                <a:cubicBezTo>
                  <a:pt x="1316" y="1265"/>
                  <a:pt x="1322" y="1271"/>
                  <a:pt x="1327" y="1274"/>
                </a:cubicBezTo>
                <a:cubicBezTo>
                  <a:pt x="1330" y="1276"/>
                  <a:pt x="1336" y="1282"/>
                  <a:pt x="1338" y="1285"/>
                </a:cubicBezTo>
                <a:cubicBezTo>
                  <a:pt x="1364" y="1296"/>
                  <a:pt x="1384" y="1259"/>
                  <a:pt x="1392" y="1240"/>
                </a:cubicBezTo>
                <a:cubicBezTo>
                  <a:pt x="1398" y="1231"/>
                  <a:pt x="1403" y="1223"/>
                  <a:pt x="1409" y="1214"/>
                </a:cubicBezTo>
                <a:cubicBezTo>
                  <a:pt x="1409" y="1206"/>
                  <a:pt x="1409" y="1200"/>
                  <a:pt x="1409" y="1192"/>
                </a:cubicBezTo>
                <a:cubicBezTo>
                  <a:pt x="1412" y="1189"/>
                  <a:pt x="1415" y="1189"/>
                  <a:pt x="1417" y="1186"/>
                </a:cubicBezTo>
                <a:cubicBezTo>
                  <a:pt x="1431" y="1186"/>
                  <a:pt x="1443" y="1180"/>
                  <a:pt x="1460" y="1194"/>
                </a:cubicBezTo>
                <a:cubicBezTo>
                  <a:pt x="1465" y="1197"/>
                  <a:pt x="1468" y="1203"/>
                  <a:pt x="1474" y="1209"/>
                </a:cubicBezTo>
                <a:cubicBezTo>
                  <a:pt x="1482" y="1209"/>
                  <a:pt x="1488" y="1211"/>
                  <a:pt x="1493" y="1214"/>
                </a:cubicBezTo>
                <a:cubicBezTo>
                  <a:pt x="1502" y="1217"/>
                  <a:pt x="1527" y="1231"/>
                  <a:pt x="1527" y="1248"/>
                </a:cubicBezTo>
                <a:cubicBezTo>
                  <a:pt x="1516" y="1254"/>
                  <a:pt x="1507" y="1265"/>
                  <a:pt x="1499" y="1271"/>
                </a:cubicBezTo>
                <a:cubicBezTo>
                  <a:pt x="1477" y="1276"/>
                  <a:pt x="1457" y="1268"/>
                  <a:pt x="1443" y="1276"/>
                </a:cubicBezTo>
                <a:cubicBezTo>
                  <a:pt x="1443" y="1282"/>
                  <a:pt x="1443" y="1285"/>
                  <a:pt x="1443" y="1288"/>
                </a:cubicBezTo>
                <a:cubicBezTo>
                  <a:pt x="1451" y="1299"/>
                  <a:pt x="1431" y="1310"/>
                  <a:pt x="1451" y="1324"/>
                </a:cubicBezTo>
                <a:cubicBezTo>
                  <a:pt x="1457" y="1327"/>
                  <a:pt x="1462" y="1333"/>
                  <a:pt x="1465" y="1339"/>
                </a:cubicBezTo>
                <a:cubicBezTo>
                  <a:pt x="1471" y="1344"/>
                  <a:pt x="1474" y="1350"/>
                  <a:pt x="1479" y="1355"/>
                </a:cubicBezTo>
                <a:cubicBezTo>
                  <a:pt x="1482" y="1361"/>
                  <a:pt x="1482" y="1367"/>
                  <a:pt x="1485" y="1372"/>
                </a:cubicBezTo>
                <a:cubicBezTo>
                  <a:pt x="1485" y="1387"/>
                  <a:pt x="1485" y="1398"/>
                  <a:pt x="1485" y="1412"/>
                </a:cubicBezTo>
                <a:close/>
                <a:moveTo>
                  <a:pt x="1840" y="1302"/>
                </a:moveTo>
                <a:cubicBezTo>
                  <a:pt x="1837" y="1302"/>
                  <a:pt x="1837" y="1302"/>
                  <a:pt x="1837" y="1299"/>
                </a:cubicBezTo>
                <a:cubicBezTo>
                  <a:pt x="1837" y="1293"/>
                  <a:pt x="1837" y="1285"/>
                  <a:pt x="1837" y="1279"/>
                </a:cubicBezTo>
                <a:cubicBezTo>
                  <a:pt x="1837" y="1276"/>
                  <a:pt x="1834" y="1276"/>
                  <a:pt x="1834" y="1276"/>
                </a:cubicBezTo>
                <a:cubicBezTo>
                  <a:pt x="1817" y="1276"/>
                  <a:pt x="1817" y="1274"/>
                  <a:pt x="1809" y="1288"/>
                </a:cubicBezTo>
                <a:cubicBezTo>
                  <a:pt x="1809" y="1288"/>
                  <a:pt x="1806" y="1288"/>
                  <a:pt x="1806" y="1291"/>
                </a:cubicBezTo>
                <a:cubicBezTo>
                  <a:pt x="1806" y="1285"/>
                  <a:pt x="1801" y="1285"/>
                  <a:pt x="1798" y="1282"/>
                </a:cubicBezTo>
                <a:cubicBezTo>
                  <a:pt x="1798" y="1279"/>
                  <a:pt x="1798" y="1279"/>
                  <a:pt x="1795" y="1276"/>
                </a:cubicBezTo>
                <a:cubicBezTo>
                  <a:pt x="1795" y="1262"/>
                  <a:pt x="1789" y="1262"/>
                  <a:pt x="1786" y="1254"/>
                </a:cubicBezTo>
                <a:cubicBezTo>
                  <a:pt x="1784" y="1251"/>
                  <a:pt x="1784" y="1251"/>
                  <a:pt x="1781" y="1251"/>
                </a:cubicBezTo>
                <a:cubicBezTo>
                  <a:pt x="1781" y="1242"/>
                  <a:pt x="1786" y="1242"/>
                  <a:pt x="1789" y="1237"/>
                </a:cubicBezTo>
                <a:cubicBezTo>
                  <a:pt x="1789" y="1220"/>
                  <a:pt x="1772" y="1223"/>
                  <a:pt x="1767" y="1217"/>
                </a:cubicBezTo>
                <a:cubicBezTo>
                  <a:pt x="1767" y="1214"/>
                  <a:pt x="1767" y="1214"/>
                  <a:pt x="1767" y="1211"/>
                </a:cubicBezTo>
                <a:cubicBezTo>
                  <a:pt x="1764" y="1211"/>
                  <a:pt x="1764" y="1209"/>
                  <a:pt x="1764" y="1209"/>
                </a:cubicBezTo>
                <a:cubicBezTo>
                  <a:pt x="1764" y="1200"/>
                  <a:pt x="1772" y="1197"/>
                  <a:pt x="1778" y="1194"/>
                </a:cubicBezTo>
                <a:cubicBezTo>
                  <a:pt x="1781" y="1192"/>
                  <a:pt x="1784" y="1189"/>
                  <a:pt x="1786" y="1186"/>
                </a:cubicBezTo>
                <a:cubicBezTo>
                  <a:pt x="1786" y="1172"/>
                  <a:pt x="1781" y="1158"/>
                  <a:pt x="1775" y="1152"/>
                </a:cubicBezTo>
                <a:cubicBezTo>
                  <a:pt x="1770" y="1152"/>
                  <a:pt x="1767" y="1152"/>
                  <a:pt x="1764" y="1152"/>
                </a:cubicBezTo>
                <a:cubicBezTo>
                  <a:pt x="1761" y="1152"/>
                  <a:pt x="1761" y="1155"/>
                  <a:pt x="1761" y="1155"/>
                </a:cubicBezTo>
                <a:cubicBezTo>
                  <a:pt x="1758" y="1155"/>
                  <a:pt x="1758" y="1155"/>
                  <a:pt x="1755" y="1155"/>
                </a:cubicBezTo>
                <a:cubicBezTo>
                  <a:pt x="1750" y="1149"/>
                  <a:pt x="1750" y="1138"/>
                  <a:pt x="1747" y="1132"/>
                </a:cubicBezTo>
                <a:cubicBezTo>
                  <a:pt x="1744" y="1129"/>
                  <a:pt x="1741" y="1129"/>
                  <a:pt x="1739" y="1127"/>
                </a:cubicBezTo>
                <a:cubicBezTo>
                  <a:pt x="1739" y="1115"/>
                  <a:pt x="1750" y="1110"/>
                  <a:pt x="1758" y="1101"/>
                </a:cubicBezTo>
                <a:cubicBezTo>
                  <a:pt x="1761" y="1090"/>
                  <a:pt x="1758" y="1079"/>
                  <a:pt x="1758" y="1067"/>
                </a:cubicBezTo>
                <a:cubicBezTo>
                  <a:pt x="1758" y="1065"/>
                  <a:pt x="1758" y="1065"/>
                  <a:pt x="1761" y="1065"/>
                </a:cubicBezTo>
                <a:cubicBezTo>
                  <a:pt x="1764" y="1067"/>
                  <a:pt x="1764" y="1067"/>
                  <a:pt x="1764" y="1067"/>
                </a:cubicBezTo>
                <a:cubicBezTo>
                  <a:pt x="1767" y="1070"/>
                  <a:pt x="1770" y="1084"/>
                  <a:pt x="1781" y="1087"/>
                </a:cubicBezTo>
                <a:cubicBezTo>
                  <a:pt x="1784" y="1087"/>
                  <a:pt x="1786" y="1087"/>
                  <a:pt x="1789" y="1087"/>
                </a:cubicBezTo>
                <a:cubicBezTo>
                  <a:pt x="1798" y="1079"/>
                  <a:pt x="1795" y="1073"/>
                  <a:pt x="1801" y="1062"/>
                </a:cubicBezTo>
                <a:cubicBezTo>
                  <a:pt x="1801" y="1062"/>
                  <a:pt x="1801" y="1059"/>
                  <a:pt x="1801" y="1056"/>
                </a:cubicBezTo>
                <a:cubicBezTo>
                  <a:pt x="1795" y="1050"/>
                  <a:pt x="1789" y="1045"/>
                  <a:pt x="1784" y="1039"/>
                </a:cubicBezTo>
                <a:cubicBezTo>
                  <a:pt x="1784" y="1033"/>
                  <a:pt x="1786" y="1033"/>
                  <a:pt x="1789" y="1033"/>
                </a:cubicBezTo>
                <a:cubicBezTo>
                  <a:pt x="1792" y="1033"/>
                  <a:pt x="1792" y="1033"/>
                  <a:pt x="1792" y="1033"/>
                </a:cubicBezTo>
                <a:cubicBezTo>
                  <a:pt x="1801" y="1039"/>
                  <a:pt x="1809" y="1048"/>
                  <a:pt x="1812" y="1059"/>
                </a:cubicBezTo>
                <a:cubicBezTo>
                  <a:pt x="1815" y="1062"/>
                  <a:pt x="1817" y="1067"/>
                  <a:pt x="1820" y="1070"/>
                </a:cubicBezTo>
                <a:cubicBezTo>
                  <a:pt x="1832" y="1070"/>
                  <a:pt x="1843" y="1073"/>
                  <a:pt x="1854" y="1076"/>
                </a:cubicBezTo>
                <a:cubicBezTo>
                  <a:pt x="1857" y="1079"/>
                  <a:pt x="1860" y="1079"/>
                  <a:pt x="1863" y="1081"/>
                </a:cubicBezTo>
                <a:cubicBezTo>
                  <a:pt x="1868" y="1093"/>
                  <a:pt x="1871" y="1113"/>
                  <a:pt x="1885" y="1124"/>
                </a:cubicBezTo>
                <a:cubicBezTo>
                  <a:pt x="1885" y="1124"/>
                  <a:pt x="1885" y="1127"/>
                  <a:pt x="1888" y="1127"/>
                </a:cubicBezTo>
                <a:cubicBezTo>
                  <a:pt x="1891" y="1127"/>
                  <a:pt x="1899" y="1127"/>
                  <a:pt x="1905" y="1124"/>
                </a:cubicBezTo>
                <a:cubicBezTo>
                  <a:pt x="1908" y="1113"/>
                  <a:pt x="1905" y="1118"/>
                  <a:pt x="1916" y="1115"/>
                </a:cubicBezTo>
                <a:cubicBezTo>
                  <a:pt x="1916" y="1118"/>
                  <a:pt x="1922" y="1127"/>
                  <a:pt x="1922" y="1135"/>
                </a:cubicBezTo>
                <a:cubicBezTo>
                  <a:pt x="1916" y="1138"/>
                  <a:pt x="1908" y="1138"/>
                  <a:pt x="1902" y="1138"/>
                </a:cubicBezTo>
                <a:cubicBezTo>
                  <a:pt x="1899" y="1141"/>
                  <a:pt x="1896" y="1146"/>
                  <a:pt x="1896" y="1149"/>
                </a:cubicBezTo>
                <a:cubicBezTo>
                  <a:pt x="1896" y="1155"/>
                  <a:pt x="1896" y="1158"/>
                  <a:pt x="1896" y="1161"/>
                </a:cubicBezTo>
                <a:cubicBezTo>
                  <a:pt x="1891" y="1166"/>
                  <a:pt x="1891" y="1166"/>
                  <a:pt x="1891" y="1175"/>
                </a:cubicBezTo>
                <a:cubicBezTo>
                  <a:pt x="1896" y="1180"/>
                  <a:pt x="1905" y="1186"/>
                  <a:pt x="1910" y="1194"/>
                </a:cubicBezTo>
                <a:cubicBezTo>
                  <a:pt x="1913" y="1194"/>
                  <a:pt x="1919" y="1194"/>
                  <a:pt x="1922" y="1200"/>
                </a:cubicBezTo>
                <a:cubicBezTo>
                  <a:pt x="1925" y="1203"/>
                  <a:pt x="1927" y="1206"/>
                  <a:pt x="1930" y="1209"/>
                </a:cubicBezTo>
                <a:cubicBezTo>
                  <a:pt x="1936" y="1209"/>
                  <a:pt x="1944" y="1209"/>
                  <a:pt x="1953" y="1211"/>
                </a:cubicBezTo>
                <a:cubicBezTo>
                  <a:pt x="1953" y="1211"/>
                  <a:pt x="1956" y="1211"/>
                  <a:pt x="1956" y="1214"/>
                </a:cubicBezTo>
                <a:cubicBezTo>
                  <a:pt x="1956" y="1217"/>
                  <a:pt x="1956" y="1217"/>
                  <a:pt x="1956" y="1220"/>
                </a:cubicBezTo>
                <a:cubicBezTo>
                  <a:pt x="1947" y="1231"/>
                  <a:pt x="1933" y="1223"/>
                  <a:pt x="1933" y="1240"/>
                </a:cubicBezTo>
                <a:cubicBezTo>
                  <a:pt x="1936" y="1242"/>
                  <a:pt x="1936" y="1245"/>
                  <a:pt x="1936" y="1248"/>
                </a:cubicBezTo>
                <a:cubicBezTo>
                  <a:pt x="1930" y="1251"/>
                  <a:pt x="1927" y="1254"/>
                  <a:pt x="1925" y="1254"/>
                </a:cubicBezTo>
                <a:cubicBezTo>
                  <a:pt x="1925" y="1262"/>
                  <a:pt x="1925" y="1271"/>
                  <a:pt x="1925" y="1276"/>
                </a:cubicBezTo>
                <a:cubicBezTo>
                  <a:pt x="1916" y="1291"/>
                  <a:pt x="1908" y="1293"/>
                  <a:pt x="1894" y="1296"/>
                </a:cubicBezTo>
                <a:cubicBezTo>
                  <a:pt x="1882" y="1299"/>
                  <a:pt x="1877" y="1302"/>
                  <a:pt x="1868" y="1299"/>
                </a:cubicBezTo>
                <a:cubicBezTo>
                  <a:pt x="1860" y="1291"/>
                  <a:pt x="1860" y="1285"/>
                  <a:pt x="1854" y="1282"/>
                </a:cubicBezTo>
                <a:cubicBezTo>
                  <a:pt x="1848" y="1282"/>
                  <a:pt x="1851" y="1282"/>
                  <a:pt x="1848" y="1288"/>
                </a:cubicBezTo>
                <a:cubicBezTo>
                  <a:pt x="1846" y="1293"/>
                  <a:pt x="1846" y="1296"/>
                  <a:pt x="1846" y="1302"/>
                </a:cubicBezTo>
                <a:cubicBezTo>
                  <a:pt x="1843" y="1302"/>
                  <a:pt x="1840" y="1302"/>
                  <a:pt x="1840" y="1302"/>
                </a:cubicBezTo>
                <a:close/>
                <a:moveTo>
                  <a:pt x="1956" y="1248"/>
                </a:moveTo>
                <a:cubicBezTo>
                  <a:pt x="1947" y="1245"/>
                  <a:pt x="1944" y="1245"/>
                  <a:pt x="1941" y="1245"/>
                </a:cubicBezTo>
                <a:cubicBezTo>
                  <a:pt x="1941" y="1242"/>
                  <a:pt x="1941" y="1242"/>
                  <a:pt x="1941" y="1240"/>
                </a:cubicBezTo>
                <a:cubicBezTo>
                  <a:pt x="1930" y="1237"/>
                  <a:pt x="1956" y="1228"/>
                  <a:pt x="1958" y="1228"/>
                </a:cubicBezTo>
                <a:cubicBezTo>
                  <a:pt x="1958" y="1226"/>
                  <a:pt x="1961" y="1226"/>
                  <a:pt x="1961" y="1223"/>
                </a:cubicBezTo>
                <a:cubicBezTo>
                  <a:pt x="1961" y="1200"/>
                  <a:pt x="1947" y="1206"/>
                  <a:pt x="1936" y="1203"/>
                </a:cubicBezTo>
                <a:cubicBezTo>
                  <a:pt x="1927" y="1203"/>
                  <a:pt x="1925" y="1194"/>
                  <a:pt x="1925" y="1194"/>
                </a:cubicBezTo>
                <a:cubicBezTo>
                  <a:pt x="1913" y="1189"/>
                  <a:pt x="1908" y="1186"/>
                  <a:pt x="1905" y="1180"/>
                </a:cubicBezTo>
                <a:cubicBezTo>
                  <a:pt x="1896" y="1175"/>
                  <a:pt x="1896" y="1172"/>
                  <a:pt x="1896" y="1169"/>
                </a:cubicBezTo>
                <a:cubicBezTo>
                  <a:pt x="1902" y="1163"/>
                  <a:pt x="1902" y="1158"/>
                  <a:pt x="1902" y="1152"/>
                </a:cubicBezTo>
                <a:cubicBezTo>
                  <a:pt x="1902" y="1149"/>
                  <a:pt x="1902" y="1146"/>
                  <a:pt x="1905" y="1144"/>
                </a:cubicBezTo>
                <a:cubicBezTo>
                  <a:pt x="1910" y="1144"/>
                  <a:pt x="1919" y="1146"/>
                  <a:pt x="1927" y="1138"/>
                </a:cubicBezTo>
                <a:cubicBezTo>
                  <a:pt x="1927" y="1127"/>
                  <a:pt x="1925" y="1115"/>
                  <a:pt x="1919" y="1113"/>
                </a:cubicBezTo>
                <a:cubicBezTo>
                  <a:pt x="1910" y="1113"/>
                  <a:pt x="1908" y="1113"/>
                  <a:pt x="1902" y="1113"/>
                </a:cubicBezTo>
                <a:cubicBezTo>
                  <a:pt x="1902" y="1115"/>
                  <a:pt x="1902" y="1118"/>
                  <a:pt x="1902" y="1121"/>
                </a:cubicBezTo>
                <a:cubicBezTo>
                  <a:pt x="1899" y="1121"/>
                  <a:pt x="1894" y="1121"/>
                  <a:pt x="1891" y="1124"/>
                </a:cubicBezTo>
                <a:cubicBezTo>
                  <a:pt x="1888" y="1118"/>
                  <a:pt x="1888" y="1118"/>
                  <a:pt x="1882" y="1115"/>
                </a:cubicBezTo>
                <a:cubicBezTo>
                  <a:pt x="1874" y="1098"/>
                  <a:pt x="1871" y="1084"/>
                  <a:pt x="1863" y="1076"/>
                </a:cubicBezTo>
                <a:cubicBezTo>
                  <a:pt x="1854" y="1070"/>
                  <a:pt x="1846" y="1070"/>
                  <a:pt x="1840" y="1070"/>
                </a:cubicBezTo>
                <a:cubicBezTo>
                  <a:pt x="1834" y="1067"/>
                  <a:pt x="1829" y="1065"/>
                  <a:pt x="1823" y="1065"/>
                </a:cubicBezTo>
                <a:cubicBezTo>
                  <a:pt x="1820" y="1062"/>
                  <a:pt x="1820" y="1062"/>
                  <a:pt x="1820" y="1059"/>
                </a:cubicBezTo>
                <a:cubicBezTo>
                  <a:pt x="1815" y="1048"/>
                  <a:pt x="1803" y="1033"/>
                  <a:pt x="1795" y="1028"/>
                </a:cubicBezTo>
                <a:cubicBezTo>
                  <a:pt x="1795" y="1019"/>
                  <a:pt x="1792" y="1008"/>
                  <a:pt x="1803" y="1014"/>
                </a:cubicBezTo>
                <a:cubicBezTo>
                  <a:pt x="1806" y="1017"/>
                  <a:pt x="1806" y="1019"/>
                  <a:pt x="1809" y="1019"/>
                </a:cubicBezTo>
                <a:cubicBezTo>
                  <a:pt x="1809" y="1022"/>
                  <a:pt x="1809" y="1022"/>
                  <a:pt x="1809" y="1022"/>
                </a:cubicBezTo>
                <a:cubicBezTo>
                  <a:pt x="1815" y="1025"/>
                  <a:pt x="1817" y="1028"/>
                  <a:pt x="1823" y="1036"/>
                </a:cubicBezTo>
                <a:cubicBezTo>
                  <a:pt x="1829" y="1039"/>
                  <a:pt x="1837" y="1042"/>
                  <a:pt x="1848" y="1042"/>
                </a:cubicBezTo>
                <a:cubicBezTo>
                  <a:pt x="1857" y="1039"/>
                  <a:pt x="1863" y="1017"/>
                  <a:pt x="1871" y="1031"/>
                </a:cubicBezTo>
                <a:cubicBezTo>
                  <a:pt x="1874" y="1031"/>
                  <a:pt x="1877" y="1031"/>
                  <a:pt x="1879" y="1031"/>
                </a:cubicBezTo>
                <a:cubicBezTo>
                  <a:pt x="1882" y="1028"/>
                  <a:pt x="1885" y="1022"/>
                  <a:pt x="1891" y="1019"/>
                </a:cubicBezTo>
                <a:cubicBezTo>
                  <a:pt x="1891" y="1008"/>
                  <a:pt x="1894" y="994"/>
                  <a:pt x="1908" y="994"/>
                </a:cubicBezTo>
                <a:cubicBezTo>
                  <a:pt x="1908" y="1000"/>
                  <a:pt x="1908" y="1002"/>
                  <a:pt x="1908" y="1008"/>
                </a:cubicBezTo>
                <a:cubicBezTo>
                  <a:pt x="1913" y="1011"/>
                  <a:pt x="1916" y="1017"/>
                  <a:pt x="1922" y="1019"/>
                </a:cubicBezTo>
                <a:cubicBezTo>
                  <a:pt x="1930" y="1022"/>
                  <a:pt x="1941" y="1031"/>
                  <a:pt x="1956" y="1036"/>
                </a:cubicBezTo>
                <a:cubicBezTo>
                  <a:pt x="1964" y="1056"/>
                  <a:pt x="1975" y="1076"/>
                  <a:pt x="1989" y="1098"/>
                </a:cubicBezTo>
                <a:cubicBezTo>
                  <a:pt x="1989" y="1104"/>
                  <a:pt x="1992" y="1115"/>
                  <a:pt x="2001" y="1124"/>
                </a:cubicBezTo>
                <a:cubicBezTo>
                  <a:pt x="2015" y="1132"/>
                  <a:pt x="2026" y="1138"/>
                  <a:pt x="2043" y="1149"/>
                </a:cubicBezTo>
                <a:cubicBezTo>
                  <a:pt x="2043" y="1152"/>
                  <a:pt x="2043" y="1152"/>
                  <a:pt x="2043" y="1155"/>
                </a:cubicBezTo>
                <a:cubicBezTo>
                  <a:pt x="2040" y="1158"/>
                  <a:pt x="2018" y="1155"/>
                  <a:pt x="2018" y="1155"/>
                </a:cubicBezTo>
                <a:cubicBezTo>
                  <a:pt x="2018" y="1158"/>
                  <a:pt x="2018" y="1161"/>
                  <a:pt x="2018" y="1166"/>
                </a:cubicBezTo>
                <a:cubicBezTo>
                  <a:pt x="2020" y="1166"/>
                  <a:pt x="2026" y="1169"/>
                  <a:pt x="2032" y="1172"/>
                </a:cubicBezTo>
                <a:cubicBezTo>
                  <a:pt x="2032" y="1175"/>
                  <a:pt x="2029" y="1178"/>
                  <a:pt x="2032" y="1183"/>
                </a:cubicBezTo>
                <a:cubicBezTo>
                  <a:pt x="2037" y="1186"/>
                  <a:pt x="2043" y="1189"/>
                  <a:pt x="2051" y="1192"/>
                </a:cubicBezTo>
                <a:cubicBezTo>
                  <a:pt x="2051" y="1194"/>
                  <a:pt x="2051" y="1194"/>
                  <a:pt x="2051" y="1194"/>
                </a:cubicBezTo>
                <a:cubicBezTo>
                  <a:pt x="2051" y="1206"/>
                  <a:pt x="2040" y="1209"/>
                  <a:pt x="2032" y="1214"/>
                </a:cubicBezTo>
                <a:cubicBezTo>
                  <a:pt x="2032" y="1217"/>
                  <a:pt x="2032" y="1217"/>
                  <a:pt x="2032" y="1217"/>
                </a:cubicBezTo>
                <a:cubicBezTo>
                  <a:pt x="2029" y="1217"/>
                  <a:pt x="2012" y="1234"/>
                  <a:pt x="2009" y="1237"/>
                </a:cubicBezTo>
                <a:cubicBezTo>
                  <a:pt x="2003" y="1240"/>
                  <a:pt x="1998" y="1240"/>
                  <a:pt x="1992" y="1242"/>
                </a:cubicBezTo>
                <a:cubicBezTo>
                  <a:pt x="1992" y="1245"/>
                  <a:pt x="1992" y="1245"/>
                  <a:pt x="1992" y="1245"/>
                </a:cubicBezTo>
                <a:cubicBezTo>
                  <a:pt x="1984" y="1245"/>
                  <a:pt x="1975" y="1245"/>
                  <a:pt x="1967" y="1242"/>
                </a:cubicBezTo>
                <a:cubicBezTo>
                  <a:pt x="1964" y="1245"/>
                  <a:pt x="1961" y="1248"/>
                  <a:pt x="1956" y="1248"/>
                </a:cubicBezTo>
                <a:close/>
                <a:moveTo>
                  <a:pt x="1758" y="1039"/>
                </a:moveTo>
                <a:cubicBezTo>
                  <a:pt x="1755" y="1036"/>
                  <a:pt x="1750" y="1033"/>
                  <a:pt x="1747" y="1031"/>
                </a:cubicBezTo>
                <a:cubicBezTo>
                  <a:pt x="1739" y="1025"/>
                  <a:pt x="1733" y="1019"/>
                  <a:pt x="1727" y="1014"/>
                </a:cubicBezTo>
                <a:cubicBezTo>
                  <a:pt x="1727" y="1008"/>
                  <a:pt x="1730" y="1005"/>
                  <a:pt x="1730" y="1002"/>
                </a:cubicBezTo>
                <a:cubicBezTo>
                  <a:pt x="1736" y="1000"/>
                  <a:pt x="1741" y="994"/>
                  <a:pt x="1744" y="988"/>
                </a:cubicBezTo>
                <a:cubicBezTo>
                  <a:pt x="1744" y="983"/>
                  <a:pt x="1744" y="977"/>
                  <a:pt x="1744" y="974"/>
                </a:cubicBezTo>
                <a:cubicBezTo>
                  <a:pt x="1744" y="966"/>
                  <a:pt x="1736" y="937"/>
                  <a:pt x="1733" y="935"/>
                </a:cubicBezTo>
                <a:cubicBezTo>
                  <a:pt x="1733" y="926"/>
                  <a:pt x="1730" y="923"/>
                  <a:pt x="1736" y="918"/>
                </a:cubicBezTo>
                <a:cubicBezTo>
                  <a:pt x="1741" y="906"/>
                  <a:pt x="1750" y="901"/>
                  <a:pt x="1758" y="892"/>
                </a:cubicBezTo>
                <a:cubicBezTo>
                  <a:pt x="1767" y="875"/>
                  <a:pt x="1781" y="872"/>
                  <a:pt x="1798" y="861"/>
                </a:cubicBezTo>
                <a:cubicBezTo>
                  <a:pt x="1806" y="853"/>
                  <a:pt x="1812" y="844"/>
                  <a:pt x="1820" y="839"/>
                </a:cubicBezTo>
                <a:cubicBezTo>
                  <a:pt x="1823" y="844"/>
                  <a:pt x="1823" y="850"/>
                  <a:pt x="1826" y="855"/>
                </a:cubicBezTo>
                <a:cubicBezTo>
                  <a:pt x="1829" y="855"/>
                  <a:pt x="1834" y="855"/>
                  <a:pt x="1837" y="855"/>
                </a:cubicBezTo>
                <a:cubicBezTo>
                  <a:pt x="1840" y="853"/>
                  <a:pt x="1840" y="847"/>
                  <a:pt x="1843" y="844"/>
                </a:cubicBezTo>
                <a:cubicBezTo>
                  <a:pt x="1848" y="844"/>
                  <a:pt x="1857" y="847"/>
                  <a:pt x="1865" y="841"/>
                </a:cubicBezTo>
                <a:cubicBezTo>
                  <a:pt x="1865" y="844"/>
                  <a:pt x="1868" y="850"/>
                  <a:pt x="1871" y="853"/>
                </a:cubicBezTo>
                <a:cubicBezTo>
                  <a:pt x="1871" y="861"/>
                  <a:pt x="1871" y="867"/>
                  <a:pt x="1871" y="875"/>
                </a:cubicBezTo>
                <a:cubicBezTo>
                  <a:pt x="1877" y="881"/>
                  <a:pt x="1891" y="889"/>
                  <a:pt x="1908" y="889"/>
                </a:cubicBezTo>
                <a:cubicBezTo>
                  <a:pt x="1913" y="878"/>
                  <a:pt x="1919" y="870"/>
                  <a:pt x="1925" y="858"/>
                </a:cubicBezTo>
                <a:cubicBezTo>
                  <a:pt x="1927" y="855"/>
                  <a:pt x="1930" y="853"/>
                  <a:pt x="1933" y="850"/>
                </a:cubicBezTo>
                <a:cubicBezTo>
                  <a:pt x="1939" y="847"/>
                  <a:pt x="1947" y="844"/>
                  <a:pt x="1958" y="844"/>
                </a:cubicBezTo>
                <a:cubicBezTo>
                  <a:pt x="1964" y="847"/>
                  <a:pt x="1972" y="850"/>
                  <a:pt x="1978" y="853"/>
                </a:cubicBezTo>
                <a:cubicBezTo>
                  <a:pt x="1992" y="853"/>
                  <a:pt x="2009" y="853"/>
                  <a:pt x="2023" y="853"/>
                </a:cubicBezTo>
                <a:cubicBezTo>
                  <a:pt x="2023" y="853"/>
                  <a:pt x="2026" y="853"/>
                  <a:pt x="2026" y="855"/>
                </a:cubicBezTo>
                <a:cubicBezTo>
                  <a:pt x="2026" y="855"/>
                  <a:pt x="2026" y="855"/>
                  <a:pt x="2026" y="858"/>
                </a:cubicBezTo>
                <a:cubicBezTo>
                  <a:pt x="2023" y="864"/>
                  <a:pt x="2023" y="867"/>
                  <a:pt x="2023" y="872"/>
                </a:cubicBezTo>
                <a:cubicBezTo>
                  <a:pt x="2018" y="872"/>
                  <a:pt x="2012" y="875"/>
                  <a:pt x="2006" y="875"/>
                </a:cubicBezTo>
                <a:cubicBezTo>
                  <a:pt x="1992" y="884"/>
                  <a:pt x="1967" y="895"/>
                  <a:pt x="1961" y="912"/>
                </a:cubicBezTo>
                <a:cubicBezTo>
                  <a:pt x="1958" y="915"/>
                  <a:pt x="1956" y="915"/>
                  <a:pt x="1953" y="918"/>
                </a:cubicBezTo>
                <a:cubicBezTo>
                  <a:pt x="1947" y="923"/>
                  <a:pt x="1941" y="923"/>
                  <a:pt x="1936" y="926"/>
                </a:cubicBezTo>
                <a:cubicBezTo>
                  <a:pt x="1933" y="929"/>
                  <a:pt x="1933" y="929"/>
                  <a:pt x="1933" y="929"/>
                </a:cubicBezTo>
                <a:cubicBezTo>
                  <a:pt x="1933" y="935"/>
                  <a:pt x="1933" y="940"/>
                  <a:pt x="1933" y="946"/>
                </a:cubicBezTo>
                <a:cubicBezTo>
                  <a:pt x="1927" y="952"/>
                  <a:pt x="1919" y="960"/>
                  <a:pt x="1916" y="968"/>
                </a:cubicBezTo>
                <a:cubicBezTo>
                  <a:pt x="1913" y="974"/>
                  <a:pt x="1916" y="983"/>
                  <a:pt x="1910" y="988"/>
                </a:cubicBezTo>
                <a:cubicBezTo>
                  <a:pt x="1896" y="988"/>
                  <a:pt x="1894" y="997"/>
                  <a:pt x="1888" y="1002"/>
                </a:cubicBezTo>
                <a:cubicBezTo>
                  <a:pt x="1885" y="1011"/>
                  <a:pt x="1882" y="1022"/>
                  <a:pt x="1874" y="1028"/>
                </a:cubicBezTo>
                <a:cubicBezTo>
                  <a:pt x="1874" y="1025"/>
                  <a:pt x="1874" y="1025"/>
                  <a:pt x="1874" y="1025"/>
                </a:cubicBezTo>
                <a:cubicBezTo>
                  <a:pt x="1871" y="1025"/>
                  <a:pt x="1871" y="1022"/>
                  <a:pt x="1868" y="1022"/>
                </a:cubicBezTo>
                <a:cubicBezTo>
                  <a:pt x="1865" y="1022"/>
                  <a:pt x="1863" y="1022"/>
                  <a:pt x="1863" y="1022"/>
                </a:cubicBezTo>
                <a:cubicBezTo>
                  <a:pt x="1857" y="1025"/>
                  <a:pt x="1854" y="1031"/>
                  <a:pt x="1848" y="1033"/>
                </a:cubicBezTo>
                <a:cubicBezTo>
                  <a:pt x="1843" y="1036"/>
                  <a:pt x="1832" y="1033"/>
                  <a:pt x="1826" y="1033"/>
                </a:cubicBezTo>
                <a:cubicBezTo>
                  <a:pt x="1826" y="1031"/>
                  <a:pt x="1826" y="1028"/>
                  <a:pt x="1826" y="1028"/>
                </a:cubicBezTo>
                <a:cubicBezTo>
                  <a:pt x="1817" y="1019"/>
                  <a:pt x="1812" y="1014"/>
                  <a:pt x="1806" y="1008"/>
                </a:cubicBezTo>
                <a:cubicBezTo>
                  <a:pt x="1801" y="1008"/>
                  <a:pt x="1798" y="1008"/>
                  <a:pt x="1795" y="1008"/>
                </a:cubicBezTo>
                <a:cubicBezTo>
                  <a:pt x="1792" y="1014"/>
                  <a:pt x="1792" y="1019"/>
                  <a:pt x="1789" y="1028"/>
                </a:cubicBezTo>
                <a:cubicBezTo>
                  <a:pt x="1784" y="1028"/>
                  <a:pt x="1778" y="1031"/>
                  <a:pt x="1778" y="1033"/>
                </a:cubicBezTo>
                <a:cubicBezTo>
                  <a:pt x="1770" y="1033"/>
                  <a:pt x="1764" y="1039"/>
                  <a:pt x="1758" y="1039"/>
                </a:cubicBezTo>
                <a:close/>
                <a:moveTo>
                  <a:pt x="1806" y="813"/>
                </a:moveTo>
                <a:cubicBezTo>
                  <a:pt x="1798" y="807"/>
                  <a:pt x="1789" y="799"/>
                  <a:pt x="1789" y="799"/>
                </a:cubicBezTo>
                <a:cubicBezTo>
                  <a:pt x="1781" y="788"/>
                  <a:pt x="1781" y="769"/>
                  <a:pt x="1780" y="767"/>
                </a:cubicBezTo>
                <a:cubicBezTo>
                  <a:pt x="1779" y="767"/>
                  <a:pt x="1779" y="766"/>
                  <a:pt x="1778" y="765"/>
                </a:cubicBezTo>
                <a:cubicBezTo>
                  <a:pt x="1764" y="754"/>
                  <a:pt x="1761" y="751"/>
                  <a:pt x="1744" y="757"/>
                </a:cubicBezTo>
                <a:cubicBezTo>
                  <a:pt x="1741" y="759"/>
                  <a:pt x="1741" y="759"/>
                  <a:pt x="1739" y="762"/>
                </a:cubicBezTo>
                <a:cubicBezTo>
                  <a:pt x="1730" y="762"/>
                  <a:pt x="1722" y="762"/>
                  <a:pt x="1716" y="762"/>
                </a:cubicBezTo>
                <a:cubicBezTo>
                  <a:pt x="1716" y="754"/>
                  <a:pt x="1713" y="748"/>
                  <a:pt x="1724" y="745"/>
                </a:cubicBezTo>
                <a:cubicBezTo>
                  <a:pt x="1727" y="742"/>
                  <a:pt x="1730" y="740"/>
                  <a:pt x="1733" y="737"/>
                </a:cubicBezTo>
                <a:cubicBezTo>
                  <a:pt x="1739" y="726"/>
                  <a:pt x="1730" y="720"/>
                  <a:pt x="1730" y="714"/>
                </a:cubicBezTo>
                <a:cubicBezTo>
                  <a:pt x="1739" y="711"/>
                  <a:pt x="1747" y="706"/>
                  <a:pt x="1753" y="700"/>
                </a:cubicBezTo>
                <a:cubicBezTo>
                  <a:pt x="1755" y="692"/>
                  <a:pt x="1755" y="689"/>
                  <a:pt x="1761" y="689"/>
                </a:cubicBezTo>
                <a:cubicBezTo>
                  <a:pt x="1764" y="692"/>
                  <a:pt x="1767" y="694"/>
                  <a:pt x="1770" y="697"/>
                </a:cubicBezTo>
                <a:cubicBezTo>
                  <a:pt x="1775" y="697"/>
                  <a:pt x="1781" y="697"/>
                  <a:pt x="1786" y="697"/>
                </a:cubicBezTo>
                <a:cubicBezTo>
                  <a:pt x="1784" y="703"/>
                  <a:pt x="1784" y="723"/>
                  <a:pt x="1789" y="731"/>
                </a:cubicBezTo>
                <a:cubicBezTo>
                  <a:pt x="1790" y="732"/>
                  <a:pt x="1791" y="734"/>
                  <a:pt x="1792" y="737"/>
                </a:cubicBezTo>
                <a:cubicBezTo>
                  <a:pt x="1794" y="740"/>
                  <a:pt x="1795" y="743"/>
                  <a:pt x="1797" y="746"/>
                </a:cubicBezTo>
                <a:cubicBezTo>
                  <a:pt x="1801" y="754"/>
                  <a:pt x="1806" y="762"/>
                  <a:pt x="1815" y="768"/>
                </a:cubicBezTo>
                <a:cubicBezTo>
                  <a:pt x="1817" y="774"/>
                  <a:pt x="1820" y="776"/>
                  <a:pt x="1823" y="782"/>
                </a:cubicBezTo>
                <a:cubicBezTo>
                  <a:pt x="1812" y="788"/>
                  <a:pt x="1812" y="785"/>
                  <a:pt x="1806" y="793"/>
                </a:cubicBezTo>
                <a:cubicBezTo>
                  <a:pt x="1806" y="799"/>
                  <a:pt x="1806" y="807"/>
                  <a:pt x="1806" y="813"/>
                </a:cubicBezTo>
                <a:close/>
                <a:moveTo>
                  <a:pt x="2063" y="1703"/>
                </a:moveTo>
                <a:cubicBezTo>
                  <a:pt x="2057" y="1694"/>
                  <a:pt x="2054" y="1689"/>
                  <a:pt x="2049" y="1683"/>
                </a:cubicBezTo>
                <a:cubicBezTo>
                  <a:pt x="2046" y="1680"/>
                  <a:pt x="2043" y="1680"/>
                  <a:pt x="2040" y="1680"/>
                </a:cubicBezTo>
                <a:cubicBezTo>
                  <a:pt x="2037" y="1669"/>
                  <a:pt x="2032" y="1661"/>
                  <a:pt x="2029" y="1658"/>
                </a:cubicBezTo>
                <a:cubicBezTo>
                  <a:pt x="2026" y="1655"/>
                  <a:pt x="2026" y="1652"/>
                  <a:pt x="2026" y="1646"/>
                </a:cubicBezTo>
                <a:cubicBezTo>
                  <a:pt x="2029" y="1638"/>
                  <a:pt x="2032" y="1629"/>
                  <a:pt x="2032" y="1621"/>
                </a:cubicBezTo>
                <a:cubicBezTo>
                  <a:pt x="2026" y="1601"/>
                  <a:pt x="2034" y="1598"/>
                  <a:pt x="2043" y="1587"/>
                </a:cubicBezTo>
                <a:cubicBezTo>
                  <a:pt x="2043" y="1581"/>
                  <a:pt x="2043" y="1576"/>
                  <a:pt x="2046" y="1570"/>
                </a:cubicBezTo>
                <a:cubicBezTo>
                  <a:pt x="2051" y="1553"/>
                  <a:pt x="2054" y="1545"/>
                  <a:pt x="2065" y="1533"/>
                </a:cubicBezTo>
                <a:cubicBezTo>
                  <a:pt x="2071" y="1528"/>
                  <a:pt x="2077" y="1525"/>
                  <a:pt x="2082" y="1519"/>
                </a:cubicBezTo>
                <a:cubicBezTo>
                  <a:pt x="2088" y="1519"/>
                  <a:pt x="2091" y="1519"/>
                  <a:pt x="2096" y="1519"/>
                </a:cubicBezTo>
                <a:cubicBezTo>
                  <a:pt x="2096" y="1522"/>
                  <a:pt x="2102" y="1533"/>
                  <a:pt x="2099" y="1539"/>
                </a:cubicBezTo>
                <a:cubicBezTo>
                  <a:pt x="2091" y="1553"/>
                  <a:pt x="2096" y="1579"/>
                  <a:pt x="2096" y="1601"/>
                </a:cubicBezTo>
                <a:cubicBezTo>
                  <a:pt x="2091" y="1615"/>
                  <a:pt x="2082" y="1632"/>
                  <a:pt x="2074" y="1646"/>
                </a:cubicBezTo>
                <a:cubicBezTo>
                  <a:pt x="2074" y="1649"/>
                  <a:pt x="2074" y="1652"/>
                  <a:pt x="2071" y="1655"/>
                </a:cubicBezTo>
                <a:cubicBezTo>
                  <a:pt x="2071" y="1669"/>
                  <a:pt x="2068" y="1686"/>
                  <a:pt x="2068" y="1700"/>
                </a:cubicBezTo>
                <a:cubicBezTo>
                  <a:pt x="2065" y="1700"/>
                  <a:pt x="2063" y="1703"/>
                  <a:pt x="2063" y="170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等线" charset="-122"/>
              <a:ea typeface="等线" charset="-122"/>
            </a:endParaRPr>
          </a:p>
        </p:txBody>
      </p:sp>
      <p:grpSp>
        <p:nvGrpSpPr>
          <p:cNvPr id="76" name="组合 140"/>
          <p:cNvGrpSpPr>
            <a:grpSpLocks/>
          </p:cNvGrpSpPr>
          <p:nvPr/>
        </p:nvGrpSpPr>
        <p:grpSpPr bwMode="auto">
          <a:xfrm>
            <a:off x="4875735" y="3005966"/>
            <a:ext cx="749153" cy="692236"/>
            <a:chOff x="9600756" y="702027"/>
            <a:chExt cx="749230" cy="692256"/>
          </a:xfrm>
          <a:solidFill>
            <a:schemeClr val="bg1">
              <a:lumMod val="75000"/>
            </a:schemeClr>
          </a:solidFill>
        </p:grpSpPr>
        <p:sp>
          <p:nvSpPr>
            <p:cNvPr id="86" name="椭圆 85"/>
            <p:cNvSpPr/>
            <p:nvPr/>
          </p:nvSpPr>
          <p:spPr>
            <a:xfrm>
              <a:off x="9601168" y="701768"/>
              <a:ext cx="692221" cy="692170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7" name="文本框 158"/>
            <p:cNvSpPr txBox="1">
              <a:spLocks noChangeArrowheads="1"/>
            </p:cNvSpPr>
            <p:nvPr/>
          </p:nvSpPr>
          <p:spPr bwMode="auto">
            <a:xfrm>
              <a:off x="9629613" y="880933"/>
              <a:ext cx="720373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北京</a:t>
              </a:r>
            </a:p>
          </p:txBody>
        </p:sp>
      </p:grpSp>
      <p:grpSp>
        <p:nvGrpSpPr>
          <p:cNvPr id="77" name="组合 141"/>
          <p:cNvGrpSpPr>
            <a:grpSpLocks/>
          </p:cNvGrpSpPr>
          <p:nvPr/>
        </p:nvGrpSpPr>
        <p:grpSpPr bwMode="auto">
          <a:xfrm>
            <a:off x="5446740" y="4510052"/>
            <a:ext cx="759290" cy="759347"/>
            <a:chOff x="10972096" y="1062655"/>
            <a:chExt cx="759368" cy="759368"/>
          </a:xfrm>
          <a:solidFill>
            <a:schemeClr val="bg1">
              <a:lumMod val="75000"/>
            </a:schemeClr>
          </a:solidFill>
        </p:grpSpPr>
        <p:sp>
          <p:nvSpPr>
            <p:cNvPr id="84" name="椭圆 83"/>
            <p:cNvSpPr/>
            <p:nvPr/>
          </p:nvSpPr>
          <p:spPr>
            <a:xfrm>
              <a:off x="10971416" y="1063259"/>
              <a:ext cx="760490" cy="758846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5" name="文本框 154"/>
            <p:cNvSpPr txBox="1">
              <a:spLocks noChangeArrowheads="1"/>
            </p:cNvSpPr>
            <p:nvPr/>
          </p:nvSpPr>
          <p:spPr bwMode="auto">
            <a:xfrm>
              <a:off x="11026342" y="1278650"/>
              <a:ext cx="650875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上海</a:t>
              </a:r>
            </a:p>
          </p:txBody>
        </p:sp>
      </p:grpSp>
      <p:grpSp>
        <p:nvGrpSpPr>
          <p:cNvPr id="78" name="组合 142"/>
          <p:cNvGrpSpPr>
            <a:grpSpLocks/>
          </p:cNvGrpSpPr>
          <p:nvPr/>
        </p:nvGrpSpPr>
        <p:grpSpPr bwMode="auto">
          <a:xfrm>
            <a:off x="3263428" y="4534638"/>
            <a:ext cx="723503" cy="723558"/>
            <a:chOff x="7684105" y="785004"/>
            <a:chExt cx="723578" cy="723578"/>
          </a:xfrm>
          <a:solidFill>
            <a:schemeClr val="bg1">
              <a:lumMod val="75000"/>
            </a:schemeClr>
          </a:solidFill>
        </p:grpSpPr>
        <p:sp>
          <p:nvSpPr>
            <p:cNvPr id="82" name="椭圆 81"/>
            <p:cNvSpPr/>
            <p:nvPr/>
          </p:nvSpPr>
          <p:spPr>
            <a:xfrm>
              <a:off x="7683924" y="784836"/>
              <a:ext cx="723974" cy="723920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3" name="文本框 150"/>
            <p:cNvSpPr txBox="1">
              <a:spLocks noChangeArrowheads="1"/>
            </p:cNvSpPr>
            <p:nvPr/>
          </p:nvSpPr>
          <p:spPr bwMode="auto">
            <a:xfrm>
              <a:off x="7716086" y="996405"/>
              <a:ext cx="650875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成都</a:t>
              </a:r>
            </a:p>
          </p:txBody>
        </p:sp>
      </p:grpSp>
      <p:grpSp>
        <p:nvGrpSpPr>
          <p:cNvPr id="79" name="组合 143"/>
          <p:cNvGrpSpPr>
            <a:grpSpLocks/>
          </p:cNvGrpSpPr>
          <p:nvPr/>
        </p:nvGrpSpPr>
        <p:grpSpPr bwMode="auto">
          <a:xfrm>
            <a:off x="4577421" y="5445140"/>
            <a:ext cx="790495" cy="790554"/>
            <a:chOff x="8683027" y="1261583"/>
            <a:chExt cx="790576" cy="790576"/>
          </a:xfrm>
          <a:solidFill>
            <a:schemeClr val="bg1">
              <a:lumMod val="75000"/>
            </a:schemeClr>
          </a:solidFill>
        </p:grpSpPr>
        <p:sp>
          <p:nvSpPr>
            <p:cNvPr id="80" name="椭圆 79"/>
            <p:cNvSpPr/>
            <p:nvPr/>
          </p:nvSpPr>
          <p:spPr>
            <a:xfrm>
              <a:off x="8683302" y="1262140"/>
              <a:ext cx="790656" cy="790597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1" name="文本框 146"/>
            <p:cNvSpPr txBox="1">
              <a:spLocks noChangeArrowheads="1"/>
            </p:cNvSpPr>
            <p:nvPr/>
          </p:nvSpPr>
          <p:spPr bwMode="auto">
            <a:xfrm>
              <a:off x="8749703" y="1498186"/>
              <a:ext cx="650875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深圳</a:t>
              </a:r>
            </a:p>
          </p:txBody>
        </p:sp>
      </p:grpSp>
      <p:sp>
        <p:nvSpPr>
          <p:cNvPr id="88" name="文本框 87"/>
          <p:cNvSpPr txBox="1"/>
          <p:nvPr/>
        </p:nvSpPr>
        <p:spPr>
          <a:xfrm>
            <a:off x="7091310" y="3124391"/>
            <a:ext cx="2423042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7137337" y="3675350"/>
            <a:ext cx="2074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9543315" y="3124391"/>
            <a:ext cx="2423042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9589342" y="3675350"/>
            <a:ext cx="2074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7136094" y="4956749"/>
            <a:ext cx="2423042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7182121" y="5507708"/>
            <a:ext cx="2074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632149" y="4926120"/>
            <a:ext cx="2423042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9678176" y="5477079"/>
            <a:ext cx="2074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</a:t>
            </a:r>
          </a:p>
        </p:txBody>
      </p:sp>
      <p:sp>
        <p:nvSpPr>
          <p:cNvPr id="104" name="矩形 103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299949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8" grpId="0"/>
      <p:bldP spid="89" grpId="0"/>
      <p:bldP spid="96" grpId="0"/>
      <p:bldP spid="97" grpId="0"/>
      <p:bldP spid="98" grpId="0"/>
      <p:bldP spid="99" grpId="0"/>
      <p:bldP spid="100" grpId="0"/>
      <p:bldP spid="101" grpId="0"/>
      <p:bldP spid="104" grpId="0"/>
      <p:bldP spid="10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38675" y="2483743"/>
            <a:ext cx="5038725" cy="802680"/>
          </a:xfrm>
          <a:prstGeom prst="roundRect">
            <a:avLst/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53212" y="2255792"/>
            <a:ext cx="2481776" cy="1209721"/>
            <a:chOff x="2353212" y="2255792"/>
            <a:chExt cx="2481776" cy="1209721"/>
          </a:xfrm>
        </p:grpSpPr>
        <p:sp>
          <p:nvSpPr>
            <p:cNvPr id="4" name="圆角矩形 3"/>
            <p:cNvSpPr/>
            <p:nvPr/>
          </p:nvSpPr>
          <p:spPr>
            <a:xfrm>
              <a:off x="2353212" y="2255792"/>
              <a:ext cx="2481776" cy="120972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3785340" y="2445951"/>
              <a:ext cx="853335" cy="851824"/>
            </a:xfrm>
            <a:prstGeom prst="roundRect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dirty="0" smtClean="0"/>
                <a:t>3</a:t>
              </a:r>
              <a:endParaRPr lang="zh-CN" altLang="en-US" sz="4000" b="1" dirty="0"/>
            </a:p>
          </p:txBody>
        </p:sp>
      </p:grpSp>
      <p:sp>
        <p:nvSpPr>
          <p:cNvPr id="6" name="Freeform 413"/>
          <p:cNvSpPr>
            <a:spLocks noEditPoints="1"/>
          </p:cNvSpPr>
          <p:nvPr/>
        </p:nvSpPr>
        <p:spPr bwMode="auto">
          <a:xfrm>
            <a:off x="2682114" y="2885083"/>
            <a:ext cx="421088" cy="421088"/>
          </a:xfrm>
          <a:custGeom>
            <a:avLst/>
            <a:gdLst>
              <a:gd name="T0" fmla="*/ 128103 w 216"/>
              <a:gd name="T1" fmla="*/ 54291 h 216"/>
              <a:gd name="T2" fmla="*/ 108582 w 216"/>
              <a:gd name="T3" fmla="*/ 50631 h 216"/>
              <a:gd name="T4" fmla="*/ 107362 w 216"/>
              <a:gd name="T5" fmla="*/ 46971 h 216"/>
              <a:gd name="T6" fmla="*/ 118343 w 216"/>
              <a:gd name="T7" fmla="*/ 29891 h 216"/>
              <a:gd name="T8" fmla="*/ 117733 w 216"/>
              <a:gd name="T9" fmla="*/ 25011 h 216"/>
              <a:gd name="T10" fmla="*/ 106752 w 216"/>
              <a:gd name="T11" fmla="*/ 14030 h 216"/>
              <a:gd name="T12" fmla="*/ 101872 w 216"/>
              <a:gd name="T13" fmla="*/ 13420 h 216"/>
              <a:gd name="T14" fmla="*/ 84792 w 216"/>
              <a:gd name="T15" fmla="*/ 24401 h 216"/>
              <a:gd name="T16" fmla="*/ 81132 w 216"/>
              <a:gd name="T17" fmla="*/ 23181 h 216"/>
              <a:gd name="T18" fmla="*/ 77472 w 216"/>
              <a:gd name="T19" fmla="*/ 3660 h 216"/>
              <a:gd name="T20" fmla="*/ 73812 w 216"/>
              <a:gd name="T21" fmla="*/ 0 h 216"/>
              <a:gd name="T22" fmla="*/ 57951 w 216"/>
              <a:gd name="T23" fmla="*/ 0 h 216"/>
              <a:gd name="T24" fmla="*/ 54291 w 216"/>
              <a:gd name="T25" fmla="*/ 3660 h 216"/>
              <a:gd name="T26" fmla="*/ 50631 w 216"/>
              <a:gd name="T27" fmla="*/ 23181 h 216"/>
              <a:gd name="T28" fmla="*/ 46971 w 216"/>
              <a:gd name="T29" fmla="*/ 24401 h 216"/>
              <a:gd name="T30" fmla="*/ 29891 w 216"/>
              <a:gd name="T31" fmla="*/ 13420 h 216"/>
              <a:gd name="T32" fmla="*/ 25011 w 216"/>
              <a:gd name="T33" fmla="*/ 14030 h 216"/>
              <a:gd name="T34" fmla="*/ 14030 w 216"/>
              <a:gd name="T35" fmla="*/ 25011 h 216"/>
              <a:gd name="T36" fmla="*/ 13420 w 216"/>
              <a:gd name="T37" fmla="*/ 29891 h 216"/>
              <a:gd name="T38" fmla="*/ 24401 w 216"/>
              <a:gd name="T39" fmla="*/ 46971 h 216"/>
              <a:gd name="T40" fmla="*/ 23181 w 216"/>
              <a:gd name="T41" fmla="*/ 50631 h 216"/>
              <a:gd name="T42" fmla="*/ 3660 w 216"/>
              <a:gd name="T43" fmla="*/ 54291 h 216"/>
              <a:gd name="T44" fmla="*/ 0 w 216"/>
              <a:gd name="T45" fmla="*/ 57951 h 216"/>
              <a:gd name="T46" fmla="*/ 0 w 216"/>
              <a:gd name="T47" fmla="*/ 73812 h 216"/>
              <a:gd name="T48" fmla="*/ 3660 w 216"/>
              <a:gd name="T49" fmla="*/ 77472 h 216"/>
              <a:gd name="T50" fmla="*/ 23181 w 216"/>
              <a:gd name="T51" fmla="*/ 81132 h 216"/>
              <a:gd name="T52" fmla="*/ 24401 w 216"/>
              <a:gd name="T53" fmla="*/ 84792 h 216"/>
              <a:gd name="T54" fmla="*/ 13420 w 216"/>
              <a:gd name="T55" fmla="*/ 101872 h 216"/>
              <a:gd name="T56" fmla="*/ 14030 w 216"/>
              <a:gd name="T57" fmla="*/ 106752 h 216"/>
              <a:gd name="T58" fmla="*/ 25011 w 216"/>
              <a:gd name="T59" fmla="*/ 117733 h 216"/>
              <a:gd name="T60" fmla="*/ 29891 w 216"/>
              <a:gd name="T61" fmla="*/ 118343 h 216"/>
              <a:gd name="T62" fmla="*/ 46971 w 216"/>
              <a:gd name="T63" fmla="*/ 107362 h 216"/>
              <a:gd name="T64" fmla="*/ 50631 w 216"/>
              <a:gd name="T65" fmla="*/ 108582 h 216"/>
              <a:gd name="T66" fmla="*/ 54291 w 216"/>
              <a:gd name="T67" fmla="*/ 128103 h 216"/>
              <a:gd name="T68" fmla="*/ 57951 w 216"/>
              <a:gd name="T69" fmla="*/ 131763 h 216"/>
              <a:gd name="T70" fmla="*/ 73812 w 216"/>
              <a:gd name="T71" fmla="*/ 131763 h 216"/>
              <a:gd name="T72" fmla="*/ 77472 w 216"/>
              <a:gd name="T73" fmla="*/ 128103 h 216"/>
              <a:gd name="T74" fmla="*/ 81132 w 216"/>
              <a:gd name="T75" fmla="*/ 108582 h 216"/>
              <a:gd name="T76" fmla="*/ 84792 w 216"/>
              <a:gd name="T77" fmla="*/ 107362 h 216"/>
              <a:gd name="T78" fmla="*/ 101872 w 216"/>
              <a:gd name="T79" fmla="*/ 118343 h 216"/>
              <a:gd name="T80" fmla="*/ 106752 w 216"/>
              <a:gd name="T81" fmla="*/ 117733 h 216"/>
              <a:gd name="T82" fmla="*/ 117733 w 216"/>
              <a:gd name="T83" fmla="*/ 106752 h 216"/>
              <a:gd name="T84" fmla="*/ 118343 w 216"/>
              <a:gd name="T85" fmla="*/ 101872 h 216"/>
              <a:gd name="T86" fmla="*/ 107362 w 216"/>
              <a:gd name="T87" fmla="*/ 84792 h 216"/>
              <a:gd name="T88" fmla="*/ 108582 w 216"/>
              <a:gd name="T89" fmla="*/ 81132 h 216"/>
              <a:gd name="T90" fmla="*/ 128103 w 216"/>
              <a:gd name="T91" fmla="*/ 77472 h 216"/>
              <a:gd name="T92" fmla="*/ 131763 w 216"/>
              <a:gd name="T93" fmla="*/ 73812 h 216"/>
              <a:gd name="T94" fmla="*/ 131763 w 216"/>
              <a:gd name="T95" fmla="*/ 57951 h 216"/>
              <a:gd name="T96" fmla="*/ 128103 w 216"/>
              <a:gd name="T97" fmla="*/ 54291 h 216"/>
              <a:gd name="T98" fmla="*/ 65882 w 216"/>
              <a:gd name="T99" fmla="*/ 89672 h 216"/>
              <a:gd name="T100" fmla="*/ 42091 w 216"/>
              <a:gd name="T101" fmla="*/ 65882 h 216"/>
              <a:gd name="T102" fmla="*/ 65882 w 216"/>
              <a:gd name="T103" fmla="*/ 42091 h 216"/>
              <a:gd name="T104" fmla="*/ 89672 w 216"/>
              <a:gd name="T105" fmla="*/ 65882 h 216"/>
              <a:gd name="T106" fmla="*/ 65882 w 216"/>
              <a:gd name="T107" fmla="*/ 89672 h 21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16"/>
              <a:gd name="T163" fmla="*/ 0 h 216"/>
              <a:gd name="T164" fmla="*/ 216 w 216"/>
              <a:gd name="T165" fmla="*/ 216 h 21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16" h="216">
                <a:moveTo>
                  <a:pt x="210" y="89"/>
                </a:moveTo>
                <a:cubicBezTo>
                  <a:pt x="178" y="83"/>
                  <a:pt x="178" y="83"/>
                  <a:pt x="178" y="83"/>
                </a:cubicBezTo>
                <a:cubicBezTo>
                  <a:pt x="175" y="82"/>
                  <a:pt x="174" y="80"/>
                  <a:pt x="176" y="77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6" y="47"/>
                  <a:pt x="195" y="43"/>
                  <a:pt x="193" y="41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3" y="21"/>
                  <a:pt x="169" y="20"/>
                  <a:pt x="167" y="22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7" y="42"/>
                  <a:pt x="134" y="41"/>
                  <a:pt x="133" y="38"/>
                </a:cubicBezTo>
                <a:cubicBezTo>
                  <a:pt x="127" y="6"/>
                  <a:pt x="127" y="6"/>
                  <a:pt x="127" y="6"/>
                </a:cubicBezTo>
                <a:cubicBezTo>
                  <a:pt x="127" y="3"/>
                  <a:pt x="124" y="0"/>
                  <a:pt x="121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89" y="3"/>
                  <a:pt x="89" y="6"/>
                </a:cubicBezTo>
                <a:cubicBezTo>
                  <a:pt x="83" y="38"/>
                  <a:pt x="83" y="38"/>
                  <a:pt x="83" y="38"/>
                </a:cubicBezTo>
                <a:cubicBezTo>
                  <a:pt x="82" y="41"/>
                  <a:pt x="80" y="42"/>
                  <a:pt x="77" y="40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20"/>
                  <a:pt x="43" y="21"/>
                  <a:pt x="41" y="23"/>
                </a:cubicBezTo>
                <a:cubicBezTo>
                  <a:pt x="23" y="41"/>
                  <a:pt x="23" y="41"/>
                  <a:pt x="23" y="41"/>
                </a:cubicBezTo>
                <a:cubicBezTo>
                  <a:pt x="21" y="43"/>
                  <a:pt x="20" y="47"/>
                  <a:pt x="22" y="49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0"/>
                  <a:pt x="41" y="82"/>
                  <a:pt x="38" y="83"/>
                </a:cubicBezTo>
                <a:cubicBezTo>
                  <a:pt x="6" y="89"/>
                  <a:pt x="6" y="89"/>
                  <a:pt x="6" y="89"/>
                </a:cubicBezTo>
                <a:cubicBezTo>
                  <a:pt x="3" y="89"/>
                  <a:pt x="0" y="92"/>
                  <a:pt x="0" y="9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6" y="127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41" y="134"/>
                  <a:pt x="42" y="137"/>
                  <a:pt x="40" y="139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20" y="169"/>
                  <a:pt x="21" y="173"/>
                  <a:pt x="23" y="175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43" y="195"/>
                  <a:pt x="47" y="196"/>
                  <a:pt x="49" y="194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80" y="174"/>
                  <a:pt x="82" y="175"/>
                  <a:pt x="83" y="178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9" y="213"/>
                  <a:pt x="92" y="216"/>
                  <a:pt x="95" y="216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124" y="216"/>
                  <a:pt x="127" y="213"/>
                  <a:pt x="127" y="210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34" y="175"/>
                  <a:pt x="137" y="174"/>
                  <a:pt x="139" y="176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69" y="196"/>
                  <a:pt x="173" y="195"/>
                  <a:pt x="175" y="193"/>
                </a:cubicBezTo>
                <a:cubicBezTo>
                  <a:pt x="193" y="175"/>
                  <a:pt x="193" y="175"/>
                  <a:pt x="193" y="175"/>
                </a:cubicBezTo>
                <a:cubicBezTo>
                  <a:pt x="195" y="173"/>
                  <a:pt x="196" y="169"/>
                  <a:pt x="194" y="167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4" y="137"/>
                  <a:pt x="175" y="134"/>
                  <a:pt x="178" y="133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3" y="127"/>
                  <a:pt x="216" y="124"/>
                  <a:pt x="216" y="121"/>
                </a:cubicBezTo>
                <a:cubicBezTo>
                  <a:pt x="216" y="95"/>
                  <a:pt x="216" y="95"/>
                  <a:pt x="216" y="95"/>
                </a:cubicBezTo>
                <a:cubicBezTo>
                  <a:pt x="216" y="92"/>
                  <a:pt x="213" y="89"/>
                  <a:pt x="210" y="89"/>
                </a:cubicBezTo>
                <a:close/>
                <a:moveTo>
                  <a:pt x="108" y="147"/>
                </a:moveTo>
                <a:cubicBezTo>
                  <a:pt x="86" y="147"/>
                  <a:pt x="69" y="130"/>
                  <a:pt x="69" y="108"/>
                </a:cubicBezTo>
                <a:cubicBezTo>
                  <a:pt x="69" y="87"/>
                  <a:pt x="86" y="69"/>
                  <a:pt x="108" y="69"/>
                </a:cubicBezTo>
                <a:cubicBezTo>
                  <a:pt x="130" y="69"/>
                  <a:pt x="147" y="87"/>
                  <a:pt x="147" y="108"/>
                </a:cubicBezTo>
                <a:cubicBezTo>
                  <a:pt x="147" y="130"/>
                  <a:pt x="130" y="147"/>
                  <a:pt x="108" y="147"/>
                </a:cubicBezTo>
                <a:close/>
              </a:path>
            </a:pathLst>
          </a:custGeom>
          <a:solidFill>
            <a:srgbClr val="54823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" name="Freeform 412"/>
          <p:cNvSpPr>
            <a:spLocks noEditPoints="1"/>
          </p:cNvSpPr>
          <p:nvPr/>
        </p:nvSpPr>
        <p:spPr bwMode="auto">
          <a:xfrm>
            <a:off x="3079578" y="2725741"/>
            <a:ext cx="311124" cy="311124"/>
          </a:xfrm>
          <a:custGeom>
            <a:avLst/>
            <a:gdLst>
              <a:gd name="T0" fmla="*/ 64823 w 108"/>
              <a:gd name="T1" fmla="*/ 27164 h 108"/>
              <a:gd name="T2" fmla="*/ 54945 w 108"/>
              <a:gd name="T3" fmla="*/ 25312 h 108"/>
              <a:gd name="T4" fmla="*/ 54328 w 108"/>
              <a:gd name="T5" fmla="*/ 23460 h 108"/>
              <a:gd name="T6" fmla="*/ 59884 w 108"/>
              <a:gd name="T7" fmla="*/ 15434 h 108"/>
              <a:gd name="T8" fmla="*/ 59267 w 108"/>
              <a:gd name="T9" fmla="*/ 12347 h 108"/>
              <a:gd name="T10" fmla="*/ 53710 w 108"/>
              <a:gd name="T11" fmla="*/ 6791 h 108"/>
              <a:gd name="T12" fmla="*/ 51241 w 108"/>
              <a:gd name="T13" fmla="*/ 6791 h 108"/>
              <a:gd name="T14" fmla="*/ 42598 w 108"/>
              <a:gd name="T15" fmla="*/ 12347 h 108"/>
              <a:gd name="T16" fmla="*/ 40746 w 108"/>
              <a:gd name="T17" fmla="*/ 11730 h 108"/>
              <a:gd name="T18" fmla="*/ 39511 w 108"/>
              <a:gd name="T19" fmla="*/ 1852 h 108"/>
              <a:gd name="T20" fmla="*/ 37042 w 108"/>
              <a:gd name="T21" fmla="*/ 0 h 108"/>
              <a:gd name="T22" fmla="*/ 29633 w 108"/>
              <a:gd name="T23" fmla="*/ 0 h 108"/>
              <a:gd name="T24" fmla="*/ 27164 w 108"/>
              <a:gd name="T25" fmla="*/ 1852 h 108"/>
              <a:gd name="T26" fmla="*/ 25312 w 108"/>
              <a:gd name="T27" fmla="*/ 11730 h 108"/>
              <a:gd name="T28" fmla="*/ 23460 w 108"/>
              <a:gd name="T29" fmla="*/ 12347 h 108"/>
              <a:gd name="T30" fmla="*/ 15434 w 108"/>
              <a:gd name="T31" fmla="*/ 6791 h 108"/>
              <a:gd name="T32" fmla="*/ 12347 w 108"/>
              <a:gd name="T33" fmla="*/ 6791 h 108"/>
              <a:gd name="T34" fmla="*/ 6791 w 108"/>
              <a:gd name="T35" fmla="*/ 12347 h 108"/>
              <a:gd name="T36" fmla="*/ 6791 w 108"/>
              <a:gd name="T37" fmla="*/ 15434 h 108"/>
              <a:gd name="T38" fmla="*/ 12347 w 108"/>
              <a:gd name="T39" fmla="*/ 23460 h 108"/>
              <a:gd name="T40" fmla="*/ 11730 w 108"/>
              <a:gd name="T41" fmla="*/ 25312 h 108"/>
              <a:gd name="T42" fmla="*/ 1852 w 108"/>
              <a:gd name="T43" fmla="*/ 27164 h 108"/>
              <a:gd name="T44" fmla="*/ 0 w 108"/>
              <a:gd name="T45" fmla="*/ 29633 h 108"/>
              <a:gd name="T46" fmla="*/ 0 w 108"/>
              <a:gd name="T47" fmla="*/ 37042 h 108"/>
              <a:gd name="T48" fmla="*/ 1852 w 108"/>
              <a:gd name="T49" fmla="*/ 39511 h 108"/>
              <a:gd name="T50" fmla="*/ 11730 w 108"/>
              <a:gd name="T51" fmla="*/ 41363 h 108"/>
              <a:gd name="T52" fmla="*/ 12347 w 108"/>
              <a:gd name="T53" fmla="*/ 42598 h 108"/>
              <a:gd name="T54" fmla="*/ 6791 w 108"/>
              <a:gd name="T55" fmla="*/ 51241 h 108"/>
              <a:gd name="T56" fmla="*/ 6791 w 108"/>
              <a:gd name="T57" fmla="*/ 54328 h 108"/>
              <a:gd name="T58" fmla="*/ 12347 w 108"/>
              <a:gd name="T59" fmla="*/ 59267 h 108"/>
              <a:gd name="T60" fmla="*/ 15434 w 108"/>
              <a:gd name="T61" fmla="*/ 59884 h 108"/>
              <a:gd name="T62" fmla="*/ 23460 w 108"/>
              <a:gd name="T63" fmla="*/ 54328 h 108"/>
              <a:gd name="T64" fmla="*/ 25312 w 108"/>
              <a:gd name="T65" fmla="*/ 54945 h 108"/>
              <a:gd name="T66" fmla="*/ 27164 w 108"/>
              <a:gd name="T67" fmla="*/ 64823 h 108"/>
              <a:gd name="T68" fmla="*/ 29633 w 108"/>
              <a:gd name="T69" fmla="*/ 66675 h 108"/>
              <a:gd name="T70" fmla="*/ 37042 w 108"/>
              <a:gd name="T71" fmla="*/ 66675 h 108"/>
              <a:gd name="T72" fmla="*/ 39511 w 108"/>
              <a:gd name="T73" fmla="*/ 64823 h 108"/>
              <a:gd name="T74" fmla="*/ 40746 w 108"/>
              <a:gd name="T75" fmla="*/ 54945 h 108"/>
              <a:gd name="T76" fmla="*/ 42598 w 108"/>
              <a:gd name="T77" fmla="*/ 54328 h 108"/>
              <a:gd name="T78" fmla="*/ 51241 w 108"/>
              <a:gd name="T79" fmla="*/ 59884 h 108"/>
              <a:gd name="T80" fmla="*/ 53710 w 108"/>
              <a:gd name="T81" fmla="*/ 59267 h 108"/>
              <a:gd name="T82" fmla="*/ 59267 w 108"/>
              <a:gd name="T83" fmla="*/ 54328 h 108"/>
              <a:gd name="T84" fmla="*/ 59884 w 108"/>
              <a:gd name="T85" fmla="*/ 51241 h 108"/>
              <a:gd name="T86" fmla="*/ 54328 w 108"/>
              <a:gd name="T87" fmla="*/ 42598 h 108"/>
              <a:gd name="T88" fmla="*/ 54945 w 108"/>
              <a:gd name="T89" fmla="*/ 41363 h 108"/>
              <a:gd name="T90" fmla="*/ 64823 w 108"/>
              <a:gd name="T91" fmla="*/ 39511 h 108"/>
              <a:gd name="T92" fmla="*/ 66675 w 108"/>
              <a:gd name="T93" fmla="*/ 37042 h 108"/>
              <a:gd name="T94" fmla="*/ 66675 w 108"/>
              <a:gd name="T95" fmla="*/ 29633 h 108"/>
              <a:gd name="T96" fmla="*/ 64823 w 108"/>
              <a:gd name="T97" fmla="*/ 27164 h 108"/>
              <a:gd name="T98" fmla="*/ 33338 w 108"/>
              <a:gd name="T99" fmla="*/ 43833 h 108"/>
              <a:gd name="T100" fmla="*/ 22842 w 108"/>
              <a:gd name="T101" fmla="*/ 33338 h 108"/>
              <a:gd name="T102" fmla="*/ 33338 w 108"/>
              <a:gd name="T103" fmla="*/ 22842 h 108"/>
              <a:gd name="T104" fmla="*/ 43833 w 108"/>
              <a:gd name="T105" fmla="*/ 33338 h 108"/>
              <a:gd name="T106" fmla="*/ 33338 w 108"/>
              <a:gd name="T107" fmla="*/ 43833 h 10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08"/>
              <a:gd name="T163" fmla="*/ 0 h 108"/>
              <a:gd name="T164" fmla="*/ 108 w 108"/>
              <a:gd name="T165" fmla="*/ 108 h 10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08" h="108">
                <a:moveTo>
                  <a:pt x="105" y="44"/>
                </a:moveTo>
                <a:cubicBezTo>
                  <a:pt x="89" y="41"/>
                  <a:pt x="89" y="41"/>
                  <a:pt x="89" y="41"/>
                </a:cubicBezTo>
                <a:cubicBezTo>
                  <a:pt x="87" y="41"/>
                  <a:pt x="87" y="40"/>
                  <a:pt x="88" y="38"/>
                </a:cubicBezTo>
                <a:cubicBezTo>
                  <a:pt x="97" y="25"/>
                  <a:pt x="97" y="25"/>
                  <a:pt x="97" y="25"/>
                </a:cubicBezTo>
                <a:cubicBezTo>
                  <a:pt x="98" y="23"/>
                  <a:pt x="97" y="21"/>
                  <a:pt x="96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86" y="10"/>
                  <a:pt x="84" y="10"/>
                  <a:pt x="83" y="11"/>
                </a:cubicBezTo>
                <a:cubicBezTo>
                  <a:pt x="69" y="20"/>
                  <a:pt x="69" y="20"/>
                  <a:pt x="69" y="20"/>
                </a:cubicBezTo>
                <a:cubicBezTo>
                  <a:pt x="68" y="21"/>
                  <a:pt x="67" y="21"/>
                  <a:pt x="66" y="19"/>
                </a:cubicBezTo>
                <a:cubicBezTo>
                  <a:pt x="64" y="3"/>
                  <a:pt x="64" y="3"/>
                  <a:pt x="64" y="3"/>
                </a:cubicBezTo>
                <a:cubicBezTo>
                  <a:pt x="63" y="1"/>
                  <a:pt x="62" y="0"/>
                  <a:pt x="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4" y="1"/>
                  <a:pt x="44" y="3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40" y="21"/>
                  <a:pt x="38" y="20"/>
                </a:cubicBezTo>
                <a:cubicBezTo>
                  <a:pt x="25" y="11"/>
                  <a:pt x="25" y="11"/>
                  <a:pt x="25" y="11"/>
                </a:cubicBezTo>
                <a:cubicBezTo>
                  <a:pt x="23" y="10"/>
                  <a:pt x="21" y="10"/>
                  <a:pt x="20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10" y="23"/>
                  <a:pt x="11" y="25"/>
                </a:cubicBezTo>
                <a:cubicBezTo>
                  <a:pt x="20" y="38"/>
                  <a:pt x="20" y="38"/>
                  <a:pt x="20" y="38"/>
                </a:cubicBezTo>
                <a:cubicBezTo>
                  <a:pt x="21" y="40"/>
                  <a:pt x="21" y="41"/>
                  <a:pt x="19" y="41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5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1" y="63"/>
                  <a:pt x="3" y="64"/>
                </a:cubicBez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1" y="68"/>
                  <a:pt x="20" y="69"/>
                </a:cubicBezTo>
                <a:cubicBezTo>
                  <a:pt x="11" y="83"/>
                  <a:pt x="11" y="83"/>
                  <a:pt x="11" y="83"/>
                </a:cubicBezTo>
                <a:cubicBezTo>
                  <a:pt x="10" y="84"/>
                  <a:pt x="10" y="86"/>
                  <a:pt x="11" y="88"/>
                </a:cubicBezTo>
                <a:cubicBezTo>
                  <a:pt x="20" y="96"/>
                  <a:pt x="20" y="96"/>
                  <a:pt x="20" y="96"/>
                </a:cubicBezTo>
                <a:cubicBezTo>
                  <a:pt x="21" y="97"/>
                  <a:pt x="23" y="98"/>
                  <a:pt x="25" y="97"/>
                </a:cubicBezTo>
                <a:cubicBezTo>
                  <a:pt x="38" y="88"/>
                  <a:pt x="38" y="88"/>
                  <a:pt x="38" y="88"/>
                </a:cubicBezTo>
                <a:cubicBezTo>
                  <a:pt x="40" y="87"/>
                  <a:pt x="41" y="87"/>
                  <a:pt x="41" y="89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6"/>
                  <a:pt x="46" y="108"/>
                  <a:pt x="48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2" y="108"/>
                  <a:pt x="63" y="106"/>
                  <a:pt x="64" y="105"/>
                </a:cubicBezTo>
                <a:cubicBezTo>
                  <a:pt x="66" y="89"/>
                  <a:pt x="66" y="89"/>
                  <a:pt x="66" y="89"/>
                </a:cubicBezTo>
                <a:cubicBezTo>
                  <a:pt x="67" y="87"/>
                  <a:pt x="68" y="87"/>
                  <a:pt x="69" y="88"/>
                </a:cubicBezTo>
                <a:cubicBezTo>
                  <a:pt x="83" y="97"/>
                  <a:pt x="83" y="97"/>
                  <a:pt x="83" y="97"/>
                </a:cubicBezTo>
                <a:cubicBezTo>
                  <a:pt x="84" y="98"/>
                  <a:pt x="86" y="97"/>
                  <a:pt x="87" y="96"/>
                </a:cubicBezTo>
                <a:cubicBezTo>
                  <a:pt x="96" y="88"/>
                  <a:pt x="96" y="88"/>
                  <a:pt x="96" y="88"/>
                </a:cubicBezTo>
                <a:cubicBezTo>
                  <a:pt x="97" y="86"/>
                  <a:pt x="98" y="84"/>
                  <a:pt x="97" y="83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8"/>
                  <a:pt x="87" y="67"/>
                  <a:pt x="89" y="6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6" y="63"/>
                  <a:pt x="108" y="62"/>
                  <a:pt x="108" y="6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8" y="46"/>
                  <a:pt x="106" y="45"/>
                  <a:pt x="105" y="44"/>
                </a:cubicBezTo>
                <a:close/>
                <a:moveTo>
                  <a:pt x="54" y="71"/>
                </a:moveTo>
                <a:cubicBezTo>
                  <a:pt x="45" y="71"/>
                  <a:pt x="37" y="63"/>
                  <a:pt x="37" y="54"/>
                </a:cubicBezTo>
                <a:cubicBezTo>
                  <a:pt x="37" y="45"/>
                  <a:pt x="45" y="37"/>
                  <a:pt x="54" y="37"/>
                </a:cubicBezTo>
                <a:cubicBezTo>
                  <a:pt x="63" y="37"/>
                  <a:pt x="71" y="45"/>
                  <a:pt x="71" y="54"/>
                </a:cubicBezTo>
                <a:cubicBezTo>
                  <a:pt x="71" y="63"/>
                  <a:pt x="63" y="71"/>
                  <a:pt x="54" y="71"/>
                </a:cubicBezTo>
                <a:close/>
              </a:path>
            </a:pathLst>
          </a:custGeom>
          <a:solidFill>
            <a:srgbClr val="54823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61354" y="2655760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单击此处添加标题文本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35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半闭框 1"/>
          <p:cNvSpPr/>
          <p:nvPr/>
        </p:nvSpPr>
        <p:spPr bwMode="auto">
          <a:xfrm rot="8093902">
            <a:off x="2955976" y="3054122"/>
            <a:ext cx="466725" cy="466725"/>
          </a:xfrm>
          <a:prstGeom prst="halfFrame">
            <a:avLst>
              <a:gd name="adj1" fmla="val 17963"/>
              <a:gd name="adj2" fmla="val 18630"/>
            </a:avLst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半闭框 4"/>
          <p:cNvSpPr/>
          <p:nvPr/>
        </p:nvSpPr>
        <p:spPr bwMode="auto">
          <a:xfrm rot="8093902">
            <a:off x="5837062" y="3048372"/>
            <a:ext cx="466725" cy="466725"/>
          </a:xfrm>
          <a:prstGeom prst="halfFrame">
            <a:avLst>
              <a:gd name="adj1" fmla="val 17963"/>
              <a:gd name="adj2" fmla="val 18630"/>
            </a:avLst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半闭框 7"/>
          <p:cNvSpPr/>
          <p:nvPr/>
        </p:nvSpPr>
        <p:spPr bwMode="auto">
          <a:xfrm rot="8093902">
            <a:off x="8565748" y="3042622"/>
            <a:ext cx="466725" cy="466725"/>
          </a:xfrm>
          <a:prstGeom prst="halfFrame">
            <a:avLst>
              <a:gd name="adj1" fmla="val 17963"/>
              <a:gd name="adj2" fmla="val 18630"/>
            </a:avLst>
          </a:prstGeom>
          <a:solidFill>
            <a:srgbClr val="5482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72457" y="2278742"/>
            <a:ext cx="1988458" cy="1988458"/>
            <a:chOff x="972457" y="2278742"/>
            <a:chExt cx="1988458" cy="1988458"/>
          </a:xfrm>
        </p:grpSpPr>
        <p:sp>
          <p:nvSpPr>
            <p:cNvPr id="3" name="椭圆 2"/>
            <p:cNvSpPr/>
            <p:nvPr/>
          </p:nvSpPr>
          <p:spPr>
            <a:xfrm>
              <a:off x="972457" y="2278742"/>
              <a:ext cx="1988458" cy="1988458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384827" y="3267221"/>
              <a:ext cx="1163717" cy="7005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1695048" y="2624152"/>
              <a:ext cx="500063" cy="498475"/>
            </a:xfrm>
            <a:custGeom>
              <a:avLst/>
              <a:gdLst>
                <a:gd name="T0" fmla="*/ 124824 w 128"/>
                <a:gd name="T1" fmla="*/ 218441 h 128"/>
                <a:gd name="T2" fmla="*/ 54610 w 128"/>
                <a:gd name="T3" fmla="*/ 93618 h 128"/>
                <a:gd name="T4" fmla="*/ 249647 w 128"/>
                <a:gd name="T5" fmla="*/ 0 h 128"/>
                <a:gd name="T6" fmla="*/ 464187 w 128"/>
                <a:gd name="T7" fmla="*/ 120923 h 128"/>
                <a:gd name="T8" fmla="*/ 261349 w 128"/>
                <a:gd name="T9" fmla="*/ 120923 h 128"/>
                <a:gd name="T10" fmla="*/ 249647 w 128"/>
                <a:gd name="T11" fmla="*/ 120923 h 128"/>
                <a:gd name="T12" fmla="*/ 124824 w 128"/>
                <a:gd name="T13" fmla="*/ 218441 h 128"/>
                <a:gd name="T14" fmla="*/ 339364 w 128"/>
                <a:gd name="T15" fmla="*/ 159930 h 128"/>
                <a:gd name="T16" fmla="*/ 483691 w 128"/>
                <a:gd name="T17" fmla="*/ 159930 h 128"/>
                <a:gd name="T18" fmla="*/ 499294 w 128"/>
                <a:gd name="T19" fmla="*/ 249647 h 128"/>
                <a:gd name="T20" fmla="*/ 253548 w 128"/>
                <a:gd name="T21" fmla="*/ 499294 h 128"/>
                <a:gd name="T22" fmla="*/ 354967 w 128"/>
                <a:gd name="T23" fmla="*/ 323761 h 128"/>
                <a:gd name="T24" fmla="*/ 378371 w 128"/>
                <a:gd name="T25" fmla="*/ 249647 h 128"/>
                <a:gd name="T26" fmla="*/ 339364 w 128"/>
                <a:gd name="T27" fmla="*/ 159930 h 128"/>
                <a:gd name="T28" fmla="*/ 159930 w 128"/>
                <a:gd name="T29" fmla="*/ 249647 h 128"/>
                <a:gd name="T30" fmla="*/ 249647 w 128"/>
                <a:gd name="T31" fmla="*/ 159930 h 128"/>
                <a:gd name="T32" fmla="*/ 339364 w 128"/>
                <a:gd name="T33" fmla="*/ 249647 h 128"/>
                <a:gd name="T34" fmla="*/ 249647 w 128"/>
                <a:gd name="T35" fmla="*/ 339364 h 128"/>
                <a:gd name="T36" fmla="*/ 159930 w 128"/>
                <a:gd name="T37" fmla="*/ 249647 h 128"/>
                <a:gd name="T38" fmla="*/ 284754 w 128"/>
                <a:gd name="T39" fmla="*/ 374470 h 128"/>
                <a:gd name="T40" fmla="*/ 210640 w 128"/>
                <a:gd name="T41" fmla="*/ 495393 h 128"/>
                <a:gd name="T42" fmla="*/ 0 w 128"/>
                <a:gd name="T43" fmla="*/ 249647 h 128"/>
                <a:gd name="T44" fmla="*/ 31206 w 128"/>
                <a:gd name="T45" fmla="*/ 128724 h 128"/>
                <a:gd name="T46" fmla="*/ 132625 w 128"/>
                <a:gd name="T47" fmla="*/ 304257 h 128"/>
                <a:gd name="T48" fmla="*/ 249647 w 128"/>
                <a:gd name="T49" fmla="*/ 378371 h 128"/>
                <a:gd name="T50" fmla="*/ 284754 w 128"/>
                <a:gd name="T51" fmla="*/ 374470 h 1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8"/>
                <a:gd name="T79" fmla="*/ 0 h 128"/>
                <a:gd name="T80" fmla="*/ 128 w 128"/>
                <a:gd name="T81" fmla="*/ 128 h 1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8" h="128">
                  <a:moveTo>
                    <a:pt x="32" y="56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26" y="9"/>
                    <a:pt x="44" y="0"/>
                    <a:pt x="64" y="0"/>
                  </a:cubicBezTo>
                  <a:cubicBezTo>
                    <a:pt x="87" y="0"/>
                    <a:pt x="108" y="13"/>
                    <a:pt x="119" y="31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6" y="31"/>
                    <a:pt x="65" y="31"/>
                    <a:pt x="64" y="31"/>
                  </a:cubicBezTo>
                  <a:cubicBezTo>
                    <a:pt x="49" y="31"/>
                    <a:pt x="36" y="42"/>
                    <a:pt x="32" y="56"/>
                  </a:cubicBezTo>
                  <a:close/>
                  <a:moveTo>
                    <a:pt x="87" y="41"/>
                  </a:moveTo>
                  <a:cubicBezTo>
                    <a:pt x="124" y="41"/>
                    <a:pt x="124" y="41"/>
                    <a:pt x="124" y="41"/>
                  </a:cubicBezTo>
                  <a:cubicBezTo>
                    <a:pt x="126" y="48"/>
                    <a:pt x="128" y="56"/>
                    <a:pt x="128" y="64"/>
                  </a:cubicBezTo>
                  <a:cubicBezTo>
                    <a:pt x="128" y="99"/>
                    <a:pt x="100" y="128"/>
                    <a:pt x="65" y="128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5" y="77"/>
                    <a:pt x="97" y="71"/>
                    <a:pt x="97" y="64"/>
                  </a:cubicBezTo>
                  <a:cubicBezTo>
                    <a:pt x="97" y="55"/>
                    <a:pt x="93" y="47"/>
                    <a:pt x="87" y="41"/>
                  </a:cubicBezTo>
                  <a:close/>
                  <a:moveTo>
                    <a:pt x="41" y="64"/>
                  </a:moveTo>
                  <a:cubicBezTo>
                    <a:pt x="41" y="51"/>
                    <a:pt x="51" y="41"/>
                    <a:pt x="64" y="41"/>
                  </a:cubicBezTo>
                  <a:cubicBezTo>
                    <a:pt x="77" y="41"/>
                    <a:pt x="87" y="51"/>
                    <a:pt x="87" y="64"/>
                  </a:cubicBezTo>
                  <a:cubicBezTo>
                    <a:pt x="87" y="77"/>
                    <a:pt x="77" y="87"/>
                    <a:pt x="64" y="87"/>
                  </a:cubicBezTo>
                  <a:cubicBezTo>
                    <a:pt x="51" y="87"/>
                    <a:pt x="41" y="77"/>
                    <a:pt x="41" y="64"/>
                  </a:cubicBezTo>
                  <a:close/>
                  <a:moveTo>
                    <a:pt x="73" y="96"/>
                  </a:moveTo>
                  <a:cubicBezTo>
                    <a:pt x="54" y="127"/>
                    <a:pt x="54" y="127"/>
                    <a:pt x="54" y="127"/>
                  </a:cubicBezTo>
                  <a:cubicBezTo>
                    <a:pt x="24" y="123"/>
                    <a:pt x="0" y="96"/>
                    <a:pt x="0" y="64"/>
                  </a:cubicBezTo>
                  <a:cubicBezTo>
                    <a:pt x="0" y="53"/>
                    <a:pt x="3" y="42"/>
                    <a:pt x="8" y="33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40" y="89"/>
                    <a:pt x="51" y="97"/>
                    <a:pt x="64" y="97"/>
                  </a:cubicBezTo>
                  <a:cubicBezTo>
                    <a:pt x="67" y="97"/>
                    <a:pt x="70" y="96"/>
                    <a:pt x="73" y="9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ea typeface="微软雅黑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296048" y="2261492"/>
            <a:ext cx="1988458" cy="1988458"/>
            <a:chOff x="9296048" y="2261492"/>
            <a:chExt cx="1988458" cy="1988458"/>
          </a:xfrm>
        </p:grpSpPr>
        <p:sp>
          <p:nvSpPr>
            <p:cNvPr id="12" name="椭圆 11"/>
            <p:cNvSpPr/>
            <p:nvPr/>
          </p:nvSpPr>
          <p:spPr>
            <a:xfrm>
              <a:off x="9296048" y="2261492"/>
              <a:ext cx="1988458" cy="1988458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9708418" y="3220943"/>
              <a:ext cx="1163717" cy="7005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10056120" y="2551654"/>
              <a:ext cx="468312" cy="498475"/>
            </a:xfrm>
            <a:custGeom>
              <a:avLst/>
              <a:gdLst>
                <a:gd name="T0" fmla="*/ 421095 w 568"/>
                <a:gd name="T1" fmla="*/ 280956 h 606"/>
                <a:gd name="T2" fmla="*/ 405438 w 568"/>
                <a:gd name="T3" fmla="*/ 374058 h 606"/>
                <a:gd name="T4" fmla="*/ 374948 w 568"/>
                <a:gd name="T5" fmla="*/ 452331 h 606"/>
                <a:gd name="T6" fmla="*/ 312319 w 568"/>
                <a:gd name="T7" fmla="*/ 499294 h 606"/>
                <a:gd name="T8" fmla="*/ 93943 w 568"/>
                <a:gd name="T9" fmla="*/ 452331 h 606"/>
                <a:gd name="T10" fmla="*/ 93943 w 568"/>
                <a:gd name="T11" fmla="*/ 202684 h 606"/>
                <a:gd name="T12" fmla="*/ 327976 w 568"/>
                <a:gd name="T13" fmla="*/ 0 h 606"/>
                <a:gd name="T14" fmla="*/ 327976 w 568"/>
                <a:gd name="T15" fmla="*/ 187029 h 606"/>
                <a:gd name="T16" fmla="*/ 421095 w 568"/>
                <a:gd name="T17" fmla="*/ 187029 h 606"/>
                <a:gd name="T18" fmla="*/ 421095 w 568"/>
                <a:gd name="T19" fmla="*/ 280956 h 606"/>
                <a:gd name="T20" fmla="*/ 62629 w 568"/>
                <a:gd name="T21" fmla="*/ 215042 h 606"/>
                <a:gd name="T22" fmla="*/ 62629 w 568"/>
                <a:gd name="T23" fmla="*/ 272717 h 606"/>
                <a:gd name="T24" fmla="*/ 62629 w 568"/>
                <a:gd name="T25" fmla="*/ 397952 h 606"/>
                <a:gd name="T26" fmla="*/ 62629 w 568"/>
                <a:gd name="T27" fmla="*/ 440796 h 606"/>
                <a:gd name="T28" fmla="*/ 73341 w 568"/>
                <a:gd name="T29" fmla="*/ 452331 h 606"/>
                <a:gd name="T30" fmla="*/ 93943 w 568"/>
                <a:gd name="T31" fmla="*/ 452331 h 606"/>
                <a:gd name="T32" fmla="*/ 93943 w 568"/>
                <a:gd name="T33" fmla="*/ 467985 h 606"/>
                <a:gd name="T34" fmla="*/ 31314 w 568"/>
                <a:gd name="T35" fmla="*/ 467985 h 606"/>
                <a:gd name="T36" fmla="*/ 0 w 568"/>
                <a:gd name="T37" fmla="*/ 421022 h 606"/>
                <a:gd name="T38" fmla="*/ 0 w 568"/>
                <a:gd name="T39" fmla="*/ 233993 h 606"/>
                <a:gd name="T40" fmla="*/ 31314 w 568"/>
                <a:gd name="T41" fmla="*/ 187029 h 606"/>
                <a:gd name="T42" fmla="*/ 93943 w 568"/>
                <a:gd name="T43" fmla="*/ 187029 h 606"/>
                <a:gd name="T44" fmla="*/ 93943 w 568"/>
                <a:gd name="T45" fmla="*/ 202684 h 606"/>
                <a:gd name="T46" fmla="*/ 74990 w 568"/>
                <a:gd name="T47" fmla="*/ 202684 h 606"/>
                <a:gd name="T48" fmla="*/ 62629 w 568"/>
                <a:gd name="T49" fmla="*/ 215042 h 60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8"/>
                <a:gd name="T76" fmla="*/ 0 h 606"/>
                <a:gd name="T77" fmla="*/ 568 w 568"/>
                <a:gd name="T78" fmla="*/ 606 h 60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8" h="606">
                  <a:moveTo>
                    <a:pt x="511" y="341"/>
                  </a:moveTo>
                  <a:cubicBezTo>
                    <a:pt x="555" y="341"/>
                    <a:pt x="530" y="454"/>
                    <a:pt x="492" y="454"/>
                  </a:cubicBezTo>
                  <a:cubicBezTo>
                    <a:pt x="511" y="454"/>
                    <a:pt x="492" y="549"/>
                    <a:pt x="455" y="549"/>
                  </a:cubicBezTo>
                  <a:cubicBezTo>
                    <a:pt x="455" y="587"/>
                    <a:pt x="417" y="606"/>
                    <a:pt x="379" y="606"/>
                  </a:cubicBezTo>
                  <a:cubicBezTo>
                    <a:pt x="219" y="606"/>
                    <a:pt x="275" y="566"/>
                    <a:pt x="114" y="549"/>
                  </a:cubicBezTo>
                  <a:cubicBezTo>
                    <a:pt x="114" y="246"/>
                    <a:pt x="114" y="246"/>
                    <a:pt x="114" y="246"/>
                  </a:cubicBezTo>
                  <a:cubicBezTo>
                    <a:pt x="256" y="203"/>
                    <a:pt x="398" y="96"/>
                    <a:pt x="398" y="0"/>
                  </a:cubicBezTo>
                  <a:cubicBezTo>
                    <a:pt x="429" y="0"/>
                    <a:pt x="511" y="38"/>
                    <a:pt x="398" y="227"/>
                  </a:cubicBezTo>
                  <a:cubicBezTo>
                    <a:pt x="398" y="227"/>
                    <a:pt x="492" y="227"/>
                    <a:pt x="511" y="227"/>
                  </a:cubicBezTo>
                  <a:cubicBezTo>
                    <a:pt x="568" y="227"/>
                    <a:pt x="549" y="341"/>
                    <a:pt x="511" y="341"/>
                  </a:cubicBezTo>
                  <a:close/>
                  <a:moveTo>
                    <a:pt x="76" y="261"/>
                  </a:moveTo>
                  <a:cubicBezTo>
                    <a:pt x="76" y="285"/>
                    <a:pt x="76" y="308"/>
                    <a:pt x="76" y="331"/>
                  </a:cubicBezTo>
                  <a:cubicBezTo>
                    <a:pt x="76" y="382"/>
                    <a:pt x="76" y="432"/>
                    <a:pt x="76" y="483"/>
                  </a:cubicBezTo>
                  <a:cubicBezTo>
                    <a:pt x="76" y="500"/>
                    <a:pt x="76" y="518"/>
                    <a:pt x="76" y="535"/>
                  </a:cubicBezTo>
                  <a:cubicBezTo>
                    <a:pt x="76" y="540"/>
                    <a:pt x="75" y="549"/>
                    <a:pt x="89" y="549"/>
                  </a:cubicBezTo>
                  <a:cubicBezTo>
                    <a:pt x="97" y="549"/>
                    <a:pt x="105" y="549"/>
                    <a:pt x="114" y="549"/>
                  </a:cubicBezTo>
                  <a:cubicBezTo>
                    <a:pt x="114" y="568"/>
                    <a:pt x="114" y="568"/>
                    <a:pt x="114" y="568"/>
                  </a:cubicBezTo>
                  <a:cubicBezTo>
                    <a:pt x="38" y="568"/>
                    <a:pt x="38" y="568"/>
                    <a:pt x="38" y="568"/>
                  </a:cubicBezTo>
                  <a:cubicBezTo>
                    <a:pt x="17" y="568"/>
                    <a:pt x="0" y="543"/>
                    <a:pt x="0" y="511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253"/>
                    <a:pt x="17" y="227"/>
                    <a:pt x="38" y="227"/>
                  </a:cubicBezTo>
                  <a:cubicBezTo>
                    <a:pt x="114" y="227"/>
                    <a:pt x="114" y="227"/>
                    <a:pt x="114" y="227"/>
                  </a:cubicBezTo>
                  <a:cubicBezTo>
                    <a:pt x="114" y="246"/>
                    <a:pt x="114" y="246"/>
                    <a:pt x="114" y="246"/>
                  </a:cubicBezTo>
                  <a:cubicBezTo>
                    <a:pt x="91" y="246"/>
                    <a:pt x="91" y="246"/>
                    <a:pt x="91" y="246"/>
                  </a:cubicBezTo>
                  <a:cubicBezTo>
                    <a:pt x="91" y="246"/>
                    <a:pt x="76" y="244"/>
                    <a:pt x="76" y="26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853543" y="2272992"/>
            <a:ext cx="1988458" cy="1988458"/>
            <a:chOff x="3853543" y="2272992"/>
            <a:chExt cx="1988458" cy="1988458"/>
          </a:xfrm>
        </p:grpSpPr>
        <p:sp>
          <p:nvSpPr>
            <p:cNvPr id="6" name="椭圆 5"/>
            <p:cNvSpPr/>
            <p:nvPr/>
          </p:nvSpPr>
          <p:spPr>
            <a:xfrm>
              <a:off x="3853543" y="2272992"/>
              <a:ext cx="1988458" cy="1988458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265913" y="3261471"/>
              <a:ext cx="1163717" cy="7005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580574" y="2630908"/>
              <a:ext cx="549264" cy="506305"/>
              <a:chOff x="5123793" y="412053"/>
              <a:chExt cx="6251575" cy="5762625"/>
            </a:xfrm>
            <a:solidFill>
              <a:schemeClr val="bg1"/>
            </a:solidFill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7284381" y="412053"/>
                <a:ext cx="1201738" cy="5045075"/>
              </a:xfrm>
              <a:custGeom>
                <a:avLst/>
                <a:gdLst>
                  <a:gd name="T0" fmla="*/ 320 w 320"/>
                  <a:gd name="T1" fmla="*/ 1343 h 1343"/>
                  <a:gd name="T2" fmla="*/ 0 w 320"/>
                  <a:gd name="T3" fmla="*/ 1343 h 1343"/>
                  <a:gd name="T4" fmla="*/ 0 w 320"/>
                  <a:gd name="T5" fmla="*/ 1321 h 1343"/>
                  <a:gd name="T6" fmla="*/ 0 w 320"/>
                  <a:gd name="T7" fmla="*/ 77 h 1343"/>
                  <a:gd name="T8" fmla="*/ 76 w 320"/>
                  <a:gd name="T9" fmla="*/ 0 h 1343"/>
                  <a:gd name="T10" fmla="*/ 248 w 320"/>
                  <a:gd name="T11" fmla="*/ 0 h 1343"/>
                  <a:gd name="T12" fmla="*/ 320 w 320"/>
                  <a:gd name="T13" fmla="*/ 72 h 1343"/>
                  <a:gd name="T14" fmla="*/ 320 w 320"/>
                  <a:gd name="T15" fmla="*/ 1326 h 1343"/>
                  <a:gd name="T16" fmla="*/ 320 w 320"/>
                  <a:gd name="T17" fmla="*/ 1343 h 1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0" h="1343">
                    <a:moveTo>
                      <a:pt x="320" y="1343"/>
                    </a:moveTo>
                    <a:cubicBezTo>
                      <a:pt x="212" y="1343"/>
                      <a:pt x="107" y="1343"/>
                      <a:pt x="0" y="1343"/>
                    </a:cubicBezTo>
                    <a:cubicBezTo>
                      <a:pt x="0" y="1335"/>
                      <a:pt x="0" y="1328"/>
                      <a:pt x="0" y="1321"/>
                    </a:cubicBezTo>
                    <a:cubicBezTo>
                      <a:pt x="0" y="906"/>
                      <a:pt x="0" y="492"/>
                      <a:pt x="0" y="77"/>
                    </a:cubicBezTo>
                    <a:cubicBezTo>
                      <a:pt x="0" y="24"/>
                      <a:pt x="24" y="0"/>
                      <a:pt x="76" y="0"/>
                    </a:cubicBezTo>
                    <a:cubicBezTo>
                      <a:pt x="134" y="0"/>
                      <a:pt x="191" y="0"/>
                      <a:pt x="248" y="0"/>
                    </a:cubicBezTo>
                    <a:cubicBezTo>
                      <a:pt x="294" y="0"/>
                      <a:pt x="320" y="26"/>
                      <a:pt x="320" y="72"/>
                    </a:cubicBezTo>
                    <a:cubicBezTo>
                      <a:pt x="320" y="490"/>
                      <a:pt x="320" y="908"/>
                      <a:pt x="320" y="1326"/>
                    </a:cubicBezTo>
                    <a:cubicBezTo>
                      <a:pt x="320" y="1331"/>
                      <a:pt x="320" y="1336"/>
                      <a:pt x="320" y="134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5841343" y="1853503"/>
                <a:ext cx="1201738" cy="3600450"/>
              </a:xfrm>
              <a:custGeom>
                <a:avLst/>
                <a:gdLst>
                  <a:gd name="T0" fmla="*/ 0 w 320"/>
                  <a:gd name="T1" fmla="*/ 958 h 958"/>
                  <a:gd name="T2" fmla="*/ 0 w 320"/>
                  <a:gd name="T3" fmla="*/ 935 h 958"/>
                  <a:gd name="T4" fmla="*/ 0 w 320"/>
                  <a:gd name="T5" fmla="*/ 79 h 958"/>
                  <a:gd name="T6" fmla="*/ 80 w 320"/>
                  <a:gd name="T7" fmla="*/ 0 h 958"/>
                  <a:gd name="T8" fmla="*/ 252 w 320"/>
                  <a:gd name="T9" fmla="*/ 0 h 958"/>
                  <a:gd name="T10" fmla="*/ 320 w 320"/>
                  <a:gd name="T11" fmla="*/ 68 h 958"/>
                  <a:gd name="T12" fmla="*/ 320 w 320"/>
                  <a:gd name="T13" fmla="*/ 949 h 958"/>
                  <a:gd name="T14" fmla="*/ 319 w 320"/>
                  <a:gd name="T15" fmla="*/ 958 h 958"/>
                  <a:gd name="T16" fmla="*/ 0 w 320"/>
                  <a:gd name="T17" fmla="*/ 958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0" h="958">
                    <a:moveTo>
                      <a:pt x="0" y="958"/>
                    </a:moveTo>
                    <a:cubicBezTo>
                      <a:pt x="0" y="950"/>
                      <a:pt x="0" y="942"/>
                      <a:pt x="0" y="935"/>
                    </a:cubicBezTo>
                    <a:cubicBezTo>
                      <a:pt x="0" y="650"/>
                      <a:pt x="0" y="365"/>
                      <a:pt x="0" y="79"/>
                    </a:cubicBezTo>
                    <a:cubicBezTo>
                      <a:pt x="0" y="23"/>
                      <a:pt x="23" y="0"/>
                      <a:pt x="80" y="0"/>
                    </a:cubicBezTo>
                    <a:cubicBezTo>
                      <a:pt x="137" y="0"/>
                      <a:pt x="195" y="0"/>
                      <a:pt x="252" y="0"/>
                    </a:cubicBezTo>
                    <a:cubicBezTo>
                      <a:pt x="293" y="0"/>
                      <a:pt x="320" y="27"/>
                      <a:pt x="320" y="68"/>
                    </a:cubicBezTo>
                    <a:cubicBezTo>
                      <a:pt x="320" y="361"/>
                      <a:pt x="320" y="655"/>
                      <a:pt x="320" y="949"/>
                    </a:cubicBezTo>
                    <a:cubicBezTo>
                      <a:pt x="320" y="952"/>
                      <a:pt x="319" y="954"/>
                      <a:pt x="319" y="958"/>
                    </a:cubicBezTo>
                    <a:cubicBezTo>
                      <a:pt x="213" y="958"/>
                      <a:pt x="108" y="958"/>
                      <a:pt x="0" y="9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" name="Freeform 7"/>
              <p:cNvSpPr>
                <a:spLocks/>
              </p:cNvSpPr>
              <p:nvPr/>
            </p:nvSpPr>
            <p:spPr bwMode="auto">
              <a:xfrm>
                <a:off x="5123793" y="415228"/>
                <a:ext cx="6243638" cy="5759450"/>
              </a:xfrm>
              <a:custGeom>
                <a:avLst/>
                <a:gdLst>
                  <a:gd name="T0" fmla="*/ 0 w 1662"/>
                  <a:gd name="T1" fmla="*/ 1533 h 1533"/>
                  <a:gd name="T2" fmla="*/ 0 w 1662"/>
                  <a:gd name="T3" fmla="*/ 0 h 1533"/>
                  <a:gd name="T4" fmla="*/ 62 w 1662"/>
                  <a:gd name="T5" fmla="*/ 0 h 1533"/>
                  <a:gd name="T6" fmla="*/ 62 w 1662"/>
                  <a:gd name="T7" fmla="*/ 1471 h 1533"/>
                  <a:gd name="T8" fmla="*/ 1662 w 1662"/>
                  <a:gd name="T9" fmla="*/ 1471 h 1533"/>
                  <a:gd name="T10" fmla="*/ 1662 w 1662"/>
                  <a:gd name="T11" fmla="*/ 1533 h 1533"/>
                  <a:gd name="T12" fmla="*/ 0 w 1662"/>
                  <a:gd name="T13" fmla="*/ 1533 h 1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2" h="1533">
                    <a:moveTo>
                      <a:pt x="0" y="1533"/>
                    </a:moveTo>
                    <a:cubicBezTo>
                      <a:pt x="0" y="1022"/>
                      <a:pt x="0" y="511"/>
                      <a:pt x="0" y="0"/>
                    </a:cubicBezTo>
                    <a:cubicBezTo>
                      <a:pt x="20" y="0"/>
                      <a:pt x="40" y="0"/>
                      <a:pt x="62" y="0"/>
                    </a:cubicBezTo>
                    <a:cubicBezTo>
                      <a:pt x="62" y="490"/>
                      <a:pt x="62" y="978"/>
                      <a:pt x="62" y="1471"/>
                    </a:cubicBezTo>
                    <a:cubicBezTo>
                      <a:pt x="596" y="1471"/>
                      <a:pt x="1129" y="1471"/>
                      <a:pt x="1662" y="1471"/>
                    </a:cubicBezTo>
                    <a:cubicBezTo>
                      <a:pt x="1662" y="1494"/>
                      <a:pt x="1662" y="1513"/>
                      <a:pt x="1662" y="1533"/>
                    </a:cubicBezTo>
                    <a:cubicBezTo>
                      <a:pt x="1108" y="1533"/>
                      <a:pt x="555" y="1533"/>
                      <a:pt x="0" y="15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" name="Freeform 8"/>
              <p:cNvSpPr>
                <a:spLocks/>
              </p:cNvSpPr>
              <p:nvPr/>
            </p:nvSpPr>
            <p:spPr bwMode="auto">
              <a:xfrm>
                <a:off x="8725831" y="3296541"/>
                <a:ext cx="1203325" cy="2160588"/>
              </a:xfrm>
              <a:custGeom>
                <a:avLst/>
                <a:gdLst>
                  <a:gd name="T0" fmla="*/ 320 w 320"/>
                  <a:gd name="T1" fmla="*/ 575 h 575"/>
                  <a:gd name="T2" fmla="*/ 0 w 320"/>
                  <a:gd name="T3" fmla="*/ 575 h 575"/>
                  <a:gd name="T4" fmla="*/ 0 w 320"/>
                  <a:gd name="T5" fmla="*/ 554 h 575"/>
                  <a:gd name="T6" fmla="*/ 0 w 320"/>
                  <a:gd name="T7" fmla="*/ 76 h 575"/>
                  <a:gd name="T8" fmla="*/ 75 w 320"/>
                  <a:gd name="T9" fmla="*/ 0 h 575"/>
                  <a:gd name="T10" fmla="*/ 253 w 320"/>
                  <a:gd name="T11" fmla="*/ 0 h 575"/>
                  <a:gd name="T12" fmla="*/ 319 w 320"/>
                  <a:gd name="T13" fmla="*/ 63 h 575"/>
                  <a:gd name="T14" fmla="*/ 320 w 320"/>
                  <a:gd name="T15" fmla="*/ 575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0" h="575">
                    <a:moveTo>
                      <a:pt x="320" y="575"/>
                    </a:moveTo>
                    <a:cubicBezTo>
                      <a:pt x="213" y="575"/>
                      <a:pt x="108" y="575"/>
                      <a:pt x="0" y="575"/>
                    </a:cubicBezTo>
                    <a:cubicBezTo>
                      <a:pt x="0" y="568"/>
                      <a:pt x="0" y="561"/>
                      <a:pt x="0" y="554"/>
                    </a:cubicBezTo>
                    <a:cubicBezTo>
                      <a:pt x="0" y="394"/>
                      <a:pt x="0" y="235"/>
                      <a:pt x="0" y="76"/>
                    </a:cubicBezTo>
                    <a:cubicBezTo>
                      <a:pt x="0" y="24"/>
                      <a:pt x="24" y="0"/>
                      <a:pt x="75" y="0"/>
                    </a:cubicBezTo>
                    <a:cubicBezTo>
                      <a:pt x="135" y="0"/>
                      <a:pt x="194" y="0"/>
                      <a:pt x="253" y="0"/>
                    </a:cubicBezTo>
                    <a:cubicBezTo>
                      <a:pt x="291" y="0"/>
                      <a:pt x="319" y="26"/>
                      <a:pt x="319" y="63"/>
                    </a:cubicBezTo>
                    <a:cubicBezTo>
                      <a:pt x="320" y="233"/>
                      <a:pt x="320" y="403"/>
                      <a:pt x="320" y="57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10165693" y="4736403"/>
                <a:ext cx="1209675" cy="720725"/>
              </a:xfrm>
              <a:custGeom>
                <a:avLst/>
                <a:gdLst>
                  <a:gd name="T0" fmla="*/ 321 w 322"/>
                  <a:gd name="T1" fmla="*/ 192 h 192"/>
                  <a:gd name="T2" fmla="*/ 2 w 322"/>
                  <a:gd name="T3" fmla="*/ 192 h 192"/>
                  <a:gd name="T4" fmla="*/ 3 w 322"/>
                  <a:gd name="T5" fmla="*/ 52 h 192"/>
                  <a:gd name="T6" fmla="*/ 63 w 322"/>
                  <a:gd name="T7" fmla="*/ 1 h 192"/>
                  <a:gd name="T8" fmla="*/ 259 w 322"/>
                  <a:gd name="T9" fmla="*/ 1 h 192"/>
                  <a:gd name="T10" fmla="*/ 320 w 322"/>
                  <a:gd name="T11" fmla="*/ 62 h 192"/>
                  <a:gd name="T12" fmla="*/ 321 w 322"/>
                  <a:gd name="T13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" h="192">
                    <a:moveTo>
                      <a:pt x="321" y="192"/>
                    </a:moveTo>
                    <a:cubicBezTo>
                      <a:pt x="213" y="192"/>
                      <a:pt x="108" y="192"/>
                      <a:pt x="2" y="192"/>
                    </a:cubicBezTo>
                    <a:cubicBezTo>
                      <a:pt x="2" y="145"/>
                      <a:pt x="0" y="99"/>
                      <a:pt x="3" y="52"/>
                    </a:cubicBezTo>
                    <a:cubicBezTo>
                      <a:pt x="5" y="23"/>
                      <a:pt x="32" y="2"/>
                      <a:pt x="63" y="1"/>
                    </a:cubicBezTo>
                    <a:cubicBezTo>
                      <a:pt x="128" y="0"/>
                      <a:pt x="193" y="0"/>
                      <a:pt x="259" y="1"/>
                    </a:cubicBezTo>
                    <a:cubicBezTo>
                      <a:pt x="293" y="2"/>
                      <a:pt x="319" y="28"/>
                      <a:pt x="320" y="62"/>
                    </a:cubicBezTo>
                    <a:cubicBezTo>
                      <a:pt x="322" y="105"/>
                      <a:pt x="321" y="147"/>
                      <a:pt x="321" y="19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582229" y="2267242"/>
            <a:ext cx="1988458" cy="1988458"/>
            <a:chOff x="6582229" y="2267242"/>
            <a:chExt cx="1988458" cy="1988458"/>
          </a:xfrm>
        </p:grpSpPr>
        <p:sp>
          <p:nvSpPr>
            <p:cNvPr id="9" name="椭圆 8"/>
            <p:cNvSpPr/>
            <p:nvPr/>
          </p:nvSpPr>
          <p:spPr>
            <a:xfrm>
              <a:off x="6582229" y="2267242"/>
              <a:ext cx="1988458" cy="1988458"/>
            </a:xfrm>
            <a:prstGeom prst="ellipse">
              <a:avLst/>
            </a:prstGeom>
            <a:solidFill>
              <a:srgbClr val="5482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994599" y="3255721"/>
              <a:ext cx="1163717" cy="7005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7301819" y="2602948"/>
              <a:ext cx="549275" cy="498475"/>
            </a:xfrm>
            <a:custGeom>
              <a:avLst/>
              <a:gdLst>
                <a:gd name="T0" fmla="*/ 158490 w 682"/>
                <a:gd name="T1" fmla="*/ 309740 h 619"/>
                <a:gd name="T2" fmla="*/ 158490 w 682"/>
                <a:gd name="T3" fmla="*/ 137931 h 619"/>
                <a:gd name="T4" fmla="*/ 55512 w 682"/>
                <a:gd name="T5" fmla="*/ 137931 h 619"/>
                <a:gd name="T6" fmla="*/ 0 w 682"/>
                <a:gd name="T7" fmla="*/ 193587 h 619"/>
                <a:gd name="T8" fmla="*/ 0 w 682"/>
                <a:gd name="T9" fmla="*/ 361363 h 619"/>
                <a:gd name="T10" fmla="*/ 55512 w 682"/>
                <a:gd name="T11" fmla="*/ 412986 h 619"/>
                <a:gd name="T12" fmla="*/ 81256 w 682"/>
                <a:gd name="T13" fmla="*/ 412986 h 619"/>
                <a:gd name="T14" fmla="*/ 81256 w 682"/>
                <a:gd name="T15" fmla="*/ 499294 h 619"/>
                <a:gd name="T16" fmla="*/ 162513 w 682"/>
                <a:gd name="T17" fmla="*/ 412986 h 619"/>
                <a:gd name="T18" fmla="*/ 300086 w 682"/>
                <a:gd name="T19" fmla="*/ 412986 h 619"/>
                <a:gd name="T20" fmla="*/ 355597 w 682"/>
                <a:gd name="T21" fmla="*/ 361363 h 619"/>
                <a:gd name="T22" fmla="*/ 355597 w 682"/>
                <a:gd name="T23" fmla="*/ 309740 h 619"/>
                <a:gd name="T24" fmla="*/ 351575 w 682"/>
                <a:gd name="T25" fmla="*/ 309740 h 619"/>
                <a:gd name="T26" fmla="*/ 158490 w 682"/>
                <a:gd name="T27" fmla="*/ 309740 h 619"/>
                <a:gd name="T28" fmla="*/ 493170 w 682"/>
                <a:gd name="T29" fmla="*/ 0 h 619"/>
                <a:gd name="T30" fmla="*/ 248596 w 682"/>
                <a:gd name="T31" fmla="*/ 0 h 619"/>
                <a:gd name="T32" fmla="*/ 193085 w 682"/>
                <a:gd name="T33" fmla="*/ 56463 h 619"/>
                <a:gd name="T34" fmla="*/ 193085 w 682"/>
                <a:gd name="T35" fmla="*/ 275862 h 619"/>
                <a:gd name="T36" fmla="*/ 386169 w 682"/>
                <a:gd name="T37" fmla="*/ 275862 h 619"/>
                <a:gd name="T38" fmla="*/ 467426 w 682"/>
                <a:gd name="T39" fmla="*/ 361363 h 619"/>
                <a:gd name="T40" fmla="*/ 467426 w 682"/>
                <a:gd name="T41" fmla="*/ 275862 h 619"/>
                <a:gd name="T42" fmla="*/ 493170 w 682"/>
                <a:gd name="T43" fmla="*/ 275862 h 619"/>
                <a:gd name="T44" fmla="*/ 548682 w 682"/>
                <a:gd name="T45" fmla="*/ 224239 h 619"/>
                <a:gd name="T46" fmla="*/ 548682 w 682"/>
                <a:gd name="T47" fmla="*/ 56463 h 619"/>
                <a:gd name="T48" fmla="*/ 493170 w 682"/>
                <a:gd name="T49" fmla="*/ 0 h 61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82"/>
                <a:gd name="T76" fmla="*/ 0 h 619"/>
                <a:gd name="T77" fmla="*/ 682 w 682"/>
                <a:gd name="T78" fmla="*/ 619 h 61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82" h="619">
                  <a:moveTo>
                    <a:pt x="197" y="384"/>
                  </a:moveTo>
                  <a:cubicBezTo>
                    <a:pt x="197" y="171"/>
                    <a:pt x="197" y="171"/>
                    <a:pt x="197" y="171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32" y="171"/>
                    <a:pt x="0" y="203"/>
                    <a:pt x="0" y="240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486"/>
                    <a:pt x="32" y="512"/>
                    <a:pt x="69" y="512"/>
                  </a:cubicBezTo>
                  <a:cubicBezTo>
                    <a:pt x="101" y="512"/>
                    <a:pt x="101" y="512"/>
                    <a:pt x="101" y="512"/>
                  </a:cubicBezTo>
                  <a:cubicBezTo>
                    <a:pt x="101" y="619"/>
                    <a:pt x="101" y="619"/>
                    <a:pt x="101" y="619"/>
                  </a:cubicBezTo>
                  <a:cubicBezTo>
                    <a:pt x="202" y="512"/>
                    <a:pt x="202" y="512"/>
                    <a:pt x="202" y="512"/>
                  </a:cubicBezTo>
                  <a:cubicBezTo>
                    <a:pt x="373" y="512"/>
                    <a:pt x="373" y="512"/>
                    <a:pt x="373" y="512"/>
                  </a:cubicBezTo>
                  <a:cubicBezTo>
                    <a:pt x="410" y="512"/>
                    <a:pt x="442" y="486"/>
                    <a:pt x="442" y="448"/>
                  </a:cubicBezTo>
                  <a:cubicBezTo>
                    <a:pt x="442" y="384"/>
                    <a:pt x="442" y="384"/>
                    <a:pt x="442" y="384"/>
                  </a:cubicBezTo>
                  <a:cubicBezTo>
                    <a:pt x="442" y="384"/>
                    <a:pt x="437" y="384"/>
                    <a:pt x="437" y="384"/>
                  </a:cubicBezTo>
                  <a:cubicBezTo>
                    <a:pt x="197" y="384"/>
                    <a:pt x="197" y="384"/>
                    <a:pt x="197" y="384"/>
                  </a:cubicBezTo>
                  <a:close/>
                  <a:moveTo>
                    <a:pt x="613" y="0"/>
                  </a:moveTo>
                  <a:cubicBezTo>
                    <a:pt x="309" y="0"/>
                    <a:pt x="309" y="0"/>
                    <a:pt x="309" y="0"/>
                  </a:cubicBezTo>
                  <a:cubicBezTo>
                    <a:pt x="272" y="0"/>
                    <a:pt x="240" y="32"/>
                    <a:pt x="240" y="70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480" y="342"/>
                    <a:pt x="480" y="342"/>
                    <a:pt x="480" y="342"/>
                  </a:cubicBezTo>
                  <a:cubicBezTo>
                    <a:pt x="581" y="448"/>
                    <a:pt x="581" y="448"/>
                    <a:pt x="581" y="448"/>
                  </a:cubicBezTo>
                  <a:cubicBezTo>
                    <a:pt x="581" y="342"/>
                    <a:pt x="581" y="342"/>
                    <a:pt x="581" y="342"/>
                  </a:cubicBezTo>
                  <a:cubicBezTo>
                    <a:pt x="613" y="342"/>
                    <a:pt x="613" y="342"/>
                    <a:pt x="613" y="342"/>
                  </a:cubicBezTo>
                  <a:cubicBezTo>
                    <a:pt x="650" y="342"/>
                    <a:pt x="682" y="315"/>
                    <a:pt x="682" y="278"/>
                  </a:cubicBezTo>
                  <a:cubicBezTo>
                    <a:pt x="682" y="70"/>
                    <a:pt x="682" y="70"/>
                    <a:pt x="682" y="70"/>
                  </a:cubicBezTo>
                  <a:cubicBezTo>
                    <a:pt x="682" y="32"/>
                    <a:pt x="650" y="0"/>
                    <a:pt x="613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round/>
              <a:headEnd/>
              <a:tailEnd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rgbClr val="FFFBE3"/>
                </a:solidFill>
                <a:ea typeface="微软雅黑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921439" y="4626838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01656" y="5001864"/>
            <a:ext cx="2086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请在此处输入您的内容或者复制粘贴您的内容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3861649" y="4600238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841866" y="4975264"/>
            <a:ext cx="2086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请在此处输入您的内容或者复制粘贴您的内容</a:t>
            </a:r>
          </a:p>
        </p:txBody>
      </p:sp>
      <p:sp>
        <p:nvSpPr>
          <p:cNvPr id="27" name="矩形 26"/>
          <p:cNvSpPr/>
          <p:nvPr/>
        </p:nvSpPr>
        <p:spPr>
          <a:xfrm>
            <a:off x="6539535" y="4600238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519752" y="4975264"/>
            <a:ext cx="2086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请在此处输入您的内容或者复制粘贴您的内容</a:t>
            </a:r>
          </a:p>
        </p:txBody>
      </p:sp>
      <p:sp>
        <p:nvSpPr>
          <p:cNvPr id="29" name="矩形 28"/>
          <p:cNvSpPr/>
          <p:nvPr/>
        </p:nvSpPr>
        <p:spPr>
          <a:xfrm>
            <a:off x="9289991" y="4600238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270208" y="4975264"/>
            <a:ext cx="2086845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请在此处输入您的内容或者复制粘贴您的内容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5595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8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6382" y="4989841"/>
            <a:ext cx="45803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12336" y="5036997"/>
            <a:ext cx="45803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2689298" y="1604458"/>
            <a:ext cx="2481776" cy="626080"/>
            <a:chOff x="2689298" y="1604458"/>
            <a:chExt cx="2481776" cy="626080"/>
          </a:xfrm>
        </p:grpSpPr>
        <p:grpSp>
          <p:nvGrpSpPr>
            <p:cNvPr id="9" name="组合 8"/>
            <p:cNvGrpSpPr/>
            <p:nvPr/>
          </p:nvGrpSpPr>
          <p:grpSpPr>
            <a:xfrm>
              <a:off x="2689298" y="1604458"/>
              <a:ext cx="2481776" cy="626080"/>
              <a:chOff x="2040714" y="4677566"/>
              <a:chExt cx="2481776" cy="1643067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2040714" y="4677566"/>
                <a:ext cx="2481776" cy="1643067"/>
              </a:xfrm>
              <a:prstGeom prst="roundRect">
                <a:avLst/>
              </a:prstGeom>
              <a:gradFill>
                <a:gsLst>
                  <a:gs pos="0">
                    <a:srgbClr val="E4E4E4"/>
                  </a:gs>
                  <a:gs pos="100000">
                    <a:schemeClr val="bg1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3500000" scaled="0"/>
                </a:gradFill>
              </a:ln>
              <a:effectLst>
                <a:outerShdw blurRad="177800" dist="114300" dir="2700000" sx="101000" sy="101000" algn="tl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2116841" y="4866366"/>
                <a:ext cx="2326274" cy="1266525"/>
              </a:xfrm>
              <a:prstGeom prst="roundRect">
                <a:avLst/>
              </a:prstGeom>
              <a:solidFill>
                <a:srgbClr val="548235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b="1" dirty="0"/>
              </a:p>
            </p:txBody>
          </p:sp>
        </p:grpSp>
        <p:sp>
          <p:nvSpPr>
            <p:cNvPr id="33" name="文本框 9"/>
            <p:cNvSpPr txBox="1">
              <a:spLocks noChangeArrowheads="1"/>
            </p:cNvSpPr>
            <p:nvPr/>
          </p:nvSpPr>
          <p:spPr bwMode="auto">
            <a:xfrm>
              <a:off x="3351726" y="1741235"/>
              <a:ext cx="107914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Calibri" pitchFamily="34" charset="0"/>
                </a:rPr>
                <a:t>TEXT HERE</a:t>
              </a:r>
              <a:endParaRPr lang="zh-CN" altLang="en-US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689298" y="2530021"/>
            <a:ext cx="2481776" cy="626080"/>
            <a:chOff x="2689298" y="2530021"/>
            <a:chExt cx="2481776" cy="626080"/>
          </a:xfrm>
        </p:grpSpPr>
        <p:grpSp>
          <p:nvGrpSpPr>
            <p:cNvPr id="18" name="组合 17"/>
            <p:cNvGrpSpPr/>
            <p:nvPr/>
          </p:nvGrpSpPr>
          <p:grpSpPr>
            <a:xfrm>
              <a:off x="2689298" y="2530021"/>
              <a:ext cx="2481776" cy="626080"/>
              <a:chOff x="2040714" y="4677566"/>
              <a:chExt cx="2481776" cy="1643067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2040714" y="4677566"/>
                <a:ext cx="2481776" cy="1643067"/>
              </a:xfrm>
              <a:prstGeom prst="roundRect">
                <a:avLst/>
              </a:prstGeom>
              <a:gradFill>
                <a:gsLst>
                  <a:gs pos="0">
                    <a:srgbClr val="E4E4E4"/>
                  </a:gs>
                  <a:gs pos="100000">
                    <a:schemeClr val="bg1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3500000" scaled="0"/>
                </a:gradFill>
              </a:ln>
              <a:effectLst>
                <a:outerShdw blurRad="177800" dist="114300" dir="2700000" sx="101000" sy="101000" algn="tl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2116841" y="4866366"/>
                <a:ext cx="2326274" cy="1266525"/>
              </a:xfrm>
              <a:prstGeom prst="roundRect">
                <a:avLst/>
              </a:prstGeom>
              <a:solidFill>
                <a:srgbClr val="548235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b="1" dirty="0"/>
              </a:p>
            </p:txBody>
          </p:sp>
        </p:grpSp>
        <p:sp>
          <p:nvSpPr>
            <p:cNvPr id="34" name="文本框 9"/>
            <p:cNvSpPr txBox="1">
              <a:spLocks noChangeArrowheads="1"/>
            </p:cNvSpPr>
            <p:nvPr/>
          </p:nvSpPr>
          <p:spPr bwMode="auto">
            <a:xfrm>
              <a:off x="3351726" y="2701877"/>
              <a:ext cx="107914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Calibri" pitchFamily="34" charset="0"/>
                </a:rPr>
                <a:t>TEXT HERE</a:t>
              </a:r>
              <a:endParaRPr lang="zh-CN" altLang="en-US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689298" y="3470098"/>
            <a:ext cx="2481776" cy="626080"/>
            <a:chOff x="2689298" y="3470098"/>
            <a:chExt cx="2481776" cy="626080"/>
          </a:xfrm>
        </p:grpSpPr>
        <p:grpSp>
          <p:nvGrpSpPr>
            <p:cNvPr id="21" name="组合 20"/>
            <p:cNvGrpSpPr/>
            <p:nvPr/>
          </p:nvGrpSpPr>
          <p:grpSpPr>
            <a:xfrm>
              <a:off x="2689298" y="3470098"/>
              <a:ext cx="2481776" cy="626080"/>
              <a:chOff x="2040714" y="4677566"/>
              <a:chExt cx="2481776" cy="1643067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2040714" y="4677566"/>
                <a:ext cx="2481776" cy="1643067"/>
              </a:xfrm>
              <a:prstGeom prst="roundRect">
                <a:avLst/>
              </a:prstGeom>
              <a:gradFill>
                <a:gsLst>
                  <a:gs pos="0">
                    <a:srgbClr val="E4E4E4"/>
                  </a:gs>
                  <a:gs pos="100000">
                    <a:schemeClr val="bg1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3500000" scaled="0"/>
                </a:gradFill>
              </a:ln>
              <a:effectLst>
                <a:outerShdw blurRad="177800" dist="114300" dir="2700000" sx="101000" sy="101000" algn="tl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2116841" y="4866366"/>
                <a:ext cx="2326274" cy="1266525"/>
              </a:xfrm>
              <a:prstGeom prst="roundRect">
                <a:avLst/>
              </a:prstGeom>
              <a:solidFill>
                <a:srgbClr val="548235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b="1" dirty="0"/>
              </a:p>
            </p:txBody>
          </p:sp>
        </p:grpSp>
        <p:sp>
          <p:nvSpPr>
            <p:cNvPr id="35" name="文本框 9"/>
            <p:cNvSpPr txBox="1">
              <a:spLocks noChangeArrowheads="1"/>
            </p:cNvSpPr>
            <p:nvPr/>
          </p:nvSpPr>
          <p:spPr bwMode="auto">
            <a:xfrm>
              <a:off x="3331256" y="3601468"/>
              <a:ext cx="107914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Calibri" pitchFamily="34" charset="0"/>
                </a:rPr>
                <a:t>TEXT HERE</a:t>
              </a:r>
              <a:endParaRPr lang="zh-CN" altLang="en-US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690798" y="1542775"/>
            <a:ext cx="2481776" cy="626080"/>
            <a:chOff x="6690798" y="1542775"/>
            <a:chExt cx="2481776" cy="626080"/>
          </a:xfrm>
        </p:grpSpPr>
        <p:grpSp>
          <p:nvGrpSpPr>
            <p:cNvPr id="24" name="组合 23"/>
            <p:cNvGrpSpPr/>
            <p:nvPr/>
          </p:nvGrpSpPr>
          <p:grpSpPr>
            <a:xfrm>
              <a:off x="6690798" y="1542775"/>
              <a:ext cx="2481776" cy="626080"/>
              <a:chOff x="2040714" y="4677566"/>
              <a:chExt cx="2481776" cy="1643067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2040714" y="4677566"/>
                <a:ext cx="2481776" cy="1643067"/>
              </a:xfrm>
              <a:prstGeom prst="roundRect">
                <a:avLst/>
              </a:prstGeom>
              <a:gradFill>
                <a:gsLst>
                  <a:gs pos="0">
                    <a:srgbClr val="E4E4E4"/>
                  </a:gs>
                  <a:gs pos="100000">
                    <a:schemeClr val="bg1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3500000" scaled="0"/>
                </a:gradFill>
              </a:ln>
              <a:effectLst>
                <a:outerShdw blurRad="177800" dist="114300" dir="2700000" sx="101000" sy="101000" algn="tl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2116841" y="4866366"/>
                <a:ext cx="2326274" cy="1266525"/>
              </a:xfrm>
              <a:prstGeom prst="roundRect">
                <a:avLst/>
              </a:prstGeom>
              <a:solidFill>
                <a:srgbClr val="548235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b="1" dirty="0"/>
              </a:p>
            </p:txBody>
          </p:sp>
        </p:grpSp>
        <p:sp>
          <p:nvSpPr>
            <p:cNvPr id="36" name="文本框 9"/>
            <p:cNvSpPr txBox="1">
              <a:spLocks noChangeArrowheads="1"/>
            </p:cNvSpPr>
            <p:nvPr/>
          </p:nvSpPr>
          <p:spPr bwMode="auto">
            <a:xfrm>
              <a:off x="7390491" y="1698900"/>
              <a:ext cx="107914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Calibri" pitchFamily="34" charset="0"/>
                </a:rPr>
                <a:t>TEXT HERE</a:t>
              </a:r>
              <a:endParaRPr lang="zh-CN" altLang="en-US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690798" y="2471473"/>
            <a:ext cx="2481776" cy="626080"/>
            <a:chOff x="6690798" y="2471473"/>
            <a:chExt cx="2481776" cy="626080"/>
          </a:xfrm>
        </p:grpSpPr>
        <p:grpSp>
          <p:nvGrpSpPr>
            <p:cNvPr id="27" name="组合 26"/>
            <p:cNvGrpSpPr/>
            <p:nvPr/>
          </p:nvGrpSpPr>
          <p:grpSpPr>
            <a:xfrm>
              <a:off x="6690798" y="2471473"/>
              <a:ext cx="2481776" cy="626080"/>
              <a:chOff x="2040714" y="4677566"/>
              <a:chExt cx="2481776" cy="1643067"/>
            </a:xfrm>
          </p:grpSpPr>
          <p:sp>
            <p:nvSpPr>
              <p:cNvPr id="28" name="圆角矩形 27"/>
              <p:cNvSpPr/>
              <p:nvPr/>
            </p:nvSpPr>
            <p:spPr>
              <a:xfrm>
                <a:off x="2040714" y="4677566"/>
                <a:ext cx="2481776" cy="1643067"/>
              </a:xfrm>
              <a:prstGeom prst="roundRect">
                <a:avLst/>
              </a:prstGeom>
              <a:gradFill>
                <a:gsLst>
                  <a:gs pos="0">
                    <a:srgbClr val="E4E4E4"/>
                  </a:gs>
                  <a:gs pos="100000">
                    <a:schemeClr val="bg1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3500000" scaled="0"/>
                </a:gradFill>
              </a:ln>
              <a:effectLst>
                <a:outerShdw blurRad="177800" dist="114300" dir="2700000" sx="101000" sy="101000" algn="tl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>
                <a:off x="2116841" y="4866366"/>
                <a:ext cx="2326274" cy="1266525"/>
              </a:xfrm>
              <a:prstGeom prst="roundRect">
                <a:avLst/>
              </a:prstGeom>
              <a:solidFill>
                <a:srgbClr val="548235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b="1" dirty="0"/>
              </a:p>
            </p:txBody>
          </p:sp>
        </p:grpSp>
        <p:sp>
          <p:nvSpPr>
            <p:cNvPr id="37" name="文本框 9"/>
            <p:cNvSpPr txBox="1">
              <a:spLocks noChangeArrowheads="1"/>
            </p:cNvSpPr>
            <p:nvPr/>
          </p:nvSpPr>
          <p:spPr bwMode="auto">
            <a:xfrm>
              <a:off x="7402736" y="2624474"/>
              <a:ext cx="107914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Calibri" pitchFamily="34" charset="0"/>
                </a:rPr>
                <a:t>TEXT HERE</a:t>
              </a:r>
              <a:endParaRPr lang="zh-CN" altLang="en-US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690798" y="3437130"/>
            <a:ext cx="2481776" cy="626080"/>
            <a:chOff x="6690798" y="3437130"/>
            <a:chExt cx="2481776" cy="626080"/>
          </a:xfrm>
        </p:grpSpPr>
        <p:grpSp>
          <p:nvGrpSpPr>
            <p:cNvPr id="30" name="组合 29"/>
            <p:cNvGrpSpPr/>
            <p:nvPr/>
          </p:nvGrpSpPr>
          <p:grpSpPr>
            <a:xfrm>
              <a:off x="6690798" y="3437130"/>
              <a:ext cx="2481776" cy="626080"/>
              <a:chOff x="2040714" y="4677566"/>
              <a:chExt cx="2481776" cy="1643067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2040714" y="4677566"/>
                <a:ext cx="2481776" cy="1643067"/>
              </a:xfrm>
              <a:prstGeom prst="roundRect">
                <a:avLst/>
              </a:prstGeom>
              <a:gradFill>
                <a:gsLst>
                  <a:gs pos="0">
                    <a:srgbClr val="E4E4E4"/>
                  </a:gs>
                  <a:gs pos="100000">
                    <a:schemeClr val="bg1"/>
                  </a:gs>
                </a:gsLst>
                <a:lin ang="2700000" scaled="0"/>
              </a:gradFill>
              <a:ln w="19050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13500000" scaled="0"/>
                </a:gradFill>
              </a:ln>
              <a:effectLst>
                <a:outerShdw blurRad="177800" dist="114300" dir="2700000" sx="101000" sy="101000" algn="tl" rotWithShape="0">
                  <a:prstClr val="black">
                    <a:alpha val="2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>
                <a:off x="2116841" y="4866366"/>
                <a:ext cx="2326274" cy="1266525"/>
              </a:xfrm>
              <a:prstGeom prst="roundRect">
                <a:avLst/>
              </a:prstGeom>
              <a:solidFill>
                <a:srgbClr val="548235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b="1" dirty="0"/>
              </a:p>
            </p:txBody>
          </p:sp>
        </p:grpSp>
        <p:sp>
          <p:nvSpPr>
            <p:cNvPr id="38" name="文本框 9"/>
            <p:cNvSpPr txBox="1">
              <a:spLocks noChangeArrowheads="1"/>
            </p:cNvSpPr>
            <p:nvPr/>
          </p:nvSpPr>
          <p:spPr bwMode="auto">
            <a:xfrm>
              <a:off x="7390491" y="3582161"/>
              <a:ext cx="107914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Calibri" pitchFamily="34" charset="0"/>
                </a:rPr>
                <a:t>TEXT HERE</a:t>
              </a:r>
              <a:endParaRPr lang="zh-CN" altLang="en-US" sz="16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1999869" y="4452107"/>
            <a:ext cx="4001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POWER  YOUR  </a:t>
            </a:r>
            <a:r>
              <a:rPr lang="en-US" altLang="zh-CN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POINT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90798" y="4420911"/>
            <a:ext cx="4001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POWER  YOUR  </a:t>
            </a:r>
            <a:r>
              <a:rPr lang="en-US" altLang="zh-CN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POINT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682740" y="4542922"/>
            <a:ext cx="670511" cy="695577"/>
            <a:chOff x="4421188" y="690563"/>
            <a:chExt cx="169862" cy="176212"/>
          </a:xfrm>
          <a:solidFill>
            <a:srgbClr val="548235"/>
          </a:solidFill>
        </p:grpSpPr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4421188" y="690563"/>
              <a:ext cx="139700" cy="115887"/>
            </a:xfrm>
            <a:custGeom>
              <a:avLst/>
              <a:gdLst>
                <a:gd name="T0" fmla="*/ 61272 w 228"/>
                <a:gd name="T1" fmla="*/ 78286 h 188"/>
                <a:gd name="T2" fmla="*/ 84555 w 228"/>
                <a:gd name="T3" fmla="*/ 56711 h 188"/>
                <a:gd name="T4" fmla="*/ 139700 w 228"/>
                <a:gd name="T5" fmla="*/ 42533 h 188"/>
                <a:gd name="T6" fmla="*/ 36150 w 228"/>
                <a:gd name="T7" fmla="*/ 53013 h 188"/>
                <a:gd name="T8" fmla="*/ 16543 w 228"/>
                <a:gd name="T9" fmla="*/ 32671 h 188"/>
                <a:gd name="T10" fmla="*/ 0 w 228"/>
                <a:gd name="T11" fmla="*/ 115888 h 188"/>
                <a:gd name="T12" fmla="*/ 82717 w 228"/>
                <a:gd name="T13" fmla="*/ 99861 h 188"/>
                <a:gd name="T14" fmla="*/ 61272 w 228"/>
                <a:gd name="T15" fmla="*/ 78286 h 1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8"/>
                <a:gd name="T25" fmla="*/ 0 h 188"/>
                <a:gd name="T26" fmla="*/ 228 w 228"/>
                <a:gd name="T27" fmla="*/ 188 h 1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8" h="188">
                  <a:moveTo>
                    <a:pt x="100" y="127"/>
                  </a:moveTo>
                  <a:cubicBezTo>
                    <a:pt x="118" y="109"/>
                    <a:pt x="130" y="98"/>
                    <a:pt x="138" y="92"/>
                  </a:cubicBezTo>
                  <a:cubicBezTo>
                    <a:pt x="188" y="52"/>
                    <a:pt x="228" y="69"/>
                    <a:pt x="228" y="69"/>
                  </a:cubicBezTo>
                  <a:cubicBezTo>
                    <a:pt x="160" y="0"/>
                    <a:pt x="59" y="86"/>
                    <a:pt x="59" y="86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35" y="162"/>
                    <a:pt x="135" y="162"/>
                    <a:pt x="135" y="162"/>
                  </a:cubicBezTo>
                  <a:lnTo>
                    <a:pt x="100" y="127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4451350" y="752475"/>
              <a:ext cx="139700" cy="114300"/>
            </a:xfrm>
            <a:custGeom>
              <a:avLst/>
              <a:gdLst>
                <a:gd name="T0" fmla="*/ 56983 w 228"/>
                <a:gd name="T1" fmla="*/ 15807 h 188"/>
                <a:gd name="T2" fmla="*/ 78428 w 228"/>
                <a:gd name="T3" fmla="*/ 37695 h 188"/>
                <a:gd name="T4" fmla="*/ 55145 w 228"/>
                <a:gd name="T5" fmla="*/ 58366 h 188"/>
                <a:gd name="T6" fmla="*/ 0 w 228"/>
                <a:gd name="T7" fmla="*/ 72349 h 188"/>
                <a:gd name="T8" fmla="*/ 103550 w 228"/>
                <a:gd name="T9" fmla="*/ 62014 h 188"/>
                <a:gd name="T10" fmla="*/ 123157 w 228"/>
                <a:gd name="T11" fmla="*/ 82077 h 188"/>
                <a:gd name="T12" fmla="*/ 139700 w 228"/>
                <a:gd name="T13" fmla="*/ 0 h 188"/>
                <a:gd name="T14" fmla="*/ 56983 w 228"/>
                <a:gd name="T15" fmla="*/ 15807 h 1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8"/>
                <a:gd name="T25" fmla="*/ 0 h 188"/>
                <a:gd name="T26" fmla="*/ 228 w 228"/>
                <a:gd name="T27" fmla="*/ 188 h 1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8" h="188">
                  <a:moveTo>
                    <a:pt x="93" y="26"/>
                  </a:moveTo>
                  <a:cubicBezTo>
                    <a:pt x="128" y="62"/>
                    <a:pt x="128" y="62"/>
                    <a:pt x="128" y="62"/>
                  </a:cubicBezTo>
                  <a:cubicBezTo>
                    <a:pt x="110" y="79"/>
                    <a:pt x="98" y="90"/>
                    <a:pt x="90" y="96"/>
                  </a:cubicBezTo>
                  <a:cubicBezTo>
                    <a:pt x="40" y="136"/>
                    <a:pt x="0" y="119"/>
                    <a:pt x="0" y="119"/>
                  </a:cubicBezTo>
                  <a:cubicBezTo>
                    <a:pt x="68" y="188"/>
                    <a:pt x="169" y="102"/>
                    <a:pt x="169" y="102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228" y="0"/>
                    <a:pt x="228" y="0"/>
                    <a:pt x="228" y="0"/>
                  </a:cubicBezTo>
                  <a:lnTo>
                    <a:pt x="93" y="26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171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3" grpId="0"/>
      <p:bldP spid="14" grpId="0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圆角矩形 33"/>
          <p:cNvSpPr/>
          <p:nvPr/>
        </p:nvSpPr>
        <p:spPr>
          <a:xfrm>
            <a:off x="5155475" y="4738439"/>
            <a:ext cx="1298075" cy="742998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圆角矩形 32"/>
          <p:cNvSpPr/>
          <p:nvPr/>
        </p:nvSpPr>
        <p:spPr>
          <a:xfrm>
            <a:off x="5169726" y="3783673"/>
            <a:ext cx="1298075" cy="742998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5181600" y="2818940"/>
            <a:ext cx="1298075" cy="742998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5181600" y="1851662"/>
            <a:ext cx="1298075" cy="742998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5791403" y="1946851"/>
            <a:ext cx="568867" cy="56786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smtClean="0"/>
              <a:t>1</a:t>
            </a:r>
            <a:endParaRPr lang="zh-CN" altLang="en-US" sz="4000" b="1" dirty="0"/>
          </a:p>
        </p:txBody>
      </p:sp>
      <p:sp>
        <p:nvSpPr>
          <p:cNvPr id="5" name="矩形 4"/>
          <p:cNvSpPr/>
          <p:nvPr/>
        </p:nvSpPr>
        <p:spPr>
          <a:xfrm>
            <a:off x="6723018" y="2022097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单击此处添加标题文本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文本框 3"/>
          <p:cNvSpPr txBox="1">
            <a:spLocks noChangeArrowheads="1"/>
          </p:cNvSpPr>
          <p:nvPr/>
        </p:nvSpPr>
        <p:spPr bwMode="auto">
          <a:xfrm>
            <a:off x="1452756" y="3465513"/>
            <a:ext cx="22363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 b="1" spc="6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000" b="1" spc="6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45783" y="2757627"/>
            <a:ext cx="145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0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762625" y="2911277"/>
            <a:ext cx="568867" cy="56786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smtClean="0"/>
              <a:t>2</a:t>
            </a:r>
            <a:endParaRPr lang="zh-CN" altLang="en-US" sz="4000" b="1" dirty="0"/>
          </a:p>
        </p:txBody>
      </p:sp>
      <p:sp>
        <p:nvSpPr>
          <p:cNvPr id="11" name="矩形 10"/>
          <p:cNvSpPr/>
          <p:nvPr/>
        </p:nvSpPr>
        <p:spPr>
          <a:xfrm>
            <a:off x="6723018" y="2907843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单击此处添加标题文本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763804" y="3872038"/>
            <a:ext cx="568867" cy="56786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smtClean="0"/>
              <a:t>3</a:t>
            </a:r>
            <a:endParaRPr lang="zh-CN" altLang="en-US" sz="4000" b="1" dirty="0"/>
          </a:p>
        </p:txBody>
      </p:sp>
      <p:sp>
        <p:nvSpPr>
          <p:cNvPr id="15" name="矩形 14"/>
          <p:cNvSpPr/>
          <p:nvPr/>
        </p:nvSpPr>
        <p:spPr>
          <a:xfrm>
            <a:off x="6714673" y="3967989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单击此处添加标题文本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754279" y="4827014"/>
            <a:ext cx="568867" cy="56786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 smtClean="0"/>
              <a:t>4</a:t>
            </a:r>
            <a:endParaRPr lang="zh-CN" altLang="en-US" sz="4000" b="1" dirty="0"/>
          </a:p>
        </p:txBody>
      </p:sp>
      <p:sp>
        <p:nvSpPr>
          <p:cNvPr id="19" name="矩形 18"/>
          <p:cNvSpPr/>
          <p:nvPr/>
        </p:nvSpPr>
        <p:spPr>
          <a:xfrm>
            <a:off x="6706328" y="4935665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单击此处添加标题文本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412"/>
          <p:cNvSpPr>
            <a:spLocks noEditPoints="1"/>
          </p:cNvSpPr>
          <p:nvPr/>
        </p:nvSpPr>
        <p:spPr bwMode="auto">
          <a:xfrm>
            <a:off x="2649970" y="2032514"/>
            <a:ext cx="245947" cy="245947"/>
          </a:xfrm>
          <a:custGeom>
            <a:avLst/>
            <a:gdLst>
              <a:gd name="T0" fmla="*/ 64823 w 108"/>
              <a:gd name="T1" fmla="*/ 27164 h 108"/>
              <a:gd name="T2" fmla="*/ 54945 w 108"/>
              <a:gd name="T3" fmla="*/ 25312 h 108"/>
              <a:gd name="T4" fmla="*/ 54328 w 108"/>
              <a:gd name="T5" fmla="*/ 23460 h 108"/>
              <a:gd name="T6" fmla="*/ 59884 w 108"/>
              <a:gd name="T7" fmla="*/ 15434 h 108"/>
              <a:gd name="T8" fmla="*/ 59267 w 108"/>
              <a:gd name="T9" fmla="*/ 12347 h 108"/>
              <a:gd name="T10" fmla="*/ 53710 w 108"/>
              <a:gd name="T11" fmla="*/ 6791 h 108"/>
              <a:gd name="T12" fmla="*/ 51241 w 108"/>
              <a:gd name="T13" fmla="*/ 6791 h 108"/>
              <a:gd name="T14" fmla="*/ 42598 w 108"/>
              <a:gd name="T15" fmla="*/ 12347 h 108"/>
              <a:gd name="T16" fmla="*/ 40746 w 108"/>
              <a:gd name="T17" fmla="*/ 11730 h 108"/>
              <a:gd name="T18" fmla="*/ 39511 w 108"/>
              <a:gd name="T19" fmla="*/ 1852 h 108"/>
              <a:gd name="T20" fmla="*/ 37042 w 108"/>
              <a:gd name="T21" fmla="*/ 0 h 108"/>
              <a:gd name="T22" fmla="*/ 29633 w 108"/>
              <a:gd name="T23" fmla="*/ 0 h 108"/>
              <a:gd name="T24" fmla="*/ 27164 w 108"/>
              <a:gd name="T25" fmla="*/ 1852 h 108"/>
              <a:gd name="T26" fmla="*/ 25312 w 108"/>
              <a:gd name="T27" fmla="*/ 11730 h 108"/>
              <a:gd name="T28" fmla="*/ 23460 w 108"/>
              <a:gd name="T29" fmla="*/ 12347 h 108"/>
              <a:gd name="T30" fmla="*/ 15434 w 108"/>
              <a:gd name="T31" fmla="*/ 6791 h 108"/>
              <a:gd name="T32" fmla="*/ 12347 w 108"/>
              <a:gd name="T33" fmla="*/ 6791 h 108"/>
              <a:gd name="T34" fmla="*/ 6791 w 108"/>
              <a:gd name="T35" fmla="*/ 12347 h 108"/>
              <a:gd name="T36" fmla="*/ 6791 w 108"/>
              <a:gd name="T37" fmla="*/ 15434 h 108"/>
              <a:gd name="T38" fmla="*/ 12347 w 108"/>
              <a:gd name="T39" fmla="*/ 23460 h 108"/>
              <a:gd name="T40" fmla="*/ 11730 w 108"/>
              <a:gd name="T41" fmla="*/ 25312 h 108"/>
              <a:gd name="T42" fmla="*/ 1852 w 108"/>
              <a:gd name="T43" fmla="*/ 27164 h 108"/>
              <a:gd name="T44" fmla="*/ 0 w 108"/>
              <a:gd name="T45" fmla="*/ 29633 h 108"/>
              <a:gd name="T46" fmla="*/ 0 w 108"/>
              <a:gd name="T47" fmla="*/ 37042 h 108"/>
              <a:gd name="T48" fmla="*/ 1852 w 108"/>
              <a:gd name="T49" fmla="*/ 39511 h 108"/>
              <a:gd name="T50" fmla="*/ 11730 w 108"/>
              <a:gd name="T51" fmla="*/ 41363 h 108"/>
              <a:gd name="T52" fmla="*/ 12347 w 108"/>
              <a:gd name="T53" fmla="*/ 42598 h 108"/>
              <a:gd name="T54" fmla="*/ 6791 w 108"/>
              <a:gd name="T55" fmla="*/ 51241 h 108"/>
              <a:gd name="T56" fmla="*/ 6791 w 108"/>
              <a:gd name="T57" fmla="*/ 54328 h 108"/>
              <a:gd name="T58" fmla="*/ 12347 w 108"/>
              <a:gd name="T59" fmla="*/ 59267 h 108"/>
              <a:gd name="T60" fmla="*/ 15434 w 108"/>
              <a:gd name="T61" fmla="*/ 59884 h 108"/>
              <a:gd name="T62" fmla="*/ 23460 w 108"/>
              <a:gd name="T63" fmla="*/ 54328 h 108"/>
              <a:gd name="T64" fmla="*/ 25312 w 108"/>
              <a:gd name="T65" fmla="*/ 54945 h 108"/>
              <a:gd name="T66" fmla="*/ 27164 w 108"/>
              <a:gd name="T67" fmla="*/ 64823 h 108"/>
              <a:gd name="T68" fmla="*/ 29633 w 108"/>
              <a:gd name="T69" fmla="*/ 66675 h 108"/>
              <a:gd name="T70" fmla="*/ 37042 w 108"/>
              <a:gd name="T71" fmla="*/ 66675 h 108"/>
              <a:gd name="T72" fmla="*/ 39511 w 108"/>
              <a:gd name="T73" fmla="*/ 64823 h 108"/>
              <a:gd name="T74" fmla="*/ 40746 w 108"/>
              <a:gd name="T75" fmla="*/ 54945 h 108"/>
              <a:gd name="T76" fmla="*/ 42598 w 108"/>
              <a:gd name="T77" fmla="*/ 54328 h 108"/>
              <a:gd name="T78" fmla="*/ 51241 w 108"/>
              <a:gd name="T79" fmla="*/ 59884 h 108"/>
              <a:gd name="T80" fmla="*/ 53710 w 108"/>
              <a:gd name="T81" fmla="*/ 59267 h 108"/>
              <a:gd name="T82" fmla="*/ 59267 w 108"/>
              <a:gd name="T83" fmla="*/ 54328 h 108"/>
              <a:gd name="T84" fmla="*/ 59884 w 108"/>
              <a:gd name="T85" fmla="*/ 51241 h 108"/>
              <a:gd name="T86" fmla="*/ 54328 w 108"/>
              <a:gd name="T87" fmla="*/ 42598 h 108"/>
              <a:gd name="T88" fmla="*/ 54945 w 108"/>
              <a:gd name="T89" fmla="*/ 41363 h 108"/>
              <a:gd name="T90" fmla="*/ 64823 w 108"/>
              <a:gd name="T91" fmla="*/ 39511 h 108"/>
              <a:gd name="T92" fmla="*/ 66675 w 108"/>
              <a:gd name="T93" fmla="*/ 37042 h 108"/>
              <a:gd name="T94" fmla="*/ 66675 w 108"/>
              <a:gd name="T95" fmla="*/ 29633 h 108"/>
              <a:gd name="T96" fmla="*/ 64823 w 108"/>
              <a:gd name="T97" fmla="*/ 27164 h 108"/>
              <a:gd name="T98" fmla="*/ 33338 w 108"/>
              <a:gd name="T99" fmla="*/ 43833 h 108"/>
              <a:gd name="T100" fmla="*/ 22842 w 108"/>
              <a:gd name="T101" fmla="*/ 33338 h 108"/>
              <a:gd name="T102" fmla="*/ 33338 w 108"/>
              <a:gd name="T103" fmla="*/ 22842 h 108"/>
              <a:gd name="T104" fmla="*/ 43833 w 108"/>
              <a:gd name="T105" fmla="*/ 33338 h 108"/>
              <a:gd name="T106" fmla="*/ 33338 w 108"/>
              <a:gd name="T107" fmla="*/ 43833 h 10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08"/>
              <a:gd name="T163" fmla="*/ 0 h 108"/>
              <a:gd name="T164" fmla="*/ 108 w 108"/>
              <a:gd name="T165" fmla="*/ 108 h 10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08" h="108">
                <a:moveTo>
                  <a:pt x="105" y="44"/>
                </a:moveTo>
                <a:cubicBezTo>
                  <a:pt x="89" y="41"/>
                  <a:pt x="89" y="41"/>
                  <a:pt x="89" y="41"/>
                </a:cubicBezTo>
                <a:cubicBezTo>
                  <a:pt x="87" y="41"/>
                  <a:pt x="87" y="40"/>
                  <a:pt x="88" y="38"/>
                </a:cubicBezTo>
                <a:cubicBezTo>
                  <a:pt x="97" y="25"/>
                  <a:pt x="97" y="25"/>
                  <a:pt x="97" y="25"/>
                </a:cubicBezTo>
                <a:cubicBezTo>
                  <a:pt x="98" y="23"/>
                  <a:pt x="97" y="21"/>
                  <a:pt x="96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86" y="10"/>
                  <a:pt x="84" y="10"/>
                  <a:pt x="83" y="11"/>
                </a:cubicBezTo>
                <a:cubicBezTo>
                  <a:pt x="69" y="20"/>
                  <a:pt x="69" y="20"/>
                  <a:pt x="69" y="20"/>
                </a:cubicBezTo>
                <a:cubicBezTo>
                  <a:pt x="68" y="21"/>
                  <a:pt x="67" y="21"/>
                  <a:pt x="66" y="19"/>
                </a:cubicBezTo>
                <a:cubicBezTo>
                  <a:pt x="64" y="3"/>
                  <a:pt x="64" y="3"/>
                  <a:pt x="64" y="3"/>
                </a:cubicBezTo>
                <a:cubicBezTo>
                  <a:pt x="63" y="1"/>
                  <a:pt x="62" y="0"/>
                  <a:pt x="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4" y="1"/>
                  <a:pt x="44" y="3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40" y="21"/>
                  <a:pt x="38" y="20"/>
                </a:cubicBezTo>
                <a:cubicBezTo>
                  <a:pt x="25" y="11"/>
                  <a:pt x="25" y="11"/>
                  <a:pt x="25" y="11"/>
                </a:cubicBezTo>
                <a:cubicBezTo>
                  <a:pt x="23" y="10"/>
                  <a:pt x="21" y="10"/>
                  <a:pt x="20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10" y="23"/>
                  <a:pt x="11" y="25"/>
                </a:cubicBezTo>
                <a:cubicBezTo>
                  <a:pt x="20" y="38"/>
                  <a:pt x="20" y="38"/>
                  <a:pt x="20" y="38"/>
                </a:cubicBezTo>
                <a:cubicBezTo>
                  <a:pt x="21" y="40"/>
                  <a:pt x="21" y="41"/>
                  <a:pt x="19" y="41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5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1" y="63"/>
                  <a:pt x="3" y="64"/>
                </a:cubicBez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1" y="68"/>
                  <a:pt x="20" y="69"/>
                </a:cubicBezTo>
                <a:cubicBezTo>
                  <a:pt x="11" y="83"/>
                  <a:pt x="11" y="83"/>
                  <a:pt x="11" y="83"/>
                </a:cubicBezTo>
                <a:cubicBezTo>
                  <a:pt x="10" y="84"/>
                  <a:pt x="10" y="86"/>
                  <a:pt x="11" y="88"/>
                </a:cubicBezTo>
                <a:cubicBezTo>
                  <a:pt x="20" y="96"/>
                  <a:pt x="20" y="96"/>
                  <a:pt x="20" y="96"/>
                </a:cubicBezTo>
                <a:cubicBezTo>
                  <a:pt x="21" y="97"/>
                  <a:pt x="23" y="98"/>
                  <a:pt x="25" y="97"/>
                </a:cubicBezTo>
                <a:cubicBezTo>
                  <a:pt x="38" y="88"/>
                  <a:pt x="38" y="88"/>
                  <a:pt x="38" y="88"/>
                </a:cubicBezTo>
                <a:cubicBezTo>
                  <a:pt x="40" y="87"/>
                  <a:pt x="41" y="87"/>
                  <a:pt x="41" y="89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6"/>
                  <a:pt x="46" y="108"/>
                  <a:pt x="48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2" y="108"/>
                  <a:pt x="63" y="106"/>
                  <a:pt x="64" y="105"/>
                </a:cubicBezTo>
                <a:cubicBezTo>
                  <a:pt x="66" y="89"/>
                  <a:pt x="66" y="89"/>
                  <a:pt x="66" y="89"/>
                </a:cubicBezTo>
                <a:cubicBezTo>
                  <a:pt x="67" y="87"/>
                  <a:pt x="68" y="87"/>
                  <a:pt x="69" y="88"/>
                </a:cubicBezTo>
                <a:cubicBezTo>
                  <a:pt x="83" y="97"/>
                  <a:pt x="83" y="97"/>
                  <a:pt x="83" y="97"/>
                </a:cubicBezTo>
                <a:cubicBezTo>
                  <a:pt x="84" y="98"/>
                  <a:pt x="86" y="97"/>
                  <a:pt x="87" y="96"/>
                </a:cubicBezTo>
                <a:cubicBezTo>
                  <a:pt x="96" y="88"/>
                  <a:pt x="96" y="88"/>
                  <a:pt x="96" y="88"/>
                </a:cubicBezTo>
                <a:cubicBezTo>
                  <a:pt x="97" y="86"/>
                  <a:pt x="98" y="84"/>
                  <a:pt x="97" y="83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8"/>
                  <a:pt x="87" y="67"/>
                  <a:pt x="89" y="6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6" y="63"/>
                  <a:pt x="108" y="62"/>
                  <a:pt x="108" y="6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8" y="46"/>
                  <a:pt x="106" y="45"/>
                  <a:pt x="105" y="44"/>
                </a:cubicBezTo>
                <a:close/>
                <a:moveTo>
                  <a:pt x="54" y="71"/>
                </a:moveTo>
                <a:cubicBezTo>
                  <a:pt x="45" y="71"/>
                  <a:pt x="37" y="63"/>
                  <a:pt x="37" y="54"/>
                </a:cubicBezTo>
                <a:cubicBezTo>
                  <a:pt x="37" y="45"/>
                  <a:pt x="45" y="37"/>
                  <a:pt x="54" y="37"/>
                </a:cubicBezTo>
                <a:cubicBezTo>
                  <a:pt x="63" y="37"/>
                  <a:pt x="71" y="45"/>
                  <a:pt x="71" y="54"/>
                </a:cubicBezTo>
                <a:cubicBezTo>
                  <a:pt x="71" y="63"/>
                  <a:pt x="63" y="71"/>
                  <a:pt x="54" y="7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7" name="Freeform 413"/>
          <p:cNvSpPr>
            <a:spLocks noEditPoints="1"/>
          </p:cNvSpPr>
          <p:nvPr/>
        </p:nvSpPr>
        <p:spPr bwMode="auto">
          <a:xfrm>
            <a:off x="2245912" y="2196479"/>
            <a:ext cx="486040" cy="486040"/>
          </a:xfrm>
          <a:custGeom>
            <a:avLst/>
            <a:gdLst>
              <a:gd name="T0" fmla="*/ 128103 w 216"/>
              <a:gd name="T1" fmla="*/ 54291 h 216"/>
              <a:gd name="T2" fmla="*/ 108582 w 216"/>
              <a:gd name="T3" fmla="*/ 50631 h 216"/>
              <a:gd name="T4" fmla="*/ 107362 w 216"/>
              <a:gd name="T5" fmla="*/ 46971 h 216"/>
              <a:gd name="T6" fmla="*/ 118343 w 216"/>
              <a:gd name="T7" fmla="*/ 29891 h 216"/>
              <a:gd name="T8" fmla="*/ 117733 w 216"/>
              <a:gd name="T9" fmla="*/ 25011 h 216"/>
              <a:gd name="T10" fmla="*/ 106752 w 216"/>
              <a:gd name="T11" fmla="*/ 14030 h 216"/>
              <a:gd name="T12" fmla="*/ 101872 w 216"/>
              <a:gd name="T13" fmla="*/ 13420 h 216"/>
              <a:gd name="T14" fmla="*/ 84792 w 216"/>
              <a:gd name="T15" fmla="*/ 24401 h 216"/>
              <a:gd name="T16" fmla="*/ 81132 w 216"/>
              <a:gd name="T17" fmla="*/ 23181 h 216"/>
              <a:gd name="T18" fmla="*/ 77472 w 216"/>
              <a:gd name="T19" fmla="*/ 3660 h 216"/>
              <a:gd name="T20" fmla="*/ 73812 w 216"/>
              <a:gd name="T21" fmla="*/ 0 h 216"/>
              <a:gd name="T22" fmla="*/ 57951 w 216"/>
              <a:gd name="T23" fmla="*/ 0 h 216"/>
              <a:gd name="T24" fmla="*/ 54291 w 216"/>
              <a:gd name="T25" fmla="*/ 3660 h 216"/>
              <a:gd name="T26" fmla="*/ 50631 w 216"/>
              <a:gd name="T27" fmla="*/ 23181 h 216"/>
              <a:gd name="T28" fmla="*/ 46971 w 216"/>
              <a:gd name="T29" fmla="*/ 24401 h 216"/>
              <a:gd name="T30" fmla="*/ 29891 w 216"/>
              <a:gd name="T31" fmla="*/ 13420 h 216"/>
              <a:gd name="T32" fmla="*/ 25011 w 216"/>
              <a:gd name="T33" fmla="*/ 14030 h 216"/>
              <a:gd name="T34" fmla="*/ 14030 w 216"/>
              <a:gd name="T35" fmla="*/ 25011 h 216"/>
              <a:gd name="T36" fmla="*/ 13420 w 216"/>
              <a:gd name="T37" fmla="*/ 29891 h 216"/>
              <a:gd name="T38" fmla="*/ 24401 w 216"/>
              <a:gd name="T39" fmla="*/ 46971 h 216"/>
              <a:gd name="T40" fmla="*/ 23181 w 216"/>
              <a:gd name="T41" fmla="*/ 50631 h 216"/>
              <a:gd name="T42" fmla="*/ 3660 w 216"/>
              <a:gd name="T43" fmla="*/ 54291 h 216"/>
              <a:gd name="T44" fmla="*/ 0 w 216"/>
              <a:gd name="T45" fmla="*/ 57951 h 216"/>
              <a:gd name="T46" fmla="*/ 0 w 216"/>
              <a:gd name="T47" fmla="*/ 73812 h 216"/>
              <a:gd name="T48" fmla="*/ 3660 w 216"/>
              <a:gd name="T49" fmla="*/ 77472 h 216"/>
              <a:gd name="T50" fmla="*/ 23181 w 216"/>
              <a:gd name="T51" fmla="*/ 81132 h 216"/>
              <a:gd name="T52" fmla="*/ 24401 w 216"/>
              <a:gd name="T53" fmla="*/ 84792 h 216"/>
              <a:gd name="T54" fmla="*/ 13420 w 216"/>
              <a:gd name="T55" fmla="*/ 101872 h 216"/>
              <a:gd name="T56" fmla="*/ 14030 w 216"/>
              <a:gd name="T57" fmla="*/ 106752 h 216"/>
              <a:gd name="T58" fmla="*/ 25011 w 216"/>
              <a:gd name="T59" fmla="*/ 117733 h 216"/>
              <a:gd name="T60" fmla="*/ 29891 w 216"/>
              <a:gd name="T61" fmla="*/ 118343 h 216"/>
              <a:gd name="T62" fmla="*/ 46971 w 216"/>
              <a:gd name="T63" fmla="*/ 107362 h 216"/>
              <a:gd name="T64" fmla="*/ 50631 w 216"/>
              <a:gd name="T65" fmla="*/ 108582 h 216"/>
              <a:gd name="T66" fmla="*/ 54291 w 216"/>
              <a:gd name="T67" fmla="*/ 128103 h 216"/>
              <a:gd name="T68" fmla="*/ 57951 w 216"/>
              <a:gd name="T69" fmla="*/ 131763 h 216"/>
              <a:gd name="T70" fmla="*/ 73812 w 216"/>
              <a:gd name="T71" fmla="*/ 131763 h 216"/>
              <a:gd name="T72" fmla="*/ 77472 w 216"/>
              <a:gd name="T73" fmla="*/ 128103 h 216"/>
              <a:gd name="T74" fmla="*/ 81132 w 216"/>
              <a:gd name="T75" fmla="*/ 108582 h 216"/>
              <a:gd name="T76" fmla="*/ 84792 w 216"/>
              <a:gd name="T77" fmla="*/ 107362 h 216"/>
              <a:gd name="T78" fmla="*/ 101872 w 216"/>
              <a:gd name="T79" fmla="*/ 118343 h 216"/>
              <a:gd name="T80" fmla="*/ 106752 w 216"/>
              <a:gd name="T81" fmla="*/ 117733 h 216"/>
              <a:gd name="T82" fmla="*/ 117733 w 216"/>
              <a:gd name="T83" fmla="*/ 106752 h 216"/>
              <a:gd name="T84" fmla="*/ 118343 w 216"/>
              <a:gd name="T85" fmla="*/ 101872 h 216"/>
              <a:gd name="T86" fmla="*/ 107362 w 216"/>
              <a:gd name="T87" fmla="*/ 84792 h 216"/>
              <a:gd name="T88" fmla="*/ 108582 w 216"/>
              <a:gd name="T89" fmla="*/ 81132 h 216"/>
              <a:gd name="T90" fmla="*/ 128103 w 216"/>
              <a:gd name="T91" fmla="*/ 77472 h 216"/>
              <a:gd name="T92" fmla="*/ 131763 w 216"/>
              <a:gd name="T93" fmla="*/ 73812 h 216"/>
              <a:gd name="T94" fmla="*/ 131763 w 216"/>
              <a:gd name="T95" fmla="*/ 57951 h 216"/>
              <a:gd name="T96" fmla="*/ 128103 w 216"/>
              <a:gd name="T97" fmla="*/ 54291 h 216"/>
              <a:gd name="T98" fmla="*/ 65882 w 216"/>
              <a:gd name="T99" fmla="*/ 89672 h 216"/>
              <a:gd name="T100" fmla="*/ 42091 w 216"/>
              <a:gd name="T101" fmla="*/ 65882 h 216"/>
              <a:gd name="T102" fmla="*/ 65882 w 216"/>
              <a:gd name="T103" fmla="*/ 42091 h 216"/>
              <a:gd name="T104" fmla="*/ 89672 w 216"/>
              <a:gd name="T105" fmla="*/ 65882 h 216"/>
              <a:gd name="T106" fmla="*/ 65882 w 216"/>
              <a:gd name="T107" fmla="*/ 89672 h 21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16"/>
              <a:gd name="T163" fmla="*/ 0 h 216"/>
              <a:gd name="T164" fmla="*/ 216 w 216"/>
              <a:gd name="T165" fmla="*/ 216 h 21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16" h="216">
                <a:moveTo>
                  <a:pt x="210" y="89"/>
                </a:moveTo>
                <a:cubicBezTo>
                  <a:pt x="178" y="83"/>
                  <a:pt x="178" y="83"/>
                  <a:pt x="178" y="83"/>
                </a:cubicBezTo>
                <a:cubicBezTo>
                  <a:pt x="175" y="82"/>
                  <a:pt x="174" y="80"/>
                  <a:pt x="176" y="77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6" y="47"/>
                  <a:pt x="195" y="43"/>
                  <a:pt x="193" y="41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3" y="21"/>
                  <a:pt x="169" y="20"/>
                  <a:pt x="167" y="22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7" y="42"/>
                  <a:pt x="134" y="41"/>
                  <a:pt x="133" y="38"/>
                </a:cubicBezTo>
                <a:cubicBezTo>
                  <a:pt x="127" y="6"/>
                  <a:pt x="127" y="6"/>
                  <a:pt x="127" y="6"/>
                </a:cubicBezTo>
                <a:cubicBezTo>
                  <a:pt x="127" y="3"/>
                  <a:pt x="124" y="0"/>
                  <a:pt x="121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89" y="3"/>
                  <a:pt x="89" y="6"/>
                </a:cubicBezTo>
                <a:cubicBezTo>
                  <a:pt x="83" y="38"/>
                  <a:pt x="83" y="38"/>
                  <a:pt x="83" y="38"/>
                </a:cubicBezTo>
                <a:cubicBezTo>
                  <a:pt x="82" y="41"/>
                  <a:pt x="80" y="42"/>
                  <a:pt x="77" y="40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20"/>
                  <a:pt x="43" y="21"/>
                  <a:pt x="41" y="23"/>
                </a:cubicBezTo>
                <a:cubicBezTo>
                  <a:pt x="23" y="41"/>
                  <a:pt x="23" y="41"/>
                  <a:pt x="23" y="41"/>
                </a:cubicBezTo>
                <a:cubicBezTo>
                  <a:pt x="21" y="43"/>
                  <a:pt x="20" y="47"/>
                  <a:pt x="22" y="49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0"/>
                  <a:pt x="41" y="82"/>
                  <a:pt x="38" y="83"/>
                </a:cubicBezTo>
                <a:cubicBezTo>
                  <a:pt x="6" y="89"/>
                  <a:pt x="6" y="89"/>
                  <a:pt x="6" y="89"/>
                </a:cubicBezTo>
                <a:cubicBezTo>
                  <a:pt x="3" y="89"/>
                  <a:pt x="0" y="92"/>
                  <a:pt x="0" y="9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6" y="127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41" y="134"/>
                  <a:pt x="42" y="137"/>
                  <a:pt x="40" y="139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20" y="169"/>
                  <a:pt x="21" y="173"/>
                  <a:pt x="23" y="175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43" y="195"/>
                  <a:pt x="47" y="196"/>
                  <a:pt x="49" y="194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80" y="174"/>
                  <a:pt x="82" y="175"/>
                  <a:pt x="83" y="178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9" y="213"/>
                  <a:pt x="92" y="216"/>
                  <a:pt x="95" y="216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124" y="216"/>
                  <a:pt x="127" y="213"/>
                  <a:pt x="127" y="210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34" y="175"/>
                  <a:pt x="137" y="174"/>
                  <a:pt x="139" y="176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69" y="196"/>
                  <a:pt x="173" y="195"/>
                  <a:pt x="175" y="193"/>
                </a:cubicBezTo>
                <a:cubicBezTo>
                  <a:pt x="193" y="175"/>
                  <a:pt x="193" y="175"/>
                  <a:pt x="193" y="175"/>
                </a:cubicBezTo>
                <a:cubicBezTo>
                  <a:pt x="195" y="173"/>
                  <a:pt x="196" y="169"/>
                  <a:pt x="194" y="167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4" y="137"/>
                  <a:pt x="175" y="134"/>
                  <a:pt x="178" y="133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3" y="127"/>
                  <a:pt x="216" y="124"/>
                  <a:pt x="216" y="121"/>
                </a:cubicBezTo>
                <a:cubicBezTo>
                  <a:pt x="216" y="95"/>
                  <a:pt x="216" y="95"/>
                  <a:pt x="216" y="95"/>
                </a:cubicBezTo>
                <a:cubicBezTo>
                  <a:pt x="216" y="92"/>
                  <a:pt x="213" y="89"/>
                  <a:pt x="210" y="89"/>
                </a:cubicBezTo>
                <a:close/>
                <a:moveTo>
                  <a:pt x="108" y="147"/>
                </a:moveTo>
                <a:cubicBezTo>
                  <a:pt x="86" y="147"/>
                  <a:pt x="69" y="130"/>
                  <a:pt x="69" y="108"/>
                </a:cubicBezTo>
                <a:cubicBezTo>
                  <a:pt x="69" y="87"/>
                  <a:pt x="86" y="69"/>
                  <a:pt x="108" y="69"/>
                </a:cubicBezTo>
                <a:cubicBezTo>
                  <a:pt x="130" y="69"/>
                  <a:pt x="147" y="87"/>
                  <a:pt x="147" y="108"/>
                </a:cubicBezTo>
                <a:cubicBezTo>
                  <a:pt x="147" y="130"/>
                  <a:pt x="130" y="147"/>
                  <a:pt x="108" y="14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93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32" grpId="0" animBg="1"/>
      <p:bldP spid="30" grpId="0" animBg="1"/>
      <p:bldP spid="2" grpId="0" animBg="1"/>
      <p:bldP spid="5" grpId="0"/>
      <p:bldP spid="6" grpId="0"/>
      <p:bldP spid="7" grpId="0"/>
      <p:bldP spid="8" grpId="0" animBg="1"/>
      <p:bldP spid="11" grpId="0"/>
      <p:bldP spid="12" grpId="0" animBg="1"/>
      <p:bldP spid="15" grpId="0"/>
      <p:bldP spid="16" grpId="0" animBg="1"/>
      <p:bldP spid="19" grpId="0"/>
      <p:bldP spid="26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 bwMode="auto">
          <a:xfrm>
            <a:off x="6594475" y="1830388"/>
            <a:ext cx="3743325" cy="3744912"/>
          </a:xfrm>
          <a:prstGeom prst="ellipse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 bwMode="auto">
          <a:xfrm>
            <a:off x="6747011" y="1982988"/>
            <a:ext cx="3438255" cy="3439713"/>
            <a:chOff x="2758018" y="1768555"/>
            <a:chExt cx="3439257" cy="3439257"/>
          </a:xfrm>
          <a:effectLst>
            <a:outerShdw blurRad="25400" sx="101000" sy="101000" algn="ctr" rotWithShape="0">
              <a:schemeClr val="accent1">
                <a:lumMod val="50000"/>
                <a:alpha val="21000"/>
              </a:schemeClr>
            </a:outerShdw>
          </a:effectLst>
        </p:grpSpPr>
        <p:sp>
          <p:nvSpPr>
            <p:cNvPr id="15" name="任意多边形 14"/>
            <p:cNvSpPr/>
            <p:nvPr/>
          </p:nvSpPr>
          <p:spPr>
            <a:xfrm>
              <a:off x="2783515" y="1768555"/>
              <a:ext cx="3413760" cy="3413760"/>
            </a:xfrm>
            <a:custGeom>
              <a:avLst/>
              <a:gdLst>
                <a:gd name="connsiteX0" fmla="*/ 1706880 w 3413760"/>
                <a:gd name="connsiteY0" fmla="*/ 0 h 3413760"/>
                <a:gd name="connsiteX1" fmla="*/ 3413760 w 3413760"/>
                <a:gd name="connsiteY1" fmla="*/ 1706880 h 3413760"/>
                <a:gd name="connsiteX2" fmla="*/ 1706880 w 3413760"/>
                <a:gd name="connsiteY2" fmla="*/ 1706880 h 3413760"/>
                <a:gd name="connsiteX3" fmla="*/ 1706880 w 3413760"/>
                <a:gd name="connsiteY3" fmla="*/ 0 h 341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13760" h="3413760">
                  <a:moveTo>
                    <a:pt x="1706880" y="0"/>
                  </a:moveTo>
                  <a:cubicBezTo>
                    <a:pt x="2649564" y="0"/>
                    <a:pt x="3413760" y="764196"/>
                    <a:pt x="3413760" y="1706880"/>
                  </a:cubicBezTo>
                  <a:lnTo>
                    <a:pt x="1706880" y="1706880"/>
                  </a:lnTo>
                  <a:lnTo>
                    <a:pt x="1706880" y="0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796695" tIns="682345" rIns="458825" bIns="1817016" spcCol="1270" anchor="ctr"/>
            <a:lstStyle/>
            <a:p>
              <a:pPr algn="ctr" defTabSz="1778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4000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781464" y="1794052"/>
              <a:ext cx="3413760" cy="3413760"/>
            </a:xfrm>
            <a:custGeom>
              <a:avLst/>
              <a:gdLst>
                <a:gd name="connsiteX0" fmla="*/ 3413760 w 3413760"/>
                <a:gd name="connsiteY0" fmla="*/ 1706880 h 3413760"/>
                <a:gd name="connsiteX1" fmla="*/ 1706880 w 3413760"/>
                <a:gd name="connsiteY1" fmla="*/ 3413760 h 3413760"/>
                <a:gd name="connsiteX2" fmla="*/ 1706880 w 3413760"/>
                <a:gd name="connsiteY2" fmla="*/ 1706880 h 3413760"/>
                <a:gd name="connsiteX3" fmla="*/ 3413760 w 3413760"/>
                <a:gd name="connsiteY3" fmla="*/ 1706880 h 341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13760" h="3413760">
                  <a:moveTo>
                    <a:pt x="3413760" y="1706880"/>
                  </a:moveTo>
                  <a:cubicBezTo>
                    <a:pt x="3413760" y="2649564"/>
                    <a:pt x="2649564" y="3413760"/>
                    <a:pt x="1706880" y="3413760"/>
                  </a:cubicBezTo>
                  <a:lnTo>
                    <a:pt x="1706880" y="1706880"/>
                  </a:lnTo>
                  <a:lnTo>
                    <a:pt x="3413760" y="1706880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849120" tIns="1849120" rIns="467360" bIns="711201" spcCol="1270" anchor="ctr"/>
            <a:lstStyle/>
            <a:p>
              <a:pPr algn="ctr" defTabSz="28448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640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58018" y="1794052"/>
              <a:ext cx="3413760" cy="3413760"/>
            </a:xfrm>
            <a:custGeom>
              <a:avLst/>
              <a:gdLst>
                <a:gd name="connsiteX0" fmla="*/ 1706880 w 3413760"/>
                <a:gd name="connsiteY0" fmla="*/ 3413760 h 3413760"/>
                <a:gd name="connsiteX1" fmla="*/ 0 w 3413760"/>
                <a:gd name="connsiteY1" fmla="*/ 1706880 h 3413760"/>
                <a:gd name="connsiteX2" fmla="*/ 1706880 w 3413760"/>
                <a:gd name="connsiteY2" fmla="*/ 1706880 h 3413760"/>
                <a:gd name="connsiteX3" fmla="*/ 1706880 w 3413760"/>
                <a:gd name="connsiteY3" fmla="*/ 3413760 h 341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13760" h="3413760">
                  <a:moveTo>
                    <a:pt x="1706880" y="3413760"/>
                  </a:moveTo>
                  <a:cubicBezTo>
                    <a:pt x="764196" y="3413760"/>
                    <a:pt x="0" y="2649564"/>
                    <a:pt x="0" y="1706880"/>
                  </a:cubicBezTo>
                  <a:lnTo>
                    <a:pt x="1706880" y="1706880"/>
                  </a:lnTo>
                  <a:lnTo>
                    <a:pt x="1706880" y="3413760"/>
                  </a:ln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436880" tIns="1818640" rIns="1818640" bIns="680721" spcCol="1270" anchor="ctr"/>
            <a:lstStyle/>
            <a:p>
              <a:pPr algn="ctr" defTabSz="1778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4000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2758018" y="1770606"/>
              <a:ext cx="3413760" cy="3413760"/>
            </a:xfrm>
            <a:custGeom>
              <a:avLst/>
              <a:gdLst>
                <a:gd name="connsiteX0" fmla="*/ 0 w 3413760"/>
                <a:gd name="connsiteY0" fmla="*/ 1706880 h 3413760"/>
                <a:gd name="connsiteX1" fmla="*/ 1706880 w 3413760"/>
                <a:gd name="connsiteY1" fmla="*/ 0 h 3413760"/>
                <a:gd name="connsiteX2" fmla="*/ 1706880 w 3413760"/>
                <a:gd name="connsiteY2" fmla="*/ 1706880 h 3413760"/>
                <a:gd name="connsiteX3" fmla="*/ 0 w 3413760"/>
                <a:gd name="connsiteY3" fmla="*/ 1706880 h 3413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13760" h="3413760">
                  <a:moveTo>
                    <a:pt x="0" y="1706880"/>
                  </a:moveTo>
                  <a:cubicBezTo>
                    <a:pt x="0" y="764196"/>
                    <a:pt x="764196" y="0"/>
                    <a:pt x="1706880" y="0"/>
                  </a:cubicBezTo>
                  <a:lnTo>
                    <a:pt x="1706880" y="1706880"/>
                  </a:lnTo>
                  <a:lnTo>
                    <a:pt x="0" y="1706880"/>
                  </a:lnTo>
                  <a:close/>
                </a:path>
              </a:pathLst>
            </a:cu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436880" tIns="680720" rIns="1818640" bIns="1818641" spcCol="1270" anchor="ctr"/>
            <a:lstStyle/>
            <a:p>
              <a:pPr algn="ctr" defTabSz="1778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zh-CN" altLang="en-US" sz="4000"/>
            </a:p>
          </p:txBody>
        </p:sp>
      </p:grpSp>
      <p:sp>
        <p:nvSpPr>
          <p:cNvPr id="12" name="椭圆 11"/>
          <p:cNvSpPr/>
          <p:nvPr/>
        </p:nvSpPr>
        <p:spPr bwMode="auto">
          <a:xfrm>
            <a:off x="7710488" y="2946400"/>
            <a:ext cx="1511300" cy="15128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tx2">
                    <a:lumMod val="75000"/>
                  </a:schemeClr>
                </a:solidFill>
              </a:rPr>
              <a:t>Title</a:t>
            </a:r>
          </a:p>
        </p:txBody>
      </p:sp>
      <p:grpSp>
        <p:nvGrpSpPr>
          <p:cNvPr id="21" name="组合 65"/>
          <p:cNvGrpSpPr>
            <a:grpSpLocks/>
          </p:cNvGrpSpPr>
          <p:nvPr/>
        </p:nvGrpSpPr>
        <p:grpSpPr bwMode="auto">
          <a:xfrm>
            <a:off x="2230438" y="2155825"/>
            <a:ext cx="5256212" cy="3276600"/>
            <a:chOff x="611560" y="1735977"/>
            <a:chExt cx="5256584" cy="3277199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611560" y="1735977"/>
              <a:ext cx="4969227" cy="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611560" y="2555277"/>
              <a:ext cx="4392923" cy="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611560" y="3374577"/>
              <a:ext cx="4248451" cy="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11560" y="4193876"/>
              <a:ext cx="4464366" cy="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611560" y="5013176"/>
              <a:ext cx="5256584" cy="0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29"/>
          <p:cNvSpPr/>
          <p:nvPr/>
        </p:nvSpPr>
        <p:spPr>
          <a:xfrm>
            <a:off x="2230438" y="1771337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210655" y="2146363"/>
            <a:ext cx="3611921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240324" y="3370947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220541" y="3745973"/>
            <a:ext cx="3611921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228426" y="5045322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208643" y="5420348"/>
            <a:ext cx="3611921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411949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30" grpId="0"/>
      <p:bldP spid="31" grpId="0"/>
      <p:bldP spid="32" grpId="0"/>
      <p:bldP spid="33" grpId="0"/>
      <p:bldP spid="34" grpId="0"/>
      <p:bldP spid="35" grpId="0"/>
      <p:bldP spid="38" grpId="0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 bwMode="auto">
          <a:xfrm>
            <a:off x="5018087" y="2001723"/>
            <a:ext cx="1139825" cy="758825"/>
          </a:xfrm>
          <a:custGeom>
            <a:avLst/>
            <a:gdLst>
              <a:gd name="connsiteX0" fmla="*/ 0 w 1566953"/>
              <a:gd name="connsiteY0" fmla="*/ 1044635 h 1044635"/>
              <a:gd name="connsiteX1" fmla="*/ 783476 w 1566953"/>
              <a:gd name="connsiteY1" fmla="*/ 0 h 1044635"/>
              <a:gd name="connsiteX2" fmla="*/ 783477 w 1566953"/>
              <a:gd name="connsiteY2" fmla="*/ 0 h 1044635"/>
              <a:gd name="connsiteX3" fmla="*/ 1566953 w 1566953"/>
              <a:gd name="connsiteY3" fmla="*/ 1044635 h 1044635"/>
              <a:gd name="connsiteX4" fmla="*/ 0 w 1566953"/>
              <a:gd name="connsiteY4" fmla="*/ 1044635 h 104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6953" h="1044635">
                <a:moveTo>
                  <a:pt x="0" y="1044635"/>
                </a:moveTo>
                <a:lnTo>
                  <a:pt x="783476" y="0"/>
                </a:lnTo>
                <a:lnTo>
                  <a:pt x="783477" y="0"/>
                </a:lnTo>
                <a:lnTo>
                  <a:pt x="1566953" y="1044635"/>
                </a:lnTo>
                <a:lnTo>
                  <a:pt x="0" y="1044635"/>
                </a:lnTo>
                <a:close/>
              </a:path>
            </a:pathLst>
          </a:cu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2230" tIns="62230" rIns="62230" bIns="62230" spcCol="127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178050" fontAlgn="auto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4900"/>
          </a:p>
        </p:txBody>
      </p:sp>
      <p:sp>
        <p:nvSpPr>
          <p:cNvPr id="23" name="任意多边形 22"/>
          <p:cNvSpPr/>
          <p:nvPr/>
        </p:nvSpPr>
        <p:spPr bwMode="auto">
          <a:xfrm>
            <a:off x="4449762" y="2903422"/>
            <a:ext cx="2276475" cy="760413"/>
          </a:xfrm>
          <a:custGeom>
            <a:avLst/>
            <a:gdLst>
              <a:gd name="connsiteX0" fmla="*/ 0 w 3133906"/>
              <a:gd name="connsiteY0" fmla="*/ 1044635 h 1044635"/>
              <a:gd name="connsiteX1" fmla="*/ 783476 w 3133906"/>
              <a:gd name="connsiteY1" fmla="*/ 0 h 1044635"/>
              <a:gd name="connsiteX2" fmla="*/ 2350430 w 3133906"/>
              <a:gd name="connsiteY2" fmla="*/ 0 h 1044635"/>
              <a:gd name="connsiteX3" fmla="*/ 3133906 w 3133906"/>
              <a:gd name="connsiteY3" fmla="*/ 1044635 h 1044635"/>
              <a:gd name="connsiteX4" fmla="*/ 0 w 3133906"/>
              <a:gd name="connsiteY4" fmla="*/ 1044635 h 104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33906" h="1044635">
                <a:moveTo>
                  <a:pt x="0" y="1044635"/>
                </a:moveTo>
                <a:lnTo>
                  <a:pt x="783476" y="0"/>
                </a:lnTo>
                <a:lnTo>
                  <a:pt x="2350430" y="0"/>
                </a:lnTo>
                <a:lnTo>
                  <a:pt x="3133906" y="1044635"/>
                </a:lnTo>
                <a:lnTo>
                  <a:pt x="0" y="1044635"/>
                </a:lnTo>
                <a:close/>
              </a:path>
            </a:pathLst>
          </a:custGeom>
          <a:solidFill>
            <a:srgbClr val="548235"/>
          </a:solidFill>
          <a:ln w="3810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624634" tIns="76200" rIns="624633" bIns="76200" spcCol="127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670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6000"/>
          </a:p>
        </p:txBody>
      </p:sp>
      <p:sp>
        <p:nvSpPr>
          <p:cNvPr id="24" name="任意多边形 23"/>
          <p:cNvSpPr/>
          <p:nvPr/>
        </p:nvSpPr>
        <p:spPr bwMode="auto">
          <a:xfrm>
            <a:off x="3879849" y="3806710"/>
            <a:ext cx="3416300" cy="758825"/>
          </a:xfrm>
          <a:custGeom>
            <a:avLst/>
            <a:gdLst>
              <a:gd name="connsiteX0" fmla="*/ 0 w 4700860"/>
              <a:gd name="connsiteY0" fmla="*/ 1044635 h 1044635"/>
              <a:gd name="connsiteX1" fmla="*/ 783476 w 4700860"/>
              <a:gd name="connsiteY1" fmla="*/ 0 h 1044635"/>
              <a:gd name="connsiteX2" fmla="*/ 3917384 w 4700860"/>
              <a:gd name="connsiteY2" fmla="*/ 0 h 1044635"/>
              <a:gd name="connsiteX3" fmla="*/ 4700860 w 4700860"/>
              <a:gd name="connsiteY3" fmla="*/ 1044635 h 1044635"/>
              <a:gd name="connsiteX4" fmla="*/ 0 w 4700860"/>
              <a:gd name="connsiteY4" fmla="*/ 1044635 h 1044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00860" h="1044635">
                <a:moveTo>
                  <a:pt x="0" y="1044635"/>
                </a:moveTo>
                <a:lnTo>
                  <a:pt x="783476" y="0"/>
                </a:lnTo>
                <a:lnTo>
                  <a:pt x="3917384" y="0"/>
                </a:lnTo>
                <a:lnTo>
                  <a:pt x="4700860" y="1044635"/>
                </a:lnTo>
                <a:lnTo>
                  <a:pt x="0" y="1044635"/>
                </a:lnTo>
                <a:close/>
              </a:path>
            </a:pathLst>
          </a:cu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898850" tIns="76200" rIns="898851" bIns="76200" spcCol="127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670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6000"/>
          </a:p>
        </p:txBody>
      </p:sp>
      <p:grpSp>
        <p:nvGrpSpPr>
          <p:cNvPr id="45" name="组合 44"/>
          <p:cNvGrpSpPr/>
          <p:nvPr/>
        </p:nvGrpSpPr>
        <p:grpSpPr>
          <a:xfrm>
            <a:off x="5664199" y="2330337"/>
            <a:ext cx="1989138" cy="122237"/>
            <a:chOff x="4517571" y="2330337"/>
            <a:chExt cx="1989138" cy="122237"/>
          </a:xfrm>
          <a:solidFill>
            <a:srgbClr val="548235"/>
          </a:solidFill>
        </p:grpSpPr>
        <p:cxnSp>
          <p:nvCxnSpPr>
            <p:cNvPr id="5" name="直接连接符 4"/>
            <p:cNvCxnSpPr/>
            <p:nvPr/>
          </p:nvCxnSpPr>
          <p:spPr>
            <a:xfrm>
              <a:off x="4568371" y="2381137"/>
              <a:ext cx="1855788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 flipH="1" flipV="1">
              <a:off x="6403521" y="2330337"/>
              <a:ext cx="103188" cy="103187"/>
            </a:xfrm>
            <a:prstGeom prst="ellips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flipH="1" flipV="1">
              <a:off x="4517571" y="2347799"/>
              <a:ext cx="103188" cy="104775"/>
            </a:xfrm>
            <a:prstGeom prst="ellips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076949" y="3200287"/>
            <a:ext cx="1974850" cy="109537"/>
            <a:chOff x="4930321" y="3200287"/>
            <a:chExt cx="1974850" cy="109537"/>
          </a:xfrm>
          <a:solidFill>
            <a:srgbClr val="548235"/>
          </a:solidFill>
        </p:grpSpPr>
        <p:cxnSp>
          <p:nvCxnSpPr>
            <p:cNvPr id="6" name="直接连接符 5"/>
            <p:cNvCxnSpPr/>
            <p:nvPr/>
          </p:nvCxnSpPr>
          <p:spPr>
            <a:xfrm>
              <a:off x="5011284" y="3252674"/>
              <a:ext cx="1855787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 flipH="1" flipV="1">
              <a:off x="6801984" y="3205049"/>
              <a:ext cx="103187" cy="104775"/>
            </a:xfrm>
            <a:prstGeom prst="ellips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flipH="1" flipV="1">
              <a:off x="4930321" y="3200287"/>
              <a:ext cx="103188" cy="103187"/>
            </a:xfrm>
            <a:prstGeom prst="ellips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80187" y="4135324"/>
            <a:ext cx="1971675" cy="103188"/>
            <a:chOff x="5433559" y="4135324"/>
            <a:chExt cx="1971675" cy="103188"/>
          </a:xfrm>
          <a:solidFill>
            <a:srgbClr val="548235"/>
          </a:solidFill>
        </p:grpSpPr>
        <p:cxnSp>
          <p:nvCxnSpPr>
            <p:cNvPr id="7" name="直接连接符 6"/>
            <p:cNvCxnSpPr/>
            <p:nvPr/>
          </p:nvCxnSpPr>
          <p:spPr>
            <a:xfrm>
              <a:off x="5497059" y="4186124"/>
              <a:ext cx="1855787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 flipH="1" flipV="1">
              <a:off x="7300459" y="4135324"/>
              <a:ext cx="104775" cy="103188"/>
            </a:xfrm>
            <a:prstGeom prst="ellips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 flipV="1">
              <a:off x="5433559" y="4135324"/>
              <a:ext cx="104775" cy="103188"/>
            </a:xfrm>
            <a:prstGeom prst="ellips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7" name="文本框 2"/>
          <p:cNvSpPr txBox="1">
            <a:spLocks noChangeArrowheads="1"/>
          </p:cNvSpPr>
          <p:nvPr/>
        </p:nvSpPr>
        <p:spPr bwMode="auto">
          <a:xfrm>
            <a:off x="4943474" y="4009912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text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8" name="文本框 34"/>
          <p:cNvSpPr txBox="1">
            <a:spLocks noChangeArrowheads="1"/>
          </p:cNvSpPr>
          <p:nvPr/>
        </p:nvSpPr>
        <p:spPr bwMode="auto">
          <a:xfrm>
            <a:off x="4943474" y="3066937"/>
            <a:ext cx="1270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latin typeface="Calibri" pitchFamily="34" charset="0"/>
              </a:rPr>
              <a:t>text</a:t>
            </a:r>
            <a:endParaRPr lang="zh-CN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文本框 35"/>
          <p:cNvSpPr txBox="1">
            <a:spLocks noChangeArrowheads="1"/>
          </p:cNvSpPr>
          <p:nvPr/>
        </p:nvSpPr>
        <p:spPr bwMode="auto">
          <a:xfrm>
            <a:off x="4943474" y="2439874"/>
            <a:ext cx="1270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ctr"/>
            <a:r>
              <a:rPr lang="en-US" altLang="zh-CN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text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948612" y="2219493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296955" y="3031010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730752" y="4002852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TITLE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468083" y="5200911"/>
            <a:ext cx="89421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</a:t>
            </a: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96818" y="2683291"/>
            <a:ext cx="4001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POWER  YOUR  </a:t>
            </a:r>
            <a:r>
              <a:rPr lang="en-US" altLang="zh-CN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POINT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7" name="右箭头 46"/>
          <p:cNvSpPr/>
          <p:nvPr/>
        </p:nvSpPr>
        <p:spPr>
          <a:xfrm>
            <a:off x="0" y="3200287"/>
            <a:ext cx="4310743" cy="83341"/>
          </a:xfrm>
          <a:prstGeom prst="rightArrow">
            <a:avLst>
              <a:gd name="adj1" fmla="val 50000"/>
              <a:gd name="adj2" fmla="val 127144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16748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17" grpId="0"/>
      <p:bldP spid="18" grpId="0"/>
      <p:bldP spid="19" grpId="0"/>
      <p:bldP spid="39" grpId="0"/>
      <p:bldP spid="40" grpId="0"/>
      <p:bldP spid="41" grpId="0"/>
      <p:bldP spid="42" grpId="0"/>
      <p:bldP spid="46" grpId="0"/>
      <p:bldP spid="47" grpId="0" animBg="1"/>
      <p:bldP spid="48" grpId="0"/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4093028" y="2543175"/>
            <a:ext cx="7387772" cy="4314825"/>
          </a:xfrm>
          <a:prstGeom prst="parallelogram">
            <a:avLst/>
          </a:prstGeom>
          <a:solidFill>
            <a:srgbClr val="548235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4000" b="1"/>
          </a:p>
        </p:txBody>
      </p:sp>
      <p:sp>
        <p:nvSpPr>
          <p:cNvPr id="5" name="矩形 4"/>
          <p:cNvSpPr/>
          <p:nvPr/>
        </p:nvSpPr>
        <p:spPr>
          <a:xfrm>
            <a:off x="6365863" y="4148880"/>
            <a:ext cx="41866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02925" y="2855049"/>
            <a:ext cx="32805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3600" b="1" dirty="0" smtClean="0">
                <a:solidFill>
                  <a:schemeClr val="bg1"/>
                </a:solidFill>
                <a:latin typeface="Calibri" pitchFamily="34" charset="0"/>
              </a:rPr>
              <a:t>ENTER</a:t>
            </a:r>
          </a:p>
          <a:p>
            <a:pPr algn="r"/>
            <a:r>
              <a:rPr lang="en-US" altLang="zh-CN" sz="3600" b="1" dirty="0" smtClean="0">
                <a:solidFill>
                  <a:schemeClr val="bg1"/>
                </a:solidFill>
                <a:latin typeface="Calibri" pitchFamily="34" charset="0"/>
              </a:rPr>
              <a:t>YOUR TEXT</a:t>
            </a:r>
            <a:endParaRPr lang="zh-CN" alt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99985" y="5349209"/>
            <a:ext cx="41794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10" name="Freeform 197"/>
          <p:cNvSpPr>
            <a:spLocks noChangeAspect="1" noEditPoints="1"/>
          </p:cNvSpPr>
          <p:nvPr/>
        </p:nvSpPr>
        <p:spPr bwMode="auto">
          <a:xfrm>
            <a:off x="5644248" y="4337475"/>
            <a:ext cx="472000" cy="506368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+mn-lt"/>
              <a:ea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709493" y="5651870"/>
            <a:ext cx="466143" cy="466143"/>
            <a:chOff x="4059238" y="3516313"/>
            <a:chExt cx="182562" cy="182562"/>
          </a:xfrm>
          <a:solidFill>
            <a:schemeClr val="bg1"/>
          </a:solidFill>
        </p:grpSpPr>
        <p:sp>
          <p:nvSpPr>
            <p:cNvPr id="15" name="Freeform 305"/>
            <p:cNvSpPr>
              <a:spLocks/>
            </p:cNvSpPr>
            <p:nvPr/>
          </p:nvSpPr>
          <p:spPr bwMode="auto">
            <a:xfrm>
              <a:off x="4059238" y="3516313"/>
              <a:ext cx="182562" cy="182562"/>
            </a:xfrm>
            <a:custGeom>
              <a:avLst/>
              <a:gdLst>
                <a:gd name="T0" fmla="*/ 180104 w 297"/>
                <a:gd name="T1" fmla="*/ 142608 h 297"/>
                <a:gd name="T2" fmla="*/ 141379 w 297"/>
                <a:gd name="T3" fmla="*/ 119865 h 297"/>
                <a:gd name="T4" fmla="*/ 135232 w 297"/>
                <a:gd name="T5" fmla="*/ 120479 h 297"/>
                <a:gd name="T6" fmla="*/ 123553 w 297"/>
                <a:gd name="T7" fmla="*/ 132158 h 297"/>
                <a:gd name="T8" fmla="*/ 116791 w 297"/>
                <a:gd name="T9" fmla="*/ 135232 h 297"/>
                <a:gd name="T10" fmla="*/ 74992 w 297"/>
                <a:gd name="T11" fmla="*/ 108185 h 297"/>
                <a:gd name="T12" fmla="*/ 47946 w 297"/>
                <a:gd name="T13" fmla="*/ 66387 h 297"/>
                <a:gd name="T14" fmla="*/ 50405 w 297"/>
                <a:gd name="T15" fmla="*/ 59010 h 297"/>
                <a:gd name="T16" fmla="*/ 60240 w 297"/>
                <a:gd name="T17" fmla="*/ 49175 h 297"/>
                <a:gd name="T18" fmla="*/ 61469 w 297"/>
                <a:gd name="T19" fmla="*/ 43028 h 297"/>
                <a:gd name="T20" fmla="*/ 39955 w 297"/>
                <a:gd name="T21" fmla="*/ 2459 h 297"/>
                <a:gd name="T22" fmla="*/ 35652 w 297"/>
                <a:gd name="T23" fmla="*/ 1844 h 297"/>
                <a:gd name="T24" fmla="*/ 8606 w 297"/>
                <a:gd name="T25" fmla="*/ 28276 h 297"/>
                <a:gd name="T26" fmla="*/ 5532 w 297"/>
                <a:gd name="T27" fmla="*/ 35037 h 297"/>
                <a:gd name="T28" fmla="*/ 54707 w 297"/>
                <a:gd name="T29" fmla="*/ 128470 h 297"/>
                <a:gd name="T30" fmla="*/ 147526 w 297"/>
                <a:gd name="T31" fmla="*/ 177031 h 297"/>
                <a:gd name="T32" fmla="*/ 154902 w 297"/>
                <a:gd name="T33" fmla="*/ 173957 h 297"/>
                <a:gd name="T34" fmla="*/ 181334 w 297"/>
                <a:gd name="T35" fmla="*/ 147526 h 297"/>
                <a:gd name="T36" fmla="*/ 180104 w 297"/>
                <a:gd name="T37" fmla="*/ 142608 h 2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97"/>
                <a:gd name="T58" fmla="*/ 0 h 297"/>
                <a:gd name="T59" fmla="*/ 297 w 297"/>
                <a:gd name="T60" fmla="*/ 297 h 29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97" h="297">
                  <a:moveTo>
                    <a:pt x="293" y="232"/>
                  </a:moveTo>
                  <a:cubicBezTo>
                    <a:pt x="230" y="195"/>
                    <a:pt x="230" y="195"/>
                    <a:pt x="230" y="195"/>
                  </a:cubicBezTo>
                  <a:cubicBezTo>
                    <a:pt x="227" y="193"/>
                    <a:pt x="222" y="194"/>
                    <a:pt x="220" y="196"/>
                  </a:cubicBezTo>
                  <a:cubicBezTo>
                    <a:pt x="201" y="215"/>
                    <a:pt x="201" y="215"/>
                    <a:pt x="201" y="215"/>
                  </a:cubicBezTo>
                  <a:cubicBezTo>
                    <a:pt x="198" y="217"/>
                    <a:pt x="193" y="220"/>
                    <a:pt x="190" y="220"/>
                  </a:cubicBezTo>
                  <a:cubicBezTo>
                    <a:pt x="190" y="220"/>
                    <a:pt x="166" y="220"/>
                    <a:pt x="122" y="176"/>
                  </a:cubicBezTo>
                  <a:cubicBezTo>
                    <a:pt x="77" y="132"/>
                    <a:pt x="78" y="108"/>
                    <a:pt x="78" y="108"/>
                  </a:cubicBezTo>
                  <a:cubicBezTo>
                    <a:pt x="78" y="104"/>
                    <a:pt x="80" y="99"/>
                    <a:pt x="82" y="96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01" y="78"/>
                    <a:pt x="102" y="73"/>
                    <a:pt x="100" y="7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1"/>
                    <a:pt x="60" y="0"/>
                    <a:pt x="58" y="3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2" y="48"/>
                    <a:pt x="9" y="53"/>
                    <a:pt x="9" y="57"/>
                  </a:cubicBezTo>
                  <a:cubicBezTo>
                    <a:pt x="9" y="57"/>
                    <a:pt x="0" y="120"/>
                    <a:pt x="89" y="209"/>
                  </a:cubicBezTo>
                  <a:cubicBezTo>
                    <a:pt x="177" y="297"/>
                    <a:pt x="240" y="288"/>
                    <a:pt x="240" y="288"/>
                  </a:cubicBezTo>
                  <a:cubicBezTo>
                    <a:pt x="244" y="288"/>
                    <a:pt x="249" y="285"/>
                    <a:pt x="252" y="283"/>
                  </a:cubicBezTo>
                  <a:cubicBezTo>
                    <a:pt x="295" y="240"/>
                    <a:pt x="295" y="240"/>
                    <a:pt x="295" y="240"/>
                  </a:cubicBezTo>
                  <a:cubicBezTo>
                    <a:pt x="297" y="237"/>
                    <a:pt x="297" y="233"/>
                    <a:pt x="293" y="232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6" name="Freeform 306"/>
            <p:cNvSpPr>
              <a:spLocks/>
            </p:cNvSpPr>
            <p:nvPr/>
          </p:nvSpPr>
          <p:spPr bwMode="auto">
            <a:xfrm>
              <a:off x="4144963" y="3575050"/>
              <a:ext cx="34925" cy="34925"/>
            </a:xfrm>
            <a:custGeom>
              <a:avLst/>
              <a:gdLst>
                <a:gd name="T0" fmla="*/ 0 w 57"/>
                <a:gd name="T1" fmla="*/ 11029 h 57"/>
                <a:gd name="T2" fmla="*/ 15318 w 57"/>
                <a:gd name="T3" fmla="*/ 19607 h 57"/>
                <a:gd name="T4" fmla="*/ 24509 w 57"/>
                <a:gd name="T5" fmla="*/ 34925 h 57"/>
                <a:gd name="T6" fmla="*/ 34925 w 57"/>
                <a:gd name="T7" fmla="*/ 34925 h 57"/>
                <a:gd name="T8" fmla="*/ 23896 w 57"/>
                <a:gd name="T9" fmla="*/ 11642 h 57"/>
                <a:gd name="T10" fmla="*/ 0 w 57"/>
                <a:gd name="T11" fmla="*/ 0 h 57"/>
                <a:gd name="T12" fmla="*/ 0 w 57"/>
                <a:gd name="T13" fmla="*/ 11029 h 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7"/>
                <a:gd name="T22" fmla="*/ 0 h 57"/>
                <a:gd name="T23" fmla="*/ 57 w 57"/>
                <a:gd name="T24" fmla="*/ 57 h 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7" h="57">
                  <a:moveTo>
                    <a:pt x="0" y="18"/>
                  </a:moveTo>
                  <a:cubicBezTo>
                    <a:pt x="9" y="20"/>
                    <a:pt x="18" y="25"/>
                    <a:pt x="25" y="32"/>
                  </a:cubicBezTo>
                  <a:cubicBezTo>
                    <a:pt x="33" y="39"/>
                    <a:pt x="37" y="48"/>
                    <a:pt x="40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6" y="43"/>
                    <a:pt x="49" y="29"/>
                    <a:pt x="39" y="19"/>
                  </a:cubicBezTo>
                  <a:cubicBezTo>
                    <a:pt x="28" y="8"/>
                    <a:pt x="15" y="2"/>
                    <a:pt x="0" y="0"/>
                  </a:cubicBez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7" name="Freeform 307"/>
            <p:cNvSpPr>
              <a:spLocks/>
            </p:cNvSpPr>
            <p:nvPr/>
          </p:nvSpPr>
          <p:spPr bwMode="auto">
            <a:xfrm>
              <a:off x="4144963" y="3517900"/>
              <a:ext cx="93662" cy="92075"/>
            </a:xfrm>
            <a:custGeom>
              <a:avLst/>
              <a:gdLst>
                <a:gd name="T0" fmla="*/ 81419 w 153"/>
                <a:gd name="T1" fmla="*/ 92075 h 152"/>
                <a:gd name="T2" fmla="*/ 93663 w 153"/>
                <a:gd name="T3" fmla="*/ 92075 h 152"/>
                <a:gd name="T4" fmla="*/ 0 w 153"/>
                <a:gd name="T5" fmla="*/ 0 h 152"/>
                <a:gd name="T6" fmla="*/ 0 w 153"/>
                <a:gd name="T7" fmla="*/ 12115 h 152"/>
                <a:gd name="T8" fmla="*/ 81419 w 153"/>
                <a:gd name="T9" fmla="*/ 92075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3"/>
                <a:gd name="T16" fmla="*/ 0 h 152"/>
                <a:gd name="T17" fmla="*/ 153 w 153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3" h="152">
                  <a:moveTo>
                    <a:pt x="133" y="152"/>
                  </a:moveTo>
                  <a:cubicBezTo>
                    <a:pt x="153" y="152"/>
                    <a:pt x="153" y="152"/>
                    <a:pt x="153" y="152"/>
                  </a:cubicBezTo>
                  <a:cubicBezTo>
                    <a:pt x="152" y="73"/>
                    <a:pt x="79" y="1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1" y="24"/>
                    <a:pt x="128" y="81"/>
                    <a:pt x="133" y="152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8" name="Freeform 308"/>
            <p:cNvSpPr>
              <a:spLocks/>
            </p:cNvSpPr>
            <p:nvPr/>
          </p:nvSpPr>
          <p:spPr bwMode="auto">
            <a:xfrm>
              <a:off x="4144963" y="3546475"/>
              <a:ext cx="65087" cy="63500"/>
            </a:xfrm>
            <a:custGeom>
              <a:avLst/>
              <a:gdLst>
                <a:gd name="T0" fmla="*/ 52690 w 105"/>
                <a:gd name="T1" fmla="*/ 63500 h 105"/>
                <a:gd name="T2" fmla="*/ 65088 w 105"/>
                <a:gd name="T3" fmla="*/ 63500 h 105"/>
                <a:gd name="T4" fmla="*/ 0 w 105"/>
                <a:gd name="T5" fmla="*/ 0 h 105"/>
                <a:gd name="T6" fmla="*/ 0 w 105"/>
                <a:gd name="T7" fmla="*/ 12700 h 105"/>
                <a:gd name="T8" fmla="*/ 52690 w 105"/>
                <a:gd name="T9" fmla="*/ 6350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"/>
                <a:gd name="T16" fmla="*/ 0 h 105"/>
                <a:gd name="T17" fmla="*/ 105 w 105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" h="105">
                  <a:moveTo>
                    <a:pt x="85" y="105"/>
                  </a:moveTo>
                  <a:cubicBezTo>
                    <a:pt x="105" y="105"/>
                    <a:pt x="105" y="105"/>
                    <a:pt x="105" y="105"/>
                  </a:cubicBezTo>
                  <a:cubicBezTo>
                    <a:pt x="101" y="49"/>
                    <a:pt x="56" y="4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5" y="25"/>
                    <a:pt x="81" y="60"/>
                    <a:pt x="85" y="105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16" y="1373261"/>
            <a:ext cx="5670319" cy="4025926"/>
          </a:xfrm>
          <a:prstGeom prst="parallelogram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609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5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5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/>
      <p:bldP spid="8" grpId="0"/>
      <p:bldP spid="9" grpId="0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006116" y="3553514"/>
            <a:ext cx="3204810" cy="626080"/>
            <a:chOff x="2040714" y="4677566"/>
            <a:chExt cx="2481776" cy="1643067"/>
          </a:xfrm>
        </p:grpSpPr>
        <p:sp>
          <p:nvSpPr>
            <p:cNvPr id="9" name="圆角矩形 8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090122" y="4804284"/>
              <a:ext cx="2375898" cy="1385884"/>
            </a:xfrm>
            <a:prstGeom prst="roundRect">
              <a:avLst/>
            </a:prstGeom>
            <a:solidFill>
              <a:srgbClr val="548235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516265" y="3635007"/>
            <a:ext cx="233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003146" y="1756338"/>
            <a:ext cx="3204810" cy="626080"/>
            <a:chOff x="2040714" y="4677566"/>
            <a:chExt cx="2481776" cy="1643067"/>
          </a:xfrm>
        </p:grpSpPr>
        <p:sp>
          <p:nvSpPr>
            <p:cNvPr id="13" name="圆角矩形 12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090122" y="4804284"/>
              <a:ext cx="2375898" cy="1385884"/>
            </a:xfrm>
            <a:prstGeom prst="roundRect">
              <a:avLst/>
            </a:prstGeom>
            <a:solidFill>
              <a:srgbClr val="548235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8513295" y="1837831"/>
            <a:ext cx="233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79038" y="2409662"/>
            <a:ext cx="3204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用右键点击图表，然后在弹出的窗口中选择“编辑数据”，就可以对图表的数值进行更改，展示图也会自动更改。</a:t>
            </a:r>
          </a:p>
        </p:txBody>
      </p:sp>
      <p:sp>
        <p:nvSpPr>
          <p:cNvPr id="17" name="矩形 16"/>
          <p:cNvSpPr/>
          <p:nvPr/>
        </p:nvSpPr>
        <p:spPr>
          <a:xfrm>
            <a:off x="8066948" y="4245195"/>
            <a:ext cx="3204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用右键点击图表，然后在弹出的窗口中选择“编辑数据”，就可以对图表的数值进行更改，展示图也会自动更改。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003146" y="5214872"/>
            <a:ext cx="3204810" cy="626080"/>
            <a:chOff x="2040714" y="4677566"/>
            <a:chExt cx="2481776" cy="1643067"/>
          </a:xfrm>
        </p:grpSpPr>
        <p:sp>
          <p:nvSpPr>
            <p:cNvPr id="19" name="圆角矩形 18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2090122" y="4804284"/>
              <a:ext cx="2375898" cy="1385884"/>
            </a:xfrm>
            <a:prstGeom prst="roundRect">
              <a:avLst/>
            </a:prstGeom>
            <a:solidFill>
              <a:srgbClr val="548235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8513295" y="5296365"/>
            <a:ext cx="233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066948" y="5850990"/>
            <a:ext cx="3204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用右键点击图表，然后在弹出的窗口中选择“编辑数据”，就可以对图表的数值进行更改，展示图也会自动更改。</a:t>
            </a:r>
          </a:p>
        </p:txBody>
      </p:sp>
      <p:sp>
        <p:nvSpPr>
          <p:cNvPr id="23" name="矩形 22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2128629684"/>
              </p:ext>
            </p:extLst>
          </p:nvPr>
        </p:nvGraphicFramePr>
        <p:xfrm>
          <a:off x="679450" y="1657350"/>
          <a:ext cx="6864350" cy="4747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0928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50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7" grpId="0"/>
      <p:bldP spid="21" grpId="0"/>
      <p:bldP spid="22" grpId="0"/>
      <p:bldP spid="23" grpId="0"/>
      <p:bldP spid="24" grpId="0"/>
      <p:bldGraphic spid="25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638675" y="2483743"/>
            <a:ext cx="5038725" cy="8026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353212" y="2255792"/>
            <a:ext cx="2481776" cy="1209721"/>
            <a:chOff x="2353212" y="2255792"/>
            <a:chExt cx="2481776" cy="1209721"/>
          </a:xfrm>
        </p:grpSpPr>
        <p:sp>
          <p:nvSpPr>
            <p:cNvPr id="4" name="圆角矩形 3"/>
            <p:cNvSpPr/>
            <p:nvPr/>
          </p:nvSpPr>
          <p:spPr>
            <a:xfrm>
              <a:off x="2353212" y="2255792"/>
              <a:ext cx="2481776" cy="120972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3785340" y="2445951"/>
              <a:ext cx="853335" cy="85182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dirty="0" smtClean="0"/>
                <a:t>4</a:t>
              </a:r>
              <a:endParaRPr lang="zh-CN" altLang="en-US" sz="4000" b="1" dirty="0"/>
            </a:p>
          </p:txBody>
        </p:sp>
      </p:grpSp>
      <p:sp>
        <p:nvSpPr>
          <p:cNvPr id="6" name="Freeform 413"/>
          <p:cNvSpPr>
            <a:spLocks noEditPoints="1"/>
          </p:cNvSpPr>
          <p:nvPr/>
        </p:nvSpPr>
        <p:spPr bwMode="auto">
          <a:xfrm>
            <a:off x="2682114" y="2885083"/>
            <a:ext cx="421088" cy="421088"/>
          </a:xfrm>
          <a:custGeom>
            <a:avLst/>
            <a:gdLst>
              <a:gd name="T0" fmla="*/ 128103 w 216"/>
              <a:gd name="T1" fmla="*/ 54291 h 216"/>
              <a:gd name="T2" fmla="*/ 108582 w 216"/>
              <a:gd name="T3" fmla="*/ 50631 h 216"/>
              <a:gd name="T4" fmla="*/ 107362 w 216"/>
              <a:gd name="T5" fmla="*/ 46971 h 216"/>
              <a:gd name="T6" fmla="*/ 118343 w 216"/>
              <a:gd name="T7" fmla="*/ 29891 h 216"/>
              <a:gd name="T8" fmla="*/ 117733 w 216"/>
              <a:gd name="T9" fmla="*/ 25011 h 216"/>
              <a:gd name="T10" fmla="*/ 106752 w 216"/>
              <a:gd name="T11" fmla="*/ 14030 h 216"/>
              <a:gd name="T12" fmla="*/ 101872 w 216"/>
              <a:gd name="T13" fmla="*/ 13420 h 216"/>
              <a:gd name="T14" fmla="*/ 84792 w 216"/>
              <a:gd name="T15" fmla="*/ 24401 h 216"/>
              <a:gd name="T16" fmla="*/ 81132 w 216"/>
              <a:gd name="T17" fmla="*/ 23181 h 216"/>
              <a:gd name="T18" fmla="*/ 77472 w 216"/>
              <a:gd name="T19" fmla="*/ 3660 h 216"/>
              <a:gd name="T20" fmla="*/ 73812 w 216"/>
              <a:gd name="T21" fmla="*/ 0 h 216"/>
              <a:gd name="T22" fmla="*/ 57951 w 216"/>
              <a:gd name="T23" fmla="*/ 0 h 216"/>
              <a:gd name="T24" fmla="*/ 54291 w 216"/>
              <a:gd name="T25" fmla="*/ 3660 h 216"/>
              <a:gd name="T26" fmla="*/ 50631 w 216"/>
              <a:gd name="T27" fmla="*/ 23181 h 216"/>
              <a:gd name="T28" fmla="*/ 46971 w 216"/>
              <a:gd name="T29" fmla="*/ 24401 h 216"/>
              <a:gd name="T30" fmla="*/ 29891 w 216"/>
              <a:gd name="T31" fmla="*/ 13420 h 216"/>
              <a:gd name="T32" fmla="*/ 25011 w 216"/>
              <a:gd name="T33" fmla="*/ 14030 h 216"/>
              <a:gd name="T34" fmla="*/ 14030 w 216"/>
              <a:gd name="T35" fmla="*/ 25011 h 216"/>
              <a:gd name="T36" fmla="*/ 13420 w 216"/>
              <a:gd name="T37" fmla="*/ 29891 h 216"/>
              <a:gd name="T38" fmla="*/ 24401 w 216"/>
              <a:gd name="T39" fmla="*/ 46971 h 216"/>
              <a:gd name="T40" fmla="*/ 23181 w 216"/>
              <a:gd name="T41" fmla="*/ 50631 h 216"/>
              <a:gd name="T42" fmla="*/ 3660 w 216"/>
              <a:gd name="T43" fmla="*/ 54291 h 216"/>
              <a:gd name="T44" fmla="*/ 0 w 216"/>
              <a:gd name="T45" fmla="*/ 57951 h 216"/>
              <a:gd name="T46" fmla="*/ 0 w 216"/>
              <a:gd name="T47" fmla="*/ 73812 h 216"/>
              <a:gd name="T48" fmla="*/ 3660 w 216"/>
              <a:gd name="T49" fmla="*/ 77472 h 216"/>
              <a:gd name="T50" fmla="*/ 23181 w 216"/>
              <a:gd name="T51" fmla="*/ 81132 h 216"/>
              <a:gd name="T52" fmla="*/ 24401 w 216"/>
              <a:gd name="T53" fmla="*/ 84792 h 216"/>
              <a:gd name="T54" fmla="*/ 13420 w 216"/>
              <a:gd name="T55" fmla="*/ 101872 h 216"/>
              <a:gd name="T56" fmla="*/ 14030 w 216"/>
              <a:gd name="T57" fmla="*/ 106752 h 216"/>
              <a:gd name="T58" fmla="*/ 25011 w 216"/>
              <a:gd name="T59" fmla="*/ 117733 h 216"/>
              <a:gd name="T60" fmla="*/ 29891 w 216"/>
              <a:gd name="T61" fmla="*/ 118343 h 216"/>
              <a:gd name="T62" fmla="*/ 46971 w 216"/>
              <a:gd name="T63" fmla="*/ 107362 h 216"/>
              <a:gd name="T64" fmla="*/ 50631 w 216"/>
              <a:gd name="T65" fmla="*/ 108582 h 216"/>
              <a:gd name="T66" fmla="*/ 54291 w 216"/>
              <a:gd name="T67" fmla="*/ 128103 h 216"/>
              <a:gd name="T68" fmla="*/ 57951 w 216"/>
              <a:gd name="T69" fmla="*/ 131763 h 216"/>
              <a:gd name="T70" fmla="*/ 73812 w 216"/>
              <a:gd name="T71" fmla="*/ 131763 h 216"/>
              <a:gd name="T72" fmla="*/ 77472 w 216"/>
              <a:gd name="T73" fmla="*/ 128103 h 216"/>
              <a:gd name="T74" fmla="*/ 81132 w 216"/>
              <a:gd name="T75" fmla="*/ 108582 h 216"/>
              <a:gd name="T76" fmla="*/ 84792 w 216"/>
              <a:gd name="T77" fmla="*/ 107362 h 216"/>
              <a:gd name="T78" fmla="*/ 101872 w 216"/>
              <a:gd name="T79" fmla="*/ 118343 h 216"/>
              <a:gd name="T80" fmla="*/ 106752 w 216"/>
              <a:gd name="T81" fmla="*/ 117733 h 216"/>
              <a:gd name="T82" fmla="*/ 117733 w 216"/>
              <a:gd name="T83" fmla="*/ 106752 h 216"/>
              <a:gd name="T84" fmla="*/ 118343 w 216"/>
              <a:gd name="T85" fmla="*/ 101872 h 216"/>
              <a:gd name="T86" fmla="*/ 107362 w 216"/>
              <a:gd name="T87" fmla="*/ 84792 h 216"/>
              <a:gd name="T88" fmla="*/ 108582 w 216"/>
              <a:gd name="T89" fmla="*/ 81132 h 216"/>
              <a:gd name="T90" fmla="*/ 128103 w 216"/>
              <a:gd name="T91" fmla="*/ 77472 h 216"/>
              <a:gd name="T92" fmla="*/ 131763 w 216"/>
              <a:gd name="T93" fmla="*/ 73812 h 216"/>
              <a:gd name="T94" fmla="*/ 131763 w 216"/>
              <a:gd name="T95" fmla="*/ 57951 h 216"/>
              <a:gd name="T96" fmla="*/ 128103 w 216"/>
              <a:gd name="T97" fmla="*/ 54291 h 216"/>
              <a:gd name="T98" fmla="*/ 65882 w 216"/>
              <a:gd name="T99" fmla="*/ 89672 h 216"/>
              <a:gd name="T100" fmla="*/ 42091 w 216"/>
              <a:gd name="T101" fmla="*/ 65882 h 216"/>
              <a:gd name="T102" fmla="*/ 65882 w 216"/>
              <a:gd name="T103" fmla="*/ 42091 h 216"/>
              <a:gd name="T104" fmla="*/ 89672 w 216"/>
              <a:gd name="T105" fmla="*/ 65882 h 216"/>
              <a:gd name="T106" fmla="*/ 65882 w 216"/>
              <a:gd name="T107" fmla="*/ 89672 h 21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16"/>
              <a:gd name="T163" fmla="*/ 0 h 216"/>
              <a:gd name="T164" fmla="*/ 216 w 216"/>
              <a:gd name="T165" fmla="*/ 216 h 21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16" h="216">
                <a:moveTo>
                  <a:pt x="210" y="89"/>
                </a:moveTo>
                <a:cubicBezTo>
                  <a:pt x="178" y="83"/>
                  <a:pt x="178" y="83"/>
                  <a:pt x="178" y="83"/>
                </a:cubicBezTo>
                <a:cubicBezTo>
                  <a:pt x="175" y="82"/>
                  <a:pt x="174" y="80"/>
                  <a:pt x="176" y="77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6" y="47"/>
                  <a:pt x="195" y="43"/>
                  <a:pt x="193" y="41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3" y="21"/>
                  <a:pt x="169" y="20"/>
                  <a:pt x="167" y="22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7" y="42"/>
                  <a:pt x="134" y="41"/>
                  <a:pt x="133" y="38"/>
                </a:cubicBezTo>
                <a:cubicBezTo>
                  <a:pt x="127" y="6"/>
                  <a:pt x="127" y="6"/>
                  <a:pt x="127" y="6"/>
                </a:cubicBezTo>
                <a:cubicBezTo>
                  <a:pt x="127" y="3"/>
                  <a:pt x="124" y="0"/>
                  <a:pt x="121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89" y="3"/>
                  <a:pt x="89" y="6"/>
                </a:cubicBezTo>
                <a:cubicBezTo>
                  <a:pt x="83" y="38"/>
                  <a:pt x="83" y="38"/>
                  <a:pt x="83" y="38"/>
                </a:cubicBezTo>
                <a:cubicBezTo>
                  <a:pt x="82" y="41"/>
                  <a:pt x="80" y="42"/>
                  <a:pt x="77" y="40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20"/>
                  <a:pt x="43" y="21"/>
                  <a:pt x="41" y="23"/>
                </a:cubicBezTo>
                <a:cubicBezTo>
                  <a:pt x="23" y="41"/>
                  <a:pt x="23" y="41"/>
                  <a:pt x="23" y="41"/>
                </a:cubicBezTo>
                <a:cubicBezTo>
                  <a:pt x="21" y="43"/>
                  <a:pt x="20" y="47"/>
                  <a:pt x="22" y="49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0"/>
                  <a:pt x="41" y="82"/>
                  <a:pt x="38" y="83"/>
                </a:cubicBezTo>
                <a:cubicBezTo>
                  <a:pt x="6" y="89"/>
                  <a:pt x="6" y="89"/>
                  <a:pt x="6" y="89"/>
                </a:cubicBezTo>
                <a:cubicBezTo>
                  <a:pt x="3" y="89"/>
                  <a:pt x="0" y="92"/>
                  <a:pt x="0" y="9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6" y="127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41" y="134"/>
                  <a:pt x="42" y="137"/>
                  <a:pt x="40" y="139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20" y="169"/>
                  <a:pt x="21" y="173"/>
                  <a:pt x="23" y="175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43" y="195"/>
                  <a:pt x="47" y="196"/>
                  <a:pt x="49" y="194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80" y="174"/>
                  <a:pt x="82" y="175"/>
                  <a:pt x="83" y="178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9" y="213"/>
                  <a:pt x="92" y="216"/>
                  <a:pt x="95" y="216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124" y="216"/>
                  <a:pt x="127" y="213"/>
                  <a:pt x="127" y="210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34" y="175"/>
                  <a:pt x="137" y="174"/>
                  <a:pt x="139" y="176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69" y="196"/>
                  <a:pt x="173" y="195"/>
                  <a:pt x="175" y="193"/>
                </a:cubicBezTo>
                <a:cubicBezTo>
                  <a:pt x="193" y="175"/>
                  <a:pt x="193" y="175"/>
                  <a:pt x="193" y="175"/>
                </a:cubicBezTo>
                <a:cubicBezTo>
                  <a:pt x="195" y="173"/>
                  <a:pt x="196" y="169"/>
                  <a:pt x="194" y="167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4" y="137"/>
                  <a:pt x="175" y="134"/>
                  <a:pt x="178" y="133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3" y="127"/>
                  <a:pt x="216" y="124"/>
                  <a:pt x="216" y="121"/>
                </a:cubicBezTo>
                <a:cubicBezTo>
                  <a:pt x="216" y="95"/>
                  <a:pt x="216" y="95"/>
                  <a:pt x="216" y="95"/>
                </a:cubicBezTo>
                <a:cubicBezTo>
                  <a:pt x="216" y="92"/>
                  <a:pt x="213" y="89"/>
                  <a:pt x="210" y="89"/>
                </a:cubicBezTo>
                <a:close/>
                <a:moveTo>
                  <a:pt x="108" y="147"/>
                </a:moveTo>
                <a:cubicBezTo>
                  <a:pt x="86" y="147"/>
                  <a:pt x="69" y="130"/>
                  <a:pt x="69" y="108"/>
                </a:cubicBezTo>
                <a:cubicBezTo>
                  <a:pt x="69" y="87"/>
                  <a:pt x="86" y="69"/>
                  <a:pt x="108" y="69"/>
                </a:cubicBezTo>
                <a:cubicBezTo>
                  <a:pt x="130" y="69"/>
                  <a:pt x="147" y="87"/>
                  <a:pt x="147" y="108"/>
                </a:cubicBezTo>
                <a:cubicBezTo>
                  <a:pt x="147" y="130"/>
                  <a:pt x="130" y="147"/>
                  <a:pt x="108" y="14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" name="Freeform 412"/>
          <p:cNvSpPr>
            <a:spLocks noEditPoints="1"/>
          </p:cNvSpPr>
          <p:nvPr/>
        </p:nvSpPr>
        <p:spPr bwMode="auto">
          <a:xfrm>
            <a:off x="3079578" y="2725741"/>
            <a:ext cx="311124" cy="311124"/>
          </a:xfrm>
          <a:custGeom>
            <a:avLst/>
            <a:gdLst>
              <a:gd name="T0" fmla="*/ 64823 w 108"/>
              <a:gd name="T1" fmla="*/ 27164 h 108"/>
              <a:gd name="T2" fmla="*/ 54945 w 108"/>
              <a:gd name="T3" fmla="*/ 25312 h 108"/>
              <a:gd name="T4" fmla="*/ 54328 w 108"/>
              <a:gd name="T5" fmla="*/ 23460 h 108"/>
              <a:gd name="T6" fmla="*/ 59884 w 108"/>
              <a:gd name="T7" fmla="*/ 15434 h 108"/>
              <a:gd name="T8" fmla="*/ 59267 w 108"/>
              <a:gd name="T9" fmla="*/ 12347 h 108"/>
              <a:gd name="T10" fmla="*/ 53710 w 108"/>
              <a:gd name="T11" fmla="*/ 6791 h 108"/>
              <a:gd name="T12" fmla="*/ 51241 w 108"/>
              <a:gd name="T13" fmla="*/ 6791 h 108"/>
              <a:gd name="T14" fmla="*/ 42598 w 108"/>
              <a:gd name="T15" fmla="*/ 12347 h 108"/>
              <a:gd name="T16" fmla="*/ 40746 w 108"/>
              <a:gd name="T17" fmla="*/ 11730 h 108"/>
              <a:gd name="T18" fmla="*/ 39511 w 108"/>
              <a:gd name="T19" fmla="*/ 1852 h 108"/>
              <a:gd name="T20" fmla="*/ 37042 w 108"/>
              <a:gd name="T21" fmla="*/ 0 h 108"/>
              <a:gd name="T22" fmla="*/ 29633 w 108"/>
              <a:gd name="T23" fmla="*/ 0 h 108"/>
              <a:gd name="T24" fmla="*/ 27164 w 108"/>
              <a:gd name="T25" fmla="*/ 1852 h 108"/>
              <a:gd name="T26" fmla="*/ 25312 w 108"/>
              <a:gd name="T27" fmla="*/ 11730 h 108"/>
              <a:gd name="T28" fmla="*/ 23460 w 108"/>
              <a:gd name="T29" fmla="*/ 12347 h 108"/>
              <a:gd name="T30" fmla="*/ 15434 w 108"/>
              <a:gd name="T31" fmla="*/ 6791 h 108"/>
              <a:gd name="T32" fmla="*/ 12347 w 108"/>
              <a:gd name="T33" fmla="*/ 6791 h 108"/>
              <a:gd name="T34" fmla="*/ 6791 w 108"/>
              <a:gd name="T35" fmla="*/ 12347 h 108"/>
              <a:gd name="T36" fmla="*/ 6791 w 108"/>
              <a:gd name="T37" fmla="*/ 15434 h 108"/>
              <a:gd name="T38" fmla="*/ 12347 w 108"/>
              <a:gd name="T39" fmla="*/ 23460 h 108"/>
              <a:gd name="T40" fmla="*/ 11730 w 108"/>
              <a:gd name="T41" fmla="*/ 25312 h 108"/>
              <a:gd name="T42" fmla="*/ 1852 w 108"/>
              <a:gd name="T43" fmla="*/ 27164 h 108"/>
              <a:gd name="T44" fmla="*/ 0 w 108"/>
              <a:gd name="T45" fmla="*/ 29633 h 108"/>
              <a:gd name="T46" fmla="*/ 0 w 108"/>
              <a:gd name="T47" fmla="*/ 37042 h 108"/>
              <a:gd name="T48" fmla="*/ 1852 w 108"/>
              <a:gd name="T49" fmla="*/ 39511 h 108"/>
              <a:gd name="T50" fmla="*/ 11730 w 108"/>
              <a:gd name="T51" fmla="*/ 41363 h 108"/>
              <a:gd name="T52" fmla="*/ 12347 w 108"/>
              <a:gd name="T53" fmla="*/ 42598 h 108"/>
              <a:gd name="T54" fmla="*/ 6791 w 108"/>
              <a:gd name="T55" fmla="*/ 51241 h 108"/>
              <a:gd name="T56" fmla="*/ 6791 w 108"/>
              <a:gd name="T57" fmla="*/ 54328 h 108"/>
              <a:gd name="T58" fmla="*/ 12347 w 108"/>
              <a:gd name="T59" fmla="*/ 59267 h 108"/>
              <a:gd name="T60" fmla="*/ 15434 w 108"/>
              <a:gd name="T61" fmla="*/ 59884 h 108"/>
              <a:gd name="T62" fmla="*/ 23460 w 108"/>
              <a:gd name="T63" fmla="*/ 54328 h 108"/>
              <a:gd name="T64" fmla="*/ 25312 w 108"/>
              <a:gd name="T65" fmla="*/ 54945 h 108"/>
              <a:gd name="T66" fmla="*/ 27164 w 108"/>
              <a:gd name="T67" fmla="*/ 64823 h 108"/>
              <a:gd name="T68" fmla="*/ 29633 w 108"/>
              <a:gd name="T69" fmla="*/ 66675 h 108"/>
              <a:gd name="T70" fmla="*/ 37042 w 108"/>
              <a:gd name="T71" fmla="*/ 66675 h 108"/>
              <a:gd name="T72" fmla="*/ 39511 w 108"/>
              <a:gd name="T73" fmla="*/ 64823 h 108"/>
              <a:gd name="T74" fmla="*/ 40746 w 108"/>
              <a:gd name="T75" fmla="*/ 54945 h 108"/>
              <a:gd name="T76" fmla="*/ 42598 w 108"/>
              <a:gd name="T77" fmla="*/ 54328 h 108"/>
              <a:gd name="T78" fmla="*/ 51241 w 108"/>
              <a:gd name="T79" fmla="*/ 59884 h 108"/>
              <a:gd name="T80" fmla="*/ 53710 w 108"/>
              <a:gd name="T81" fmla="*/ 59267 h 108"/>
              <a:gd name="T82" fmla="*/ 59267 w 108"/>
              <a:gd name="T83" fmla="*/ 54328 h 108"/>
              <a:gd name="T84" fmla="*/ 59884 w 108"/>
              <a:gd name="T85" fmla="*/ 51241 h 108"/>
              <a:gd name="T86" fmla="*/ 54328 w 108"/>
              <a:gd name="T87" fmla="*/ 42598 h 108"/>
              <a:gd name="T88" fmla="*/ 54945 w 108"/>
              <a:gd name="T89" fmla="*/ 41363 h 108"/>
              <a:gd name="T90" fmla="*/ 64823 w 108"/>
              <a:gd name="T91" fmla="*/ 39511 h 108"/>
              <a:gd name="T92" fmla="*/ 66675 w 108"/>
              <a:gd name="T93" fmla="*/ 37042 h 108"/>
              <a:gd name="T94" fmla="*/ 66675 w 108"/>
              <a:gd name="T95" fmla="*/ 29633 h 108"/>
              <a:gd name="T96" fmla="*/ 64823 w 108"/>
              <a:gd name="T97" fmla="*/ 27164 h 108"/>
              <a:gd name="T98" fmla="*/ 33338 w 108"/>
              <a:gd name="T99" fmla="*/ 43833 h 108"/>
              <a:gd name="T100" fmla="*/ 22842 w 108"/>
              <a:gd name="T101" fmla="*/ 33338 h 108"/>
              <a:gd name="T102" fmla="*/ 33338 w 108"/>
              <a:gd name="T103" fmla="*/ 22842 h 108"/>
              <a:gd name="T104" fmla="*/ 43833 w 108"/>
              <a:gd name="T105" fmla="*/ 33338 h 108"/>
              <a:gd name="T106" fmla="*/ 33338 w 108"/>
              <a:gd name="T107" fmla="*/ 43833 h 10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08"/>
              <a:gd name="T163" fmla="*/ 0 h 108"/>
              <a:gd name="T164" fmla="*/ 108 w 108"/>
              <a:gd name="T165" fmla="*/ 108 h 10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08" h="108">
                <a:moveTo>
                  <a:pt x="105" y="44"/>
                </a:moveTo>
                <a:cubicBezTo>
                  <a:pt x="89" y="41"/>
                  <a:pt x="89" y="41"/>
                  <a:pt x="89" y="41"/>
                </a:cubicBezTo>
                <a:cubicBezTo>
                  <a:pt x="87" y="41"/>
                  <a:pt x="87" y="40"/>
                  <a:pt x="88" y="38"/>
                </a:cubicBezTo>
                <a:cubicBezTo>
                  <a:pt x="97" y="25"/>
                  <a:pt x="97" y="25"/>
                  <a:pt x="97" y="25"/>
                </a:cubicBezTo>
                <a:cubicBezTo>
                  <a:pt x="98" y="23"/>
                  <a:pt x="97" y="21"/>
                  <a:pt x="96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86" y="10"/>
                  <a:pt x="84" y="10"/>
                  <a:pt x="83" y="11"/>
                </a:cubicBezTo>
                <a:cubicBezTo>
                  <a:pt x="69" y="20"/>
                  <a:pt x="69" y="20"/>
                  <a:pt x="69" y="20"/>
                </a:cubicBezTo>
                <a:cubicBezTo>
                  <a:pt x="68" y="21"/>
                  <a:pt x="67" y="21"/>
                  <a:pt x="66" y="19"/>
                </a:cubicBezTo>
                <a:cubicBezTo>
                  <a:pt x="64" y="3"/>
                  <a:pt x="64" y="3"/>
                  <a:pt x="64" y="3"/>
                </a:cubicBezTo>
                <a:cubicBezTo>
                  <a:pt x="63" y="1"/>
                  <a:pt x="62" y="0"/>
                  <a:pt x="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4" y="1"/>
                  <a:pt x="44" y="3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40" y="21"/>
                  <a:pt x="38" y="20"/>
                </a:cubicBezTo>
                <a:cubicBezTo>
                  <a:pt x="25" y="11"/>
                  <a:pt x="25" y="11"/>
                  <a:pt x="25" y="11"/>
                </a:cubicBezTo>
                <a:cubicBezTo>
                  <a:pt x="23" y="10"/>
                  <a:pt x="21" y="10"/>
                  <a:pt x="20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10" y="23"/>
                  <a:pt x="11" y="25"/>
                </a:cubicBezTo>
                <a:cubicBezTo>
                  <a:pt x="20" y="38"/>
                  <a:pt x="20" y="38"/>
                  <a:pt x="20" y="38"/>
                </a:cubicBezTo>
                <a:cubicBezTo>
                  <a:pt x="21" y="40"/>
                  <a:pt x="21" y="41"/>
                  <a:pt x="19" y="41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5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1" y="63"/>
                  <a:pt x="3" y="64"/>
                </a:cubicBez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1" y="68"/>
                  <a:pt x="20" y="69"/>
                </a:cubicBezTo>
                <a:cubicBezTo>
                  <a:pt x="11" y="83"/>
                  <a:pt x="11" y="83"/>
                  <a:pt x="11" y="83"/>
                </a:cubicBezTo>
                <a:cubicBezTo>
                  <a:pt x="10" y="84"/>
                  <a:pt x="10" y="86"/>
                  <a:pt x="11" y="88"/>
                </a:cubicBezTo>
                <a:cubicBezTo>
                  <a:pt x="20" y="96"/>
                  <a:pt x="20" y="96"/>
                  <a:pt x="20" y="96"/>
                </a:cubicBezTo>
                <a:cubicBezTo>
                  <a:pt x="21" y="97"/>
                  <a:pt x="23" y="98"/>
                  <a:pt x="25" y="97"/>
                </a:cubicBezTo>
                <a:cubicBezTo>
                  <a:pt x="38" y="88"/>
                  <a:pt x="38" y="88"/>
                  <a:pt x="38" y="88"/>
                </a:cubicBezTo>
                <a:cubicBezTo>
                  <a:pt x="40" y="87"/>
                  <a:pt x="41" y="87"/>
                  <a:pt x="41" y="89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6"/>
                  <a:pt x="46" y="108"/>
                  <a:pt x="48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2" y="108"/>
                  <a:pt x="63" y="106"/>
                  <a:pt x="64" y="105"/>
                </a:cubicBezTo>
                <a:cubicBezTo>
                  <a:pt x="66" y="89"/>
                  <a:pt x="66" y="89"/>
                  <a:pt x="66" y="89"/>
                </a:cubicBezTo>
                <a:cubicBezTo>
                  <a:pt x="67" y="87"/>
                  <a:pt x="68" y="87"/>
                  <a:pt x="69" y="88"/>
                </a:cubicBezTo>
                <a:cubicBezTo>
                  <a:pt x="83" y="97"/>
                  <a:pt x="83" y="97"/>
                  <a:pt x="83" y="97"/>
                </a:cubicBezTo>
                <a:cubicBezTo>
                  <a:pt x="84" y="98"/>
                  <a:pt x="86" y="97"/>
                  <a:pt x="87" y="96"/>
                </a:cubicBezTo>
                <a:cubicBezTo>
                  <a:pt x="96" y="88"/>
                  <a:pt x="96" y="88"/>
                  <a:pt x="96" y="88"/>
                </a:cubicBezTo>
                <a:cubicBezTo>
                  <a:pt x="97" y="86"/>
                  <a:pt x="98" y="84"/>
                  <a:pt x="97" y="83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8"/>
                  <a:pt x="87" y="67"/>
                  <a:pt x="89" y="6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6" y="63"/>
                  <a:pt x="108" y="62"/>
                  <a:pt x="108" y="6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8" y="46"/>
                  <a:pt x="106" y="45"/>
                  <a:pt x="105" y="44"/>
                </a:cubicBezTo>
                <a:close/>
                <a:moveTo>
                  <a:pt x="54" y="71"/>
                </a:moveTo>
                <a:cubicBezTo>
                  <a:pt x="45" y="71"/>
                  <a:pt x="37" y="63"/>
                  <a:pt x="37" y="54"/>
                </a:cubicBezTo>
                <a:cubicBezTo>
                  <a:pt x="37" y="45"/>
                  <a:pt x="45" y="37"/>
                  <a:pt x="54" y="37"/>
                </a:cubicBezTo>
                <a:cubicBezTo>
                  <a:pt x="63" y="37"/>
                  <a:pt x="71" y="45"/>
                  <a:pt x="71" y="54"/>
                </a:cubicBezTo>
                <a:cubicBezTo>
                  <a:pt x="71" y="63"/>
                  <a:pt x="63" y="71"/>
                  <a:pt x="54" y="7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61354" y="2655760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单击此处添加标题文本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18926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28815" y="196657"/>
            <a:ext cx="4064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25" name="文本框 28"/>
          <p:cNvSpPr txBox="1">
            <a:spLocks noChangeArrowheads="1"/>
          </p:cNvSpPr>
          <p:nvPr/>
        </p:nvSpPr>
        <p:spPr bwMode="auto">
          <a:xfrm>
            <a:off x="6563286" y="2464937"/>
            <a:ext cx="9001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  <a:latin typeface="Helvetica"/>
              </a:rPr>
              <a:t>2015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Helvetica"/>
            </a:endParaRPr>
          </a:p>
        </p:txBody>
      </p:sp>
      <p:sp>
        <p:nvSpPr>
          <p:cNvPr id="26" name="文本框 29"/>
          <p:cNvSpPr txBox="1">
            <a:spLocks noChangeArrowheads="1"/>
          </p:cNvSpPr>
          <p:nvPr/>
        </p:nvSpPr>
        <p:spPr bwMode="auto">
          <a:xfrm>
            <a:off x="4868286" y="4022274"/>
            <a:ext cx="900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chemeClr val="accent6">
                    <a:lumMod val="75000"/>
                  </a:schemeClr>
                </a:solidFill>
                <a:latin typeface="Helvetica"/>
              </a:rPr>
              <a:t>2014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Helvetica"/>
            </a:endParaRPr>
          </a:p>
        </p:txBody>
      </p:sp>
      <p:sp>
        <p:nvSpPr>
          <p:cNvPr id="27" name="文本框 30"/>
          <p:cNvSpPr txBox="1">
            <a:spLocks noChangeArrowheads="1"/>
          </p:cNvSpPr>
          <p:nvPr/>
        </p:nvSpPr>
        <p:spPr bwMode="auto">
          <a:xfrm>
            <a:off x="6507723" y="5494785"/>
            <a:ext cx="9001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  <a:latin typeface="Helvetica"/>
              </a:rPr>
              <a:t>2013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Helvetica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890058" y="980624"/>
            <a:ext cx="438150" cy="5877376"/>
            <a:chOff x="5890058" y="980624"/>
            <a:chExt cx="438150" cy="5877376"/>
          </a:xfrm>
        </p:grpSpPr>
        <p:sp>
          <p:nvSpPr>
            <p:cNvPr id="7" name="椭圆 6"/>
            <p:cNvSpPr/>
            <p:nvPr/>
          </p:nvSpPr>
          <p:spPr>
            <a:xfrm>
              <a:off x="5890058" y="980624"/>
              <a:ext cx="438150" cy="4381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9050">
              <a:solidFill>
                <a:srgbClr val="54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6115050" y="1009650"/>
              <a:ext cx="0" cy="5848350"/>
            </a:xfrm>
            <a:prstGeom prst="line">
              <a:avLst/>
            </a:prstGeom>
            <a:ln w="28575">
              <a:solidFill>
                <a:srgbClr val="54823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5890058" y="2490337"/>
              <a:ext cx="438150" cy="4381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9050">
              <a:solidFill>
                <a:srgbClr val="54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890058" y="4019099"/>
              <a:ext cx="438150" cy="4381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9050">
              <a:solidFill>
                <a:srgbClr val="54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890058" y="5531987"/>
              <a:ext cx="438150" cy="4381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19050">
              <a:solidFill>
                <a:srgbClr val="54823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6" name="KSO_Shape"/>
            <p:cNvSpPr>
              <a:spLocks/>
            </p:cNvSpPr>
            <p:nvPr/>
          </p:nvSpPr>
          <p:spPr bwMode="auto">
            <a:xfrm>
              <a:off x="6004358" y="1088574"/>
              <a:ext cx="180975" cy="231775"/>
            </a:xfrm>
            <a:custGeom>
              <a:avLst/>
              <a:gdLst>
                <a:gd name="T0" fmla="*/ 2446566 w 821094"/>
                <a:gd name="T1" fmla="*/ 0 h 1057419"/>
                <a:gd name="T2" fmla="*/ 3436846 w 821094"/>
                <a:gd name="T3" fmla="*/ 232713 h 1057419"/>
                <a:gd name="T4" fmla="*/ 3262088 w 821094"/>
                <a:gd name="T5" fmla="*/ 989023 h 1057419"/>
                <a:gd name="T6" fmla="*/ 2504822 w 821094"/>
                <a:gd name="T7" fmla="*/ 814492 h 1057419"/>
                <a:gd name="T8" fmla="*/ 1689297 w 821094"/>
                <a:gd name="T9" fmla="*/ 1163557 h 1057419"/>
                <a:gd name="T10" fmla="*/ 1514543 w 821094"/>
                <a:gd name="T11" fmla="*/ 1570800 h 1057419"/>
                <a:gd name="T12" fmla="*/ 3145588 w 821094"/>
                <a:gd name="T13" fmla="*/ 1570800 h 1057419"/>
                <a:gd name="T14" fmla="*/ 3145588 w 821094"/>
                <a:gd name="T15" fmla="*/ 2036221 h 1057419"/>
                <a:gd name="T16" fmla="*/ 1398037 w 821094"/>
                <a:gd name="T17" fmla="*/ 2036221 h 1057419"/>
                <a:gd name="T18" fmla="*/ 1398037 w 821094"/>
                <a:gd name="T19" fmla="*/ 2268934 h 1057419"/>
                <a:gd name="T20" fmla="*/ 1398037 w 821094"/>
                <a:gd name="T21" fmla="*/ 2385291 h 1057419"/>
                <a:gd name="T22" fmla="*/ 3145588 w 821094"/>
                <a:gd name="T23" fmla="*/ 2385291 h 1057419"/>
                <a:gd name="T24" fmla="*/ 3145588 w 821094"/>
                <a:gd name="T25" fmla="*/ 2850713 h 1057419"/>
                <a:gd name="T26" fmla="*/ 1456288 w 821094"/>
                <a:gd name="T27" fmla="*/ 2850713 h 1057419"/>
                <a:gd name="T28" fmla="*/ 1689297 w 821094"/>
                <a:gd name="T29" fmla="*/ 3316134 h 1057419"/>
                <a:gd name="T30" fmla="*/ 2563070 w 821094"/>
                <a:gd name="T31" fmla="*/ 3607021 h 1057419"/>
                <a:gd name="T32" fmla="*/ 3320342 w 821094"/>
                <a:gd name="T33" fmla="*/ 3432489 h 1057419"/>
                <a:gd name="T34" fmla="*/ 3436846 w 821094"/>
                <a:gd name="T35" fmla="*/ 4188804 h 1057419"/>
                <a:gd name="T36" fmla="*/ 2446566 w 821094"/>
                <a:gd name="T37" fmla="*/ 4421514 h 1057419"/>
                <a:gd name="T38" fmla="*/ 815524 w 821094"/>
                <a:gd name="T39" fmla="*/ 3665202 h 1057419"/>
                <a:gd name="T40" fmla="*/ 466014 w 821094"/>
                <a:gd name="T41" fmla="*/ 2850713 h 1057419"/>
                <a:gd name="T42" fmla="*/ 0 w 821094"/>
                <a:gd name="T43" fmla="*/ 2850713 h 1057419"/>
                <a:gd name="T44" fmla="*/ 0 w 821094"/>
                <a:gd name="T45" fmla="*/ 2385291 h 1057419"/>
                <a:gd name="T46" fmla="*/ 407762 w 821094"/>
                <a:gd name="T47" fmla="*/ 2385291 h 1057419"/>
                <a:gd name="T48" fmla="*/ 407762 w 821094"/>
                <a:gd name="T49" fmla="*/ 2268934 h 1057419"/>
                <a:gd name="T50" fmla="*/ 407762 w 821094"/>
                <a:gd name="T51" fmla="*/ 2036221 h 1057419"/>
                <a:gd name="T52" fmla="*/ 0 w 821094"/>
                <a:gd name="T53" fmla="*/ 2036221 h 1057419"/>
                <a:gd name="T54" fmla="*/ 0 w 821094"/>
                <a:gd name="T55" fmla="*/ 1570800 h 1057419"/>
                <a:gd name="T56" fmla="*/ 466014 w 821094"/>
                <a:gd name="T57" fmla="*/ 1570800 h 1057419"/>
                <a:gd name="T58" fmla="*/ 932022 w 821094"/>
                <a:gd name="T59" fmla="*/ 698134 h 1057419"/>
                <a:gd name="T60" fmla="*/ 2446566 w 821094"/>
                <a:gd name="T61" fmla="*/ 0 h 1057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21094"/>
                <a:gd name="T94" fmla="*/ 0 h 1057419"/>
                <a:gd name="T95" fmla="*/ 821094 w 821094"/>
                <a:gd name="T96" fmla="*/ 1057419 h 105741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21094" h="1057419">
                  <a:moveTo>
                    <a:pt x="584507" y="0"/>
                  </a:moveTo>
                  <a:cubicBezTo>
                    <a:pt x="681925" y="0"/>
                    <a:pt x="765427" y="27827"/>
                    <a:pt x="821094" y="55654"/>
                  </a:cubicBezTo>
                  <a:cubicBezTo>
                    <a:pt x="821094" y="55654"/>
                    <a:pt x="821094" y="55654"/>
                    <a:pt x="779343" y="236528"/>
                  </a:cubicBezTo>
                  <a:cubicBezTo>
                    <a:pt x="737593" y="208701"/>
                    <a:pt x="668009" y="194788"/>
                    <a:pt x="598425" y="194788"/>
                  </a:cubicBezTo>
                  <a:cubicBezTo>
                    <a:pt x="528840" y="194788"/>
                    <a:pt x="459256" y="222615"/>
                    <a:pt x="403589" y="278268"/>
                  </a:cubicBezTo>
                  <a:cubicBezTo>
                    <a:pt x="389672" y="306095"/>
                    <a:pt x="361838" y="333922"/>
                    <a:pt x="361838" y="375662"/>
                  </a:cubicBezTo>
                  <a:cubicBezTo>
                    <a:pt x="361838" y="375662"/>
                    <a:pt x="361838" y="375662"/>
                    <a:pt x="751510" y="375662"/>
                  </a:cubicBezTo>
                  <a:cubicBezTo>
                    <a:pt x="751510" y="375662"/>
                    <a:pt x="751510" y="375662"/>
                    <a:pt x="751510" y="486969"/>
                  </a:cubicBezTo>
                  <a:cubicBezTo>
                    <a:pt x="751510" y="486969"/>
                    <a:pt x="751510" y="486969"/>
                    <a:pt x="334004" y="486969"/>
                  </a:cubicBezTo>
                  <a:cubicBezTo>
                    <a:pt x="334004" y="514796"/>
                    <a:pt x="334004" y="528710"/>
                    <a:pt x="334004" y="542623"/>
                  </a:cubicBezTo>
                  <a:cubicBezTo>
                    <a:pt x="334004" y="556536"/>
                    <a:pt x="334004" y="556536"/>
                    <a:pt x="334004" y="570450"/>
                  </a:cubicBezTo>
                  <a:cubicBezTo>
                    <a:pt x="334004" y="570450"/>
                    <a:pt x="334004" y="570450"/>
                    <a:pt x="751510" y="570450"/>
                  </a:cubicBezTo>
                  <a:cubicBezTo>
                    <a:pt x="751510" y="570450"/>
                    <a:pt x="751510" y="570450"/>
                    <a:pt x="751510" y="681757"/>
                  </a:cubicBezTo>
                  <a:cubicBezTo>
                    <a:pt x="751510" y="681757"/>
                    <a:pt x="751510" y="681757"/>
                    <a:pt x="347921" y="681757"/>
                  </a:cubicBezTo>
                  <a:cubicBezTo>
                    <a:pt x="361838" y="723497"/>
                    <a:pt x="375755" y="765238"/>
                    <a:pt x="403589" y="793064"/>
                  </a:cubicBezTo>
                  <a:cubicBezTo>
                    <a:pt x="459256" y="848718"/>
                    <a:pt x="528840" y="862631"/>
                    <a:pt x="612341" y="862631"/>
                  </a:cubicBezTo>
                  <a:cubicBezTo>
                    <a:pt x="681925" y="862631"/>
                    <a:pt x="751510" y="848718"/>
                    <a:pt x="793260" y="820891"/>
                  </a:cubicBezTo>
                  <a:cubicBezTo>
                    <a:pt x="793260" y="820891"/>
                    <a:pt x="793260" y="820891"/>
                    <a:pt x="821094" y="1001766"/>
                  </a:cubicBezTo>
                  <a:cubicBezTo>
                    <a:pt x="779343" y="1029592"/>
                    <a:pt x="681925" y="1057419"/>
                    <a:pt x="584507" y="1057419"/>
                  </a:cubicBezTo>
                  <a:cubicBezTo>
                    <a:pt x="431422" y="1057419"/>
                    <a:pt x="278337" y="1001766"/>
                    <a:pt x="194836" y="876545"/>
                  </a:cubicBezTo>
                  <a:cubicBezTo>
                    <a:pt x="153085" y="834805"/>
                    <a:pt x="125252" y="765238"/>
                    <a:pt x="111335" y="681757"/>
                  </a:cubicBezTo>
                  <a:cubicBezTo>
                    <a:pt x="111335" y="681757"/>
                    <a:pt x="111335" y="681757"/>
                    <a:pt x="0" y="681757"/>
                  </a:cubicBezTo>
                  <a:cubicBezTo>
                    <a:pt x="0" y="681757"/>
                    <a:pt x="0" y="681757"/>
                    <a:pt x="0" y="570450"/>
                  </a:cubicBezTo>
                  <a:cubicBezTo>
                    <a:pt x="0" y="570450"/>
                    <a:pt x="0" y="570450"/>
                    <a:pt x="97418" y="570450"/>
                  </a:cubicBezTo>
                  <a:cubicBezTo>
                    <a:pt x="97418" y="556536"/>
                    <a:pt x="97418" y="542623"/>
                    <a:pt x="97418" y="542623"/>
                  </a:cubicBezTo>
                  <a:cubicBezTo>
                    <a:pt x="97418" y="528710"/>
                    <a:pt x="97418" y="514796"/>
                    <a:pt x="97418" y="486969"/>
                  </a:cubicBezTo>
                  <a:cubicBezTo>
                    <a:pt x="97418" y="486969"/>
                    <a:pt x="97418" y="486969"/>
                    <a:pt x="0" y="486969"/>
                  </a:cubicBezTo>
                  <a:cubicBezTo>
                    <a:pt x="0" y="486969"/>
                    <a:pt x="0" y="486969"/>
                    <a:pt x="0" y="375662"/>
                  </a:cubicBezTo>
                  <a:cubicBezTo>
                    <a:pt x="0" y="375662"/>
                    <a:pt x="0" y="375662"/>
                    <a:pt x="111335" y="375662"/>
                  </a:cubicBezTo>
                  <a:cubicBezTo>
                    <a:pt x="125252" y="292182"/>
                    <a:pt x="167002" y="222615"/>
                    <a:pt x="222669" y="166961"/>
                  </a:cubicBezTo>
                  <a:cubicBezTo>
                    <a:pt x="306171" y="69567"/>
                    <a:pt x="431422" y="0"/>
                    <a:pt x="58450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37" name="KSO_Shape"/>
            <p:cNvSpPr/>
            <p:nvPr/>
          </p:nvSpPr>
          <p:spPr>
            <a:xfrm>
              <a:off x="6005946" y="2563362"/>
              <a:ext cx="180975" cy="265112"/>
            </a:xfrm>
            <a:custGeom>
              <a:avLst/>
              <a:gdLst>
                <a:gd name="connsiteX0" fmla="*/ 487089 w 709759"/>
                <a:gd name="connsiteY0" fmla="*/ 0 h 1043506"/>
                <a:gd name="connsiteX1" fmla="*/ 681925 w 709759"/>
                <a:gd name="connsiteY1" fmla="*/ 41740 h 1043506"/>
                <a:gd name="connsiteX2" fmla="*/ 640175 w 709759"/>
                <a:gd name="connsiteY2" fmla="*/ 222615 h 1043506"/>
                <a:gd name="connsiteX3" fmla="*/ 501006 w 709759"/>
                <a:gd name="connsiteY3" fmla="*/ 194788 h 1043506"/>
                <a:gd name="connsiteX4" fmla="*/ 361838 w 709759"/>
                <a:gd name="connsiteY4" fmla="*/ 347835 h 1043506"/>
                <a:gd name="connsiteX5" fmla="*/ 375755 w 709759"/>
                <a:gd name="connsiteY5" fmla="*/ 459143 h 1043506"/>
                <a:gd name="connsiteX6" fmla="*/ 584507 w 709759"/>
                <a:gd name="connsiteY6" fmla="*/ 459143 h 1043506"/>
                <a:gd name="connsiteX7" fmla="*/ 584507 w 709759"/>
                <a:gd name="connsiteY7" fmla="*/ 626104 h 1043506"/>
                <a:gd name="connsiteX8" fmla="*/ 389672 w 709759"/>
                <a:gd name="connsiteY8" fmla="*/ 626104 h 1043506"/>
                <a:gd name="connsiteX9" fmla="*/ 375755 w 709759"/>
                <a:gd name="connsiteY9" fmla="*/ 737411 h 1043506"/>
                <a:gd name="connsiteX10" fmla="*/ 292254 w 709759"/>
                <a:gd name="connsiteY10" fmla="*/ 848718 h 1043506"/>
                <a:gd name="connsiteX11" fmla="*/ 709759 w 709759"/>
                <a:gd name="connsiteY11" fmla="*/ 848718 h 1043506"/>
                <a:gd name="connsiteX12" fmla="*/ 709759 w 709759"/>
                <a:gd name="connsiteY12" fmla="*/ 1043506 h 1043506"/>
                <a:gd name="connsiteX13" fmla="*/ 0 w 709759"/>
                <a:gd name="connsiteY13" fmla="*/ 1043506 h 1043506"/>
                <a:gd name="connsiteX14" fmla="*/ 0 w 709759"/>
                <a:gd name="connsiteY14" fmla="*/ 918285 h 1043506"/>
                <a:gd name="connsiteX15" fmla="*/ 180919 w 709759"/>
                <a:gd name="connsiteY15" fmla="*/ 681757 h 1043506"/>
                <a:gd name="connsiteX16" fmla="*/ 167002 w 709759"/>
                <a:gd name="connsiteY16" fmla="*/ 626104 h 1043506"/>
                <a:gd name="connsiteX17" fmla="*/ 13917 w 709759"/>
                <a:gd name="connsiteY17" fmla="*/ 626104 h 1043506"/>
                <a:gd name="connsiteX18" fmla="*/ 13917 w 709759"/>
                <a:gd name="connsiteY18" fmla="*/ 459143 h 1043506"/>
                <a:gd name="connsiteX19" fmla="*/ 139168 w 709759"/>
                <a:gd name="connsiteY19" fmla="*/ 459143 h 1043506"/>
                <a:gd name="connsiteX20" fmla="*/ 139168 w 709759"/>
                <a:gd name="connsiteY20" fmla="*/ 333922 h 1043506"/>
                <a:gd name="connsiteX21" fmla="*/ 487089 w 709759"/>
                <a:gd name="connsiteY21" fmla="*/ 0 h 104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9759" h="1043506">
                  <a:moveTo>
                    <a:pt x="487089" y="0"/>
                  </a:moveTo>
                  <a:cubicBezTo>
                    <a:pt x="570591" y="0"/>
                    <a:pt x="640175" y="27827"/>
                    <a:pt x="681925" y="41740"/>
                  </a:cubicBezTo>
                  <a:cubicBezTo>
                    <a:pt x="681925" y="41740"/>
                    <a:pt x="681925" y="41740"/>
                    <a:pt x="640175" y="222615"/>
                  </a:cubicBezTo>
                  <a:cubicBezTo>
                    <a:pt x="598424" y="208701"/>
                    <a:pt x="556674" y="194788"/>
                    <a:pt x="501006" y="194788"/>
                  </a:cubicBezTo>
                  <a:cubicBezTo>
                    <a:pt x="389672" y="194788"/>
                    <a:pt x="361838" y="264355"/>
                    <a:pt x="361838" y="347835"/>
                  </a:cubicBezTo>
                  <a:cubicBezTo>
                    <a:pt x="361838" y="389576"/>
                    <a:pt x="361838" y="417402"/>
                    <a:pt x="375755" y="459143"/>
                  </a:cubicBezTo>
                  <a:cubicBezTo>
                    <a:pt x="375755" y="459143"/>
                    <a:pt x="375755" y="459143"/>
                    <a:pt x="584507" y="459143"/>
                  </a:cubicBezTo>
                  <a:cubicBezTo>
                    <a:pt x="584507" y="459143"/>
                    <a:pt x="584507" y="459143"/>
                    <a:pt x="584507" y="626104"/>
                  </a:cubicBezTo>
                  <a:cubicBezTo>
                    <a:pt x="584507" y="626104"/>
                    <a:pt x="584507" y="626104"/>
                    <a:pt x="389672" y="626104"/>
                  </a:cubicBezTo>
                  <a:cubicBezTo>
                    <a:pt x="389672" y="667844"/>
                    <a:pt x="389672" y="695671"/>
                    <a:pt x="375755" y="737411"/>
                  </a:cubicBezTo>
                  <a:cubicBezTo>
                    <a:pt x="361838" y="779151"/>
                    <a:pt x="334004" y="806978"/>
                    <a:pt x="292254" y="848718"/>
                  </a:cubicBezTo>
                  <a:cubicBezTo>
                    <a:pt x="292254" y="848718"/>
                    <a:pt x="292254" y="848718"/>
                    <a:pt x="709759" y="848718"/>
                  </a:cubicBezTo>
                  <a:lnTo>
                    <a:pt x="709759" y="1043506"/>
                  </a:lnTo>
                  <a:cubicBezTo>
                    <a:pt x="709759" y="1043506"/>
                    <a:pt x="709759" y="1043506"/>
                    <a:pt x="0" y="1043506"/>
                  </a:cubicBezTo>
                  <a:cubicBezTo>
                    <a:pt x="0" y="1043506"/>
                    <a:pt x="0" y="1043506"/>
                    <a:pt x="0" y="918285"/>
                  </a:cubicBezTo>
                  <a:cubicBezTo>
                    <a:pt x="83501" y="876545"/>
                    <a:pt x="167002" y="793065"/>
                    <a:pt x="180919" y="681757"/>
                  </a:cubicBezTo>
                  <a:cubicBezTo>
                    <a:pt x="180919" y="667844"/>
                    <a:pt x="180919" y="640017"/>
                    <a:pt x="167002" y="626104"/>
                  </a:cubicBezTo>
                  <a:cubicBezTo>
                    <a:pt x="167002" y="626104"/>
                    <a:pt x="167002" y="626104"/>
                    <a:pt x="13917" y="626104"/>
                  </a:cubicBezTo>
                  <a:cubicBezTo>
                    <a:pt x="13917" y="626104"/>
                    <a:pt x="13917" y="626104"/>
                    <a:pt x="13917" y="459143"/>
                  </a:cubicBezTo>
                  <a:cubicBezTo>
                    <a:pt x="13917" y="459143"/>
                    <a:pt x="13917" y="459143"/>
                    <a:pt x="139168" y="459143"/>
                  </a:cubicBezTo>
                  <a:cubicBezTo>
                    <a:pt x="139168" y="417402"/>
                    <a:pt x="139168" y="375662"/>
                    <a:pt x="139168" y="333922"/>
                  </a:cubicBezTo>
                  <a:cubicBezTo>
                    <a:pt x="139168" y="139134"/>
                    <a:pt x="278337" y="0"/>
                    <a:pt x="48708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8" name="KSO_Shape"/>
            <p:cNvSpPr/>
            <p:nvPr/>
          </p:nvSpPr>
          <p:spPr>
            <a:xfrm>
              <a:off x="5993246" y="4131812"/>
              <a:ext cx="231775" cy="242887"/>
            </a:xfrm>
            <a:custGeom>
              <a:avLst/>
              <a:gdLst>
                <a:gd name="connsiteX0" fmla="*/ 0 w 2171135"/>
                <a:gd name="connsiteY0" fmla="*/ 0 h 2277283"/>
                <a:gd name="connsiteX1" fmla="*/ 504915 w 2171135"/>
                <a:gd name="connsiteY1" fmla="*/ 0 h 2277283"/>
                <a:gd name="connsiteX2" fmla="*/ 1060322 w 2171135"/>
                <a:gd name="connsiteY2" fmla="*/ 860307 h 2277283"/>
                <a:gd name="connsiteX3" fmla="*/ 1615729 w 2171135"/>
                <a:gd name="connsiteY3" fmla="*/ 0 h 2277283"/>
                <a:gd name="connsiteX4" fmla="*/ 2171135 w 2171135"/>
                <a:gd name="connsiteY4" fmla="*/ 0 h 2277283"/>
                <a:gd name="connsiteX5" fmla="*/ 1464254 w 2171135"/>
                <a:gd name="connsiteY5" fmla="*/ 1062732 h 2277283"/>
                <a:gd name="connsiteX6" fmla="*/ 2120644 w 2171135"/>
                <a:gd name="connsiteY6" fmla="*/ 1062732 h 2277283"/>
                <a:gd name="connsiteX7" fmla="*/ 2120644 w 2171135"/>
                <a:gd name="connsiteY7" fmla="*/ 1265157 h 2277283"/>
                <a:gd name="connsiteX8" fmla="*/ 1363271 w 2171135"/>
                <a:gd name="connsiteY8" fmla="*/ 1265157 h 2277283"/>
                <a:gd name="connsiteX9" fmla="*/ 1363271 w 2171135"/>
                <a:gd name="connsiteY9" fmla="*/ 1467583 h 2277283"/>
                <a:gd name="connsiteX10" fmla="*/ 2120644 w 2171135"/>
                <a:gd name="connsiteY10" fmla="*/ 1467583 h 2277283"/>
                <a:gd name="connsiteX11" fmla="*/ 2120644 w 2171135"/>
                <a:gd name="connsiteY11" fmla="*/ 1670008 h 2277283"/>
                <a:gd name="connsiteX12" fmla="*/ 1363271 w 2171135"/>
                <a:gd name="connsiteY12" fmla="*/ 1670008 h 2277283"/>
                <a:gd name="connsiteX13" fmla="*/ 1363271 w 2171135"/>
                <a:gd name="connsiteY13" fmla="*/ 2277283 h 2277283"/>
                <a:gd name="connsiteX14" fmla="*/ 807864 w 2171135"/>
                <a:gd name="connsiteY14" fmla="*/ 2277283 h 2277283"/>
                <a:gd name="connsiteX15" fmla="*/ 807864 w 2171135"/>
                <a:gd name="connsiteY15" fmla="*/ 1670008 h 2277283"/>
                <a:gd name="connsiteX16" fmla="*/ 151475 w 2171135"/>
                <a:gd name="connsiteY16" fmla="*/ 1670008 h 2277283"/>
                <a:gd name="connsiteX17" fmla="*/ 151475 w 2171135"/>
                <a:gd name="connsiteY17" fmla="*/ 1467583 h 2277283"/>
                <a:gd name="connsiteX18" fmla="*/ 807864 w 2171135"/>
                <a:gd name="connsiteY18" fmla="*/ 1467583 h 2277283"/>
                <a:gd name="connsiteX19" fmla="*/ 807864 w 2171135"/>
                <a:gd name="connsiteY19" fmla="*/ 1265157 h 2277283"/>
                <a:gd name="connsiteX20" fmla="*/ 151475 w 2171135"/>
                <a:gd name="connsiteY20" fmla="*/ 1265157 h 2277283"/>
                <a:gd name="connsiteX21" fmla="*/ 151475 w 2171135"/>
                <a:gd name="connsiteY21" fmla="*/ 1062732 h 2277283"/>
                <a:gd name="connsiteX22" fmla="*/ 706881 w 2171135"/>
                <a:gd name="connsiteY22" fmla="*/ 1062732 h 2277283"/>
                <a:gd name="connsiteX23" fmla="*/ 0 w 2171135"/>
                <a:gd name="connsiteY23" fmla="*/ 0 h 2277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171135" h="2277283">
                  <a:moveTo>
                    <a:pt x="0" y="0"/>
                  </a:moveTo>
                  <a:cubicBezTo>
                    <a:pt x="504915" y="0"/>
                    <a:pt x="504915" y="0"/>
                    <a:pt x="504915" y="0"/>
                  </a:cubicBezTo>
                  <a:cubicBezTo>
                    <a:pt x="1060322" y="860307"/>
                    <a:pt x="1060322" y="860307"/>
                    <a:pt x="1060322" y="860307"/>
                  </a:cubicBezTo>
                  <a:cubicBezTo>
                    <a:pt x="1615729" y="0"/>
                    <a:pt x="1615729" y="0"/>
                    <a:pt x="1615729" y="0"/>
                  </a:cubicBezTo>
                  <a:cubicBezTo>
                    <a:pt x="2171135" y="0"/>
                    <a:pt x="2171135" y="0"/>
                    <a:pt x="2171135" y="0"/>
                  </a:cubicBezTo>
                  <a:cubicBezTo>
                    <a:pt x="1464254" y="1062732"/>
                    <a:pt x="1464254" y="1062732"/>
                    <a:pt x="1464254" y="1062732"/>
                  </a:cubicBezTo>
                  <a:cubicBezTo>
                    <a:pt x="2120644" y="1062732"/>
                    <a:pt x="2120644" y="1062732"/>
                    <a:pt x="2120644" y="1062732"/>
                  </a:cubicBezTo>
                  <a:cubicBezTo>
                    <a:pt x="2120644" y="1265157"/>
                    <a:pt x="2120644" y="1265157"/>
                    <a:pt x="2120644" y="1265157"/>
                  </a:cubicBezTo>
                  <a:cubicBezTo>
                    <a:pt x="1363271" y="1265157"/>
                    <a:pt x="1363271" y="1265157"/>
                    <a:pt x="1363271" y="1265157"/>
                  </a:cubicBezTo>
                  <a:cubicBezTo>
                    <a:pt x="1363271" y="1467583"/>
                    <a:pt x="1363271" y="1467583"/>
                    <a:pt x="1363271" y="1467583"/>
                  </a:cubicBezTo>
                  <a:cubicBezTo>
                    <a:pt x="2120644" y="1467583"/>
                    <a:pt x="2120644" y="1467583"/>
                    <a:pt x="2120644" y="1467583"/>
                  </a:cubicBezTo>
                  <a:cubicBezTo>
                    <a:pt x="2120644" y="1670008"/>
                    <a:pt x="2120644" y="1670008"/>
                    <a:pt x="2120644" y="1670008"/>
                  </a:cubicBezTo>
                  <a:cubicBezTo>
                    <a:pt x="1363271" y="1670008"/>
                    <a:pt x="1363271" y="1670008"/>
                    <a:pt x="1363271" y="1670008"/>
                  </a:cubicBezTo>
                  <a:cubicBezTo>
                    <a:pt x="1363271" y="2277283"/>
                    <a:pt x="1363271" y="2277283"/>
                    <a:pt x="1363271" y="2277283"/>
                  </a:cubicBezTo>
                  <a:cubicBezTo>
                    <a:pt x="807864" y="2277283"/>
                    <a:pt x="807864" y="2277283"/>
                    <a:pt x="807864" y="2277283"/>
                  </a:cubicBezTo>
                  <a:cubicBezTo>
                    <a:pt x="807864" y="1670008"/>
                    <a:pt x="807864" y="1670008"/>
                    <a:pt x="807864" y="1670008"/>
                  </a:cubicBezTo>
                  <a:cubicBezTo>
                    <a:pt x="151475" y="1670008"/>
                    <a:pt x="151475" y="1670008"/>
                    <a:pt x="151475" y="1670008"/>
                  </a:cubicBezTo>
                  <a:cubicBezTo>
                    <a:pt x="151475" y="1467583"/>
                    <a:pt x="151475" y="1467583"/>
                    <a:pt x="151475" y="1467583"/>
                  </a:cubicBezTo>
                  <a:cubicBezTo>
                    <a:pt x="807864" y="1467583"/>
                    <a:pt x="807864" y="1467583"/>
                    <a:pt x="807864" y="1467583"/>
                  </a:cubicBezTo>
                  <a:cubicBezTo>
                    <a:pt x="807864" y="1265157"/>
                    <a:pt x="807864" y="1265157"/>
                    <a:pt x="807864" y="1265157"/>
                  </a:cubicBezTo>
                  <a:cubicBezTo>
                    <a:pt x="151475" y="1265157"/>
                    <a:pt x="151475" y="1265157"/>
                    <a:pt x="151475" y="1265157"/>
                  </a:cubicBezTo>
                  <a:cubicBezTo>
                    <a:pt x="151475" y="1062732"/>
                    <a:pt x="151475" y="1062732"/>
                    <a:pt x="151475" y="1062732"/>
                  </a:cubicBezTo>
                  <a:cubicBezTo>
                    <a:pt x="706881" y="1062732"/>
                    <a:pt x="706881" y="1062732"/>
                    <a:pt x="706881" y="106273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9" name="KSO_Shape"/>
            <p:cNvSpPr>
              <a:spLocks/>
            </p:cNvSpPr>
            <p:nvPr/>
          </p:nvSpPr>
          <p:spPr bwMode="auto">
            <a:xfrm>
              <a:off x="6021821" y="5608187"/>
              <a:ext cx="166687" cy="300037"/>
            </a:xfrm>
            <a:custGeom>
              <a:avLst/>
              <a:gdLst>
                <a:gd name="T0" fmla="*/ 479852 w 709759"/>
                <a:gd name="T1" fmla="*/ 0 h 1280034"/>
                <a:gd name="T2" fmla="*/ 743770 w 709759"/>
                <a:gd name="T3" fmla="*/ 0 h 1280034"/>
                <a:gd name="T4" fmla="*/ 743770 w 709759"/>
                <a:gd name="T5" fmla="*/ 238754 h 1280034"/>
                <a:gd name="T6" fmla="*/ 1151645 w 709759"/>
                <a:gd name="T7" fmla="*/ 310382 h 1280034"/>
                <a:gd name="T8" fmla="*/ 1055676 w 709759"/>
                <a:gd name="T9" fmla="*/ 620762 h 1280034"/>
                <a:gd name="T10" fmla="*/ 671793 w 709759"/>
                <a:gd name="T11" fmla="*/ 525259 h 1280034"/>
                <a:gd name="T12" fmla="*/ 431866 w 709759"/>
                <a:gd name="T13" fmla="*/ 692387 h 1280034"/>
                <a:gd name="T14" fmla="*/ 767763 w 709759"/>
                <a:gd name="T15" fmla="*/ 907267 h 1280034"/>
                <a:gd name="T16" fmla="*/ 1223621 w 709759"/>
                <a:gd name="T17" fmla="*/ 1432527 h 1280034"/>
                <a:gd name="T18" fmla="*/ 743770 w 709759"/>
                <a:gd name="T19" fmla="*/ 1910034 h 1280034"/>
                <a:gd name="T20" fmla="*/ 743770 w 709759"/>
                <a:gd name="T21" fmla="*/ 2196538 h 1280034"/>
                <a:gd name="T22" fmla="*/ 479852 w 709759"/>
                <a:gd name="T23" fmla="*/ 2196538 h 1280034"/>
                <a:gd name="T24" fmla="*/ 479852 w 709759"/>
                <a:gd name="T25" fmla="*/ 1933909 h 1280034"/>
                <a:gd name="T26" fmla="*/ 0 w 709759"/>
                <a:gd name="T27" fmla="*/ 1814531 h 1280034"/>
                <a:gd name="T28" fmla="*/ 95970 w 709759"/>
                <a:gd name="T29" fmla="*/ 1504152 h 1280034"/>
                <a:gd name="T30" fmla="*/ 551831 w 709759"/>
                <a:gd name="T31" fmla="*/ 1623528 h 1280034"/>
                <a:gd name="T32" fmla="*/ 815749 w 709759"/>
                <a:gd name="T33" fmla="*/ 1456401 h 1280034"/>
                <a:gd name="T34" fmla="*/ 527838 w 709759"/>
                <a:gd name="T35" fmla="*/ 1217646 h 1280034"/>
                <a:gd name="T36" fmla="*/ 23993 w 709759"/>
                <a:gd name="T37" fmla="*/ 740138 h 1280034"/>
                <a:gd name="T38" fmla="*/ 479852 w 709759"/>
                <a:gd name="T39" fmla="*/ 238754 h 1280034"/>
                <a:gd name="T40" fmla="*/ 479852 w 709759"/>
                <a:gd name="T41" fmla="*/ 0 h 12800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09759"/>
                <a:gd name="T64" fmla="*/ 0 h 1280034"/>
                <a:gd name="T65" fmla="*/ 709759 w 709759"/>
                <a:gd name="T66" fmla="*/ 1280034 h 12800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09759" h="1280034">
                  <a:moveTo>
                    <a:pt x="278337" y="0"/>
                  </a:moveTo>
                  <a:cubicBezTo>
                    <a:pt x="431422" y="0"/>
                    <a:pt x="431422" y="0"/>
                    <a:pt x="431422" y="0"/>
                  </a:cubicBezTo>
                  <a:cubicBezTo>
                    <a:pt x="431422" y="139134"/>
                    <a:pt x="431422" y="139134"/>
                    <a:pt x="431422" y="139134"/>
                  </a:cubicBezTo>
                  <a:cubicBezTo>
                    <a:pt x="542757" y="139134"/>
                    <a:pt x="612342" y="166961"/>
                    <a:pt x="668009" y="180875"/>
                  </a:cubicBezTo>
                  <a:cubicBezTo>
                    <a:pt x="612342" y="361749"/>
                    <a:pt x="612342" y="361749"/>
                    <a:pt x="612342" y="361749"/>
                  </a:cubicBezTo>
                  <a:cubicBezTo>
                    <a:pt x="584508" y="347835"/>
                    <a:pt x="501007" y="306095"/>
                    <a:pt x="389672" y="306095"/>
                  </a:cubicBezTo>
                  <a:cubicBezTo>
                    <a:pt x="292254" y="306095"/>
                    <a:pt x="250503" y="361749"/>
                    <a:pt x="250503" y="403489"/>
                  </a:cubicBezTo>
                  <a:cubicBezTo>
                    <a:pt x="250503" y="445229"/>
                    <a:pt x="306171" y="486970"/>
                    <a:pt x="445339" y="528710"/>
                  </a:cubicBezTo>
                  <a:cubicBezTo>
                    <a:pt x="640175" y="598277"/>
                    <a:pt x="709759" y="681757"/>
                    <a:pt x="709759" y="834805"/>
                  </a:cubicBezTo>
                  <a:cubicBezTo>
                    <a:pt x="709759" y="973939"/>
                    <a:pt x="612342" y="1085246"/>
                    <a:pt x="431422" y="1113073"/>
                  </a:cubicBezTo>
                  <a:cubicBezTo>
                    <a:pt x="431422" y="1280034"/>
                    <a:pt x="431422" y="1280034"/>
                    <a:pt x="431422" y="1280034"/>
                  </a:cubicBezTo>
                  <a:cubicBezTo>
                    <a:pt x="278337" y="1280034"/>
                    <a:pt x="278337" y="1280034"/>
                    <a:pt x="278337" y="1280034"/>
                  </a:cubicBezTo>
                  <a:cubicBezTo>
                    <a:pt x="278337" y="1126986"/>
                    <a:pt x="278337" y="1126986"/>
                    <a:pt x="278337" y="1126986"/>
                  </a:cubicBezTo>
                  <a:cubicBezTo>
                    <a:pt x="167002" y="1126986"/>
                    <a:pt x="69584" y="1099160"/>
                    <a:pt x="0" y="1057419"/>
                  </a:cubicBezTo>
                  <a:cubicBezTo>
                    <a:pt x="55667" y="876545"/>
                    <a:pt x="55667" y="876545"/>
                    <a:pt x="55667" y="876545"/>
                  </a:cubicBezTo>
                  <a:cubicBezTo>
                    <a:pt x="125252" y="918285"/>
                    <a:pt x="208753" y="946112"/>
                    <a:pt x="320088" y="946112"/>
                  </a:cubicBezTo>
                  <a:cubicBezTo>
                    <a:pt x="403589" y="946112"/>
                    <a:pt x="473173" y="918285"/>
                    <a:pt x="473173" y="848718"/>
                  </a:cubicBezTo>
                  <a:cubicBezTo>
                    <a:pt x="473173" y="793065"/>
                    <a:pt x="417506" y="751324"/>
                    <a:pt x="306171" y="709584"/>
                  </a:cubicBezTo>
                  <a:cubicBezTo>
                    <a:pt x="125252" y="653930"/>
                    <a:pt x="13917" y="584363"/>
                    <a:pt x="13917" y="431316"/>
                  </a:cubicBezTo>
                  <a:cubicBezTo>
                    <a:pt x="13917" y="292182"/>
                    <a:pt x="111335" y="180875"/>
                    <a:pt x="278337" y="139134"/>
                  </a:cubicBezTo>
                  <a:cubicBezTo>
                    <a:pt x="278337" y="0"/>
                    <a:pt x="278337" y="0"/>
                    <a:pt x="27833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2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/>
              <a:endParaRPr lang="zh-CN" altLang="en-US">
                <a:solidFill>
                  <a:schemeClr val="tx2">
                    <a:lumMod val="75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65014" y="5056132"/>
            <a:ext cx="2481776" cy="1481933"/>
            <a:chOff x="2040714" y="4677566"/>
            <a:chExt cx="2481776" cy="1643067"/>
          </a:xfrm>
        </p:grpSpPr>
        <p:sp>
          <p:nvSpPr>
            <p:cNvPr id="41" name="圆角矩形 40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2169496" y="4804284"/>
              <a:ext cx="2217420" cy="1385885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2" name="等腰三角形 1"/>
          <p:cNvSpPr/>
          <p:nvPr/>
        </p:nvSpPr>
        <p:spPr>
          <a:xfrm rot="5400000">
            <a:off x="5331919" y="5662873"/>
            <a:ext cx="263525" cy="227177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2482846" y="5536260"/>
            <a:ext cx="189902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2160780" y="2004106"/>
            <a:ext cx="2481776" cy="1481933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2954184" y="5171452"/>
            <a:ext cx="1526758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28"/>
          <p:cNvSpPr txBox="1">
            <a:spLocks noChangeArrowheads="1"/>
          </p:cNvSpPr>
          <p:nvPr/>
        </p:nvSpPr>
        <p:spPr bwMode="auto">
          <a:xfrm>
            <a:off x="4868286" y="980624"/>
            <a:ext cx="9001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  <a:latin typeface="Helvetica"/>
              </a:rPr>
              <a:t>2016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Helvetica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7696406" y="1013219"/>
            <a:ext cx="2481776" cy="1481933"/>
            <a:chOff x="2040714" y="4677566"/>
            <a:chExt cx="2481776" cy="1643067"/>
          </a:xfrm>
        </p:grpSpPr>
        <p:sp>
          <p:nvSpPr>
            <p:cNvPr id="59" name="圆角矩形 58"/>
            <p:cNvSpPr/>
            <p:nvPr/>
          </p:nvSpPr>
          <p:spPr>
            <a:xfrm>
              <a:off x="2040714" y="4677566"/>
              <a:ext cx="2481776" cy="1643067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2169496" y="4804284"/>
              <a:ext cx="2217420" cy="1385885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61" name="等腰三角形 60"/>
          <p:cNvSpPr/>
          <p:nvPr/>
        </p:nvSpPr>
        <p:spPr>
          <a:xfrm rot="5400000">
            <a:off x="5248124" y="2583123"/>
            <a:ext cx="263525" cy="227177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>
            <a:off x="7932993" y="3574199"/>
            <a:ext cx="2481776" cy="1481933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3" name="等腰三角形 62"/>
          <p:cNvSpPr/>
          <p:nvPr/>
        </p:nvSpPr>
        <p:spPr>
          <a:xfrm rot="16200000">
            <a:off x="6895911" y="4101564"/>
            <a:ext cx="263525" cy="227177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16200000">
            <a:off x="6932963" y="1708806"/>
            <a:ext cx="263525" cy="227177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8256286" y="4050984"/>
            <a:ext cx="189902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727624" y="3686176"/>
            <a:ext cx="1526758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521745" y="2457763"/>
            <a:ext cx="189902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2993083" y="2092955"/>
            <a:ext cx="1526758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012204" y="1518976"/>
            <a:ext cx="189902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483542" y="1154168"/>
            <a:ext cx="1526758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314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5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750"/>
                            </p:stCondLst>
                            <p:childTnLst>
                              <p:par>
                                <p:cTn id="8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75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250"/>
                            </p:stCondLst>
                            <p:childTnLst>
                              <p:par>
                                <p:cTn id="10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5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25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5" grpId="0"/>
      <p:bldP spid="26" grpId="0"/>
      <p:bldP spid="27" grpId="0"/>
      <p:bldP spid="2" grpId="0" animBg="1"/>
      <p:bldP spid="44" grpId="0"/>
      <p:bldP spid="45" grpId="0" animBg="1"/>
      <p:bldP spid="46" grpId="0"/>
      <p:bldP spid="47" grpId="0"/>
      <p:bldP spid="61" grpId="0" animBg="1"/>
      <p:bldP spid="62" grpId="0" animBg="1"/>
      <p:bldP spid="63" grpId="0" animBg="1"/>
      <p:bldP spid="64" grpId="0" animBg="1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五边形 34"/>
          <p:cNvSpPr/>
          <p:nvPr/>
        </p:nvSpPr>
        <p:spPr>
          <a:xfrm>
            <a:off x="5889942" y="3100872"/>
            <a:ext cx="2073979" cy="775301"/>
          </a:xfrm>
          <a:prstGeom prst="homePlat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/>
          </a:p>
        </p:txBody>
      </p:sp>
      <p:sp>
        <p:nvSpPr>
          <p:cNvPr id="36" name="五边形 35"/>
          <p:cNvSpPr/>
          <p:nvPr/>
        </p:nvSpPr>
        <p:spPr>
          <a:xfrm>
            <a:off x="4047298" y="3100872"/>
            <a:ext cx="2073979" cy="775301"/>
          </a:xfrm>
          <a:prstGeom prst="homePlat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/>
          </a:p>
        </p:txBody>
      </p:sp>
      <p:sp>
        <p:nvSpPr>
          <p:cNvPr id="39" name="五边形 38"/>
          <p:cNvSpPr/>
          <p:nvPr/>
        </p:nvSpPr>
        <p:spPr>
          <a:xfrm>
            <a:off x="2251279" y="3100872"/>
            <a:ext cx="2073979" cy="775301"/>
          </a:xfrm>
          <a:prstGeom prst="homePlat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/>
          </a:p>
        </p:txBody>
      </p:sp>
      <p:sp>
        <p:nvSpPr>
          <p:cNvPr id="40" name="五边形 39"/>
          <p:cNvSpPr/>
          <p:nvPr/>
        </p:nvSpPr>
        <p:spPr>
          <a:xfrm>
            <a:off x="455260" y="3100872"/>
            <a:ext cx="2073979" cy="775301"/>
          </a:xfrm>
          <a:prstGeom prst="homePlat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/>
          </a:p>
        </p:txBody>
      </p:sp>
      <p:sp>
        <p:nvSpPr>
          <p:cNvPr id="11" name="矩形 10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5" name="泪滴形 4"/>
          <p:cNvSpPr/>
          <p:nvPr/>
        </p:nvSpPr>
        <p:spPr bwMode="auto">
          <a:xfrm rot="8100000">
            <a:off x="4736845" y="3687229"/>
            <a:ext cx="463550" cy="461964"/>
          </a:xfrm>
          <a:prstGeom prst="teardrop">
            <a:avLst>
              <a:gd name="adj" fmla="val 135775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泪滴形 5"/>
          <p:cNvSpPr/>
          <p:nvPr/>
        </p:nvSpPr>
        <p:spPr bwMode="auto">
          <a:xfrm rot="13500000" flipV="1">
            <a:off x="2917514" y="2869891"/>
            <a:ext cx="463550" cy="461962"/>
          </a:xfrm>
          <a:prstGeom prst="teardrop">
            <a:avLst>
              <a:gd name="adj" fmla="val 135775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泪滴形 3"/>
          <p:cNvSpPr/>
          <p:nvPr/>
        </p:nvSpPr>
        <p:spPr bwMode="auto">
          <a:xfrm rot="8100000">
            <a:off x="1085850" y="3702049"/>
            <a:ext cx="463550" cy="461964"/>
          </a:xfrm>
          <a:prstGeom prst="teardrop">
            <a:avLst>
              <a:gd name="adj" fmla="val 135775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b="1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泪滴形 17"/>
          <p:cNvSpPr/>
          <p:nvPr/>
        </p:nvSpPr>
        <p:spPr bwMode="auto">
          <a:xfrm rot="13500000" flipV="1">
            <a:off x="6527148" y="2782804"/>
            <a:ext cx="463550" cy="461962"/>
          </a:xfrm>
          <a:prstGeom prst="teardrop">
            <a:avLst>
              <a:gd name="adj" fmla="val 135775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88418" y="4608373"/>
            <a:ext cx="197151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3220" y="3264615"/>
            <a:ext cx="1489505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TEXT</a:t>
            </a:r>
            <a:endParaRPr lang="zh-CN" altLang="en-US" sz="1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77252" y="3250100"/>
            <a:ext cx="1573943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TEXT</a:t>
            </a:r>
            <a:endParaRPr lang="zh-CN" altLang="en-US" sz="1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478835" y="3256589"/>
            <a:ext cx="146708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TEXT</a:t>
            </a:r>
            <a:endParaRPr lang="zh-CN" altLang="en-US" sz="1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20412" y="3250100"/>
            <a:ext cx="1555872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TEXT</a:t>
            </a:r>
            <a:endParaRPr lang="zh-CN" altLang="en-US" sz="1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302508" y="1787063"/>
            <a:ext cx="197151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149758" y="4624693"/>
            <a:ext cx="197151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846709" y="1779893"/>
            <a:ext cx="197151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304362" y="1454186"/>
            <a:ext cx="3003029" cy="3983037"/>
            <a:chOff x="8304362" y="1454186"/>
            <a:chExt cx="3003029" cy="3983037"/>
          </a:xfrm>
        </p:grpSpPr>
        <p:pic>
          <p:nvPicPr>
            <p:cNvPr id="37" name="图片 2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304362" y="1454186"/>
              <a:ext cx="3003029" cy="3983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矩形 37"/>
            <p:cNvSpPr/>
            <p:nvPr/>
          </p:nvSpPr>
          <p:spPr>
            <a:xfrm>
              <a:off x="8627584" y="1901371"/>
              <a:ext cx="2316187" cy="311326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40"/>
          <p:cNvSpPr txBox="1">
            <a:spLocks noChangeArrowheads="1"/>
          </p:cNvSpPr>
          <p:nvPr/>
        </p:nvSpPr>
        <p:spPr bwMode="auto">
          <a:xfrm>
            <a:off x="9002924" y="2989556"/>
            <a:ext cx="174355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Calibri" pitchFamily="34" charset="0"/>
              </a:rPr>
              <a:t>POWER </a:t>
            </a:r>
          </a:p>
          <a:p>
            <a:r>
              <a:rPr lang="en-US" altLang="zh-CN" sz="3600" b="1" dirty="0">
                <a:solidFill>
                  <a:schemeClr val="bg1"/>
                </a:solidFill>
                <a:latin typeface="Calibri" pitchFamily="34" charset="0"/>
              </a:rPr>
              <a:t> YOUR</a:t>
            </a:r>
          </a:p>
          <a:p>
            <a:r>
              <a:rPr lang="en-US" altLang="zh-CN" sz="3600" b="1" dirty="0">
                <a:solidFill>
                  <a:schemeClr val="bg1"/>
                </a:solidFill>
                <a:latin typeface="Calibri" pitchFamily="34" charset="0"/>
              </a:rPr>
              <a:t> POINT</a:t>
            </a:r>
            <a:endParaRPr lang="zh-CN" altLang="en-US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9358553" y="2311878"/>
            <a:ext cx="687773" cy="510186"/>
            <a:chOff x="3175" y="1588"/>
            <a:chExt cx="6191250" cy="4592637"/>
          </a:xfrm>
          <a:solidFill>
            <a:schemeClr val="bg1"/>
          </a:solidFill>
        </p:grpSpPr>
        <p:sp>
          <p:nvSpPr>
            <p:cNvPr id="30" name="Freeform 36"/>
            <p:cNvSpPr>
              <a:spLocks/>
            </p:cNvSpPr>
            <p:nvPr/>
          </p:nvSpPr>
          <p:spPr bwMode="auto">
            <a:xfrm>
              <a:off x="2276475" y="1254125"/>
              <a:ext cx="3917950" cy="3340100"/>
            </a:xfrm>
            <a:custGeom>
              <a:avLst/>
              <a:gdLst>
                <a:gd name="T0" fmla="*/ 307 w 1043"/>
                <a:gd name="T1" fmla="*/ 513 h 889"/>
                <a:gd name="T2" fmla="*/ 280 w 1043"/>
                <a:gd name="T3" fmla="*/ 475 h 889"/>
                <a:gd name="T4" fmla="*/ 36 w 1043"/>
                <a:gd name="T5" fmla="*/ 134 h 889"/>
                <a:gd name="T6" fmla="*/ 82 w 1043"/>
                <a:gd name="T7" fmla="*/ 7 h 889"/>
                <a:gd name="T8" fmla="*/ 164 w 1043"/>
                <a:gd name="T9" fmla="*/ 43 h 889"/>
                <a:gd name="T10" fmla="*/ 339 w 1043"/>
                <a:gd name="T11" fmla="*/ 289 h 889"/>
                <a:gd name="T12" fmla="*/ 386 w 1043"/>
                <a:gd name="T13" fmla="*/ 309 h 889"/>
                <a:gd name="T14" fmla="*/ 384 w 1043"/>
                <a:gd name="T15" fmla="*/ 257 h 889"/>
                <a:gd name="T16" fmla="*/ 346 w 1043"/>
                <a:gd name="T17" fmla="*/ 203 h 889"/>
                <a:gd name="T18" fmla="*/ 433 w 1043"/>
                <a:gd name="T19" fmla="*/ 185 h 889"/>
                <a:gd name="T20" fmla="*/ 474 w 1043"/>
                <a:gd name="T21" fmla="*/ 204 h 889"/>
                <a:gd name="T22" fmla="*/ 511 w 1043"/>
                <a:gd name="T23" fmla="*/ 255 h 889"/>
                <a:gd name="T24" fmla="*/ 550 w 1043"/>
                <a:gd name="T25" fmla="*/ 264 h 889"/>
                <a:gd name="T26" fmla="*/ 555 w 1043"/>
                <a:gd name="T27" fmla="*/ 223 h 889"/>
                <a:gd name="T28" fmla="*/ 513 w 1043"/>
                <a:gd name="T29" fmla="*/ 163 h 889"/>
                <a:gd name="T30" fmla="*/ 595 w 1043"/>
                <a:gd name="T31" fmla="*/ 146 h 889"/>
                <a:gd name="T32" fmla="*/ 640 w 1043"/>
                <a:gd name="T33" fmla="*/ 167 h 889"/>
                <a:gd name="T34" fmla="*/ 670 w 1043"/>
                <a:gd name="T35" fmla="*/ 210 h 889"/>
                <a:gd name="T36" fmla="*/ 710 w 1043"/>
                <a:gd name="T37" fmla="*/ 217 h 889"/>
                <a:gd name="T38" fmla="*/ 714 w 1043"/>
                <a:gd name="T39" fmla="*/ 177 h 889"/>
                <a:gd name="T40" fmla="*/ 680 w 1043"/>
                <a:gd name="T41" fmla="*/ 129 h 889"/>
                <a:gd name="T42" fmla="*/ 805 w 1043"/>
                <a:gd name="T43" fmla="*/ 148 h 889"/>
                <a:gd name="T44" fmla="*/ 920 w 1043"/>
                <a:gd name="T45" fmla="*/ 314 h 889"/>
                <a:gd name="T46" fmla="*/ 955 w 1043"/>
                <a:gd name="T47" fmla="*/ 415 h 889"/>
                <a:gd name="T48" fmla="*/ 1043 w 1043"/>
                <a:gd name="T49" fmla="*/ 606 h 889"/>
                <a:gd name="T50" fmla="*/ 953 w 1043"/>
                <a:gd name="T51" fmla="*/ 669 h 889"/>
                <a:gd name="T52" fmla="*/ 658 w 1043"/>
                <a:gd name="T53" fmla="*/ 881 h 889"/>
                <a:gd name="T54" fmla="*/ 628 w 1043"/>
                <a:gd name="T55" fmla="*/ 881 h 889"/>
                <a:gd name="T56" fmla="*/ 190 w 1043"/>
                <a:gd name="T57" fmla="*/ 661 h 889"/>
                <a:gd name="T58" fmla="*/ 120 w 1043"/>
                <a:gd name="T59" fmla="*/ 623 h 889"/>
                <a:gd name="T60" fmla="*/ 132 w 1043"/>
                <a:gd name="T61" fmla="*/ 513 h 889"/>
                <a:gd name="T62" fmla="*/ 223 w 1043"/>
                <a:gd name="T63" fmla="*/ 499 h 889"/>
                <a:gd name="T64" fmla="*/ 307 w 1043"/>
                <a:gd name="T65" fmla="*/ 513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43" h="889">
                  <a:moveTo>
                    <a:pt x="307" y="513"/>
                  </a:moveTo>
                  <a:cubicBezTo>
                    <a:pt x="297" y="499"/>
                    <a:pt x="288" y="487"/>
                    <a:pt x="280" y="475"/>
                  </a:cubicBezTo>
                  <a:cubicBezTo>
                    <a:pt x="199" y="361"/>
                    <a:pt x="117" y="248"/>
                    <a:pt x="36" y="134"/>
                  </a:cubicBezTo>
                  <a:cubicBezTo>
                    <a:pt x="0" y="83"/>
                    <a:pt x="23" y="18"/>
                    <a:pt x="82" y="7"/>
                  </a:cubicBezTo>
                  <a:cubicBezTo>
                    <a:pt x="117" y="0"/>
                    <a:pt x="144" y="15"/>
                    <a:pt x="164" y="43"/>
                  </a:cubicBezTo>
                  <a:cubicBezTo>
                    <a:pt x="222" y="125"/>
                    <a:pt x="281" y="207"/>
                    <a:pt x="339" y="289"/>
                  </a:cubicBezTo>
                  <a:cubicBezTo>
                    <a:pt x="357" y="314"/>
                    <a:pt x="370" y="319"/>
                    <a:pt x="386" y="309"/>
                  </a:cubicBezTo>
                  <a:cubicBezTo>
                    <a:pt x="403" y="297"/>
                    <a:pt x="402" y="282"/>
                    <a:pt x="384" y="257"/>
                  </a:cubicBezTo>
                  <a:cubicBezTo>
                    <a:pt x="372" y="240"/>
                    <a:pt x="360" y="223"/>
                    <a:pt x="346" y="203"/>
                  </a:cubicBezTo>
                  <a:cubicBezTo>
                    <a:pt x="377" y="196"/>
                    <a:pt x="405" y="189"/>
                    <a:pt x="433" y="185"/>
                  </a:cubicBezTo>
                  <a:cubicBezTo>
                    <a:pt x="450" y="182"/>
                    <a:pt x="464" y="190"/>
                    <a:pt x="474" y="204"/>
                  </a:cubicBezTo>
                  <a:cubicBezTo>
                    <a:pt x="487" y="221"/>
                    <a:pt x="498" y="238"/>
                    <a:pt x="511" y="255"/>
                  </a:cubicBezTo>
                  <a:cubicBezTo>
                    <a:pt x="522" y="270"/>
                    <a:pt x="537" y="274"/>
                    <a:pt x="550" y="264"/>
                  </a:cubicBezTo>
                  <a:cubicBezTo>
                    <a:pt x="565" y="255"/>
                    <a:pt x="567" y="239"/>
                    <a:pt x="555" y="223"/>
                  </a:cubicBezTo>
                  <a:cubicBezTo>
                    <a:pt x="542" y="204"/>
                    <a:pt x="529" y="185"/>
                    <a:pt x="513" y="163"/>
                  </a:cubicBezTo>
                  <a:cubicBezTo>
                    <a:pt x="542" y="157"/>
                    <a:pt x="569" y="150"/>
                    <a:pt x="595" y="146"/>
                  </a:cubicBezTo>
                  <a:cubicBezTo>
                    <a:pt x="614" y="143"/>
                    <a:pt x="629" y="152"/>
                    <a:pt x="640" y="167"/>
                  </a:cubicBezTo>
                  <a:cubicBezTo>
                    <a:pt x="650" y="181"/>
                    <a:pt x="659" y="196"/>
                    <a:pt x="670" y="210"/>
                  </a:cubicBezTo>
                  <a:cubicBezTo>
                    <a:pt x="681" y="224"/>
                    <a:pt x="698" y="227"/>
                    <a:pt x="710" y="217"/>
                  </a:cubicBezTo>
                  <a:cubicBezTo>
                    <a:pt x="723" y="207"/>
                    <a:pt x="725" y="192"/>
                    <a:pt x="714" y="177"/>
                  </a:cubicBezTo>
                  <a:cubicBezTo>
                    <a:pt x="704" y="161"/>
                    <a:pt x="693" y="146"/>
                    <a:pt x="680" y="129"/>
                  </a:cubicBezTo>
                  <a:cubicBezTo>
                    <a:pt x="726" y="116"/>
                    <a:pt x="768" y="117"/>
                    <a:pt x="805" y="148"/>
                  </a:cubicBezTo>
                  <a:cubicBezTo>
                    <a:pt x="858" y="192"/>
                    <a:pt x="893" y="251"/>
                    <a:pt x="920" y="314"/>
                  </a:cubicBezTo>
                  <a:cubicBezTo>
                    <a:pt x="934" y="347"/>
                    <a:pt x="945" y="381"/>
                    <a:pt x="955" y="415"/>
                  </a:cubicBezTo>
                  <a:cubicBezTo>
                    <a:pt x="975" y="483"/>
                    <a:pt x="1000" y="547"/>
                    <a:pt x="1043" y="606"/>
                  </a:cubicBezTo>
                  <a:cubicBezTo>
                    <a:pt x="1012" y="628"/>
                    <a:pt x="983" y="649"/>
                    <a:pt x="953" y="669"/>
                  </a:cubicBezTo>
                  <a:cubicBezTo>
                    <a:pt x="855" y="740"/>
                    <a:pt x="756" y="810"/>
                    <a:pt x="658" y="881"/>
                  </a:cubicBezTo>
                  <a:cubicBezTo>
                    <a:pt x="646" y="889"/>
                    <a:pt x="639" y="889"/>
                    <a:pt x="628" y="881"/>
                  </a:cubicBezTo>
                  <a:cubicBezTo>
                    <a:pt x="495" y="782"/>
                    <a:pt x="348" y="711"/>
                    <a:pt x="190" y="661"/>
                  </a:cubicBezTo>
                  <a:cubicBezTo>
                    <a:pt x="165" y="653"/>
                    <a:pt x="140" y="640"/>
                    <a:pt x="120" y="623"/>
                  </a:cubicBezTo>
                  <a:cubicBezTo>
                    <a:pt x="84" y="591"/>
                    <a:pt x="91" y="538"/>
                    <a:pt x="132" y="513"/>
                  </a:cubicBezTo>
                  <a:cubicBezTo>
                    <a:pt x="160" y="495"/>
                    <a:pt x="192" y="494"/>
                    <a:pt x="223" y="499"/>
                  </a:cubicBezTo>
                  <a:cubicBezTo>
                    <a:pt x="250" y="503"/>
                    <a:pt x="276" y="508"/>
                    <a:pt x="307" y="5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37"/>
            <p:cNvSpPr>
              <a:spLocks/>
            </p:cNvSpPr>
            <p:nvPr/>
          </p:nvSpPr>
          <p:spPr bwMode="auto">
            <a:xfrm>
              <a:off x="3175" y="474663"/>
              <a:ext cx="2644775" cy="2330450"/>
            </a:xfrm>
            <a:custGeom>
              <a:avLst/>
              <a:gdLst>
                <a:gd name="T0" fmla="*/ 0 w 704"/>
                <a:gd name="T1" fmla="*/ 0 h 620"/>
                <a:gd name="T2" fmla="*/ 135 w 704"/>
                <a:gd name="T3" fmla="*/ 1 h 620"/>
                <a:gd name="T4" fmla="*/ 150 w 704"/>
                <a:gd name="T5" fmla="*/ 16 h 620"/>
                <a:gd name="T6" fmla="*/ 301 w 704"/>
                <a:gd name="T7" fmla="*/ 363 h 620"/>
                <a:gd name="T8" fmla="*/ 348 w 704"/>
                <a:gd name="T9" fmla="*/ 473 h 620"/>
                <a:gd name="T10" fmla="*/ 372 w 704"/>
                <a:gd name="T11" fmla="*/ 489 h 620"/>
                <a:gd name="T12" fmla="*/ 596 w 704"/>
                <a:gd name="T13" fmla="*/ 489 h 620"/>
                <a:gd name="T14" fmla="*/ 616 w 704"/>
                <a:gd name="T15" fmla="*/ 496 h 620"/>
                <a:gd name="T16" fmla="*/ 704 w 704"/>
                <a:gd name="T17" fmla="*/ 619 h 620"/>
                <a:gd name="T18" fmla="*/ 686 w 704"/>
                <a:gd name="T19" fmla="*/ 620 h 620"/>
                <a:gd name="T20" fmla="*/ 287 w 704"/>
                <a:gd name="T21" fmla="*/ 620 h 620"/>
                <a:gd name="T22" fmla="*/ 262 w 704"/>
                <a:gd name="T23" fmla="*/ 606 h 620"/>
                <a:gd name="T24" fmla="*/ 5 w 704"/>
                <a:gd name="T25" fmla="*/ 17 h 620"/>
                <a:gd name="T26" fmla="*/ 0 w 704"/>
                <a:gd name="T2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4" h="620">
                  <a:moveTo>
                    <a:pt x="0" y="0"/>
                  </a:moveTo>
                  <a:cubicBezTo>
                    <a:pt x="46" y="0"/>
                    <a:pt x="91" y="0"/>
                    <a:pt x="135" y="1"/>
                  </a:cubicBezTo>
                  <a:cubicBezTo>
                    <a:pt x="140" y="1"/>
                    <a:pt x="147" y="10"/>
                    <a:pt x="150" y="16"/>
                  </a:cubicBezTo>
                  <a:cubicBezTo>
                    <a:pt x="200" y="132"/>
                    <a:pt x="251" y="248"/>
                    <a:pt x="301" y="363"/>
                  </a:cubicBezTo>
                  <a:cubicBezTo>
                    <a:pt x="317" y="400"/>
                    <a:pt x="333" y="436"/>
                    <a:pt x="348" y="473"/>
                  </a:cubicBezTo>
                  <a:cubicBezTo>
                    <a:pt x="353" y="485"/>
                    <a:pt x="359" y="489"/>
                    <a:pt x="372" y="489"/>
                  </a:cubicBezTo>
                  <a:cubicBezTo>
                    <a:pt x="446" y="488"/>
                    <a:pt x="521" y="488"/>
                    <a:pt x="596" y="489"/>
                  </a:cubicBezTo>
                  <a:cubicBezTo>
                    <a:pt x="603" y="489"/>
                    <a:pt x="612" y="491"/>
                    <a:pt x="616" y="496"/>
                  </a:cubicBezTo>
                  <a:cubicBezTo>
                    <a:pt x="645" y="536"/>
                    <a:pt x="673" y="576"/>
                    <a:pt x="704" y="619"/>
                  </a:cubicBezTo>
                  <a:cubicBezTo>
                    <a:pt x="696" y="619"/>
                    <a:pt x="691" y="620"/>
                    <a:pt x="686" y="620"/>
                  </a:cubicBezTo>
                  <a:cubicBezTo>
                    <a:pt x="553" y="620"/>
                    <a:pt x="420" y="620"/>
                    <a:pt x="287" y="620"/>
                  </a:cubicBezTo>
                  <a:cubicBezTo>
                    <a:pt x="274" y="620"/>
                    <a:pt x="268" y="618"/>
                    <a:pt x="262" y="606"/>
                  </a:cubicBezTo>
                  <a:cubicBezTo>
                    <a:pt x="177" y="409"/>
                    <a:pt x="91" y="213"/>
                    <a:pt x="5" y="17"/>
                  </a:cubicBezTo>
                  <a:cubicBezTo>
                    <a:pt x="3" y="12"/>
                    <a:pt x="2" y="7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38"/>
            <p:cNvSpPr>
              <a:spLocks/>
            </p:cNvSpPr>
            <p:nvPr/>
          </p:nvSpPr>
          <p:spPr bwMode="auto">
            <a:xfrm>
              <a:off x="3667125" y="1588"/>
              <a:ext cx="1377950" cy="1563687"/>
            </a:xfrm>
            <a:custGeom>
              <a:avLst/>
              <a:gdLst>
                <a:gd name="T0" fmla="*/ 0 w 367"/>
                <a:gd name="T1" fmla="*/ 416 h 416"/>
                <a:gd name="T2" fmla="*/ 59 w 367"/>
                <a:gd name="T3" fmla="*/ 230 h 416"/>
                <a:gd name="T4" fmla="*/ 126 w 367"/>
                <a:gd name="T5" fmla="*/ 17 h 416"/>
                <a:gd name="T6" fmla="*/ 143 w 367"/>
                <a:gd name="T7" fmla="*/ 0 h 416"/>
                <a:gd name="T8" fmla="*/ 357 w 367"/>
                <a:gd name="T9" fmla="*/ 0 h 416"/>
                <a:gd name="T10" fmla="*/ 367 w 367"/>
                <a:gd name="T11" fmla="*/ 2 h 416"/>
                <a:gd name="T12" fmla="*/ 327 w 367"/>
                <a:gd name="T13" fmla="*/ 124 h 416"/>
                <a:gd name="T14" fmla="*/ 312 w 367"/>
                <a:gd name="T15" fmla="*/ 132 h 416"/>
                <a:gd name="T16" fmla="*/ 244 w 367"/>
                <a:gd name="T17" fmla="*/ 132 h 416"/>
                <a:gd name="T18" fmla="*/ 222 w 367"/>
                <a:gd name="T19" fmla="*/ 148 h 416"/>
                <a:gd name="T20" fmla="*/ 155 w 367"/>
                <a:gd name="T21" fmla="*/ 364 h 416"/>
                <a:gd name="T22" fmla="*/ 133 w 367"/>
                <a:gd name="T23" fmla="*/ 385 h 416"/>
                <a:gd name="T24" fmla="*/ 0 w 367"/>
                <a:gd name="T25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7" h="416">
                  <a:moveTo>
                    <a:pt x="0" y="416"/>
                  </a:moveTo>
                  <a:cubicBezTo>
                    <a:pt x="20" y="351"/>
                    <a:pt x="39" y="290"/>
                    <a:pt x="59" y="230"/>
                  </a:cubicBezTo>
                  <a:cubicBezTo>
                    <a:pt x="81" y="159"/>
                    <a:pt x="103" y="88"/>
                    <a:pt x="126" y="17"/>
                  </a:cubicBezTo>
                  <a:cubicBezTo>
                    <a:pt x="129" y="7"/>
                    <a:pt x="130" y="0"/>
                    <a:pt x="143" y="0"/>
                  </a:cubicBezTo>
                  <a:cubicBezTo>
                    <a:pt x="215" y="0"/>
                    <a:pt x="286" y="0"/>
                    <a:pt x="357" y="0"/>
                  </a:cubicBezTo>
                  <a:cubicBezTo>
                    <a:pt x="360" y="0"/>
                    <a:pt x="362" y="1"/>
                    <a:pt x="367" y="2"/>
                  </a:cubicBezTo>
                  <a:cubicBezTo>
                    <a:pt x="353" y="43"/>
                    <a:pt x="341" y="84"/>
                    <a:pt x="327" y="124"/>
                  </a:cubicBezTo>
                  <a:cubicBezTo>
                    <a:pt x="326" y="128"/>
                    <a:pt x="317" y="131"/>
                    <a:pt x="312" y="132"/>
                  </a:cubicBezTo>
                  <a:cubicBezTo>
                    <a:pt x="289" y="132"/>
                    <a:pt x="266" y="133"/>
                    <a:pt x="244" y="132"/>
                  </a:cubicBezTo>
                  <a:cubicBezTo>
                    <a:pt x="231" y="131"/>
                    <a:pt x="225" y="136"/>
                    <a:pt x="222" y="148"/>
                  </a:cubicBezTo>
                  <a:cubicBezTo>
                    <a:pt x="200" y="220"/>
                    <a:pt x="177" y="292"/>
                    <a:pt x="155" y="364"/>
                  </a:cubicBezTo>
                  <a:cubicBezTo>
                    <a:pt x="151" y="376"/>
                    <a:pt x="145" y="382"/>
                    <a:pt x="133" y="385"/>
                  </a:cubicBezTo>
                  <a:cubicBezTo>
                    <a:pt x="90" y="394"/>
                    <a:pt x="47" y="405"/>
                    <a:pt x="0" y="4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39"/>
            <p:cNvSpPr>
              <a:spLocks/>
            </p:cNvSpPr>
            <p:nvPr/>
          </p:nvSpPr>
          <p:spPr bwMode="auto">
            <a:xfrm>
              <a:off x="1509713" y="3046413"/>
              <a:ext cx="665163" cy="661987"/>
            </a:xfrm>
            <a:custGeom>
              <a:avLst/>
              <a:gdLst>
                <a:gd name="T0" fmla="*/ 177 w 177"/>
                <a:gd name="T1" fmla="*/ 87 h 176"/>
                <a:gd name="T2" fmla="*/ 91 w 177"/>
                <a:gd name="T3" fmla="*/ 176 h 176"/>
                <a:gd name="T4" fmla="*/ 1 w 177"/>
                <a:gd name="T5" fmla="*/ 89 h 176"/>
                <a:gd name="T6" fmla="*/ 89 w 177"/>
                <a:gd name="T7" fmla="*/ 0 h 176"/>
                <a:gd name="T8" fmla="*/ 177 w 177"/>
                <a:gd name="T9" fmla="*/ 8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6">
                  <a:moveTo>
                    <a:pt x="177" y="87"/>
                  </a:moveTo>
                  <a:cubicBezTo>
                    <a:pt x="177" y="137"/>
                    <a:pt x="140" y="176"/>
                    <a:pt x="91" y="176"/>
                  </a:cubicBezTo>
                  <a:cubicBezTo>
                    <a:pt x="40" y="176"/>
                    <a:pt x="1" y="138"/>
                    <a:pt x="1" y="89"/>
                  </a:cubicBezTo>
                  <a:cubicBezTo>
                    <a:pt x="0" y="39"/>
                    <a:pt x="40" y="0"/>
                    <a:pt x="89" y="0"/>
                  </a:cubicBezTo>
                  <a:cubicBezTo>
                    <a:pt x="138" y="0"/>
                    <a:pt x="176" y="38"/>
                    <a:pt x="177" y="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863725" y="719138"/>
              <a:ext cx="1025525" cy="917575"/>
            </a:xfrm>
            <a:custGeom>
              <a:avLst/>
              <a:gdLst>
                <a:gd name="T0" fmla="*/ 273 w 273"/>
                <a:gd name="T1" fmla="*/ 99 h 244"/>
                <a:gd name="T2" fmla="*/ 121 w 273"/>
                <a:gd name="T3" fmla="*/ 98 h 244"/>
                <a:gd name="T4" fmla="*/ 64 w 273"/>
                <a:gd name="T5" fmla="*/ 244 h 244"/>
                <a:gd name="T6" fmla="*/ 11 w 273"/>
                <a:gd name="T7" fmla="*/ 111 h 244"/>
                <a:gd name="T8" fmla="*/ 136 w 273"/>
                <a:gd name="T9" fmla="*/ 3 h 244"/>
                <a:gd name="T10" fmla="*/ 273 w 273"/>
                <a:gd name="T11" fmla="*/ 9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244">
                  <a:moveTo>
                    <a:pt x="273" y="99"/>
                  </a:moveTo>
                  <a:cubicBezTo>
                    <a:pt x="220" y="66"/>
                    <a:pt x="170" y="65"/>
                    <a:pt x="121" y="98"/>
                  </a:cubicBezTo>
                  <a:cubicBezTo>
                    <a:pt x="69" y="133"/>
                    <a:pt x="50" y="183"/>
                    <a:pt x="64" y="244"/>
                  </a:cubicBezTo>
                  <a:cubicBezTo>
                    <a:pt x="24" y="225"/>
                    <a:pt x="0" y="163"/>
                    <a:pt x="11" y="111"/>
                  </a:cubicBezTo>
                  <a:cubicBezTo>
                    <a:pt x="23" y="51"/>
                    <a:pt x="76" y="6"/>
                    <a:pt x="136" y="3"/>
                  </a:cubicBezTo>
                  <a:cubicBezTo>
                    <a:pt x="199" y="0"/>
                    <a:pt x="254" y="38"/>
                    <a:pt x="273" y="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34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95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9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4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9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4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85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3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850"/>
                            </p:stCondLst>
                            <p:childTnLst>
                              <p:par>
                                <p:cTn id="9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300"/>
                            </p:stCondLst>
                            <p:childTnLst>
                              <p:par>
                                <p:cTn id="9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8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300"/>
                            </p:stCondLst>
                            <p:childTnLst>
                              <p:par>
                                <p:cTn id="10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800"/>
                            </p:stCondLst>
                            <p:childTnLst>
                              <p:par>
                                <p:cTn id="1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300"/>
                            </p:stCondLst>
                            <p:childTnLst>
                              <p:par>
                                <p:cTn id="119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9" grpId="0" animBg="1"/>
      <p:bldP spid="40" grpId="0" animBg="1"/>
      <p:bldP spid="11" grpId="0"/>
      <p:bldP spid="12" grpId="0"/>
      <p:bldP spid="5" grpId="0" animBg="1"/>
      <p:bldP spid="6" grpId="0" animBg="1"/>
      <p:bldP spid="4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295400" y="1792288"/>
            <a:ext cx="2082800" cy="4229100"/>
            <a:chOff x="1295400" y="1792288"/>
            <a:chExt cx="2082800" cy="4229100"/>
          </a:xfrm>
        </p:grpSpPr>
        <p:sp>
          <p:nvSpPr>
            <p:cNvPr id="3" name="MH_Text_1"/>
            <p:cNvSpPr/>
            <p:nvPr>
              <p:custDataLst>
                <p:tags r:id="rId19"/>
              </p:custDataLst>
            </p:nvPr>
          </p:nvSpPr>
          <p:spPr bwMode="auto">
            <a:xfrm>
              <a:off x="1295400" y="1792288"/>
              <a:ext cx="2082800" cy="4229100"/>
            </a:xfrm>
            <a:prstGeom prst="roundRect">
              <a:avLst>
                <a:gd name="adj" fmla="val 6990"/>
              </a:avLst>
            </a:prstGeom>
            <a:solidFill>
              <a:schemeClr val="bg1">
                <a:lumMod val="65000"/>
              </a:schemeClr>
            </a:solidFill>
            <a:ln w="3175">
              <a:noFill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720000" anchor="ctr">
              <a:norm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4D4D4D"/>
                </a:solidFill>
              </a:endParaRPr>
            </a:p>
          </p:txBody>
        </p:sp>
        <p:sp>
          <p:nvSpPr>
            <p:cNvPr id="4" name="MH_SubTitle_1"/>
            <p:cNvSpPr/>
            <p:nvPr>
              <p:custDataLst>
                <p:tags r:id="rId20"/>
              </p:custDataLst>
            </p:nvPr>
          </p:nvSpPr>
          <p:spPr bwMode="auto">
            <a:xfrm>
              <a:off x="1295400" y="2133600"/>
              <a:ext cx="2082800" cy="6731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784600" y="1792288"/>
            <a:ext cx="2082800" cy="4229100"/>
            <a:chOff x="3784600" y="1792288"/>
            <a:chExt cx="2082800" cy="4229100"/>
          </a:xfrm>
        </p:grpSpPr>
        <p:sp>
          <p:nvSpPr>
            <p:cNvPr id="6" name="MH_Text_2"/>
            <p:cNvSpPr/>
            <p:nvPr>
              <p:custDataLst>
                <p:tags r:id="rId17"/>
              </p:custDataLst>
            </p:nvPr>
          </p:nvSpPr>
          <p:spPr bwMode="auto">
            <a:xfrm>
              <a:off x="3784600" y="1792288"/>
              <a:ext cx="2082800" cy="4229100"/>
            </a:xfrm>
            <a:prstGeom prst="roundRect">
              <a:avLst>
                <a:gd name="adj" fmla="val 6990"/>
              </a:avLst>
            </a:prstGeom>
            <a:solidFill>
              <a:schemeClr val="accent6">
                <a:lumMod val="75000"/>
              </a:schemeClr>
            </a:solidFill>
            <a:ln w="3175">
              <a:noFill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720000" anchor="ctr">
              <a:norm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4D4D4D"/>
                </a:solidFill>
              </a:endParaRPr>
            </a:p>
          </p:txBody>
        </p:sp>
        <p:sp>
          <p:nvSpPr>
            <p:cNvPr id="7" name="MH_SubTitle_2"/>
            <p:cNvSpPr/>
            <p:nvPr>
              <p:custDataLst>
                <p:tags r:id="rId18"/>
              </p:custDataLst>
            </p:nvPr>
          </p:nvSpPr>
          <p:spPr bwMode="auto">
            <a:xfrm>
              <a:off x="3784600" y="2133600"/>
              <a:ext cx="2082800" cy="6731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96025" y="1792288"/>
            <a:ext cx="2084388" cy="4229100"/>
            <a:chOff x="6296025" y="1792288"/>
            <a:chExt cx="2084388" cy="4229100"/>
          </a:xfrm>
        </p:grpSpPr>
        <p:sp>
          <p:nvSpPr>
            <p:cNvPr id="10" name="MH_Text_3"/>
            <p:cNvSpPr/>
            <p:nvPr>
              <p:custDataLst>
                <p:tags r:id="rId15"/>
              </p:custDataLst>
            </p:nvPr>
          </p:nvSpPr>
          <p:spPr bwMode="auto">
            <a:xfrm>
              <a:off x="6296025" y="1792288"/>
              <a:ext cx="2084388" cy="4229100"/>
            </a:xfrm>
            <a:prstGeom prst="roundRect">
              <a:avLst>
                <a:gd name="adj" fmla="val 6990"/>
              </a:avLst>
            </a:prstGeom>
            <a:solidFill>
              <a:schemeClr val="bg1">
                <a:lumMod val="65000"/>
              </a:schemeClr>
            </a:solidFill>
            <a:ln w="3175">
              <a:noFill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720000" anchor="ctr">
              <a:norm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4D4D4D"/>
                </a:solidFill>
              </a:endParaRPr>
            </a:p>
          </p:txBody>
        </p:sp>
        <p:sp>
          <p:nvSpPr>
            <p:cNvPr id="11" name="MH_SubTitle_3"/>
            <p:cNvSpPr/>
            <p:nvPr>
              <p:custDataLst>
                <p:tags r:id="rId16"/>
              </p:custDataLst>
            </p:nvPr>
          </p:nvSpPr>
          <p:spPr bwMode="auto">
            <a:xfrm>
              <a:off x="6296025" y="2133600"/>
              <a:ext cx="2084388" cy="6731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809038" y="1792288"/>
            <a:ext cx="2087562" cy="4229100"/>
            <a:chOff x="8809038" y="1792288"/>
            <a:chExt cx="2087562" cy="4229100"/>
          </a:xfrm>
        </p:grpSpPr>
        <p:sp>
          <p:nvSpPr>
            <p:cNvPr id="14" name="MH_Text_4"/>
            <p:cNvSpPr/>
            <p:nvPr>
              <p:custDataLst>
                <p:tags r:id="rId13"/>
              </p:custDataLst>
            </p:nvPr>
          </p:nvSpPr>
          <p:spPr bwMode="auto">
            <a:xfrm>
              <a:off x="8809038" y="1792288"/>
              <a:ext cx="2082800" cy="4229100"/>
            </a:xfrm>
            <a:prstGeom prst="roundRect">
              <a:avLst>
                <a:gd name="adj" fmla="val 6990"/>
              </a:avLst>
            </a:prstGeom>
            <a:solidFill>
              <a:schemeClr val="accent6">
                <a:lumMod val="75000"/>
              </a:schemeClr>
            </a:solidFill>
            <a:ln w="3175">
              <a:noFill/>
            </a:ln>
            <a:effectLst>
              <a:outerShdw blurRad="508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720000" anchor="ctr">
              <a:norm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 dirty="0">
                <a:solidFill>
                  <a:srgbClr val="4D4D4D"/>
                </a:solidFill>
              </a:endParaRPr>
            </a:p>
          </p:txBody>
        </p:sp>
        <p:sp>
          <p:nvSpPr>
            <p:cNvPr id="15" name="MH_SubTitle_4"/>
            <p:cNvSpPr/>
            <p:nvPr>
              <p:custDataLst>
                <p:tags r:id="rId14"/>
              </p:custDataLst>
            </p:nvPr>
          </p:nvSpPr>
          <p:spPr bwMode="auto">
            <a:xfrm>
              <a:off x="8809038" y="2133600"/>
              <a:ext cx="2087562" cy="6731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081338" y="2344737"/>
            <a:ext cx="957262" cy="215901"/>
            <a:chOff x="3081338" y="2344737"/>
            <a:chExt cx="957262" cy="215901"/>
          </a:xfrm>
        </p:grpSpPr>
        <p:sp>
          <p:nvSpPr>
            <p:cNvPr id="5" name="MH_Other_1"/>
            <p:cNvSpPr/>
            <p:nvPr>
              <p:custDataLst>
                <p:tags r:id="rId9"/>
              </p:custDataLst>
            </p:nvPr>
          </p:nvSpPr>
          <p:spPr bwMode="auto">
            <a:xfrm>
              <a:off x="3081338" y="2347913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8" name="MH_Other_2"/>
            <p:cNvSpPr/>
            <p:nvPr>
              <p:custDataLst>
                <p:tags r:id="rId10"/>
              </p:custDataLst>
            </p:nvPr>
          </p:nvSpPr>
          <p:spPr bwMode="auto">
            <a:xfrm>
              <a:off x="3827463" y="2344737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7" name="MH_Other_7"/>
            <p:cNvSpPr/>
            <p:nvPr>
              <p:custDataLst>
                <p:tags r:id="rId11"/>
              </p:custDataLst>
            </p:nvPr>
          </p:nvSpPr>
          <p:spPr bwMode="auto">
            <a:xfrm>
              <a:off x="3124675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8" name="MH_Other_8"/>
            <p:cNvSpPr/>
            <p:nvPr>
              <p:custDataLst>
                <p:tags r:id="rId12"/>
              </p:custDataLst>
            </p:nvPr>
          </p:nvSpPr>
          <p:spPr bwMode="auto">
            <a:xfrm>
              <a:off x="3124201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621338" y="2344737"/>
            <a:ext cx="958849" cy="215901"/>
            <a:chOff x="5621338" y="2344737"/>
            <a:chExt cx="958849" cy="215901"/>
          </a:xfrm>
        </p:grpSpPr>
        <p:sp>
          <p:nvSpPr>
            <p:cNvPr id="9" name="MH_Other_3"/>
            <p:cNvSpPr/>
            <p:nvPr>
              <p:custDataLst>
                <p:tags r:id="rId5"/>
              </p:custDataLst>
            </p:nvPr>
          </p:nvSpPr>
          <p:spPr bwMode="auto">
            <a:xfrm>
              <a:off x="5621338" y="2347913"/>
              <a:ext cx="211137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2" name="MH_Other_4"/>
            <p:cNvSpPr/>
            <p:nvPr>
              <p:custDataLst>
                <p:tags r:id="rId6"/>
              </p:custDataLst>
            </p:nvPr>
          </p:nvSpPr>
          <p:spPr bwMode="auto">
            <a:xfrm>
              <a:off x="6367462" y="2344737"/>
              <a:ext cx="212725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9" name="MH_Other_9"/>
            <p:cNvSpPr/>
            <p:nvPr>
              <p:custDataLst>
                <p:tags r:id="rId7"/>
              </p:custDataLst>
            </p:nvPr>
          </p:nvSpPr>
          <p:spPr bwMode="auto">
            <a:xfrm>
              <a:off x="5665000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20" name="MH_Other_10"/>
            <p:cNvSpPr/>
            <p:nvPr>
              <p:custDataLst>
                <p:tags r:id="rId8"/>
              </p:custDataLst>
            </p:nvPr>
          </p:nvSpPr>
          <p:spPr bwMode="auto">
            <a:xfrm>
              <a:off x="5665788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121650" y="2344737"/>
            <a:ext cx="958851" cy="215901"/>
            <a:chOff x="8121650" y="2344737"/>
            <a:chExt cx="958851" cy="215901"/>
          </a:xfrm>
        </p:grpSpPr>
        <p:sp>
          <p:nvSpPr>
            <p:cNvPr id="13" name="MH_Other_5"/>
            <p:cNvSpPr/>
            <p:nvPr>
              <p:custDataLst>
                <p:tags r:id="rId1"/>
              </p:custDataLst>
            </p:nvPr>
          </p:nvSpPr>
          <p:spPr bwMode="auto">
            <a:xfrm>
              <a:off x="8121650" y="2347913"/>
              <a:ext cx="211138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16" name="MH_Other_6"/>
            <p:cNvSpPr/>
            <p:nvPr>
              <p:custDataLst>
                <p:tags r:id="rId2"/>
              </p:custDataLst>
            </p:nvPr>
          </p:nvSpPr>
          <p:spPr bwMode="auto">
            <a:xfrm>
              <a:off x="8870950" y="2344737"/>
              <a:ext cx="209551" cy="212725"/>
            </a:xfrm>
            <a:prstGeom prst="ellipse">
              <a:avLst/>
            </a:prstGeom>
            <a:solidFill>
              <a:srgbClr val="FFFFFF"/>
            </a:solidFill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21" name="MH_Other_11"/>
            <p:cNvSpPr/>
            <p:nvPr>
              <p:custDataLst>
                <p:tags r:id="rId3"/>
              </p:custDataLst>
            </p:nvPr>
          </p:nvSpPr>
          <p:spPr bwMode="auto">
            <a:xfrm>
              <a:off x="8165603" y="2400063"/>
              <a:ext cx="869947" cy="109241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37000">
                  <a:srgbClr val="F8F8F8"/>
                </a:gs>
                <a:gs pos="89000">
                  <a:schemeClr val="bg1">
                    <a:lumMod val="85000"/>
                  </a:schemeClr>
                </a:gs>
                <a:gs pos="78000">
                  <a:srgbClr val="E7E7E7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88900" sx="101000" sy="101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  <p:sp>
          <p:nvSpPr>
            <p:cNvPr id="22" name="MH_Other_12"/>
            <p:cNvSpPr/>
            <p:nvPr>
              <p:custDataLst>
                <p:tags r:id="rId4"/>
              </p:custDataLst>
            </p:nvPr>
          </p:nvSpPr>
          <p:spPr bwMode="auto">
            <a:xfrm>
              <a:off x="8166099" y="2400300"/>
              <a:ext cx="869950" cy="1095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29000">
                  <a:srgbClr val="000000">
                    <a:alpha val="2000"/>
                  </a:srgbClr>
                </a:gs>
                <a:gs pos="100000">
                  <a:srgbClr val="000000">
                    <a:alpha val="13000"/>
                  </a:srgb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prstClr val="white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489353" y="2192337"/>
            <a:ext cx="19396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34292" y="3414475"/>
            <a:ext cx="1605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006989" y="2192337"/>
            <a:ext cx="19396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51928" y="3414475"/>
            <a:ext cx="1605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522687" y="2192337"/>
            <a:ext cx="19396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567626" y="3414475"/>
            <a:ext cx="1605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9076170" y="2211387"/>
            <a:ext cx="19396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121109" y="3433525"/>
            <a:ext cx="1605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</a:t>
            </a:r>
          </a:p>
        </p:txBody>
      </p:sp>
      <p:sp>
        <p:nvSpPr>
          <p:cNvPr id="43" name="矩形 42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5637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8" grpId="0"/>
      <p:bldP spid="29" grpId="0"/>
      <p:bldP spid="33" grpId="0"/>
      <p:bldP spid="34" grpId="0"/>
      <p:bldP spid="35" grpId="0"/>
      <p:bldP spid="36" grpId="0"/>
      <p:bldP spid="43" grpId="0"/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364160" y="2117438"/>
            <a:ext cx="3255962" cy="3254375"/>
            <a:chOff x="4364160" y="2117438"/>
            <a:chExt cx="3255962" cy="3254375"/>
          </a:xfrm>
        </p:grpSpPr>
        <p:grpSp>
          <p:nvGrpSpPr>
            <p:cNvPr id="7" name="组合 1"/>
            <p:cNvGrpSpPr>
              <a:grpSpLocks/>
            </p:cNvGrpSpPr>
            <p:nvPr/>
          </p:nvGrpSpPr>
          <p:grpSpPr bwMode="auto">
            <a:xfrm>
              <a:off x="4364160" y="2117438"/>
              <a:ext cx="3255962" cy="3254375"/>
              <a:chOff x="4259262" y="2338122"/>
              <a:chExt cx="1836738" cy="1836738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4719637" y="3258872"/>
                <a:ext cx="915988" cy="915988"/>
              </a:xfrm>
              <a:custGeom>
                <a:avLst/>
                <a:gdLst>
                  <a:gd name="T0" fmla="*/ 915988 w 243"/>
                  <a:gd name="T1" fmla="*/ 791595 h 243"/>
                  <a:gd name="T2" fmla="*/ 459879 w 243"/>
                  <a:gd name="T3" fmla="*/ 915988 h 243"/>
                  <a:gd name="T4" fmla="*/ 0 w 243"/>
                  <a:gd name="T5" fmla="*/ 791595 h 243"/>
                  <a:gd name="T6" fmla="*/ 0 w 243"/>
                  <a:gd name="T7" fmla="*/ 791595 h 243"/>
                  <a:gd name="T8" fmla="*/ 456109 w 243"/>
                  <a:gd name="T9" fmla="*/ 0 h 243"/>
                  <a:gd name="T10" fmla="*/ 459879 w 243"/>
                  <a:gd name="T11" fmla="*/ 0 h 243"/>
                  <a:gd name="T12" fmla="*/ 915988 w 243"/>
                  <a:gd name="T13" fmla="*/ 791595 h 2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3"/>
                  <a:gd name="T22" fmla="*/ 0 h 243"/>
                  <a:gd name="T23" fmla="*/ 243 w 243"/>
                  <a:gd name="T24" fmla="*/ 243 h 2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3" h="243">
                    <a:moveTo>
                      <a:pt x="243" y="210"/>
                    </a:moveTo>
                    <a:cubicBezTo>
                      <a:pt x="207" y="231"/>
                      <a:pt x="166" y="243"/>
                      <a:pt x="122" y="243"/>
                    </a:cubicBezTo>
                    <a:cubicBezTo>
                      <a:pt x="77" y="243"/>
                      <a:pt x="36" y="231"/>
                      <a:pt x="0" y="210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2" y="0"/>
                      <a:pt x="122" y="0"/>
                      <a:pt x="122" y="0"/>
                    </a:cubicBezTo>
                    <a:lnTo>
                      <a:pt x="243" y="21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endParaRPr lang="zh-CN" altLang="en-US">
                  <a:latin typeface="Open Sans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4259262" y="3258872"/>
                <a:ext cx="915988" cy="792163"/>
              </a:xfrm>
              <a:custGeom>
                <a:avLst/>
                <a:gdLst>
                  <a:gd name="T0" fmla="*/ 459879 w 243"/>
                  <a:gd name="T1" fmla="*/ 792163 h 210"/>
                  <a:gd name="T2" fmla="*/ 459879 w 243"/>
                  <a:gd name="T3" fmla="*/ 792163 h 210"/>
                  <a:gd name="T4" fmla="*/ 0 w 243"/>
                  <a:gd name="T5" fmla="*/ 0 h 210"/>
                  <a:gd name="T6" fmla="*/ 915988 w 243"/>
                  <a:gd name="T7" fmla="*/ 0 h 210"/>
                  <a:gd name="T8" fmla="*/ 915988 w 243"/>
                  <a:gd name="T9" fmla="*/ 0 h 210"/>
                  <a:gd name="T10" fmla="*/ 459879 w 243"/>
                  <a:gd name="T11" fmla="*/ 792163 h 21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3"/>
                  <a:gd name="T19" fmla="*/ 0 h 210"/>
                  <a:gd name="T20" fmla="*/ 243 w 243"/>
                  <a:gd name="T21" fmla="*/ 210 h 21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3" h="210">
                    <a:moveTo>
                      <a:pt x="122" y="210"/>
                    </a:moveTo>
                    <a:cubicBezTo>
                      <a:pt x="122" y="210"/>
                      <a:pt x="122" y="210"/>
                      <a:pt x="122" y="210"/>
                    </a:cubicBezTo>
                    <a:cubicBezTo>
                      <a:pt x="49" y="168"/>
                      <a:pt x="0" y="90"/>
                      <a:pt x="0" y="0"/>
                    </a:cubicBezTo>
                    <a:cubicBezTo>
                      <a:pt x="243" y="0"/>
                      <a:pt x="243" y="0"/>
                      <a:pt x="243" y="0"/>
                    </a:cubicBezTo>
                    <a:cubicBezTo>
                      <a:pt x="243" y="0"/>
                      <a:pt x="243" y="0"/>
                      <a:pt x="243" y="0"/>
                    </a:cubicBezTo>
                    <a:lnTo>
                      <a:pt x="122" y="21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Open Sans"/>
                </a:endParaRPr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5180012" y="3258872"/>
                <a:ext cx="915988" cy="792163"/>
              </a:xfrm>
              <a:custGeom>
                <a:avLst/>
                <a:gdLst>
                  <a:gd name="T0" fmla="*/ 456109 w 243"/>
                  <a:gd name="T1" fmla="*/ 792163 h 210"/>
                  <a:gd name="T2" fmla="*/ 0 w 243"/>
                  <a:gd name="T3" fmla="*/ 0 h 210"/>
                  <a:gd name="T4" fmla="*/ 912219 w 243"/>
                  <a:gd name="T5" fmla="*/ 0 h 210"/>
                  <a:gd name="T6" fmla="*/ 915988 w 243"/>
                  <a:gd name="T7" fmla="*/ 0 h 210"/>
                  <a:gd name="T8" fmla="*/ 456109 w 243"/>
                  <a:gd name="T9" fmla="*/ 792163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3"/>
                  <a:gd name="T16" fmla="*/ 0 h 210"/>
                  <a:gd name="T17" fmla="*/ 243 w 243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3" h="210">
                    <a:moveTo>
                      <a:pt x="121" y="21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42" y="0"/>
                      <a:pt x="242" y="0"/>
                      <a:pt x="242" y="0"/>
                    </a:cubicBezTo>
                    <a:cubicBezTo>
                      <a:pt x="243" y="0"/>
                      <a:pt x="243" y="0"/>
                      <a:pt x="243" y="0"/>
                    </a:cubicBezTo>
                    <a:cubicBezTo>
                      <a:pt x="243" y="90"/>
                      <a:pt x="194" y="168"/>
                      <a:pt x="121" y="21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Open Sans"/>
                </a:endParaRPr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4259262" y="2461947"/>
                <a:ext cx="920750" cy="796925"/>
              </a:xfrm>
              <a:custGeom>
                <a:avLst/>
                <a:gdLst>
                  <a:gd name="T0" fmla="*/ 916976 w 244"/>
                  <a:gd name="T1" fmla="*/ 796925 h 211"/>
                  <a:gd name="T2" fmla="*/ 0 w 244"/>
                  <a:gd name="T3" fmla="*/ 796925 h 211"/>
                  <a:gd name="T4" fmla="*/ 0 w 244"/>
                  <a:gd name="T5" fmla="*/ 793148 h 211"/>
                  <a:gd name="T6" fmla="*/ 460375 w 244"/>
                  <a:gd name="T7" fmla="*/ 0 h 211"/>
                  <a:gd name="T8" fmla="*/ 460375 w 244"/>
                  <a:gd name="T9" fmla="*/ 0 h 211"/>
                  <a:gd name="T10" fmla="*/ 920750 w 244"/>
                  <a:gd name="T11" fmla="*/ 793148 h 211"/>
                  <a:gd name="T12" fmla="*/ 916976 w 244"/>
                  <a:gd name="T13" fmla="*/ 796925 h 2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4"/>
                  <a:gd name="T22" fmla="*/ 0 h 211"/>
                  <a:gd name="T23" fmla="*/ 244 w 244"/>
                  <a:gd name="T24" fmla="*/ 211 h 2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4" h="211">
                    <a:moveTo>
                      <a:pt x="243" y="21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0" y="120"/>
                      <a:pt x="49" y="42"/>
                      <a:pt x="122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244" y="210"/>
                      <a:pt x="244" y="210"/>
                      <a:pt x="244" y="210"/>
                    </a:cubicBezTo>
                    <a:cubicBezTo>
                      <a:pt x="243" y="211"/>
                      <a:pt x="243" y="211"/>
                      <a:pt x="243" y="2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endParaRPr lang="zh-CN" altLang="en-US">
                  <a:latin typeface="Open Sans"/>
                </a:endParaRPr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5180011" y="2461947"/>
                <a:ext cx="915988" cy="796925"/>
              </a:xfrm>
              <a:custGeom>
                <a:avLst/>
                <a:gdLst>
                  <a:gd name="T0" fmla="*/ 912219 w 243"/>
                  <a:gd name="T1" fmla="*/ 796925 h 211"/>
                  <a:gd name="T2" fmla="*/ 0 w 243"/>
                  <a:gd name="T3" fmla="*/ 796925 h 211"/>
                  <a:gd name="T4" fmla="*/ 0 w 243"/>
                  <a:gd name="T5" fmla="*/ 793148 h 211"/>
                  <a:gd name="T6" fmla="*/ 456109 w 243"/>
                  <a:gd name="T7" fmla="*/ 0 h 211"/>
                  <a:gd name="T8" fmla="*/ 456109 w 243"/>
                  <a:gd name="T9" fmla="*/ 0 h 211"/>
                  <a:gd name="T10" fmla="*/ 915988 w 243"/>
                  <a:gd name="T11" fmla="*/ 793148 h 211"/>
                  <a:gd name="T12" fmla="*/ 915988 w 243"/>
                  <a:gd name="T13" fmla="*/ 796925 h 211"/>
                  <a:gd name="T14" fmla="*/ 912219 w 243"/>
                  <a:gd name="T15" fmla="*/ 796925 h 21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3"/>
                  <a:gd name="T25" fmla="*/ 0 h 211"/>
                  <a:gd name="T26" fmla="*/ 243 w 243"/>
                  <a:gd name="T27" fmla="*/ 211 h 21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3" h="211">
                    <a:moveTo>
                      <a:pt x="242" y="21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0" y="210"/>
                      <a:pt x="0" y="210"/>
                      <a:pt x="0" y="21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94" y="42"/>
                      <a:pt x="243" y="120"/>
                      <a:pt x="243" y="210"/>
                    </a:cubicBezTo>
                    <a:cubicBezTo>
                      <a:pt x="243" y="210"/>
                      <a:pt x="243" y="210"/>
                      <a:pt x="243" y="211"/>
                    </a:cubicBezTo>
                    <a:lnTo>
                      <a:pt x="242" y="2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endParaRPr lang="zh-CN" altLang="en-US">
                  <a:latin typeface="Open Sans"/>
                </a:endParaRPr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4719637" y="2338122"/>
                <a:ext cx="915988" cy="915988"/>
              </a:xfrm>
              <a:custGeom>
                <a:avLst/>
                <a:gdLst>
                  <a:gd name="T0" fmla="*/ 459879 w 243"/>
                  <a:gd name="T1" fmla="*/ 915988 h 243"/>
                  <a:gd name="T2" fmla="*/ 0 w 243"/>
                  <a:gd name="T3" fmla="*/ 124393 h 243"/>
                  <a:gd name="T4" fmla="*/ 0 w 243"/>
                  <a:gd name="T5" fmla="*/ 124393 h 243"/>
                  <a:gd name="T6" fmla="*/ 459879 w 243"/>
                  <a:gd name="T7" fmla="*/ 0 h 243"/>
                  <a:gd name="T8" fmla="*/ 915988 w 243"/>
                  <a:gd name="T9" fmla="*/ 124393 h 243"/>
                  <a:gd name="T10" fmla="*/ 915988 w 243"/>
                  <a:gd name="T11" fmla="*/ 124393 h 243"/>
                  <a:gd name="T12" fmla="*/ 459879 w 243"/>
                  <a:gd name="T13" fmla="*/ 915988 h 2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3"/>
                  <a:gd name="T22" fmla="*/ 0 h 243"/>
                  <a:gd name="T23" fmla="*/ 243 w 243"/>
                  <a:gd name="T24" fmla="*/ 243 h 24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3" h="243">
                    <a:moveTo>
                      <a:pt x="122" y="24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36" y="12"/>
                      <a:pt x="77" y="0"/>
                      <a:pt x="122" y="0"/>
                    </a:cubicBezTo>
                    <a:cubicBezTo>
                      <a:pt x="166" y="0"/>
                      <a:pt x="207" y="12"/>
                      <a:pt x="243" y="33"/>
                    </a:cubicBezTo>
                    <a:cubicBezTo>
                      <a:pt x="243" y="33"/>
                      <a:pt x="243" y="33"/>
                      <a:pt x="243" y="33"/>
                    </a:cubicBezTo>
                    <a:lnTo>
                      <a:pt x="122" y="243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Open Sans"/>
                </a:endParaRPr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4692649" y="2828660"/>
                <a:ext cx="969963" cy="844550"/>
              </a:xfrm>
              <a:custGeom>
                <a:avLst/>
                <a:gdLst>
                  <a:gd name="T0" fmla="*/ 241300 w 611"/>
                  <a:gd name="T1" fmla="*/ 844550 h 532"/>
                  <a:gd name="T2" fmla="*/ 0 w 611"/>
                  <a:gd name="T3" fmla="*/ 422275 h 532"/>
                  <a:gd name="T4" fmla="*/ 241300 w 611"/>
                  <a:gd name="T5" fmla="*/ 0 h 532"/>
                  <a:gd name="T6" fmla="*/ 728663 w 611"/>
                  <a:gd name="T7" fmla="*/ 0 h 532"/>
                  <a:gd name="T8" fmla="*/ 969963 w 611"/>
                  <a:gd name="T9" fmla="*/ 422275 h 532"/>
                  <a:gd name="T10" fmla="*/ 728663 w 611"/>
                  <a:gd name="T11" fmla="*/ 844550 h 532"/>
                  <a:gd name="T12" fmla="*/ 241300 w 611"/>
                  <a:gd name="T13" fmla="*/ 844550 h 5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11"/>
                  <a:gd name="T22" fmla="*/ 0 h 532"/>
                  <a:gd name="T23" fmla="*/ 611 w 611"/>
                  <a:gd name="T24" fmla="*/ 532 h 5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11" h="532">
                    <a:moveTo>
                      <a:pt x="152" y="532"/>
                    </a:moveTo>
                    <a:lnTo>
                      <a:pt x="0" y="266"/>
                    </a:lnTo>
                    <a:lnTo>
                      <a:pt x="152" y="0"/>
                    </a:lnTo>
                    <a:lnTo>
                      <a:pt x="459" y="0"/>
                    </a:lnTo>
                    <a:lnTo>
                      <a:pt x="611" y="266"/>
                    </a:lnTo>
                    <a:lnTo>
                      <a:pt x="459" y="532"/>
                    </a:lnTo>
                    <a:lnTo>
                      <a:pt x="152" y="53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endParaRPr lang="zh-CN" altLang="en-US">
                  <a:latin typeface="Open Sans"/>
                </a:endParaRPr>
              </a:p>
            </p:txBody>
          </p:sp>
        </p:grpSp>
        <p:sp>
          <p:nvSpPr>
            <p:cNvPr id="59" name="文本框 63"/>
            <p:cNvSpPr txBox="1">
              <a:spLocks noChangeArrowheads="1"/>
            </p:cNvSpPr>
            <p:nvPr/>
          </p:nvSpPr>
          <p:spPr bwMode="auto">
            <a:xfrm>
              <a:off x="5595938" y="2314575"/>
              <a:ext cx="858837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Open Sans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Open Sans"/>
              </a:endParaRPr>
            </a:p>
          </p:txBody>
        </p:sp>
        <p:sp>
          <p:nvSpPr>
            <p:cNvPr id="60" name="文本框 64"/>
            <p:cNvSpPr txBox="1">
              <a:spLocks noChangeArrowheads="1"/>
            </p:cNvSpPr>
            <p:nvPr/>
          </p:nvSpPr>
          <p:spPr bwMode="auto">
            <a:xfrm>
              <a:off x="5611813" y="4749800"/>
              <a:ext cx="858837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accent6">
                      <a:lumMod val="75000"/>
                    </a:schemeClr>
                  </a:solidFill>
                  <a:latin typeface="Open Sans"/>
                </a:rPr>
                <a:t>4</a:t>
              </a:r>
              <a:endParaRPr lang="zh-CN" altLang="en-US" sz="2800" b="1">
                <a:solidFill>
                  <a:schemeClr val="accent6">
                    <a:lumMod val="75000"/>
                  </a:schemeClr>
                </a:solidFill>
                <a:latin typeface="Open Sans"/>
              </a:endParaRPr>
            </a:p>
          </p:txBody>
        </p:sp>
        <p:sp>
          <p:nvSpPr>
            <p:cNvPr id="61" name="文本框 65"/>
            <p:cNvSpPr txBox="1">
              <a:spLocks noChangeArrowheads="1"/>
            </p:cNvSpPr>
            <p:nvPr/>
          </p:nvSpPr>
          <p:spPr bwMode="auto">
            <a:xfrm>
              <a:off x="4611688" y="4114800"/>
              <a:ext cx="858837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Open Sans"/>
                </a:rPr>
                <a:t>3</a:t>
              </a:r>
              <a:endParaRPr lang="zh-CN" altLang="en-US" sz="2800" b="1">
                <a:solidFill>
                  <a:schemeClr val="bg1"/>
                </a:solidFill>
                <a:latin typeface="Open Sans"/>
              </a:endParaRPr>
            </a:p>
          </p:txBody>
        </p:sp>
        <p:sp>
          <p:nvSpPr>
            <p:cNvPr id="62" name="文本框 66"/>
            <p:cNvSpPr txBox="1">
              <a:spLocks noChangeArrowheads="1"/>
            </p:cNvSpPr>
            <p:nvPr/>
          </p:nvSpPr>
          <p:spPr bwMode="auto">
            <a:xfrm>
              <a:off x="4587875" y="2921000"/>
              <a:ext cx="858838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accent6">
                      <a:lumMod val="75000"/>
                    </a:schemeClr>
                  </a:solidFill>
                  <a:latin typeface="Open Sans"/>
                </a:rPr>
                <a:t>2</a:t>
              </a:r>
              <a:endParaRPr lang="zh-CN" altLang="en-US" sz="2800" b="1">
                <a:solidFill>
                  <a:schemeClr val="accent6">
                    <a:lumMod val="75000"/>
                  </a:schemeClr>
                </a:solidFill>
                <a:latin typeface="Open Sans"/>
              </a:endParaRPr>
            </a:p>
          </p:txBody>
        </p:sp>
        <p:sp>
          <p:nvSpPr>
            <p:cNvPr id="63" name="文本框 67"/>
            <p:cNvSpPr txBox="1">
              <a:spLocks noChangeArrowheads="1"/>
            </p:cNvSpPr>
            <p:nvPr/>
          </p:nvSpPr>
          <p:spPr bwMode="auto">
            <a:xfrm>
              <a:off x="6697663" y="4094163"/>
              <a:ext cx="858837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Open Sans"/>
                </a:rPr>
                <a:t>5</a:t>
              </a:r>
              <a:endParaRPr lang="zh-CN" altLang="en-US" sz="2800" b="1">
                <a:solidFill>
                  <a:schemeClr val="bg1"/>
                </a:solidFill>
                <a:latin typeface="Open Sans"/>
              </a:endParaRPr>
            </a:p>
          </p:txBody>
        </p:sp>
        <p:sp>
          <p:nvSpPr>
            <p:cNvPr id="64" name="文本框 77"/>
            <p:cNvSpPr txBox="1">
              <a:spLocks noChangeArrowheads="1"/>
            </p:cNvSpPr>
            <p:nvPr/>
          </p:nvSpPr>
          <p:spPr bwMode="auto">
            <a:xfrm>
              <a:off x="6726238" y="2900363"/>
              <a:ext cx="858837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accent6">
                      <a:lumMod val="75000"/>
                    </a:schemeClr>
                  </a:solidFill>
                  <a:latin typeface="Open Sans"/>
                </a:rPr>
                <a:t>6</a:t>
              </a:r>
              <a:endParaRPr lang="zh-CN" altLang="en-US" sz="2800" b="1" dirty="0">
                <a:solidFill>
                  <a:schemeClr val="accent6">
                    <a:lumMod val="75000"/>
                  </a:schemeClr>
                </a:solidFill>
                <a:latin typeface="Open Sans"/>
              </a:endParaRPr>
            </a:p>
          </p:txBody>
        </p:sp>
      </p:grpSp>
      <p:sp>
        <p:nvSpPr>
          <p:cNvPr id="65" name="Freeform 560"/>
          <p:cNvSpPr>
            <a:spLocks noEditPoints="1"/>
          </p:cNvSpPr>
          <p:nvPr/>
        </p:nvSpPr>
        <p:spPr bwMode="auto">
          <a:xfrm>
            <a:off x="5700388" y="3413826"/>
            <a:ext cx="616306" cy="613386"/>
          </a:xfrm>
          <a:custGeom>
            <a:avLst/>
            <a:gdLst>
              <a:gd name="T0" fmla="*/ 208189 w 288"/>
              <a:gd name="T1" fmla="*/ 138906 h 288"/>
              <a:gd name="T2" fmla="*/ 212841 w 288"/>
              <a:gd name="T3" fmla="*/ 106495 h 288"/>
              <a:gd name="T4" fmla="*/ 107002 w 288"/>
              <a:gd name="T5" fmla="*/ 0 h 288"/>
              <a:gd name="T6" fmla="*/ 0 w 288"/>
              <a:gd name="T7" fmla="*/ 106495 h 288"/>
              <a:gd name="T8" fmla="*/ 107002 w 288"/>
              <a:gd name="T9" fmla="*/ 211832 h 288"/>
              <a:gd name="T10" fmla="*/ 140731 w 288"/>
              <a:gd name="T11" fmla="*/ 206044 h 288"/>
              <a:gd name="T12" fmla="*/ 165155 w 288"/>
              <a:gd name="T13" fmla="*/ 230353 h 288"/>
              <a:gd name="T14" fmla="*/ 216330 w 288"/>
              <a:gd name="T15" fmla="*/ 230353 h 288"/>
              <a:gd name="T16" fmla="*/ 216330 w 288"/>
              <a:gd name="T17" fmla="*/ 282443 h 288"/>
              <a:gd name="T18" fmla="*/ 216330 w 288"/>
              <a:gd name="T19" fmla="*/ 282443 h 288"/>
              <a:gd name="T20" fmla="*/ 267505 w 288"/>
              <a:gd name="T21" fmla="*/ 282443 h 288"/>
              <a:gd name="T22" fmla="*/ 267505 w 288"/>
              <a:gd name="T23" fmla="*/ 333375 h 288"/>
              <a:gd name="T24" fmla="*/ 267505 w 288"/>
              <a:gd name="T25" fmla="*/ 333375 h 288"/>
              <a:gd name="T26" fmla="*/ 334963 w 288"/>
              <a:gd name="T27" fmla="*/ 333375 h 288"/>
              <a:gd name="T28" fmla="*/ 334963 w 288"/>
              <a:gd name="T29" fmla="*/ 333375 h 288"/>
              <a:gd name="T30" fmla="*/ 334963 w 288"/>
              <a:gd name="T31" fmla="*/ 333375 h 288"/>
              <a:gd name="T32" fmla="*/ 334963 w 288"/>
              <a:gd name="T33" fmla="*/ 266237 h 288"/>
              <a:gd name="T34" fmla="*/ 208189 w 288"/>
              <a:gd name="T35" fmla="*/ 138906 h 288"/>
              <a:gd name="T36" fmla="*/ 84904 w 288"/>
              <a:gd name="T37" fmla="*/ 119228 h 288"/>
              <a:gd name="T38" fmla="*/ 48849 w 288"/>
              <a:gd name="T39" fmla="*/ 83344 h 288"/>
              <a:gd name="T40" fmla="*/ 84904 w 288"/>
              <a:gd name="T41" fmla="*/ 47460 h 288"/>
              <a:gd name="T42" fmla="*/ 120959 w 288"/>
              <a:gd name="T43" fmla="*/ 83344 h 288"/>
              <a:gd name="T44" fmla="*/ 84904 w 288"/>
              <a:gd name="T45" fmla="*/ 119228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88"/>
              <a:gd name="T70" fmla="*/ 0 h 288"/>
              <a:gd name="T71" fmla="*/ 288 w 288"/>
              <a:gd name="T72" fmla="*/ 288 h 28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438160" y="2118123"/>
            <a:ext cx="254231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573970" y="1754538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49344" y="3388682"/>
            <a:ext cx="254231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56126" y="3025097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502882" y="4695194"/>
            <a:ext cx="254231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595150" y="4331609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309767" y="1970561"/>
            <a:ext cx="254231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314951" y="1606976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9114314" y="3270195"/>
            <a:ext cx="254231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119498" y="2906610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321423" y="4724318"/>
            <a:ext cx="254231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326607" y="4360733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5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 tmFilter="0,0; .5, 1; 1, 1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5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-4763" y="1898650"/>
            <a:ext cx="12211051" cy="37639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ea typeface="宋体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01335" y="2430900"/>
            <a:ext cx="2191756" cy="526241"/>
            <a:chOff x="928815" y="2144391"/>
            <a:chExt cx="2191756" cy="526241"/>
          </a:xfrm>
        </p:grpSpPr>
        <p:sp>
          <p:nvSpPr>
            <p:cNvPr id="29" name="圆角矩形 28"/>
            <p:cNvSpPr/>
            <p:nvPr/>
          </p:nvSpPr>
          <p:spPr>
            <a:xfrm>
              <a:off x="928815" y="2144391"/>
              <a:ext cx="2191756" cy="52624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1001688" y="2232323"/>
              <a:ext cx="362654" cy="36201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/>
                <a:t>1</a:t>
              </a:r>
              <a:endParaRPr lang="zh-CN" altLang="en-US" sz="2000" b="1" dirty="0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216043" y="3060784"/>
            <a:ext cx="236233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767620" y="2430900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122586" y="2430900"/>
            <a:ext cx="2191756" cy="526241"/>
            <a:chOff x="928815" y="2144391"/>
            <a:chExt cx="2191756" cy="526241"/>
          </a:xfrm>
        </p:grpSpPr>
        <p:sp>
          <p:nvSpPr>
            <p:cNvPr id="40" name="圆角矩形 39"/>
            <p:cNvSpPr/>
            <p:nvPr/>
          </p:nvSpPr>
          <p:spPr>
            <a:xfrm>
              <a:off x="928815" y="2144391"/>
              <a:ext cx="2191756" cy="52624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1001688" y="2232323"/>
              <a:ext cx="362654" cy="36201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/>
                <a:t>2</a:t>
              </a:r>
              <a:endParaRPr lang="zh-CN" altLang="en-US" sz="2000" b="1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4037294" y="3060784"/>
            <a:ext cx="236233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588871" y="2430900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301335" y="3881066"/>
            <a:ext cx="2191756" cy="526241"/>
            <a:chOff x="928815" y="2144391"/>
            <a:chExt cx="2191756" cy="526241"/>
          </a:xfrm>
        </p:grpSpPr>
        <p:sp>
          <p:nvSpPr>
            <p:cNvPr id="45" name="圆角矩形 44"/>
            <p:cNvSpPr/>
            <p:nvPr/>
          </p:nvSpPr>
          <p:spPr>
            <a:xfrm>
              <a:off x="928815" y="2144391"/>
              <a:ext cx="2191756" cy="52624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1001688" y="2232323"/>
              <a:ext cx="362654" cy="36201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/>
                <a:t>3</a:t>
              </a:r>
              <a:endParaRPr lang="zh-CN" altLang="en-US" sz="2000" b="1" dirty="0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216043" y="4510950"/>
            <a:ext cx="236233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767620" y="3881066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4119471" y="3912819"/>
            <a:ext cx="2191756" cy="526241"/>
            <a:chOff x="928815" y="2144391"/>
            <a:chExt cx="2191756" cy="526241"/>
          </a:xfrm>
        </p:grpSpPr>
        <p:sp>
          <p:nvSpPr>
            <p:cNvPr id="50" name="圆角矩形 49"/>
            <p:cNvSpPr/>
            <p:nvPr/>
          </p:nvSpPr>
          <p:spPr>
            <a:xfrm>
              <a:off x="928815" y="2144391"/>
              <a:ext cx="2191756" cy="52624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圆角矩形 50"/>
            <p:cNvSpPr/>
            <p:nvPr/>
          </p:nvSpPr>
          <p:spPr>
            <a:xfrm>
              <a:off x="1001688" y="2232323"/>
              <a:ext cx="362654" cy="362012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 smtClean="0"/>
                <a:t>4</a:t>
              </a:r>
              <a:endParaRPr lang="zh-CN" altLang="en-US" sz="2000" b="1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4034179" y="4542703"/>
            <a:ext cx="2362339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585756" y="3912819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280960" y="877771"/>
            <a:ext cx="4592462" cy="5510954"/>
            <a:chOff x="7379581" y="931409"/>
            <a:chExt cx="4592462" cy="5510954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>
              <a:extLst/>
            </a:blip>
            <a:stretch>
              <a:fillRect/>
            </a:stretch>
          </p:blipFill>
          <p:spPr>
            <a:xfrm>
              <a:off x="7379581" y="931409"/>
              <a:ext cx="4592462" cy="5510954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187" r="1"/>
            <a:stretch/>
          </p:blipFill>
          <p:spPr>
            <a:xfrm>
              <a:off x="8257308" y="1786713"/>
              <a:ext cx="2832104" cy="38355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452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85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5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5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3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800"/>
                            </p:stCondLst>
                            <p:childTnLst>
                              <p:par>
                                <p:cTn id="7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50"/>
                            </p:stCondLst>
                            <p:childTnLst>
                              <p:par>
                                <p:cTn id="7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4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 animBg="1"/>
      <p:bldP spid="31" grpId="0"/>
      <p:bldP spid="32" grpId="0"/>
      <p:bldP spid="42" grpId="0"/>
      <p:bldP spid="43" grpId="0"/>
      <p:bldP spid="47" grpId="0"/>
      <p:bldP spid="48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4638675" y="2483743"/>
            <a:ext cx="5038725" cy="8026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2353212" y="2255792"/>
            <a:ext cx="2481776" cy="1209721"/>
            <a:chOff x="2353212" y="2255792"/>
            <a:chExt cx="2481776" cy="1209721"/>
          </a:xfrm>
        </p:grpSpPr>
        <p:sp>
          <p:nvSpPr>
            <p:cNvPr id="16" name="圆角矩形 15"/>
            <p:cNvSpPr/>
            <p:nvPr/>
          </p:nvSpPr>
          <p:spPr>
            <a:xfrm>
              <a:off x="2353212" y="2255792"/>
              <a:ext cx="2481776" cy="120972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3785340" y="2445951"/>
              <a:ext cx="853335" cy="85182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b="1" dirty="0" smtClean="0"/>
                <a:t>1</a:t>
              </a:r>
              <a:endParaRPr lang="zh-CN" altLang="en-US" sz="4000" b="1" dirty="0"/>
            </a:p>
          </p:txBody>
        </p:sp>
      </p:grpSp>
      <p:sp>
        <p:nvSpPr>
          <p:cNvPr id="3" name="Freeform 413"/>
          <p:cNvSpPr>
            <a:spLocks noEditPoints="1"/>
          </p:cNvSpPr>
          <p:nvPr/>
        </p:nvSpPr>
        <p:spPr bwMode="auto">
          <a:xfrm>
            <a:off x="2682114" y="2885083"/>
            <a:ext cx="421088" cy="421088"/>
          </a:xfrm>
          <a:custGeom>
            <a:avLst/>
            <a:gdLst>
              <a:gd name="T0" fmla="*/ 128103 w 216"/>
              <a:gd name="T1" fmla="*/ 54291 h 216"/>
              <a:gd name="T2" fmla="*/ 108582 w 216"/>
              <a:gd name="T3" fmla="*/ 50631 h 216"/>
              <a:gd name="T4" fmla="*/ 107362 w 216"/>
              <a:gd name="T5" fmla="*/ 46971 h 216"/>
              <a:gd name="T6" fmla="*/ 118343 w 216"/>
              <a:gd name="T7" fmla="*/ 29891 h 216"/>
              <a:gd name="T8" fmla="*/ 117733 w 216"/>
              <a:gd name="T9" fmla="*/ 25011 h 216"/>
              <a:gd name="T10" fmla="*/ 106752 w 216"/>
              <a:gd name="T11" fmla="*/ 14030 h 216"/>
              <a:gd name="T12" fmla="*/ 101872 w 216"/>
              <a:gd name="T13" fmla="*/ 13420 h 216"/>
              <a:gd name="T14" fmla="*/ 84792 w 216"/>
              <a:gd name="T15" fmla="*/ 24401 h 216"/>
              <a:gd name="T16" fmla="*/ 81132 w 216"/>
              <a:gd name="T17" fmla="*/ 23181 h 216"/>
              <a:gd name="T18" fmla="*/ 77472 w 216"/>
              <a:gd name="T19" fmla="*/ 3660 h 216"/>
              <a:gd name="T20" fmla="*/ 73812 w 216"/>
              <a:gd name="T21" fmla="*/ 0 h 216"/>
              <a:gd name="T22" fmla="*/ 57951 w 216"/>
              <a:gd name="T23" fmla="*/ 0 h 216"/>
              <a:gd name="T24" fmla="*/ 54291 w 216"/>
              <a:gd name="T25" fmla="*/ 3660 h 216"/>
              <a:gd name="T26" fmla="*/ 50631 w 216"/>
              <a:gd name="T27" fmla="*/ 23181 h 216"/>
              <a:gd name="T28" fmla="*/ 46971 w 216"/>
              <a:gd name="T29" fmla="*/ 24401 h 216"/>
              <a:gd name="T30" fmla="*/ 29891 w 216"/>
              <a:gd name="T31" fmla="*/ 13420 h 216"/>
              <a:gd name="T32" fmla="*/ 25011 w 216"/>
              <a:gd name="T33" fmla="*/ 14030 h 216"/>
              <a:gd name="T34" fmla="*/ 14030 w 216"/>
              <a:gd name="T35" fmla="*/ 25011 h 216"/>
              <a:gd name="T36" fmla="*/ 13420 w 216"/>
              <a:gd name="T37" fmla="*/ 29891 h 216"/>
              <a:gd name="T38" fmla="*/ 24401 w 216"/>
              <a:gd name="T39" fmla="*/ 46971 h 216"/>
              <a:gd name="T40" fmla="*/ 23181 w 216"/>
              <a:gd name="T41" fmla="*/ 50631 h 216"/>
              <a:gd name="T42" fmla="*/ 3660 w 216"/>
              <a:gd name="T43" fmla="*/ 54291 h 216"/>
              <a:gd name="T44" fmla="*/ 0 w 216"/>
              <a:gd name="T45" fmla="*/ 57951 h 216"/>
              <a:gd name="T46" fmla="*/ 0 w 216"/>
              <a:gd name="T47" fmla="*/ 73812 h 216"/>
              <a:gd name="T48" fmla="*/ 3660 w 216"/>
              <a:gd name="T49" fmla="*/ 77472 h 216"/>
              <a:gd name="T50" fmla="*/ 23181 w 216"/>
              <a:gd name="T51" fmla="*/ 81132 h 216"/>
              <a:gd name="T52" fmla="*/ 24401 w 216"/>
              <a:gd name="T53" fmla="*/ 84792 h 216"/>
              <a:gd name="T54" fmla="*/ 13420 w 216"/>
              <a:gd name="T55" fmla="*/ 101872 h 216"/>
              <a:gd name="T56" fmla="*/ 14030 w 216"/>
              <a:gd name="T57" fmla="*/ 106752 h 216"/>
              <a:gd name="T58" fmla="*/ 25011 w 216"/>
              <a:gd name="T59" fmla="*/ 117733 h 216"/>
              <a:gd name="T60" fmla="*/ 29891 w 216"/>
              <a:gd name="T61" fmla="*/ 118343 h 216"/>
              <a:gd name="T62" fmla="*/ 46971 w 216"/>
              <a:gd name="T63" fmla="*/ 107362 h 216"/>
              <a:gd name="T64" fmla="*/ 50631 w 216"/>
              <a:gd name="T65" fmla="*/ 108582 h 216"/>
              <a:gd name="T66" fmla="*/ 54291 w 216"/>
              <a:gd name="T67" fmla="*/ 128103 h 216"/>
              <a:gd name="T68" fmla="*/ 57951 w 216"/>
              <a:gd name="T69" fmla="*/ 131763 h 216"/>
              <a:gd name="T70" fmla="*/ 73812 w 216"/>
              <a:gd name="T71" fmla="*/ 131763 h 216"/>
              <a:gd name="T72" fmla="*/ 77472 w 216"/>
              <a:gd name="T73" fmla="*/ 128103 h 216"/>
              <a:gd name="T74" fmla="*/ 81132 w 216"/>
              <a:gd name="T75" fmla="*/ 108582 h 216"/>
              <a:gd name="T76" fmla="*/ 84792 w 216"/>
              <a:gd name="T77" fmla="*/ 107362 h 216"/>
              <a:gd name="T78" fmla="*/ 101872 w 216"/>
              <a:gd name="T79" fmla="*/ 118343 h 216"/>
              <a:gd name="T80" fmla="*/ 106752 w 216"/>
              <a:gd name="T81" fmla="*/ 117733 h 216"/>
              <a:gd name="T82" fmla="*/ 117733 w 216"/>
              <a:gd name="T83" fmla="*/ 106752 h 216"/>
              <a:gd name="T84" fmla="*/ 118343 w 216"/>
              <a:gd name="T85" fmla="*/ 101872 h 216"/>
              <a:gd name="T86" fmla="*/ 107362 w 216"/>
              <a:gd name="T87" fmla="*/ 84792 h 216"/>
              <a:gd name="T88" fmla="*/ 108582 w 216"/>
              <a:gd name="T89" fmla="*/ 81132 h 216"/>
              <a:gd name="T90" fmla="*/ 128103 w 216"/>
              <a:gd name="T91" fmla="*/ 77472 h 216"/>
              <a:gd name="T92" fmla="*/ 131763 w 216"/>
              <a:gd name="T93" fmla="*/ 73812 h 216"/>
              <a:gd name="T94" fmla="*/ 131763 w 216"/>
              <a:gd name="T95" fmla="*/ 57951 h 216"/>
              <a:gd name="T96" fmla="*/ 128103 w 216"/>
              <a:gd name="T97" fmla="*/ 54291 h 216"/>
              <a:gd name="T98" fmla="*/ 65882 w 216"/>
              <a:gd name="T99" fmla="*/ 89672 h 216"/>
              <a:gd name="T100" fmla="*/ 42091 w 216"/>
              <a:gd name="T101" fmla="*/ 65882 h 216"/>
              <a:gd name="T102" fmla="*/ 65882 w 216"/>
              <a:gd name="T103" fmla="*/ 42091 h 216"/>
              <a:gd name="T104" fmla="*/ 89672 w 216"/>
              <a:gd name="T105" fmla="*/ 65882 h 216"/>
              <a:gd name="T106" fmla="*/ 65882 w 216"/>
              <a:gd name="T107" fmla="*/ 89672 h 21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16"/>
              <a:gd name="T163" fmla="*/ 0 h 216"/>
              <a:gd name="T164" fmla="*/ 216 w 216"/>
              <a:gd name="T165" fmla="*/ 216 h 21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16" h="216">
                <a:moveTo>
                  <a:pt x="210" y="89"/>
                </a:moveTo>
                <a:cubicBezTo>
                  <a:pt x="178" y="83"/>
                  <a:pt x="178" y="83"/>
                  <a:pt x="178" y="83"/>
                </a:cubicBezTo>
                <a:cubicBezTo>
                  <a:pt x="175" y="82"/>
                  <a:pt x="174" y="80"/>
                  <a:pt x="176" y="77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6" y="47"/>
                  <a:pt x="195" y="43"/>
                  <a:pt x="193" y="41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3" y="21"/>
                  <a:pt x="169" y="20"/>
                  <a:pt x="167" y="22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7" y="42"/>
                  <a:pt x="134" y="41"/>
                  <a:pt x="133" y="38"/>
                </a:cubicBezTo>
                <a:cubicBezTo>
                  <a:pt x="127" y="6"/>
                  <a:pt x="127" y="6"/>
                  <a:pt x="127" y="6"/>
                </a:cubicBezTo>
                <a:cubicBezTo>
                  <a:pt x="127" y="3"/>
                  <a:pt x="124" y="0"/>
                  <a:pt x="121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89" y="3"/>
                  <a:pt x="89" y="6"/>
                </a:cubicBezTo>
                <a:cubicBezTo>
                  <a:pt x="83" y="38"/>
                  <a:pt x="83" y="38"/>
                  <a:pt x="83" y="38"/>
                </a:cubicBezTo>
                <a:cubicBezTo>
                  <a:pt x="82" y="41"/>
                  <a:pt x="80" y="42"/>
                  <a:pt x="77" y="40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20"/>
                  <a:pt x="43" y="21"/>
                  <a:pt x="41" y="23"/>
                </a:cubicBezTo>
                <a:cubicBezTo>
                  <a:pt x="23" y="41"/>
                  <a:pt x="23" y="41"/>
                  <a:pt x="23" y="41"/>
                </a:cubicBezTo>
                <a:cubicBezTo>
                  <a:pt x="21" y="43"/>
                  <a:pt x="20" y="47"/>
                  <a:pt x="22" y="49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0"/>
                  <a:pt x="41" y="82"/>
                  <a:pt x="38" y="83"/>
                </a:cubicBezTo>
                <a:cubicBezTo>
                  <a:pt x="6" y="89"/>
                  <a:pt x="6" y="89"/>
                  <a:pt x="6" y="89"/>
                </a:cubicBezTo>
                <a:cubicBezTo>
                  <a:pt x="3" y="89"/>
                  <a:pt x="0" y="92"/>
                  <a:pt x="0" y="9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6" y="127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41" y="134"/>
                  <a:pt x="42" y="137"/>
                  <a:pt x="40" y="139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20" y="169"/>
                  <a:pt x="21" y="173"/>
                  <a:pt x="23" y="175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43" y="195"/>
                  <a:pt x="47" y="196"/>
                  <a:pt x="49" y="194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80" y="174"/>
                  <a:pt x="82" y="175"/>
                  <a:pt x="83" y="178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9" y="213"/>
                  <a:pt x="92" y="216"/>
                  <a:pt x="95" y="216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124" y="216"/>
                  <a:pt x="127" y="213"/>
                  <a:pt x="127" y="210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34" y="175"/>
                  <a:pt x="137" y="174"/>
                  <a:pt x="139" y="176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69" y="196"/>
                  <a:pt x="173" y="195"/>
                  <a:pt x="175" y="193"/>
                </a:cubicBezTo>
                <a:cubicBezTo>
                  <a:pt x="193" y="175"/>
                  <a:pt x="193" y="175"/>
                  <a:pt x="193" y="175"/>
                </a:cubicBezTo>
                <a:cubicBezTo>
                  <a:pt x="195" y="173"/>
                  <a:pt x="196" y="169"/>
                  <a:pt x="194" y="167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4" y="137"/>
                  <a:pt x="175" y="134"/>
                  <a:pt x="178" y="133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3" y="127"/>
                  <a:pt x="216" y="124"/>
                  <a:pt x="216" y="121"/>
                </a:cubicBezTo>
                <a:cubicBezTo>
                  <a:pt x="216" y="95"/>
                  <a:pt x="216" y="95"/>
                  <a:pt x="216" y="95"/>
                </a:cubicBezTo>
                <a:cubicBezTo>
                  <a:pt x="216" y="92"/>
                  <a:pt x="213" y="89"/>
                  <a:pt x="210" y="89"/>
                </a:cubicBezTo>
                <a:close/>
                <a:moveTo>
                  <a:pt x="108" y="147"/>
                </a:moveTo>
                <a:cubicBezTo>
                  <a:pt x="86" y="147"/>
                  <a:pt x="69" y="130"/>
                  <a:pt x="69" y="108"/>
                </a:cubicBezTo>
                <a:cubicBezTo>
                  <a:pt x="69" y="87"/>
                  <a:pt x="86" y="69"/>
                  <a:pt x="108" y="69"/>
                </a:cubicBezTo>
                <a:cubicBezTo>
                  <a:pt x="130" y="69"/>
                  <a:pt x="147" y="87"/>
                  <a:pt x="147" y="108"/>
                </a:cubicBezTo>
                <a:cubicBezTo>
                  <a:pt x="147" y="130"/>
                  <a:pt x="130" y="147"/>
                  <a:pt x="108" y="14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" name="Freeform 412"/>
          <p:cNvSpPr>
            <a:spLocks noEditPoints="1"/>
          </p:cNvSpPr>
          <p:nvPr/>
        </p:nvSpPr>
        <p:spPr bwMode="auto">
          <a:xfrm>
            <a:off x="3079578" y="2725741"/>
            <a:ext cx="311124" cy="311124"/>
          </a:xfrm>
          <a:custGeom>
            <a:avLst/>
            <a:gdLst>
              <a:gd name="T0" fmla="*/ 64823 w 108"/>
              <a:gd name="T1" fmla="*/ 27164 h 108"/>
              <a:gd name="T2" fmla="*/ 54945 w 108"/>
              <a:gd name="T3" fmla="*/ 25312 h 108"/>
              <a:gd name="T4" fmla="*/ 54328 w 108"/>
              <a:gd name="T5" fmla="*/ 23460 h 108"/>
              <a:gd name="T6" fmla="*/ 59884 w 108"/>
              <a:gd name="T7" fmla="*/ 15434 h 108"/>
              <a:gd name="T8" fmla="*/ 59267 w 108"/>
              <a:gd name="T9" fmla="*/ 12347 h 108"/>
              <a:gd name="T10" fmla="*/ 53710 w 108"/>
              <a:gd name="T11" fmla="*/ 6791 h 108"/>
              <a:gd name="T12" fmla="*/ 51241 w 108"/>
              <a:gd name="T13" fmla="*/ 6791 h 108"/>
              <a:gd name="T14" fmla="*/ 42598 w 108"/>
              <a:gd name="T15" fmla="*/ 12347 h 108"/>
              <a:gd name="T16" fmla="*/ 40746 w 108"/>
              <a:gd name="T17" fmla="*/ 11730 h 108"/>
              <a:gd name="T18" fmla="*/ 39511 w 108"/>
              <a:gd name="T19" fmla="*/ 1852 h 108"/>
              <a:gd name="T20" fmla="*/ 37042 w 108"/>
              <a:gd name="T21" fmla="*/ 0 h 108"/>
              <a:gd name="T22" fmla="*/ 29633 w 108"/>
              <a:gd name="T23" fmla="*/ 0 h 108"/>
              <a:gd name="T24" fmla="*/ 27164 w 108"/>
              <a:gd name="T25" fmla="*/ 1852 h 108"/>
              <a:gd name="T26" fmla="*/ 25312 w 108"/>
              <a:gd name="T27" fmla="*/ 11730 h 108"/>
              <a:gd name="T28" fmla="*/ 23460 w 108"/>
              <a:gd name="T29" fmla="*/ 12347 h 108"/>
              <a:gd name="T30" fmla="*/ 15434 w 108"/>
              <a:gd name="T31" fmla="*/ 6791 h 108"/>
              <a:gd name="T32" fmla="*/ 12347 w 108"/>
              <a:gd name="T33" fmla="*/ 6791 h 108"/>
              <a:gd name="T34" fmla="*/ 6791 w 108"/>
              <a:gd name="T35" fmla="*/ 12347 h 108"/>
              <a:gd name="T36" fmla="*/ 6791 w 108"/>
              <a:gd name="T37" fmla="*/ 15434 h 108"/>
              <a:gd name="T38" fmla="*/ 12347 w 108"/>
              <a:gd name="T39" fmla="*/ 23460 h 108"/>
              <a:gd name="T40" fmla="*/ 11730 w 108"/>
              <a:gd name="T41" fmla="*/ 25312 h 108"/>
              <a:gd name="T42" fmla="*/ 1852 w 108"/>
              <a:gd name="T43" fmla="*/ 27164 h 108"/>
              <a:gd name="T44" fmla="*/ 0 w 108"/>
              <a:gd name="T45" fmla="*/ 29633 h 108"/>
              <a:gd name="T46" fmla="*/ 0 w 108"/>
              <a:gd name="T47" fmla="*/ 37042 h 108"/>
              <a:gd name="T48" fmla="*/ 1852 w 108"/>
              <a:gd name="T49" fmla="*/ 39511 h 108"/>
              <a:gd name="T50" fmla="*/ 11730 w 108"/>
              <a:gd name="T51" fmla="*/ 41363 h 108"/>
              <a:gd name="T52" fmla="*/ 12347 w 108"/>
              <a:gd name="T53" fmla="*/ 42598 h 108"/>
              <a:gd name="T54" fmla="*/ 6791 w 108"/>
              <a:gd name="T55" fmla="*/ 51241 h 108"/>
              <a:gd name="T56" fmla="*/ 6791 w 108"/>
              <a:gd name="T57" fmla="*/ 54328 h 108"/>
              <a:gd name="T58" fmla="*/ 12347 w 108"/>
              <a:gd name="T59" fmla="*/ 59267 h 108"/>
              <a:gd name="T60" fmla="*/ 15434 w 108"/>
              <a:gd name="T61" fmla="*/ 59884 h 108"/>
              <a:gd name="T62" fmla="*/ 23460 w 108"/>
              <a:gd name="T63" fmla="*/ 54328 h 108"/>
              <a:gd name="T64" fmla="*/ 25312 w 108"/>
              <a:gd name="T65" fmla="*/ 54945 h 108"/>
              <a:gd name="T66" fmla="*/ 27164 w 108"/>
              <a:gd name="T67" fmla="*/ 64823 h 108"/>
              <a:gd name="T68" fmla="*/ 29633 w 108"/>
              <a:gd name="T69" fmla="*/ 66675 h 108"/>
              <a:gd name="T70" fmla="*/ 37042 w 108"/>
              <a:gd name="T71" fmla="*/ 66675 h 108"/>
              <a:gd name="T72" fmla="*/ 39511 w 108"/>
              <a:gd name="T73" fmla="*/ 64823 h 108"/>
              <a:gd name="T74" fmla="*/ 40746 w 108"/>
              <a:gd name="T75" fmla="*/ 54945 h 108"/>
              <a:gd name="T76" fmla="*/ 42598 w 108"/>
              <a:gd name="T77" fmla="*/ 54328 h 108"/>
              <a:gd name="T78" fmla="*/ 51241 w 108"/>
              <a:gd name="T79" fmla="*/ 59884 h 108"/>
              <a:gd name="T80" fmla="*/ 53710 w 108"/>
              <a:gd name="T81" fmla="*/ 59267 h 108"/>
              <a:gd name="T82" fmla="*/ 59267 w 108"/>
              <a:gd name="T83" fmla="*/ 54328 h 108"/>
              <a:gd name="T84" fmla="*/ 59884 w 108"/>
              <a:gd name="T85" fmla="*/ 51241 h 108"/>
              <a:gd name="T86" fmla="*/ 54328 w 108"/>
              <a:gd name="T87" fmla="*/ 42598 h 108"/>
              <a:gd name="T88" fmla="*/ 54945 w 108"/>
              <a:gd name="T89" fmla="*/ 41363 h 108"/>
              <a:gd name="T90" fmla="*/ 64823 w 108"/>
              <a:gd name="T91" fmla="*/ 39511 h 108"/>
              <a:gd name="T92" fmla="*/ 66675 w 108"/>
              <a:gd name="T93" fmla="*/ 37042 h 108"/>
              <a:gd name="T94" fmla="*/ 66675 w 108"/>
              <a:gd name="T95" fmla="*/ 29633 h 108"/>
              <a:gd name="T96" fmla="*/ 64823 w 108"/>
              <a:gd name="T97" fmla="*/ 27164 h 108"/>
              <a:gd name="T98" fmla="*/ 33338 w 108"/>
              <a:gd name="T99" fmla="*/ 43833 h 108"/>
              <a:gd name="T100" fmla="*/ 22842 w 108"/>
              <a:gd name="T101" fmla="*/ 33338 h 108"/>
              <a:gd name="T102" fmla="*/ 33338 w 108"/>
              <a:gd name="T103" fmla="*/ 22842 h 108"/>
              <a:gd name="T104" fmla="*/ 43833 w 108"/>
              <a:gd name="T105" fmla="*/ 33338 h 108"/>
              <a:gd name="T106" fmla="*/ 33338 w 108"/>
              <a:gd name="T107" fmla="*/ 43833 h 10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08"/>
              <a:gd name="T163" fmla="*/ 0 h 108"/>
              <a:gd name="T164" fmla="*/ 108 w 108"/>
              <a:gd name="T165" fmla="*/ 108 h 10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08" h="108">
                <a:moveTo>
                  <a:pt x="105" y="44"/>
                </a:moveTo>
                <a:cubicBezTo>
                  <a:pt x="89" y="41"/>
                  <a:pt x="89" y="41"/>
                  <a:pt x="89" y="41"/>
                </a:cubicBezTo>
                <a:cubicBezTo>
                  <a:pt x="87" y="41"/>
                  <a:pt x="87" y="40"/>
                  <a:pt x="88" y="38"/>
                </a:cubicBezTo>
                <a:cubicBezTo>
                  <a:pt x="97" y="25"/>
                  <a:pt x="97" y="25"/>
                  <a:pt x="97" y="25"/>
                </a:cubicBezTo>
                <a:cubicBezTo>
                  <a:pt x="98" y="23"/>
                  <a:pt x="97" y="21"/>
                  <a:pt x="96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86" y="10"/>
                  <a:pt x="84" y="10"/>
                  <a:pt x="83" y="11"/>
                </a:cubicBezTo>
                <a:cubicBezTo>
                  <a:pt x="69" y="20"/>
                  <a:pt x="69" y="20"/>
                  <a:pt x="69" y="20"/>
                </a:cubicBezTo>
                <a:cubicBezTo>
                  <a:pt x="68" y="21"/>
                  <a:pt x="67" y="21"/>
                  <a:pt x="66" y="19"/>
                </a:cubicBezTo>
                <a:cubicBezTo>
                  <a:pt x="64" y="3"/>
                  <a:pt x="64" y="3"/>
                  <a:pt x="64" y="3"/>
                </a:cubicBezTo>
                <a:cubicBezTo>
                  <a:pt x="63" y="1"/>
                  <a:pt x="62" y="0"/>
                  <a:pt x="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4" y="1"/>
                  <a:pt x="44" y="3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40" y="21"/>
                  <a:pt x="38" y="20"/>
                </a:cubicBezTo>
                <a:cubicBezTo>
                  <a:pt x="25" y="11"/>
                  <a:pt x="25" y="11"/>
                  <a:pt x="25" y="11"/>
                </a:cubicBezTo>
                <a:cubicBezTo>
                  <a:pt x="23" y="10"/>
                  <a:pt x="21" y="10"/>
                  <a:pt x="20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10" y="23"/>
                  <a:pt x="11" y="25"/>
                </a:cubicBezTo>
                <a:cubicBezTo>
                  <a:pt x="20" y="38"/>
                  <a:pt x="20" y="38"/>
                  <a:pt x="20" y="38"/>
                </a:cubicBezTo>
                <a:cubicBezTo>
                  <a:pt x="21" y="40"/>
                  <a:pt x="21" y="41"/>
                  <a:pt x="19" y="41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5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1" y="63"/>
                  <a:pt x="3" y="64"/>
                </a:cubicBez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1" y="68"/>
                  <a:pt x="20" y="69"/>
                </a:cubicBezTo>
                <a:cubicBezTo>
                  <a:pt x="11" y="83"/>
                  <a:pt x="11" y="83"/>
                  <a:pt x="11" y="83"/>
                </a:cubicBezTo>
                <a:cubicBezTo>
                  <a:pt x="10" y="84"/>
                  <a:pt x="10" y="86"/>
                  <a:pt x="11" y="88"/>
                </a:cubicBezTo>
                <a:cubicBezTo>
                  <a:pt x="20" y="96"/>
                  <a:pt x="20" y="96"/>
                  <a:pt x="20" y="96"/>
                </a:cubicBezTo>
                <a:cubicBezTo>
                  <a:pt x="21" y="97"/>
                  <a:pt x="23" y="98"/>
                  <a:pt x="25" y="97"/>
                </a:cubicBezTo>
                <a:cubicBezTo>
                  <a:pt x="38" y="88"/>
                  <a:pt x="38" y="88"/>
                  <a:pt x="38" y="88"/>
                </a:cubicBezTo>
                <a:cubicBezTo>
                  <a:pt x="40" y="87"/>
                  <a:pt x="41" y="87"/>
                  <a:pt x="41" y="89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6"/>
                  <a:pt x="46" y="108"/>
                  <a:pt x="48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2" y="108"/>
                  <a:pt x="63" y="106"/>
                  <a:pt x="64" y="105"/>
                </a:cubicBezTo>
                <a:cubicBezTo>
                  <a:pt x="66" y="89"/>
                  <a:pt x="66" y="89"/>
                  <a:pt x="66" y="89"/>
                </a:cubicBezTo>
                <a:cubicBezTo>
                  <a:pt x="67" y="87"/>
                  <a:pt x="68" y="87"/>
                  <a:pt x="69" y="88"/>
                </a:cubicBezTo>
                <a:cubicBezTo>
                  <a:pt x="83" y="97"/>
                  <a:pt x="83" y="97"/>
                  <a:pt x="83" y="97"/>
                </a:cubicBezTo>
                <a:cubicBezTo>
                  <a:pt x="84" y="98"/>
                  <a:pt x="86" y="97"/>
                  <a:pt x="87" y="96"/>
                </a:cubicBezTo>
                <a:cubicBezTo>
                  <a:pt x="96" y="88"/>
                  <a:pt x="96" y="88"/>
                  <a:pt x="96" y="88"/>
                </a:cubicBezTo>
                <a:cubicBezTo>
                  <a:pt x="97" y="86"/>
                  <a:pt x="98" y="84"/>
                  <a:pt x="97" y="83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8"/>
                  <a:pt x="87" y="67"/>
                  <a:pt x="89" y="6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6" y="63"/>
                  <a:pt x="108" y="62"/>
                  <a:pt x="108" y="6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8" y="46"/>
                  <a:pt x="106" y="45"/>
                  <a:pt x="105" y="44"/>
                </a:cubicBezTo>
                <a:close/>
                <a:moveTo>
                  <a:pt x="54" y="71"/>
                </a:moveTo>
                <a:cubicBezTo>
                  <a:pt x="45" y="71"/>
                  <a:pt x="37" y="63"/>
                  <a:pt x="37" y="54"/>
                </a:cubicBezTo>
                <a:cubicBezTo>
                  <a:pt x="37" y="45"/>
                  <a:pt x="45" y="37"/>
                  <a:pt x="54" y="37"/>
                </a:cubicBezTo>
                <a:cubicBezTo>
                  <a:pt x="63" y="37"/>
                  <a:pt x="71" y="45"/>
                  <a:pt x="71" y="54"/>
                </a:cubicBezTo>
                <a:cubicBezTo>
                  <a:pt x="71" y="63"/>
                  <a:pt x="63" y="71"/>
                  <a:pt x="54" y="7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61354" y="2655760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/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单击此处添加标题文本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6500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2" grpId="0" animBg="1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3621069" y="2703513"/>
            <a:ext cx="1946275" cy="0"/>
          </a:xfrm>
          <a:prstGeom prst="straightConnector1">
            <a:avLst/>
          </a:prstGeom>
          <a:ln w="38100">
            <a:solidFill>
              <a:srgbClr val="54823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3621069" y="3895725"/>
            <a:ext cx="1946275" cy="0"/>
          </a:xfrm>
          <a:prstGeom prst="straightConnector1">
            <a:avLst/>
          </a:prstGeom>
          <a:ln w="38100">
            <a:solidFill>
              <a:srgbClr val="54823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3621069" y="5064125"/>
            <a:ext cx="1946275" cy="0"/>
          </a:xfrm>
          <a:prstGeom prst="straightConnector1">
            <a:avLst/>
          </a:prstGeom>
          <a:ln w="38100">
            <a:solidFill>
              <a:srgbClr val="54823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合 59"/>
          <p:cNvGrpSpPr/>
          <p:nvPr/>
        </p:nvGrpSpPr>
        <p:grpSpPr>
          <a:xfrm>
            <a:off x="5684365" y="2336322"/>
            <a:ext cx="642306" cy="642306"/>
            <a:chOff x="5684365" y="2336322"/>
            <a:chExt cx="642306" cy="642306"/>
          </a:xfrm>
        </p:grpSpPr>
        <p:grpSp>
          <p:nvGrpSpPr>
            <p:cNvPr id="28" name="组合 27"/>
            <p:cNvGrpSpPr/>
            <p:nvPr/>
          </p:nvGrpSpPr>
          <p:grpSpPr>
            <a:xfrm>
              <a:off x="5684365" y="2336322"/>
              <a:ext cx="642306" cy="642306"/>
              <a:chOff x="7918014" y="3219314"/>
              <a:chExt cx="1802114" cy="1802114"/>
            </a:xfrm>
            <a:effectLst>
              <a:outerShdw blurRad="800100" dist="266700" dir="5820000" sx="85000" sy="85000" algn="ctr" rotWithShape="0">
                <a:srgbClr val="000000">
                  <a:alpha val="63000"/>
                </a:srgbClr>
              </a:outerShdw>
            </a:effectLst>
          </p:grpSpPr>
          <p:grpSp>
            <p:nvGrpSpPr>
              <p:cNvPr id="29" name="组合 28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31" name="椭圆 30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30" name="椭圆 29"/>
              <p:cNvSpPr/>
              <p:nvPr/>
            </p:nvSpPr>
            <p:spPr>
              <a:xfrm rot="406768">
                <a:off x="8044444" y="3327257"/>
                <a:ext cx="1565224" cy="1565224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0" name="文本框 35"/>
            <p:cNvSpPr txBox="1">
              <a:spLocks noChangeArrowheads="1"/>
            </p:cNvSpPr>
            <p:nvPr/>
          </p:nvSpPr>
          <p:spPr bwMode="auto">
            <a:xfrm>
              <a:off x="5822429" y="2343817"/>
              <a:ext cx="3937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1</a:t>
              </a:r>
              <a:endParaRPr lang="zh-CN" altLang="en-US" sz="32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698126" y="3537618"/>
            <a:ext cx="642306" cy="642306"/>
            <a:chOff x="5698126" y="3537618"/>
            <a:chExt cx="642306" cy="642306"/>
          </a:xfrm>
        </p:grpSpPr>
        <p:grpSp>
          <p:nvGrpSpPr>
            <p:cNvPr id="33" name="组合 32"/>
            <p:cNvGrpSpPr/>
            <p:nvPr/>
          </p:nvGrpSpPr>
          <p:grpSpPr>
            <a:xfrm>
              <a:off x="5698126" y="3537618"/>
              <a:ext cx="642306" cy="642306"/>
              <a:chOff x="7918014" y="3219314"/>
              <a:chExt cx="1802114" cy="1802114"/>
            </a:xfrm>
            <a:effectLst>
              <a:outerShdw blurRad="800100" dist="266700" dir="5820000" sx="85000" sy="85000" algn="ctr" rotWithShape="0">
                <a:srgbClr val="000000">
                  <a:alpha val="63000"/>
                </a:srgbClr>
              </a:outerShdw>
            </a:effectLst>
          </p:grpSpPr>
          <p:grpSp>
            <p:nvGrpSpPr>
              <p:cNvPr id="34" name="组合 33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36" name="椭圆 35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7" name="椭圆 36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35" name="椭圆 34"/>
              <p:cNvSpPr/>
              <p:nvPr/>
            </p:nvSpPr>
            <p:spPr>
              <a:xfrm rot="406768">
                <a:off x="8044444" y="3327257"/>
                <a:ext cx="1565224" cy="1565224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1" name="文本框 36"/>
            <p:cNvSpPr txBox="1">
              <a:spLocks noChangeArrowheads="1"/>
            </p:cNvSpPr>
            <p:nvPr/>
          </p:nvSpPr>
          <p:spPr bwMode="auto">
            <a:xfrm>
              <a:off x="5849919" y="3565525"/>
              <a:ext cx="3937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2</a:t>
              </a:r>
              <a:endParaRPr lang="zh-CN" altLang="en-US" sz="3200" b="1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703415" y="4742972"/>
            <a:ext cx="642306" cy="642306"/>
            <a:chOff x="5703415" y="4742972"/>
            <a:chExt cx="642306" cy="642306"/>
          </a:xfrm>
        </p:grpSpPr>
        <p:grpSp>
          <p:nvGrpSpPr>
            <p:cNvPr id="38" name="组合 37"/>
            <p:cNvGrpSpPr/>
            <p:nvPr/>
          </p:nvGrpSpPr>
          <p:grpSpPr>
            <a:xfrm>
              <a:off x="5703415" y="4742972"/>
              <a:ext cx="642306" cy="642306"/>
              <a:chOff x="7918014" y="3219314"/>
              <a:chExt cx="1802114" cy="1802114"/>
            </a:xfrm>
            <a:effectLst>
              <a:outerShdw blurRad="800100" dist="266700" dir="5820000" sx="85000" sy="85000" algn="ctr" rotWithShape="0">
                <a:srgbClr val="000000">
                  <a:alpha val="63000"/>
                </a:srgbClr>
              </a:outerShdw>
            </a:effectLst>
          </p:grpSpPr>
          <p:grpSp>
            <p:nvGrpSpPr>
              <p:cNvPr id="39" name="组合 38"/>
              <p:cNvGrpSpPr/>
              <p:nvPr/>
            </p:nvGrpSpPr>
            <p:grpSpPr>
              <a:xfrm>
                <a:off x="7918014" y="3219314"/>
                <a:ext cx="1802114" cy="1802114"/>
                <a:chOff x="6802649" y="4295535"/>
                <a:chExt cx="1802114" cy="1802114"/>
              </a:xfrm>
            </p:grpSpPr>
            <p:sp>
              <p:nvSpPr>
                <p:cNvPr id="41" name="椭圆 40"/>
                <p:cNvSpPr/>
                <p:nvPr/>
              </p:nvSpPr>
              <p:spPr>
                <a:xfrm>
                  <a:off x="6802649" y="4295535"/>
                  <a:ext cx="1802114" cy="1802114"/>
                </a:xfrm>
                <a:prstGeom prst="ellipse">
                  <a:avLst/>
                </a:prstGeom>
                <a:gradFill flip="none" rotWithShape="1">
                  <a:gsLst>
                    <a:gs pos="33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42" name="椭圆 41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p:grpSp>
          <p:sp>
            <p:nvSpPr>
              <p:cNvPr id="40" name="椭圆 39"/>
              <p:cNvSpPr/>
              <p:nvPr/>
            </p:nvSpPr>
            <p:spPr>
              <a:xfrm rot="406768">
                <a:off x="8044444" y="3327257"/>
                <a:ext cx="1565224" cy="1565224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2" name="文本框 37"/>
            <p:cNvSpPr txBox="1">
              <a:spLocks noChangeArrowheads="1"/>
            </p:cNvSpPr>
            <p:nvPr/>
          </p:nvSpPr>
          <p:spPr bwMode="auto">
            <a:xfrm>
              <a:off x="5849919" y="4754563"/>
              <a:ext cx="393700" cy="585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3</a:t>
              </a:r>
              <a:endParaRPr lang="zh-CN" altLang="en-US" sz="32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9048731" y="2201863"/>
            <a:ext cx="0" cy="3201987"/>
          </a:xfrm>
          <a:prstGeom prst="line">
            <a:avLst/>
          </a:prstGeom>
          <a:ln w="76200">
            <a:solidFill>
              <a:srgbClr val="5482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40"/>
          <p:cNvSpPr txBox="1">
            <a:spLocks noChangeArrowheads="1"/>
          </p:cNvSpPr>
          <p:nvPr/>
        </p:nvSpPr>
        <p:spPr bwMode="auto">
          <a:xfrm>
            <a:off x="9251931" y="2400300"/>
            <a:ext cx="27844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60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POWER </a:t>
            </a:r>
          </a:p>
          <a:p>
            <a:r>
              <a:rPr lang="en-US" altLang="zh-CN" sz="60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YOUR</a:t>
            </a:r>
          </a:p>
          <a:p>
            <a:r>
              <a:rPr lang="en-US" altLang="zh-CN" sz="60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POINT</a:t>
            </a:r>
            <a:endParaRPr lang="zh-CN" altLang="en-US" sz="60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406774" y="2343817"/>
            <a:ext cx="2547072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454217" y="3634657"/>
            <a:ext cx="2547072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86833" y="4821236"/>
            <a:ext cx="2547072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936094" y="2195754"/>
            <a:ext cx="2481776" cy="914531"/>
            <a:chOff x="2353212" y="2255792"/>
            <a:chExt cx="2481776" cy="1209721"/>
          </a:xfrm>
        </p:grpSpPr>
        <p:sp>
          <p:nvSpPr>
            <p:cNvPr id="47" name="圆角矩形 46"/>
            <p:cNvSpPr/>
            <p:nvPr/>
          </p:nvSpPr>
          <p:spPr>
            <a:xfrm>
              <a:off x="2353212" y="2255792"/>
              <a:ext cx="2481776" cy="120972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2481994" y="2445951"/>
              <a:ext cx="2217420" cy="85182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401970" y="2356010"/>
            <a:ext cx="236545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936094" y="3419567"/>
            <a:ext cx="2481776" cy="914531"/>
            <a:chOff x="2353212" y="2255792"/>
            <a:chExt cx="2481776" cy="1209721"/>
          </a:xfrm>
        </p:grpSpPr>
        <p:sp>
          <p:nvSpPr>
            <p:cNvPr id="51" name="圆角矩形 50"/>
            <p:cNvSpPr/>
            <p:nvPr/>
          </p:nvSpPr>
          <p:spPr>
            <a:xfrm>
              <a:off x="2353212" y="2255792"/>
              <a:ext cx="2481776" cy="120972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2481994" y="2445951"/>
              <a:ext cx="2217420" cy="85182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1401970" y="3586546"/>
            <a:ext cx="236545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928998" y="4589070"/>
            <a:ext cx="2481776" cy="914531"/>
            <a:chOff x="2353212" y="2255792"/>
            <a:chExt cx="2481776" cy="1209721"/>
          </a:xfrm>
        </p:grpSpPr>
        <p:sp>
          <p:nvSpPr>
            <p:cNvPr id="55" name="圆角矩形 54"/>
            <p:cNvSpPr/>
            <p:nvPr/>
          </p:nvSpPr>
          <p:spPr>
            <a:xfrm>
              <a:off x="2353212" y="2255792"/>
              <a:ext cx="2481776" cy="1209721"/>
            </a:xfrm>
            <a:prstGeom prst="roundRect">
              <a:avLst/>
            </a:prstGeom>
            <a:gradFill>
              <a:gsLst>
                <a:gs pos="0">
                  <a:srgbClr val="E4E4E4"/>
                </a:gs>
                <a:gs pos="100000">
                  <a:schemeClr val="bg1"/>
                </a:gs>
              </a:gsLst>
              <a:lin ang="2700000" scaled="0"/>
            </a:gradFill>
            <a:ln w="19050">
              <a:gradFill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  <a:effectLst>
              <a:outerShdw blurRad="177800" dist="114300" dir="2700000" sx="101000" sy="101000" algn="tl" rotWithShape="0">
                <a:prstClr val="black">
                  <a:alpha val="2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2481994" y="2445951"/>
              <a:ext cx="2217420" cy="851824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000" b="1" dirty="0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1394874" y="4756049"/>
            <a:ext cx="236545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18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5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5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300"/>
                            </p:stCondLst>
                            <p:childTnLst>
                              <p:par>
                                <p:cTn id="9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4" grpId="0"/>
      <p:bldP spid="43" grpId="0"/>
      <p:bldP spid="44" grpId="0"/>
      <p:bldP spid="45" grpId="0"/>
      <p:bldP spid="49" grpId="0"/>
      <p:bldP spid="53" grpId="0"/>
      <p:bldP spid="5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>
            <a:spLocks noChangeArrowheads="1"/>
          </p:cNvSpPr>
          <p:nvPr/>
        </p:nvSpPr>
        <p:spPr bwMode="auto">
          <a:xfrm>
            <a:off x="2799889" y="1501479"/>
            <a:ext cx="6667500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altLang="zh-CN" sz="11500" dirty="0">
                <a:solidFill>
                  <a:schemeClr val="accent6">
                    <a:lumMod val="75000"/>
                  </a:schemeClr>
                </a:solidFill>
                <a:latin typeface="Broadway"/>
              </a:rPr>
              <a:t>TH</a:t>
            </a:r>
            <a:r>
              <a:rPr lang="en-US" altLang="zh-CN" sz="11500" dirty="0">
                <a:solidFill>
                  <a:schemeClr val="bg1"/>
                </a:solidFill>
                <a:latin typeface="Broadway"/>
              </a:rPr>
              <a:t>A</a:t>
            </a:r>
            <a:r>
              <a:rPr lang="en-US" altLang="zh-CN" sz="11500" dirty="0">
                <a:solidFill>
                  <a:schemeClr val="accent6">
                    <a:lumMod val="75000"/>
                  </a:schemeClr>
                </a:solidFill>
                <a:latin typeface="Broadway"/>
              </a:rPr>
              <a:t>N</a:t>
            </a:r>
            <a:r>
              <a:rPr lang="en-US" altLang="zh-CN" sz="11500" dirty="0">
                <a:solidFill>
                  <a:schemeClr val="bg1"/>
                </a:solidFill>
                <a:latin typeface="Broadway"/>
              </a:rPr>
              <a:t>KS</a:t>
            </a:r>
            <a:endParaRPr lang="zh-CN" altLang="en-US" sz="11500" dirty="0">
              <a:solidFill>
                <a:schemeClr val="bg1"/>
              </a:solidFill>
              <a:latin typeface="Broadway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357431" y="3363616"/>
            <a:ext cx="611854" cy="611854"/>
            <a:chOff x="4678210" y="3488885"/>
            <a:chExt cx="611854" cy="611854"/>
          </a:xfrm>
        </p:grpSpPr>
        <p:grpSp>
          <p:nvGrpSpPr>
            <p:cNvPr id="4" name="组合 3"/>
            <p:cNvGrpSpPr/>
            <p:nvPr/>
          </p:nvGrpSpPr>
          <p:grpSpPr>
            <a:xfrm>
              <a:off x="4678210" y="3488885"/>
              <a:ext cx="611854" cy="611854"/>
              <a:chOff x="7946781" y="3234522"/>
              <a:chExt cx="1758275" cy="1758275"/>
            </a:xfrm>
            <a:effectLst>
              <a:outerShdw blurRad="520700" dist="190500" dir="5820000" sx="92000" sy="92000" algn="ctr" rotWithShape="0">
                <a:srgbClr val="000000">
                  <a:alpha val="57000"/>
                </a:srgbClr>
              </a:outerShdw>
            </a:effectLst>
          </p:grpSpPr>
          <p:grpSp>
            <p:nvGrpSpPr>
              <p:cNvPr id="6" name="组合 5"/>
              <p:cNvGrpSpPr/>
              <p:nvPr/>
            </p:nvGrpSpPr>
            <p:grpSpPr>
              <a:xfrm>
                <a:off x="7946781" y="3234522"/>
                <a:ext cx="1758275" cy="1758275"/>
                <a:chOff x="6831416" y="4310743"/>
                <a:chExt cx="1758275" cy="1758275"/>
              </a:xfrm>
            </p:grpSpPr>
            <p:sp>
              <p:nvSpPr>
                <p:cNvPr id="8" name="椭圆 7"/>
                <p:cNvSpPr/>
                <p:nvPr/>
              </p:nvSpPr>
              <p:spPr>
                <a:xfrm>
                  <a:off x="6831416" y="4310743"/>
                  <a:ext cx="1758275" cy="175827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7" name="椭圆 6"/>
              <p:cNvSpPr/>
              <p:nvPr/>
            </p:nvSpPr>
            <p:spPr>
              <a:xfrm rot="406768">
                <a:off x="8011237" y="3302295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4738413" y="3560240"/>
              <a:ext cx="504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98890" y="3363616"/>
            <a:ext cx="611854" cy="611854"/>
            <a:chOff x="5381770" y="3881264"/>
            <a:chExt cx="611854" cy="611854"/>
          </a:xfrm>
        </p:grpSpPr>
        <p:grpSp>
          <p:nvGrpSpPr>
            <p:cNvPr id="11" name="组合 10"/>
            <p:cNvGrpSpPr/>
            <p:nvPr/>
          </p:nvGrpSpPr>
          <p:grpSpPr>
            <a:xfrm>
              <a:off x="5381770" y="3881264"/>
              <a:ext cx="611854" cy="611854"/>
              <a:chOff x="7946781" y="3234522"/>
              <a:chExt cx="1758275" cy="1758275"/>
            </a:xfrm>
            <a:effectLst>
              <a:outerShdw blurRad="520700" dist="190500" dir="5820000" sx="92000" sy="92000" algn="ctr" rotWithShape="0">
                <a:srgbClr val="000000">
                  <a:alpha val="57000"/>
                </a:srgbClr>
              </a:outerShdw>
            </a:effectLst>
          </p:grpSpPr>
          <p:grpSp>
            <p:nvGrpSpPr>
              <p:cNvPr id="13" name="组合 12"/>
              <p:cNvGrpSpPr/>
              <p:nvPr/>
            </p:nvGrpSpPr>
            <p:grpSpPr>
              <a:xfrm>
                <a:off x="7946781" y="3234522"/>
                <a:ext cx="1758275" cy="1758275"/>
                <a:chOff x="6831416" y="4310743"/>
                <a:chExt cx="1758275" cy="1758275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6831416" y="4310743"/>
                  <a:ext cx="1758275" cy="175827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椭圆 15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4" name="椭圆 13"/>
              <p:cNvSpPr/>
              <p:nvPr/>
            </p:nvSpPr>
            <p:spPr>
              <a:xfrm rot="406768">
                <a:off x="8011237" y="3302295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5449094" y="3945697"/>
              <a:ext cx="504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840349" y="3363616"/>
            <a:ext cx="611854" cy="611854"/>
            <a:chOff x="6193726" y="3906741"/>
            <a:chExt cx="611854" cy="611854"/>
          </a:xfrm>
        </p:grpSpPr>
        <p:grpSp>
          <p:nvGrpSpPr>
            <p:cNvPr id="18" name="组合 17"/>
            <p:cNvGrpSpPr/>
            <p:nvPr/>
          </p:nvGrpSpPr>
          <p:grpSpPr>
            <a:xfrm>
              <a:off x="6193726" y="3906741"/>
              <a:ext cx="611854" cy="611854"/>
              <a:chOff x="7946781" y="3234522"/>
              <a:chExt cx="1758275" cy="1758275"/>
            </a:xfrm>
            <a:effectLst>
              <a:outerShdw blurRad="520700" dist="190500" dir="5820000" sx="92000" sy="92000" algn="ctr" rotWithShape="0">
                <a:srgbClr val="000000">
                  <a:alpha val="57000"/>
                </a:srgbClr>
              </a:outerShdw>
            </a:effectLst>
          </p:grpSpPr>
          <p:grpSp>
            <p:nvGrpSpPr>
              <p:cNvPr id="20" name="组合 19"/>
              <p:cNvGrpSpPr/>
              <p:nvPr/>
            </p:nvGrpSpPr>
            <p:grpSpPr>
              <a:xfrm>
                <a:off x="7946781" y="3234522"/>
                <a:ext cx="1758275" cy="1758275"/>
                <a:chOff x="6831416" y="4310743"/>
                <a:chExt cx="1758275" cy="1758275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6831416" y="4310743"/>
                  <a:ext cx="1758275" cy="175827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1" name="椭圆 20"/>
              <p:cNvSpPr/>
              <p:nvPr/>
            </p:nvSpPr>
            <p:spPr>
              <a:xfrm rot="406768">
                <a:off x="8011241" y="3302295"/>
                <a:ext cx="1651104" cy="1651104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6263158" y="3986498"/>
              <a:ext cx="504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聆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581808" y="3363616"/>
            <a:ext cx="611854" cy="611854"/>
            <a:chOff x="6943510" y="3488885"/>
            <a:chExt cx="611854" cy="611854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3510" y="3488885"/>
              <a:ext cx="611854" cy="611854"/>
              <a:chOff x="7946781" y="3234522"/>
              <a:chExt cx="1758275" cy="1758275"/>
            </a:xfrm>
            <a:effectLst>
              <a:outerShdw blurRad="520700" dist="190500" dir="5820000" sx="92000" sy="92000" algn="ctr" rotWithShape="0">
                <a:srgbClr val="000000">
                  <a:alpha val="57000"/>
                </a:srgbClr>
              </a:outerShdw>
            </a:effectLst>
          </p:grpSpPr>
          <p:grpSp>
            <p:nvGrpSpPr>
              <p:cNvPr id="27" name="组合 26"/>
              <p:cNvGrpSpPr/>
              <p:nvPr/>
            </p:nvGrpSpPr>
            <p:grpSpPr>
              <a:xfrm>
                <a:off x="7946781" y="3234522"/>
                <a:ext cx="1758275" cy="1758275"/>
                <a:chOff x="6831416" y="4310743"/>
                <a:chExt cx="1758275" cy="1758275"/>
              </a:xfrm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6831416" y="4310743"/>
                  <a:ext cx="1758275" cy="175827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  <a:effectLst>
                  <a:outerShdw blurRad="50800" dist="38100" dir="8100000" algn="tr" rotWithShape="0">
                    <a:prstClr val="black">
                      <a:alpha val="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6866377" y="4359371"/>
                  <a:ext cx="1669941" cy="166994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</a:schemeClr>
                    </a:gs>
                    <a:gs pos="30000">
                      <a:schemeClr val="accent3">
                        <a:lumMod val="0"/>
                        <a:lumOff val="10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000000" scaled="0"/>
                  <a:tileRect/>
                </a:gra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>
                    <a:solidFill>
                      <a:schemeClr val="accent6">
                        <a:lumMod val="7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 rot="406768">
                <a:off x="8011237" y="3302295"/>
                <a:ext cx="1651105" cy="1651105"/>
              </a:xfrm>
              <a:prstGeom prst="ellipse">
                <a:avLst/>
              </a:prstGeom>
              <a:gradFill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30000">
                    <a:schemeClr val="accent3">
                      <a:lumMod val="0"/>
                      <a:lumOff val="100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000000" scaled="0"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7003953" y="3578379"/>
              <a:ext cx="504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听</a:t>
              </a:r>
              <a:endPara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154772" y="3464826"/>
            <a:ext cx="4090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6">
                    <a:lumMod val="75000"/>
                  </a:schemeClr>
                </a:solidFill>
                <a:latin typeface="Bernard MT Condensed" panose="02050806060905020404" pitchFamily="18" charset="0"/>
                <a:ea typeface="方正大标宋简体" panose="02010601030101010101" pitchFamily="2" charset="-122"/>
                <a:cs typeface="Aharoni" panose="02010803020104030203" pitchFamily="2" charset="-79"/>
              </a:rPr>
              <a:t>walk in the forefront of the </a:t>
            </a:r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  <a:latin typeface="Bernard MT Condensed" panose="02050806060905020404" pitchFamily="18" charset="0"/>
                <a:ea typeface="方正大标宋简体" panose="02010601030101010101" pitchFamily="2" charset="-122"/>
                <a:cs typeface="Aharoni" panose="02010803020104030203" pitchFamily="2" charset="-79"/>
              </a:rPr>
              <a:t>times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Bernard MT Condensed" panose="02050806060905020404" pitchFamily="18" charset="0"/>
              <a:ea typeface="方正大标宋简体" panose="0201060103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788752" y="3089876"/>
            <a:ext cx="7259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pc="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The Future Is Even More Brilliant</a:t>
            </a:r>
          </a:p>
        </p:txBody>
      </p:sp>
    </p:spTree>
    <p:extLst>
      <p:ext uri="{BB962C8B-B14F-4D97-AF65-F5344CB8AC3E}">
        <p14:creationId xmlns:p14="http://schemas.microsoft.com/office/powerpoint/2010/main" val="344940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35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2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>
            <a:off x="0" y="4500692"/>
            <a:ext cx="12192000" cy="2357308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右箭头 1"/>
          <p:cNvSpPr/>
          <p:nvPr/>
        </p:nvSpPr>
        <p:spPr>
          <a:xfrm>
            <a:off x="4552950" y="4324350"/>
            <a:ext cx="742950" cy="121920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8878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圆角右箭头 3"/>
          <p:cNvSpPr/>
          <p:nvPr/>
        </p:nvSpPr>
        <p:spPr>
          <a:xfrm>
            <a:off x="3619500" y="3165828"/>
            <a:ext cx="1695450" cy="2088055"/>
          </a:xfrm>
          <a:prstGeom prst="bentArrow">
            <a:avLst>
              <a:gd name="adj1" fmla="val 11517"/>
              <a:gd name="adj2" fmla="val 9831"/>
              <a:gd name="adj3" fmla="val 10393"/>
              <a:gd name="adj4" fmla="val 37008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圆角右箭头 4"/>
          <p:cNvSpPr/>
          <p:nvPr/>
        </p:nvSpPr>
        <p:spPr>
          <a:xfrm>
            <a:off x="2514600" y="2133600"/>
            <a:ext cx="2800350" cy="2969792"/>
          </a:xfrm>
          <a:prstGeom prst="bentArrow">
            <a:avLst>
              <a:gd name="adj1" fmla="val 6755"/>
              <a:gd name="adj2" fmla="val 5749"/>
              <a:gd name="adj3" fmla="val 6992"/>
              <a:gd name="adj4" fmla="val 3558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81441" y="4162138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81441" y="4490019"/>
            <a:ext cx="3067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</a:t>
            </a:r>
          </a:p>
        </p:txBody>
      </p:sp>
      <p:sp>
        <p:nvSpPr>
          <p:cNvPr id="8" name="矩形 7"/>
          <p:cNvSpPr/>
          <p:nvPr/>
        </p:nvSpPr>
        <p:spPr>
          <a:xfrm>
            <a:off x="6581441" y="2981490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581441" y="3309371"/>
            <a:ext cx="3067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</a:t>
            </a:r>
          </a:p>
        </p:txBody>
      </p:sp>
      <p:sp>
        <p:nvSpPr>
          <p:cNvPr id="10" name="矩形 9"/>
          <p:cNvSpPr/>
          <p:nvPr/>
        </p:nvSpPr>
        <p:spPr>
          <a:xfrm>
            <a:off x="6581441" y="1869073"/>
            <a:ext cx="25473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YOUR TEXT</a:t>
            </a:r>
            <a:endParaRPr lang="zh-CN" altLang="en-US" sz="16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81441" y="2196954"/>
            <a:ext cx="30677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5854125" y="4281617"/>
            <a:ext cx="302440" cy="438150"/>
            <a:chOff x="7277100" y="5635625"/>
            <a:chExt cx="111125" cy="177800"/>
          </a:xfrm>
          <a:solidFill>
            <a:schemeClr val="accent6">
              <a:lumMod val="75000"/>
            </a:schemeClr>
          </a:solidFill>
        </p:grpSpPr>
        <p:sp>
          <p:nvSpPr>
            <p:cNvPr id="13" name="Freeform 626"/>
            <p:cNvSpPr>
              <a:spLocks/>
            </p:cNvSpPr>
            <p:nvPr/>
          </p:nvSpPr>
          <p:spPr bwMode="auto">
            <a:xfrm>
              <a:off x="7277100" y="5684838"/>
              <a:ext cx="111125" cy="128587"/>
            </a:xfrm>
            <a:custGeom>
              <a:avLst/>
              <a:gdLst>
                <a:gd name="T0" fmla="*/ 111125 w 180"/>
                <a:gd name="T1" fmla="*/ 41837 h 209"/>
                <a:gd name="T2" fmla="*/ 111125 w 180"/>
                <a:gd name="T3" fmla="*/ 9229 h 209"/>
                <a:gd name="T4" fmla="*/ 96308 w 180"/>
                <a:gd name="T5" fmla="*/ 9229 h 209"/>
                <a:gd name="T6" fmla="*/ 96308 w 180"/>
                <a:gd name="T7" fmla="*/ 41837 h 209"/>
                <a:gd name="T8" fmla="*/ 56797 w 180"/>
                <a:gd name="T9" fmla="*/ 81213 h 209"/>
                <a:gd name="T10" fmla="*/ 56180 w 180"/>
                <a:gd name="T11" fmla="*/ 81213 h 209"/>
                <a:gd name="T12" fmla="*/ 55563 w 180"/>
                <a:gd name="T13" fmla="*/ 81213 h 209"/>
                <a:gd name="T14" fmla="*/ 55563 w 180"/>
                <a:gd name="T15" fmla="*/ 81213 h 209"/>
                <a:gd name="T16" fmla="*/ 54945 w 180"/>
                <a:gd name="T17" fmla="*/ 81213 h 209"/>
                <a:gd name="T18" fmla="*/ 14817 w 180"/>
                <a:gd name="T19" fmla="*/ 41837 h 209"/>
                <a:gd name="T20" fmla="*/ 14817 w 180"/>
                <a:gd name="T21" fmla="*/ 9229 h 209"/>
                <a:gd name="T22" fmla="*/ 0 w 180"/>
                <a:gd name="T23" fmla="*/ 9229 h 209"/>
                <a:gd name="T24" fmla="*/ 0 w 180"/>
                <a:gd name="T25" fmla="*/ 41837 h 209"/>
                <a:gd name="T26" fmla="*/ 46919 w 180"/>
                <a:gd name="T27" fmla="*/ 95980 h 209"/>
                <a:gd name="T28" fmla="*/ 46919 w 180"/>
                <a:gd name="T29" fmla="*/ 119359 h 209"/>
                <a:gd name="T30" fmla="*/ 13582 w 180"/>
                <a:gd name="T31" fmla="*/ 128588 h 209"/>
                <a:gd name="T32" fmla="*/ 98160 w 180"/>
                <a:gd name="T33" fmla="*/ 128588 h 209"/>
                <a:gd name="T34" fmla="*/ 64206 w 180"/>
                <a:gd name="T35" fmla="*/ 118744 h 209"/>
                <a:gd name="T36" fmla="*/ 64206 w 180"/>
                <a:gd name="T37" fmla="*/ 95980 h 209"/>
                <a:gd name="T38" fmla="*/ 111125 w 180"/>
                <a:gd name="T39" fmla="*/ 41837 h 20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0"/>
                <a:gd name="T61" fmla="*/ 0 h 209"/>
                <a:gd name="T62" fmla="*/ 180 w 180"/>
                <a:gd name="T63" fmla="*/ 209 h 20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0" h="209">
                  <a:moveTo>
                    <a:pt x="180" y="68"/>
                  </a:moveTo>
                  <a:cubicBezTo>
                    <a:pt x="180" y="68"/>
                    <a:pt x="180" y="38"/>
                    <a:pt x="180" y="15"/>
                  </a:cubicBezTo>
                  <a:cubicBezTo>
                    <a:pt x="180" y="0"/>
                    <a:pt x="156" y="0"/>
                    <a:pt x="156" y="15"/>
                  </a:cubicBezTo>
                  <a:cubicBezTo>
                    <a:pt x="156" y="38"/>
                    <a:pt x="156" y="68"/>
                    <a:pt x="156" y="68"/>
                  </a:cubicBezTo>
                  <a:cubicBezTo>
                    <a:pt x="156" y="104"/>
                    <a:pt x="128" y="132"/>
                    <a:pt x="92" y="132"/>
                  </a:cubicBezTo>
                  <a:cubicBezTo>
                    <a:pt x="92" y="132"/>
                    <a:pt x="91" y="132"/>
                    <a:pt x="91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89" y="132"/>
                    <a:pt x="89" y="132"/>
                  </a:cubicBezTo>
                  <a:cubicBezTo>
                    <a:pt x="53" y="132"/>
                    <a:pt x="24" y="104"/>
                    <a:pt x="24" y="68"/>
                  </a:cubicBezTo>
                  <a:cubicBezTo>
                    <a:pt x="24" y="68"/>
                    <a:pt x="24" y="38"/>
                    <a:pt x="24" y="15"/>
                  </a:cubicBezTo>
                  <a:cubicBezTo>
                    <a:pt x="24" y="0"/>
                    <a:pt x="0" y="0"/>
                    <a:pt x="0" y="15"/>
                  </a:cubicBezTo>
                  <a:cubicBezTo>
                    <a:pt x="0" y="22"/>
                    <a:pt x="0" y="68"/>
                    <a:pt x="0" y="68"/>
                  </a:cubicBezTo>
                  <a:cubicBezTo>
                    <a:pt x="0" y="113"/>
                    <a:pt x="33" y="149"/>
                    <a:pt x="76" y="156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22" y="209"/>
                    <a:pt x="22" y="209"/>
                    <a:pt x="22" y="209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04" y="193"/>
                    <a:pt x="104" y="193"/>
                    <a:pt x="104" y="193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47" y="150"/>
                    <a:pt x="180" y="113"/>
                    <a:pt x="180" y="68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" name="Freeform 627"/>
            <p:cNvSpPr>
              <a:spLocks/>
            </p:cNvSpPr>
            <p:nvPr/>
          </p:nvSpPr>
          <p:spPr bwMode="auto">
            <a:xfrm>
              <a:off x="7307263" y="5635625"/>
              <a:ext cx="52387" cy="117475"/>
            </a:xfrm>
            <a:custGeom>
              <a:avLst/>
              <a:gdLst>
                <a:gd name="T0" fmla="*/ 25893 w 87"/>
                <a:gd name="T1" fmla="*/ 117475 h 190"/>
                <a:gd name="T2" fmla="*/ 25893 w 87"/>
                <a:gd name="T3" fmla="*/ 117475 h 190"/>
                <a:gd name="T4" fmla="*/ 26495 w 87"/>
                <a:gd name="T5" fmla="*/ 117475 h 190"/>
                <a:gd name="T6" fmla="*/ 52388 w 87"/>
                <a:gd name="T7" fmla="*/ 90889 h 190"/>
                <a:gd name="T8" fmla="*/ 52388 w 87"/>
                <a:gd name="T9" fmla="*/ 26586 h 190"/>
                <a:gd name="T10" fmla="*/ 26495 w 87"/>
                <a:gd name="T11" fmla="*/ 0 h 190"/>
                <a:gd name="T12" fmla="*/ 25893 w 87"/>
                <a:gd name="T13" fmla="*/ 0 h 190"/>
                <a:gd name="T14" fmla="*/ 25893 w 87"/>
                <a:gd name="T15" fmla="*/ 0 h 190"/>
                <a:gd name="T16" fmla="*/ 0 w 87"/>
                <a:gd name="T17" fmla="*/ 26586 h 190"/>
                <a:gd name="T18" fmla="*/ 0 w 87"/>
                <a:gd name="T19" fmla="*/ 90889 h 190"/>
                <a:gd name="T20" fmla="*/ 25893 w 87"/>
                <a:gd name="T21" fmla="*/ 117475 h 19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7"/>
                <a:gd name="T34" fmla="*/ 0 h 190"/>
                <a:gd name="T35" fmla="*/ 87 w 87"/>
                <a:gd name="T36" fmla="*/ 190 h 19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7" h="190">
                  <a:moveTo>
                    <a:pt x="43" y="190"/>
                  </a:moveTo>
                  <a:cubicBezTo>
                    <a:pt x="43" y="190"/>
                    <a:pt x="43" y="190"/>
                    <a:pt x="43" y="190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68" y="190"/>
                    <a:pt x="87" y="171"/>
                    <a:pt x="87" y="147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19"/>
                    <a:pt x="68" y="0"/>
                    <a:pt x="44" y="0"/>
                  </a:cubicBezTo>
                  <a:cubicBezTo>
                    <a:pt x="44" y="0"/>
                    <a:pt x="44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1"/>
                    <a:pt x="19" y="190"/>
                    <a:pt x="43" y="190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61177" y="3160626"/>
            <a:ext cx="310287" cy="330786"/>
            <a:chOff x="4421188" y="6342063"/>
            <a:chExt cx="171450" cy="177800"/>
          </a:xfrm>
          <a:solidFill>
            <a:schemeClr val="accent6">
              <a:lumMod val="75000"/>
            </a:schemeClr>
          </a:solidFill>
        </p:grpSpPr>
        <p:sp>
          <p:nvSpPr>
            <p:cNvPr id="15" name="Freeform 664"/>
            <p:cNvSpPr>
              <a:spLocks/>
            </p:cNvSpPr>
            <p:nvPr/>
          </p:nvSpPr>
          <p:spPr bwMode="auto">
            <a:xfrm>
              <a:off x="4421188" y="6467475"/>
              <a:ext cx="171450" cy="52388"/>
            </a:xfrm>
            <a:custGeom>
              <a:avLst/>
              <a:gdLst>
                <a:gd name="T0" fmla="*/ 85725 w 278"/>
                <a:gd name="T1" fmla="*/ 12473 h 84"/>
                <a:gd name="T2" fmla="*/ 85108 w 278"/>
                <a:gd name="T3" fmla="*/ 12473 h 84"/>
                <a:gd name="T4" fmla="*/ 22202 w 278"/>
                <a:gd name="T5" fmla="*/ 6860 h 84"/>
                <a:gd name="T6" fmla="*/ 0 w 278"/>
                <a:gd name="T7" fmla="*/ 624 h 84"/>
                <a:gd name="T8" fmla="*/ 0 w 278"/>
                <a:gd name="T9" fmla="*/ 35549 h 84"/>
                <a:gd name="T10" fmla="*/ 85108 w 278"/>
                <a:gd name="T11" fmla="*/ 52388 h 84"/>
                <a:gd name="T12" fmla="*/ 85725 w 278"/>
                <a:gd name="T13" fmla="*/ 52388 h 84"/>
                <a:gd name="T14" fmla="*/ 171450 w 278"/>
                <a:gd name="T15" fmla="*/ 35549 h 84"/>
                <a:gd name="T16" fmla="*/ 171450 w 278"/>
                <a:gd name="T17" fmla="*/ 0 h 84"/>
                <a:gd name="T18" fmla="*/ 149248 w 278"/>
                <a:gd name="T19" fmla="*/ 6860 h 84"/>
                <a:gd name="T20" fmla="*/ 85725 w 278"/>
                <a:gd name="T21" fmla="*/ 12473 h 8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78"/>
                <a:gd name="T34" fmla="*/ 0 h 84"/>
                <a:gd name="T35" fmla="*/ 278 w 278"/>
                <a:gd name="T36" fmla="*/ 84 h 8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78" h="84">
                  <a:moveTo>
                    <a:pt x="139" y="20"/>
                  </a:moveTo>
                  <a:cubicBezTo>
                    <a:pt x="138" y="20"/>
                    <a:pt x="138" y="20"/>
                    <a:pt x="138" y="20"/>
                  </a:cubicBezTo>
                  <a:cubicBezTo>
                    <a:pt x="100" y="20"/>
                    <a:pt x="64" y="17"/>
                    <a:pt x="36" y="11"/>
                  </a:cubicBezTo>
                  <a:cubicBezTo>
                    <a:pt x="27" y="10"/>
                    <a:pt x="13" y="7"/>
                    <a:pt x="0" y="1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72"/>
                    <a:pt x="62" y="84"/>
                    <a:pt x="138" y="84"/>
                  </a:cubicBezTo>
                  <a:cubicBezTo>
                    <a:pt x="138" y="84"/>
                    <a:pt x="139" y="84"/>
                    <a:pt x="139" y="84"/>
                  </a:cubicBezTo>
                  <a:cubicBezTo>
                    <a:pt x="216" y="84"/>
                    <a:pt x="278" y="72"/>
                    <a:pt x="278" y="57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65" y="7"/>
                    <a:pt x="251" y="9"/>
                    <a:pt x="242" y="11"/>
                  </a:cubicBezTo>
                  <a:cubicBezTo>
                    <a:pt x="214" y="17"/>
                    <a:pt x="178" y="20"/>
                    <a:pt x="139" y="20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6" name="Freeform 665"/>
            <p:cNvSpPr>
              <a:spLocks/>
            </p:cNvSpPr>
            <p:nvPr/>
          </p:nvSpPr>
          <p:spPr bwMode="auto">
            <a:xfrm>
              <a:off x="4421188" y="6413500"/>
              <a:ext cx="171450" cy="52388"/>
            </a:xfrm>
            <a:custGeom>
              <a:avLst/>
              <a:gdLst>
                <a:gd name="T0" fmla="*/ 85725 w 278"/>
                <a:gd name="T1" fmla="*/ 11710 h 85"/>
                <a:gd name="T2" fmla="*/ 85108 w 278"/>
                <a:gd name="T3" fmla="*/ 11710 h 85"/>
                <a:gd name="T4" fmla="*/ 22202 w 278"/>
                <a:gd name="T5" fmla="*/ 6163 h 85"/>
                <a:gd name="T6" fmla="*/ 0 w 278"/>
                <a:gd name="T7" fmla="*/ 0 h 85"/>
                <a:gd name="T8" fmla="*/ 0 w 278"/>
                <a:gd name="T9" fmla="*/ 0 h 85"/>
                <a:gd name="T10" fmla="*/ 0 w 278"/>
                <a:gd name="T11" fmla="*/ 35747 h 85"/>
                <a:gd name="T12" fmla="*/ 85108 w 278"/>
                <a:gd name="T13" fmla="*/ 52388 h 85"/>
                <a:gd name="T14" fmla="*/ 85725 w 278"/>
                <a:gd name="T15" fmla="*/ 52388 h 85"/>
                <a:gd name="T16" fmla="*/ 171450 w 278"/>
                <a:gd name="T17" fmla="*/ 35747 h 85"/>
                <a:gd name="T18" fmla="*/ 171450 w 278"/>
                <a:gd name="T19" fmla="*/ 0 h 85"/>
                <a:gd name="T20" fmla="*/ 171450 w 278"/>
                <a:gd name="T21" fmla="*/ 0 h 85"/>
                <a:gd name="T22" fmla="*/ 149248 w 278"/>
                <a:gd name="T23" fmla="*/ 6163 h 85"/>
                <a:gd name="T24" fmla="*/ 85725 w 278"/>
                <a:gd name="T25" fmla="*/ 1171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8"/>
                <a:gd name="T40" fmla="*/ 0 h 85"/>
                <a:gd name="T41" fmla="*/ 278 w 27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8" h="85">
                  <a:moveTo>
                    <a:pt x="139" y="19"/>
                  </a:moveTo>
                  <a:cubicBezTo>
                    <a:pt x="138" y="19"/>
                    <a:pt x="138" y="19"/>
                    <a:pt x="138" y="19"/>
                  </a:cubicBezTo>
                  <a:cubicBezTo>
                    <a:pt x="100" y="19"/>
                    <a:pt x="64" y="16"/>
                    <a:pt x="36" y="10"/>
                  </a:cubicBezTo>
                  <a:cubicBezTo>
                    <a:pt x="27" y="9"/>
                    <a:pt x="13" y="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3"/>
                    <a:pt x="62" y="85"/>
                    <a:pt x="138" y="85"/>
                  </a:cubicBezTo>
                  <a:cubicBezTo>
                    <a:pt x="138" y="85"/>
                    <a:pt x="139" y="85"/>
                    <a:pt x="139" y="85"/>
                  </a:cubicBezTo>
                  <a:cubicBezTo>
                    <a:pt x="216" y="84"/>
                    <a:pt x="278" y="72"/>
                    <a:pt x="278" y="58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65" y="6"/>
                    <a:pt x="251" y="9"/>
                    <a:pt x="242" y="10"/>
                  </a:cubicBezTo>
                  <a:cubicBezTo>
                    <a:pt x="214" y="16"/>
                    <a:pt x="178" y="19"/>
                    <a:pt x="139" y="19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7" name="Freeform 666"/>
            <p:cNvSpPr>
              <a:spLocks/>
            </p:cNvSpPr>
            <p:nvPr/>
          </p:nvSpPr>
          <p:spPr bwMode="auto">
            <a:xfrm>
              <a:off x="4421188" y="6342063"/>
              <a:ext cx="171450" cy="69850"/>
            </a:xfrm>
            <a:custGeom>
              <a:avLst/>
              <a:gdLst>
                <a:gd name="T0" fmla="*/ 85108 w 278"/>
                <a:gd name="T1" fmla="*/ 69850 h 112"/>
                <a:gd name="T2" fmla="*/ 85725 w 278"/>
                <a:gd name="T3" fmla="*/ 69850 h 112"/>
                <a:gd name="T4" fmla="*/ 171450 w 278"/>
                <a:gd name="T5" fmla="*/ 53011 h 112"/>
                <a:gd name="T6" fmla="*/ 171450 w 278"/>
                <a:gd name="T7" fmla="*/ 16839 h 112"/>
                <a:gd name="T8" fmla="*/ 86342 w 278"/>
                <a:gd name="T9" fmla="*/ 0 h 112"/>
                <a:gd name="T10" fmla="*/ 85725 w 278"/>
                <a:gd name="T11" fmla="*/ 0 h 112"/>
                <a:gd name="T12" fmla="*/ 0 w 278"/>
                <a:gd name="T13" fmla="*/ 16839 h 112"/>
                <a:gd name="T14" fmla="*/ 0 w 278"/>
                <a:gd name="T15" fmla="*/ 53011 h 112"/>
                <a:gd name="T16" fmla="*/ 85108 w 278"/>
                <a:gd name="T17" fmla="*/ 69850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8"/>
                <a:gd name="T28" fmla="*/ 0 h 112"/>
                <a:gd name="T29" fmla="*/ 278 w 278"/>
                <a:gd name="T30" fmla="*/ 112 h 1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8" h="112">
                  <a:moveTo>
                    <a:pt x="138" y="112"/>
                  </a:moveTo>
                  <a:cubicBezTo>
                    <a:pt x="138" y="112"/>
                    <a:pt x="139" y="112"/>
                    <a:pt x="139" y="112"/>
                  </a:cubicBezTo>
                  <a:cubicBezTo>
                    <a:pt x="216" y="112"/>
                    <a:pt x="278" y="99"/>
                    <a:pt x="278" y="85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8" y="12"/>
                    <a:pt x="216" y="0"/>
                    <a:pt x="140" y="0"/>
                  </a:cubicBezTo>
                  <a:cubicBezTo>
                    <a:pt x="140" y="0"/>
                    <a:pt x="139" y="0"/>
                    <a:pt x="139" y="0"/>
                  </a:cubicBezTo>
                  <a:cubicBezTo>
                    <a:pt x="62" y="0"/>
                    <a:pt x="0" y="12"/>
                    <a:pt x="0" y="27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100"/>
                    <a:pt x="62" y="112"/>
                    <a:pt x="138" y="112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sp>
        <p:nvSpPr>
          <p:cNvPr id="19" name="Freeform 183"/>
          <p:cNvSpPr>
            <a:spLocks noEditPoints="1"/>
          </p:cNvSpPr>
          <p:nvPr/>
        </p:nvSpPr>
        <p:spPr bwMode="auto">
          <a:xfrm>
            <a:off x="5861177" y="2005239"/>
            <a:ext cx="326436" cy="377441"/>
          </a:xfrm>
          <a:custGeom>
            <a:avLst/>
            <a:gdLst>
              <a:gd name="T0" fmla="*/ 85075 w 249"/>
              <a:gd name="T1" fmla="*/ 59961 h 288"/>
              <a:gd name="T2" fmla="*/ 53860 w 249"/>
              <a:gd name="T3" fmla="*/ 89942 h 288"/>
              <a:gd name="T4" fmla="*/ 1224 w 249"/>
              <a:gd name="T5" fmla="*/ 135219 h 288"/>
              <a:gd name="T6" fmla="*/ 4284 w 249"/>
              <a:gd name="T7" fmla="*/ 145009 h 288"/>
              <a:gd name="T8" fmla="*/ 8569 w 249"/>
              <a:gd name="T9" fmla="*/ 151127 h 288"/>
              <a:gd name="T10" fmla="*/ 14689 w 249"/>
              <a:gd name="T11" fmla="*/ 157857 h 288"/>
              <a:gd name="T12" fmla="*/ 23258 w 249"/>
              <a:gd name="T13" fmla="*/ 163364 h 288"/>
              <a:gd name="T14" fmla="*/ 29990 w 249"/>
              <a:gd name="T15" fmla="*/ 167035 h 288"/>
              <a:gd name="T16" fmla="*/ 41007 w 249"/>
              <a:gd name="T17" fmla="*/ 171318 h 288"/>
              <a:gd name="T18" fmla="*/ 58145 w 249"/>
              <a:gd name="T19" fmla="*/ 174989 h 288"/>
              <a:gd name="T20" fmla="*/ 80178 w 249"/>
              <a:gd name="T21" fmla="*/ 176213 h 288"/>
              <a:gd name="T22" fmla="*/ 98540 w 249"/>
              <a:gd name="T23" fmla="*/ 174377 h 288"/>
              <a:gd name="T24" fmla="*/ 112005 w 249"/>
              <a:gd name="T25" fmla="*/ 171318 h 288"/>
              <a:gd name="T26" fmla="*/ 123634 w 249"/>
              <a:gd name="T27" fmla="*/ 166423 h 288"/>
              <a:gd name="T28" fmla="*/ 132814 w 249"/>
              <a:gd name="T29" fmla="*/ 161529 h 288"/>
              <a:gd name="T30" fmla="*/ 138935 w 249"/>
              <a:gd name="T31" fmla="*/ 157246 h 288"/>
              <a:gd name="T32" fmla="*/ 143831 w 249"/>
              <a:gd name="T33" fmla="*/ 152351 h 288"/>
              <a:gd name="T34" fmla="*/ 148116 w 249"/>
              <a:gd name="T35" fmla="*/ 146232 h 288"/>
              <a:gd name="T36" fmla="*/ 149952 w 249"/>
              <a:gd name="T37" fmla="*/ 141949 h 288"/>
              <a:gd name="T38" fmla="*/ 151176 w 249"/>
              <a:gd name="T39" fmla="*/ 137055 h 288"/>
              <a:gd name="T40" fmla="*/ 151176 w 249"/>
              <a:gd name="T41" fmla="*/ 135219 h 288"/>
              <a:gd name="T42" fmla="*/ 61817 w 249"/>
              <a:gd name="T43" fmla="*/ 29981 h 288"/>
              <a:gd name="T44" fmla="*/ 130366 w 249"/>
              <a:gd name="T45" fmla="*/ 132772 h 288"/>
              <a:gd name="T46" fmla="*/ 82014 w 249"/>
              <a:gd name="T47" fmla="*/ 137666 h 288"/>
              <a:gd name="T48" fmla="*/ 31827 w 249"/>
              <a:gd name="T49" fmla="*/ 143173 h 288"/>
              <a:gd name="T50" fmla="*/ 21422 w 249"/>
              <a:gd name="T51" fmla="*/ 128489 h 288"/>
              <a:gd name="T52" fmla="*/ 21422 w 249"/>
              <a:gd name="T53" fmla="*/ 127877 h 288"/>
              <a:gd name="T54" fmla="*/ 45292 w 249"/>
              <a:gd name="T55" fmla="*/ 125429 h 288"/>
              <a:gd name="T56" fmla="*/ 25706 w 249"/>
              <a:gd name="T57" fmla="*/ 116252 h 288"/>
              <a:gd name="T58" fmla="*/ 28766 w 249"/>
              <a:gd name="T59" fmla="*/ 113192 h 288"/>
              <a:gd name="T60" fmla="*/ 30602 w 249"/>
              <a:gd name="T61" fmla="*/ 111357 h 288"/>
              <a:gd name="T62" fmla="*/ 33663 w 249"/>
              <a:gd name="T63" fmla="*/ 108909 h 288"/>
              <a:gd name="T64" fmla="*/ 36723 w 249"/>
              <a:gd name="T65" fmla="*/ 107074 h 288"/>
              <a:gd name="T66" fmla="*/ 39171 w 249"/>
              <a:gd name="T67" fmla="*/ 105850 h 288"/>
              <a:gd name="T68" fmla="*/ 42843 w 249"/>
              <a:gd name="T69" fmla="*/ 104015 h 288"/>
              <a:gd name="T70" fmla="*/ 45904 w 249"/>
              <a:gd name="T71" fmla="*/ 102791 h 288"/>
              <a:gd name="T72" fmla="*/ 49576 w 249"/>
              <a:gd name="T73" fmla="*/ 101567 h 288"/>
              <a:gd name="T74" fmla="*/ 52636 w 249"/>
              <a:gd name="T75" fmla="*/ 100344 h 288"/>
              <a:gd name="T76" fmla="*/ 56920 w 249"/>
              <a:gd name="T77" fmla="*/ 99732 h 288"/>
              <a:gd name="T78" fmla="*/ 59981 w 249"/>
              <a:gd name="T79" fmla="*/ 99120 h 288"/>
              <a:gd name="T80" fmla="*/ 64265 w 249"/>
              <a:gd name="T81" fmla="*/ 98508 h 288"/>
              <a:gd name="T82" fmla="*/ 66713 w 249"/>
              <a:gd name="T83" fmla="*/ 97896 h 288"/>
              <a:gd name="T84" fmla="*/ 70998 w 249"/>
              <a:gd name="T85" fmla="*/ 97896 h 288"/>
              <a:gd name="T86" fmla="*/ 85687 w 249"/>
              <a:gd name="T87" fmla="*/ 97896 h 288"/>
              <a:gd name="T88" fmla="*/ 89359 w 249"/>
              <a:gd name="T89" fmla="*/ 98508 h 288"/>
              <a:gd name="T90" fmla="*/ 92419 w 249"/>
              <a:gd name="T91" fmla="*/ 99120 h 288"/>
              <a:gd name="T92" fmla="*/ 98540 w 249"/>
              <a:gd name="T93" fmla="*/ 100344 h 288"/>
              <a:gd name="T94" fmla="*/ 103436 w 249"/>
              <a:gd name="T95" fmla="*/ 101567 h 288"/>
              <a:gd name="T96" fmla="*/ 107720 w 249"/>
              <a:gd name="T97" fmla="*/ 103403 h 288"/>
              <a:gd name="T98" fmla="*/ 112005 w 249"/>
              <a:gd name="T99" fmla="*/ 104626 h 288"/>
              <a:gd name="T100" fmla="*/ 116289 w 249"/>
              <a:gd name="T101" fmla="*/ 107074 h 288"/>
              <a:gd name="T102" fmla="*/ 121798 w 249"/>
              <a:gd name="T103" fmla="*/ 111357 h 288"/>
              <a:gd name="T104" fmla="*/ 124858 w 249"/>
              <a:gd name="T105" fmla="*/ 114416 h 288"/>
              <a:gd name="T106" fmla="*/ 107108 w 249"/>
              <a:gd name="T107" fmla="*/ 116252 h 288"/>
              <a:gd name="T108" fmla="*/ 130978 w 249"/>
              <a:gd name="T109" fmla="*/ 125429 h 288"/>
              <a:gd name="T110" fmla="*/ 45292 w 249"/>
              <a:gd name="T111" fmla="*/ 125429 h 288"/>
              <a:gd name="T112" fmla="*/ 107108 w 249"/>
              <a:gd name="T113" fmla="*/ 116863 h 288"/>
              <a:gd name="T114" fmla="*/ 107720 w 249"/>
              <a:gd name="T115" fmla="*/ 125429 h 28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49"/>
              <a:gd name="T175" fmla="*/ 0 h 288"/>
              <a:gd name="T176" fmla="*/ 249 w 249"/>
              <a:gd name="T177" fmla="*/ 288 h 288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49" h="288">
                <a:moveTo>
                  <a:pt x="244" y="195"/>
                </a:moveTo>
                <a:cubicBezTo>
                  <a:pt x="240" y="186"/>
                  <a:pt x="233" y="179"/>
                  <a:pt x="224" y="172"/>
                </a:cubicBezTo>
                <a:cubicBezTo>
                  <a:pt x="216" y="166"/>
                  <a:pt x="207" y="161"/>
                  <a:pt x="196" y="156"/>
                </a:cubicBezTo>
                <a:cubicBezTo>
                  <a:pt x="186" y="152"/>
                  <a:pt x="174" y="149"/>
                  <a:pt x="162" y="147"/>
                </a:cubicBezTo>
                <a:cubicBezTo>
                  <a:pt x="154" y="145"/>
                  <a:pt x="145" y="145"/>
                  <a:pt x="136" y="144"/>
                </a:cubicBezTo>
                <a:cubicBezTo>
                  <a:pt x="139" y="98"/>
                  <a:pt x="139" y="98"/>
                  <a:pt x="139" y="98"/>
                </a:cubicBezTo>
                <a:cubicBezTo>
                  <a:pt x="160" y="93"/>
                  <a:pt x="176" y="73"/>
                  <a:pt x="176" y="50"/>
                </a:cubicBezTo>
                <a:cubicBezTo>
                  <a:pt x="176" y="22"/>
                  <a:pt x="153" y="0"/>
                  <a:pt x="126" y="0"/>
                </a:cubicBezTo>
                <a:cubicBezTo>
                  <a:pt x="98" y="0"/>
                  <a:pt x="76" y="22"/>
                  <a:pt x="76" y="50"/>
                </a:cubicBezTo>
                <a:cubicBezTo>
                  <a:pt x="76" y="73"/>
                  <a:pt x="91" y="92"/>
                  <a:pt x="112" y="98"/>
                </a:cubicBezTo>
                <a:cubicBezTo>
                  <a:pt x="115" y="144"/>
                  <a:pt x="115" y="144"/>
                  <a:pt x="115" y="144"/>
                </a:cubicBezTo>
                <a:cubicBezTo>
                  <a:pt x="105" y="144"/>
                  <a:pt x="96" y="145"/>
                  <a:pt x="88" y="147"/>
                </a:cubicBezTo>
                <a:cubicBezTo>
                  <a:pt x="76" y="149"/>
                  <a:pt x="64" y="152"/>
                  <a:pt x="54" y="156"/>
                </a:cubicBezTo>
                <a:cubicBezTo>
                  <a:pt x="43" y="161"/>
                  <a:pt x="33" y="166"/>
                  <a:pt x="25" y="172"/>
                </a:cubicBezTo>
                <a:cubicBezTo>
                  <a:pt x="16" y="179"/>
                  <a:pt x="10" y="186"/>
                  <a:pt x="6" y="195"/>
                </a:cubicBezTo>
                <a:cubicBezTo>
                  <a:pt x="2" y="203"/>
                  <a:pt x="0" y="212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3" y="224"/>
                  <a:pt x="3" y="224"/>
                  <a:pt x="3" y="224"/>
                </a:cubicBezTo>
                <a:cubicBezTo>
                  <a:pt x="4" y="227"/>
                  <a:pt x="4" y="227"/>
                  <a:pt x="4" y="227"/>
                </a:cubicBezTo>
                <a:cubicBezTo>
                  <a:pt x="4" y="229"/>
                  <a:pt x="4" y="230"/>
                  <a:pt x="5" y="232"/>
                </a:cubicBezTo>
                <a:cubicBezTo>
                  <a:pt x="5" y="232"/>
                  <a:pt x="5" y="232"/>
                  <a:pt x="5" y="232"/>
                </a:cubicBezTo>
                <a:cubicBezTo>
                  <a:pt x="5" y="232"/>
                  <a:pt x="5" y="232"/>
                  <a:pt x="5" y="232"/>
                </a:cubicBezTo>
                <a:cubicBezTo>
                  <a:pt x="6" y="234"/>
                  <a:pt x="6" y="235"/>
                  <a:pt x="7" y="237"/>
                </a:cubicBezTo>
                <a:cubicBezTo>
                  <a:pt x="7" y="237"/>
                  <a:pt x="7" y="237"/>
                  <a:pt x="7" y="237"/>
                </a:cubicBezTo>
                <a:cubicBezTo>
                  <a:pt x="7" y="238"/>
                  <a:pt x="7" y="238"/>
                  <a:pt x="7" y="238"/>
                </a:cubicBezTo>
                <a:cubicBezTo>
                  <a:pt x="8" y="239"/>
                  <a:pt x="9" y="241"/>
                  <a:pt x="10" y="242"/>
                </a:cubicBezTo>
                <a:cubicBezTo>
                  <a:pt x="10" y="242"/>
                  <a:pt x="10" y="242"/>
                  <a:pt x="10" y="242"/>
                </a:cubicBezTo>
                <a:cubicBezTo>
                  <a:pt x="10" y="243"/>
                  <a:pt x="10" y="243"/>
                  <a:pt x="10" y="243"/>
                </a:cubicBezTo>
                <a:cubicBezTo>
                  <a:pt x="11" y="244"/>
                  <a:pt x="13" y="246"/>
                  <a:pt x="14" y="247"/>
                </a:cubicBezTo>
                <a:cubicBezTo>
                  <a:pt x="14" y="247"/>
                  <a:pt x="14" y="247"/>
                  <a:pt x="14" y="247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15" y="249"/>
                  <a:pt x="17" y="251"/>
                  <a:pt x="18" y="252"/>
                </a:cubicBezTo>
                <a:cubicBezTo>
                  <a:pt x="18" y="253"/>
                  <a:pt x="19" y="253"/>
                  <a:pt x="19" y="253"/>
                </a:cubicBezTo>
                <a:cubicBezTo>
                  <a:pt x="20" y="254"/>
                  <a:pt x="22" y="256"/>
                  <a:pt x="23" y="257"/>
                </a:cubicBezTo>
                <a:cubicBezTo>
                  <a:pt x="24" y="258"/>
                  <a:pt x="24" y="258"/>
                  <a:pt x="24" y="258"/>
                </a:cubicBezTo>
                <a:cubicBezTo>
                  <a:pt x="24" y="258"/>
                  <a:pt x="24" y="258"/>
                  <a:pt x="24" y="258"/>
                </a:cubicBezTo>
                <a:cubicBezTo>
                  <a:pt x="26" y="259"/>
                  <a:pt x="28" y="261"/>
                  <a:pt x="30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32" y="264"/>
                  <a:pt x="34" y="265"/>
                  <a:pt x="36" y="266"/>
                </a:cubicBezTo>
                <a:cubicBezTo>
                  <a:pt x="37" y="267"/>
                  <a:pt x="38" y="267"/>
                  <a:pt x="38" y="267"/>
                </a:cubicBezTo>
                <a:cubicBezTo>
                  <a:pt x="38" y="268"/>
                  <a:pt x="38" y="268"/>
                  <a:pt x="38" y="268"/>
                </a:cubicBezTo>
                <a:cubicBezTo>
                  <a:pt x="39" y="268"/>
                  <a:pt x="39" y="268"/>
                  <a:pt x="39" y="268"/>
                </a:cubicBezTo>
                <a:cubicBezTo>
                  <a:pt x="39" y="268"/>
                  <a:pt x="40" y="268"/>
                  <a:pt x="40" y="268"/>
                </a:cubicBezTo>
                <a:cubicBezTo>
                  <a:pt x="42" y="270"/>
                  <a:pt x="45" y="271"/>
                  <a:pt x="48" y="273"/>
                </a:cubicBezTo>
                <a:cubicBezTo>
                  <a:pt x="48" y="273"/>
                  <a:pt x="48" y="273"/>
                  <a:pt x="48" y="273"/>
                </a:cubicBezTo>
                <a:cubicBezTo>
                  <a:pt x="49" y="273"/>
                  <a:pt x="49" y="273"/>
                  <a:pt x="49" y="273"/>
                </a:cubicBezTo>
                <a:cubicBezTo>
                  <a:pt x="51" y="274"/>
                  <a:pt x="54" y="275"/>
                  <a:pt x="57" y="276"/>
                </a:cubicBezTo>
                <a:cubicBezTo>
                  <a:pt x="57" y="276"/>
                  <a:pt x="57" y="276"/>
                  <a:pt x="57" y="276"/>
                </a:cubicBezTo>
                <a:cubicBezTo>
                  <a:pt x="58" y="277"/>
                  <a:pt x="58" y="277"/>
                  <a:pt x="58" y="277"/>
                </a:cubicBezTo>
                <a:cubicBezTo>
                  <a:pt x="61" y="278"/>
                  <a:pt x="64" y="279"/>
                  <a:pt x="67" y="280"/>
                </a:cubicBezTo>
                <a:cubicBezTo>
                  <a:pt x="67" y="280"/>
                  <a:pt x="67" y="280"/>
                  <a:pt x="67" y="280"/>
                </a:cubicBezTo>
                <a:cubicBezTo>
                  <a:pt x="67" y="280"/>
                  <a:pt x="67" y="280"/>
                  <a:pt x="67" y="280"/>
                </a:cubicBezTo>
                <a:cubicBezTo>
                  <a:pt x="71" y="281"/>
                  <a:pt x="74" y="282"/>
                  <a:pt x="77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81" y="284"/>
                  <a:pt x="85" y="284"/>
                  <a:pt x="89" y="285"/>
                </a:cubicBezTo>
                <a:cubicBezTo>
                  <a:pt x="89" y="285"/>
                  <a:pt x="89" y="285"/>
                  <a:pt x="89" y="285"/>
                </a:cubicBezTo>
                <a:cubicBezTo>
                  <a:pt x="91" y="285"/>
                  <a:pt x="92" y="286"/>
                  <a:pt x="94" y="286"/>
                </a:cubicBezTo>
                <a:cubicBezTo>
                  <a:pt x="94" y="286"/>
                  <a:pt x="94" y="286"/>
                  <a:pt x="95" y="286"/>
                </a:cubicBezTo>
                <a:cubicBezTo>
                  <a:pt x="96" y="286"/>
                  <a:pt x="98" y="286"/>
                  <a:pt x="100" y="287"/>
                </a:cubicBezTo>
                <a:cubicBezTo>
                  <a:pt x="100" y="287"/>
                  <a:pt x="101" y="287"/>
                  <a:pt x="101" y="287"/>
                </a:cubicBezTo>
                <a:cubicBezTo>
                  <a:pt x="104" y="287"/>
                  <a:pt x="108" y="288"/>
                  <a:pt x="112" y="288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17" y="288"/>
                  <a:pt x="121" y="288"/>
                  <a:pt x="125" y="288"/>
                </a:cubicBezTo>
                <a:cubicBezTo>
                  <a:pt x="127" y="288"/>
                  <a:pt x="129" y="288"/>
                  <a:pt x="131" y="28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33" y="288"/>
                  <a:pt x="135" y="288"/>
                  <a:pt x="137" y="288"/>
                </a:cubicBezTo>
                <a:cubicBezTo>
                  <a:pt x="137" y="288"/>
                  <a:pt x="137" y="288"/>
                  <a:pt x="137" y="288"/>
                </a:cubicBezTo>
                <a:cubicBezTo>
                  <a:pt x="141" y="288"/>
                  <a:pt x="145" y="287"/>
                  <a:pt x="149" y="287"/>
                </a:cubicBezTo>
                <a:cubicBezTo>
                  <a:pt x="150" y="287"/>
                  <a:pt x="150" y="287"/>
                  <a:pt x="150" y="287"/>
                </a:cubicBezTo>
                <a:cubicBezTo>
                  <a:pt x="153" y="286"/>
                  <a:pt x="157" y="286"/>
                  <a:pt x="161" y="285"/>
                </a:cubicBezTo>
                <a:cubicBezTo>
                  <a:pt x="161" y="285"/>
                  <a:pt x="161" y="285"/>
                  <a:pt x="161" y="285"/>
                </a:cubicBezTo>
                <a:cubicBezTo>
                  <a:pt x="165" y="284"/>
                  <a:pt x="169" y="284"/>
                  <a:pt x="172" y="283"/>
                </a:cubicBezTo>
                <a:cubicBezTo>
                  <a:pt x="172" y="283"/>
                  <a:pt x="172" y="283"/>
                  <a:pt x="172" y="283"/>
                </a:cubicBezTo>
                <a:cubicBezTo>
                  <a:pt x="172" y="283"/>
                  <a:pt x="172" y="283"/>
                  <a:pt x="172" y="283"/>
                </a:cubicBezTo>
                <a:cubicBezTo>
                  <a:pt x="176" y="282"/>
                  <a:pt x="179" y="281"/>
                  <a:pt x="182" y="280"/>
                </a:cubicBezTo>
                <a:cubicBezTo>
                  <a:pt x="183" y="280"/>
                  <a:pt x="183" y="280"/>
                  <a:pt x="183" y="280"/>
                </a:cubicBezTo>
                <a:cubicBezTo>
                  <a:pt x="184" y="279"/>
                  <a:pt x="184" y="279"/>
                  <a:pt x="184" y="279"/>
                </a:cubicBezTo>
                <a:cubicBezTo>
                  <a:pt x="187" y="278"/>
                  <a:pt x="189" y="278"/>
                  <a:pt x="191" y="277"/>
                </a:cubicBezTo>
                <a:cubicBezTo>
                  <a:pt x="192" y="277"/>
                  <a:pt x="193" y="276"/>
                  <a:pt x="194" y="276"/>
                </a:cubicBezTo>
                <a:cubicBezTo>
                  <a:pt x="196" y="275"/>
                  <a:pt x="198" y="274"/>
                  <a:pt x="200" y="273"/>
                </a:cubicBezTo>
                <a:cubicBezTo>
                  <a:pt x="200" y="273"/>
                  <a:pt x="200" y="273"/>
                  <a:pt x="200" y="273"/>
                </a:cubicBezTo>
                <a:cubicBezTo>
                  <a:pt x="201" y="273"/>
                  <a:pt x="202" y="273"/>
                  <a:pt x="202" y="272"/>
                </a:cubicBezTo>
                <a:cubicBezTo>
                  <a:pt x="205" y="271"/>
                  <a:pt x="207" y="270"/>
                  <a:pt x="209" y="269"/>
                </a:cubicBezTo>
                <a:cubicBezTo>
                  <a:pt x="210" y="268"/>
                  <a:pt x="211" y="268"/>
                  <a:pt x="212" y="267"/>
                </a:cubicBezTo>
                <a:cubicBezTo>
                  <a:pt x="213" y="267"/>
                  <a:pt x="213" y="267"/>
                  <a:pt x="213" y="267"/>
                </a:cubicBezTo>
                <a:cubicBezTo>
                  <a:pt x="213" y="266"/>
                  <a:pt x="213" y="266"/>
                  <a:pt x="213" y="266"/>
                </a:cubicBezTo>
                <a:cubicBezTo>
                  <a:pt x="215" y="266"/>
                  <a:pt x="216" y="265"/>
                  <a:pt x="217" y="264"/>
                </a:cubicBezTo>
                <a:cubicBezTo>
                  <a:pt x="217" y="264"/>
                  <a:pt x="217" y="264"/>
                  <a:pt x="217" y="264"/>
                </a:cubicBezTo>
                <a:cubicBezTo>
                  <a:pt x="219" y="263"/>
                  <a:pt x="220" y="262"/>
                  <a:pt x="221" y="261"/>
                </a:cubicBezTo>
                <a:cubicBezTo>
                  <a:pt x="221" y="261"/>
                  <a:pt x="221" y="261"/>
                  <a:pt x="221" y="261"/>
                </a:cubicBezTo>
                <a:cubicBezTo>
                  <a:pt x="222" y="261"/>
                  <a:pt x="222" y="261"/>
                  <a:pt x="222" y="261"/>
                </a:cubicBezTo>
                <a:cubicBezTo>
                  <a:pt x="223" y="260"/>
                  <a:pt x="225" y="259"/>
                  <a:pt x="226" y="258"/>
                </a:cubicBezTo>
                <a:cubicBezTo>
                  <a:pt x="226" y="257"/>
                  <a:pt x="226" y="257"/>
                  <a:pt x="226" y="257"/>
                </a:cubicBezTo>
                <a:cubicBezTo>
                  <a:pt x="227" y="257"/>
                  <a:pt x="227" y="257"/>
                  <a:pt x="227" y="257"/>
                </a:cubicBezTo>
                <a:cubicBezTo>
                  <a:pt x="228" y="256"/>
                  <a:pt x="229" y="255"/>
                  <a:pt x="230" y="253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2" y="252"/>
                  <a:pt x="233" y="250"/>
                  <a:pt x="234" y="249"/>
                </a:cubicBezTo>
                <a:cubicBezTo>
                  <a:pt x="235" y="249"/>
                  <a:pt x="235" y="249"/>
                  <a:pt x="235" y="249"/>
                </a:cubicBezTo>
                <a:cubicBezTo>
                  <a:pt x="235" y="249"/>
                  <a:pt x="235" y="249"/>
                  <a:pt x="235" y="249"/>
                </a:cubicBezTo>
                <a:cubicBezTo>
                  <a:pt x="236" y="248"/>
                  <a:pt x="237" y="247"/>
                  <a:pt x="238" y="245"/>
                </a:cubicBezTo>
                <a:cubicBezTo>
                  <a:pt x="238" y="245"/>
                  <a:pt x="238" y="244"/>
                  <a:pt x="238" y="244"/>
                </a:cubicBezTo>
                <a:cubicBezTo>
                  <a:pt x="239" y="244"/>
                  <a:pt x="239" y="243"/>
                  <a:pt x="239" y="243"/>
                </a:cubicBezTo>
                <a:cubicBezTo>
                  <a:pt x="240" y="242"/>
                  <a:pt x="240" y="242"/>
                  <a:pt x="240" y="242"/>
                </a:cubicBezTo>
                <a:cubicBezTo>
                  <a:pt x="240" y="241"/>
                  <a:pt x="241" y="241"/>
                  <a:pt x="241" y="240"/>
                </a:cubicBezTo>
                <a:cubicBezTo>
                  <a:pt x="241" y="240"/>
                  <a:pt x="241" y="239"/>
                  <a:pt x="242" y="239"/>
                </a:cubicBezTo>
                <a:cubicBezTo>
                  <a:pt x="242" y="238"/>
                  <a:pt x="242" y="238"/>
                  <a:pt x="242" y="238"/>
                </a:cubicBezTo>
                <a:cubicBezTo>
                  <a:pt x="243" y="237"/>
                  <a:pt x="243" y="237"/>
                  <a:pt x="243" y="236"/>
                </a:cubicBezTo>
                <a:cubicBezTo>
                  <a:pt x="243" y="236"/>
                  <a:pt x="243" y="236"/>
                  <a:pt x="243" y="236"/>
                </a:cubicBezTo>
                <a:cubicBezTo>
                  <a:pt x="243" y="236"/>
                  <a:pt x="243" y="235"/>
                  <a:pt x="243" y="235"/>
                </a:cubicBezTo>
                <a:cubicBezTo>
                  <a:pt x="244" y="234"/>
                  <a:pt x="244" y="234"/>
                  <a:pt x="244" y="233"/>
                </a:cubicBezTo>
                <a:cubicBezTo>
                  <a:pt x="245" y="232"/>
                  <a:pt x="245" y="232"/>
                  <a:pt x="245" y="232"/>
                </a:cubicBezTo>
                <a:cubicBezTo>
                  <a:pt x="245" y="232"/>
                  <a:pt x="245" y="232"/>
                  <a:pt x="245" y="232"/>
                </a:cubicBezTo>
                <a:cubicBezTo>
                  <a:pt x="245" y="231"/>
                  <a:pt x="245" y="231"/>
                  <a:pt x="245" y="230"/>
                </a:cubicBezTo>
                <a:cubicBezTo>
                  <a:pt x="245" y="230"/>
                  <a:pt x="245" y="230"/>
                  <a:pt x="245" y="230"/>
                </a:cubicBezTo>
                <a:cubicBezTo>
                  <a:pt x="246" y="229"/>
                  <a:pt x="246" y="229"/>
                  <a:pt x="246" y="229"/>
                </a:cubicBezTo>
                <a:cubicBezTo>
                  <a:pt x="246" y="229"/>
                  <a:pt x="246" y="228"/>
                  <a:pt x="246" y="227"/>
                </a:cubicBezTo>
                <a:cubicBezTo>
                  <a:pt x="247" y="224"/>
                  <a:pt x="247" y="224"/>
                  <a:pt x="247" y="224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9" y="212"/>
                  <a:pt x="248" y="203"/>
                  <a:pt x="244" y="195"/>
                </a:cubicBezTo>
                <a:close/>
                <a:moveTo>
                  <a:pt x="101" y="49"/>
                </a:moveTo>
                <a:cubicBezTo>
                  <a:pt x="94" y="46"/>
                  <a:pt x="90" y="38"/>
                  <a:pt x="93" y="30"/>
                </a:cubicBezTo>
                <a:cubicBezTo>
                  <a:pt x="96" y="22"/>
                  <a:pt x="104" y="17"/>
                  <a:pt x="111" y="20"/>
                </a:cubicBezTo>
                <a:cubicBezTo>
                  <a:pt x="118" y="23"/>
                  <a:pt x="122" y="31"/>
                  <a:pt x="119" y="39"/>
                </a:cubicBezTo>
                <a:cubicBezTo>
                  <a:pt x="116" y="47"/>
                  <a:pt x="108" y="51"/>
                  <a:pt x="101" y="49"/>
                </a:cubicBezTo>
                <a:close/>
                <a:moveTo>
                  <a:pt x="116" y="254"/>
                </a:moveTo>
                <a:cubicBezTo>
                  <a:pt x="116" y="254"/>
                  <a:pt x="116" y="254"/>
                  <a:pt x="116" y="254"/>
                </a:cubicBezTo>
                <a:cubicBezTo>
                  <a:pt x="116" y="252"/>
                  <a:pt x="116" y="252"/>
                  <a:pt x="116" y="252"/>
                </a:cubicBezTo>
                <a:lnTo>
                  <a:pt x="116" y="254"/>
                </a:lnTo>
                <a:close/>
                <a:moveTo>
                  <a:pt x="215" y="212"/>
                </a:moveTo>
                <a:cubicBezTo>
                  <a:pt x="214" y="213"/>
                  <a:pt x="214" y="215"/>
                  <a:pt x="213" y="217"/>
                </a:cubicBezTo>
                <a:cubicBezTo>
                  <a:pt x="210" y="223"/>
                  <a:pt x="205" y="229"/>
                  <a:pt x="198" y="234"/>
                </a:cubicBezTo>
                <a:cubicBezTo>
                  <a:pt x="191" y="239"/>
                  <a:pt x="182" y="244"/>
                  <a:pt x="171" y="247"/>
                </a:cubicBezTo>
                <a:cubicBezTo>
                  <a:pt x="160" y="251"/>
                  <a:pt x="148" y="253"/>
                  <a:pt x="135" y="254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5" y="254"/>
                  <a:pt x="115" y="254"/>
                  <a:pt x="115" y="254"/>
                </a:cubicBezTo>
                <a:cubicBezTo>
                  <a:pt x="102" y="253"/>
                  <a:pt x="90" y="251"/>
                  <a:pt x="79" y="247"/>
                </a:cubicBezTo>
                <a:cubicBezTo>
                  <a:pt x="68" y="244"/>
                  <a:pt x="59" y="240"/>
                  <a:pt x="52" y="234"/>
                </a:cubicBezTo>
                <a:cubicBezTo>
                  <a:pt x="45" y="229"/>
                  <a:pt x="40" y="223"/>
                  <a:pt x="37" y="217"/>
                </a:cubicBezTo>
                <a:cubicBezTo>
                  <a:pt x="36" y="215"/>
                  <a:pt x="35" y="213"/>
                  <a:pt x="35" y="212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0"/>
                  <a:pt x="35" y="210"/>
                </a:cubicBezTo>
                <a:cubicBezTo>
                  <a:pt x="35" y="210"/>
                  <a:pt x="35" y="210"/>
                  <a:pt x="35" y="210"/>
                </a:cubicBezTo>
                <a:cubicBezTo>
                  <a:pt x="35" y="210"/>
                  <a:pt x="35" y="210"/>
                  <a:pt x="35" y="210"/>
                </a:cubicBezTo>
                <a:cubicBezTo>
                  <a:pt x="35" y="210"/>
                  <a:pt x="35" y="210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8"/>
                  <a:pt x="35" y="208"/>
                  <a:pt x="35" y="207"/>
                </a:cubicBezTo>
                <a:cubicBezTo>
                  <a:pt x="35" y="207"/>
                  <a:pt x="35" y="207"/>
                  <a:pt x="35" y="207"/>
                </a:cubicBezTo>
                <a:cubicBezTo>
                  <a:pt x="35" y="207"/>
                  <a:pt x="35" y="207"/>
                  <a:pt x="35" y="207"/>
                </a:cubicBezTo>
                <a:cubicBezTo>
                  <a:pt x="35" y="207"/>
                  <a:pt x="35" y="206"/>
                  <a:pt x="35" y="206"/>
                </a:cubicBezTo>
                <a:cubicBezTo>
                  <a:pt x="35" y="206"/>
                  <a:pt x="35" y="205"/>
                  <a:pt x="35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6" y="191"/>
                  <a:pt x="76" y="191"/>
                  <a:pt x="76" y="191"/>
                </a:cubicBezTo>
                <a:cubicBezTo>
                  <a:pt x="76" y="190"/>
                  <a:pt x="76" y="190"/>
                  <a:pt x="76" y="190"/>
                </a:cubicBezTo>
                <a:cubicBezTo>
                  <a:pt x="76" y="190"/>
                  <a:pt x="76" y="190"/>
                  <a:pt x="76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3" y="190"/>
                  <a:pt x="43" y="189"/>
                  <a:pt x="43" y="189"/>
                </a:cubicBezTo>
                <a:cubicBezTo>
                  <a:pt x="43" y="189"/>
                  <a:pt x="44" y="189"/>
                  <a:pt x="44" y="188"/>
                </a:cubicBezTo>
                <a:cubicBezTo>
                  <a:pt x="44" y="188"/>
                  <a:pt x="44" y="188"/>
                  <a:pt x="45" y="187"/>
                </a:cubicBezTo>
                <a:cubicBezTo>
                  <a:pt x="45" y="187"/>
                  <a:pt x="45" y="187"/>
                  <a:pt x="46" y="186"/>
                </a:cubicBezTo>
                <a:cubicBezTo>
                  <a:pt x="46" y="186"/>
                  <a:pt x="46" y="186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84"/>
                  <a:pt x="47" y="184"/>
                  <a:pt x="47" y="184"/>
                </a:cubicBezTo>
                <a:cubicBezTo>
                  <a:pt x="48" y="184"/>
                  <a:pt x="48" y="184"/>
                  <a:pt x="48" y="184"/>
                </a:cubicBezTo>
                <a:cubicBezTo>
                  <a:pt x="48" y="184"/>
                  <a:pt x="48" y="184"/>
                  <a:pt x="49" y="183"/>
                </a:cubicBezTo>
                <a:cubicBezTo>
                  <a:pt x="49" y="183"/>
                  <a:pt x="49" y="183"/>
                  <a:pt x="50" y="182"/>
                </a:cubicBezTo>
                <a:cubicBezTo>
                  <a:pt x="50" y="182"/>
                  <a:pt x="51" y="182"/>
                  <a:pt x="51" y="181"/>
                </a:cubicBezTo>
                <a:cubicBezTo>
                  <a:pt x="51" y="181"/>
                  <a:pt x="51" y="181"/>
                  <a:pt x="51" y="181"/>
                </a:cubicBezTo>
                <a:cubicBezTo>
                  <a:pt x="51" y="181"/>
                  <a:pt x="51" y="181"/>
                  <a:pt x="51" y="181"/>
                </a:cubicBezTo>
                <a:cubicBezTo>
                  <a:pt x="52" y="181"/>
                  <a:pt x="52" y="181"/>
                  <a:pt x="52" y="180"/>
                </a:cubicBezTo>
                <a:cubicBezTo>
                  <a:pt x="53" y="180"/>
                  <a:pt x="53" y="180"/>
                  <a:pt x="54" y="179"/>
                </a:cubicBezTo>
                <a:cubicBezTo>
                  <a:pt x="54" y="179"/>
                  <a:pt x="55" y="179"/>
                  <a:pt x="55" y="178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55" y="178"/>
                  <a:pt x="56" y="178"/>
                  <a:pt x="56" y="178"/>
                </a:cubicBezTo>
                <a:cubicBezTo>
                  <a:pt x="56" y="178"/>
                  <a:pt x="56" y="177"/>
                  <a:pt x="57" y="177"/>
                </a:cubicBezTo>
                <a:cubicBezTo>
                  <a:pt x="57" y="177"/>
                  <a:pt x="58" y="176"/>
                  <a:pt x="59" y="176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2" y="174"/>
                  <a:pt x="63" y="174"/>
                  <a:pt x="64" y="173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5" y="173"/>
                  <a:pt x="65" y="172"/>
                  <a:pt x="65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6" y="172"/>
                  <a:pt x="67" y="172"/>
                  <a:pt x="67" y="171"/>
                </a:cubicBezTo>
                <a:cubicBezTo>
                  <a:pt x="68" y="171"/>
                  <a:pt x="68" y="171"/>
                  <a:pt x="69" y="171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2" y="169"/>
                  <a:pt x="73" y="169"/>
                  <a:pt x="74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6" y="168"/>
                  <a:pt x="76" y="168"/>
                </a:cubicBezTo>
                <a:cubicBezTo>
                  <a:pt x="76" y="168"/>
                  <a:pt x="76" y="168"/>
                  <a:pt x="76" y="168"/>
                </a:cubicBezTo>
                <a:cubicBezTo>
                  <a:pt x="77" y="167"/>
                  <a:pt x="77" y="167"/>
                  <a:pt x="77" y="167"/>
                </a:cubicBezTo>
                <a:cubicBezTo>
                  <a:pt x="78" y="167"/>
                  <a:pt x="79" y="167"/>
                  <a:pt x="80" y="166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1" y="166"/>
                  <a:pt x="81" y="166"/>
                  <a:pt x="81" y="166"/>
                </a:cubicBezTo>
                <a:cubicBezTo>
                  <a:pt x="81" y="166"/>
                  <a:pt x="81" y="166"/>
                  <a:pt x="8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83" y="166"/>
                  <a:pt x="83" y="166"/>
                  <a:pt x="83" y="166"/>
                </a:cubicBezTo>
                <a:cubicBezTo>
                  <a:pt x="84" y="165"/>
                  <a:pt x="85" y="165"/>
                  <a:pt x="85" y="165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87" y="164"/>
                  <a:pt x="87" y="164"/>
                  <a:pt x="8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9" y="164"/>
                  <a:pt x="89" y="164"/>
                  <a:pt x="89" y="164"/>
                </a:cubicBezTo>
                <a:cubicBezTo>
                  <a:pt x="90" y="163"/>
                  <a:pt x="91" y="163"/>
                  <a:pt x="92" y="163"/>
                </a:cubicBezTo>
                <a:cubicBezTo>
                  <a:pt x="92" y="163"/>
                  <a:pt x="92" y="163"/>
                  <a:pt x="92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4" y="163"/>
                  <a:pt x="94" y="163"/>
                  <a:pt x="94" y="163"/>
                </a:cubicBezTo>
                <a:cubicBezTo>
                  <a:pt x="95" y="162"/>
                  <a:pt x="96" y="162"/>
                  <a:pt x="98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1" y="161"/>
                  <a:pt x="101" y="161"/>
                  <a:pt x="102" y="161"/>
                </a:cubicBezTo>
                <a:cubicBezTo>
                  <a:pt x="103" y="161"/>
                  <a:pt x="104" y="161"/>
                  <a:pt x="104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7" y="161"/>
                  <a:pt x="107" y="161"/>
                  <a:pt x="107" y="161"/>
                </a:cubicBezTo>
                <a:cubicBezTo>
                  <a:pt x="107" y="161"/>
                  <a:pt x="108" y="160"/>
                  <a:pt x="109" y="160"/>
                </a:cubicBezTo>
                <a:cubicBezTo>
                  <a:pt x="110" y="160"/>
                  <a:pt x="111" y="160"/>
                  <a:pt x="111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3" y="160"/>
                  <a:pt x="113" y="160"/>
                  <a:pt x="113" y="160"/>
                </a:cubicBezTo>
                <a:cubicBezTo>
                  <a:pt x="114" y="160"/>
                  <a:pt x="114" y="160"/>
                  <a:pt x="115" y="160"/>
                </a:cubicBezTo>
                <a:cubicBezTo>
                  <a:pt x="115" y="160"/>
                  <a:pt x="115" y="160"/>
                  <a:pt x="116" y="160"/>
                </a:cubicBezTo>
                <a:cubicBezTo>
                  <a:pt x="118" y="200"/>
                  <a:pt x="118" y="200"/>
                  <a:pt x="118" y="200"/>
                </a:cubicBezTo>
                <a:cubicBezTo>
                  <a:pt x="133" y="200"/>
                  <a:pt x="133" y="200"/>
                  <a:pt x="133" y="200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39" y="160"/>
                  <a:pt x="139" y="160"/>
                  <a:pt x="140" y="16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42" y="161"/>
                  <a:pt x="143" y="161"/>
                  <a:pt x="143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6" y="161"/>
                  <a:pt x="146" y="161"/>
                </a:cubicBezTo>
                <a:cubicBezTo>
                  <a:pt x="147" y="161"/>
                  <a:pt x="148" y="161"/>
                  <a:pt x="148" y="161"/>
                </a:cubicBezTo>
                <a:cubicBezTo>
                  <a:pt x="149" y="161"/>
                  <a:pt x="149" y="161"/>
                  <a:pt x="150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2" y="162"/>
                  <a:pt x="152" y="162"/>
                  <a:pt x="152" y="162"/>
                </a:cubicBezTo>
                <a:cubicBezTo>
                  <a:pt x="152" y="162"/>
                  <a:pt x="153" y="162"/>
                  <a:pt x="153" y="162"/>
                </a:cubicBezTo>
                <a:cubicBezTo>
                  <a:pt x="154" y="162"/>
                  <a:pt x="155" y="162"/>
                  <a:pt x="155" y="163"/>
                </a:cubicBezTo>
                <a:cubicBezTo>
                  <a:pt x="156" y="163"/>
                  <a:pt x="157" y="163"/>
                  <a:pt x="157" y="163"/>
                </a:cubicBezTo>
                <a:cubicBezTo>
                  <a:pt x="158" y="163"/>
                  <a:pt x="158" y="163"/>
                  <a:pt x="159" y="163"/>
                </a:cubicBezTo>
                <a:cubicBezTo>
                  <a:pt x="160" y="164"/>
                  <a:pt x="160" y="164"/>
                  <a:pt x="161" y="164"/>
                </a:cubicBezTo>
                <a:cubicBezTo>
                  <a:pt x="162" y="164"/>
                  <a:pt x="162" y="164"/>
                  <a:pt x="163" y="164"/>
                </a:cubicBezTo>
                <a:cubicBezTo>
                  <a:pt x="164" y="165"/>
                  <a:pt x="165" y="165"/>
                  <a:pt x="166" y="165"/>
                </a:cubicBezTo>
                <a:cubicBezTo>
                  <a:pt x="166" y="165"/>
                  <a:pt x="167" y="165"/>
                  <a:pt x="168" y="166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70" y="166"/>
                  <a:pt x="170" y="166"/>
                  <a:pt x="170" y="166"/>
                </a:cubicBezTo>
                <a:cubicBezTo>
                  <a:pt x="170" y="166"/>
                  <a:pt x="170" y="166"/>
                  <a:pt x="170" y="166"/>
                </a:cubicBezTo>
                <a:cubicBezTo>
                  <a:pt x="170" y="167"/>
                  <a:pt x="171" y="167"/>
                  <a:pt x="171" y="167"/>
                </a:cubicBezTo>
                <a:cubicBezTo>
                  <a:pt x="171" y="167"/>
                  <a:pt x="171" y="167"/>
                  <a:pt x="172" y="167"/>
                </a:cubicBezTo>
                <a:cubicBezTo>
                  <a:pt x="173" y="167"/>
                  <a:pt x="174" y="168"/>
                  <a:pt x="176" y="169"/>
                </a:cubicBezTo>
                <a:cubicBezTo>
                  <a:pt x="177" y="169"/>
                  <a:pt x="177" y="169"/>
                  <a:pt x="178" y="169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79" y="170"/>
                  <a:pt x="180" y="170"/>
                  <a:pt x="180" y="170"/>
                </a:cubicBezTo>
                <a:cubicBezTo>
                  <a:pt x="180" y="170"/>
                  <a:pt x="181" y="171"/>
                  <a:pt x="181" y="171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182" y="171"/>
                  <a:pt x="182" y="171"/>
                  <a:pt x="183" y="171"/>
                </a:cubicBezTo>
                <a:cubicBezTo>
                  <a:pt x="183" y="171"/>
                  <a:pt x="183" y="172"/>
                  <a:pt x="183" y="172"/>
                </a:cubicBezTo>
                <a:cubicBezTo>
                  <a:pt x="183" y="172"/>
                  <a:pt x="183" y="172"/>
                  <a:pt x="184" y="17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5" y="173"/>
                  <a:pt x="187" y="173"/>
                  <a:pt x="188" y="174"/>
                </a:cubicBezTo>
                <a:cubicBezTo>
                  <a:pt x="189" y="175"/>
                  <a:pt x="189" y="175"/>
                  <a:pt x="189" y="175"/>
                </a:cubicBezTo>
                <a:cubicBezTo>
                  <a:pt x="189" y="175"/>
                  <a:pt x="189" y="175"/>
                  <a:pt x="190" y="175"/>
                </a:cubicBezTo>
                <a:cubicBezTo>
                  <a:pt x="191" y="176"/>
                  <a:pt x="193" y="177"/>
                  <a:pt x="195" y="178"/>
                </a:cubicBezTo>
                <a:cubicBezTo>
                  <a:pt x="195" y="178"/>
                  <a:pt x="195" y="178"/>
                  <a:pt x="195" y="178"/>
                </a:cubicBezTo>
                <a:cubicBezTo>
                  <a:pt x="195" y="178"/>
                  <a:pt x="195" y="179"/>
                  <a:pt x="195" y="179"/>
                </a:cubicBezTo>
                <a:cubicBezTo>
                  <a:pt x="195" y="179"/>
                  <a:pt x="195" y="179"/>
                  <a:pt x="196" y="179"/>
                </a:cubicBezTo>
                <a:cubicBezTo>
                  <a:pt x="197" y="180"/>
                  <a:pt x="198" y="180"/>
                  <a:pt x="199" y="181"/>
                </a:cubicBezTo>
                <a:cubicBezTo>
                  <a:pt x="199" y="181"/>
                  <a:pt x="199" y="181"/>
                  <a:pt x="199" y="182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200" y="182"/>
                  <a:pt x="200" y="183"/>
                  <a:pt x="201" y="183"/>
                </a:cubicBezTo>
                <a:cubicBezTo>
                  <a:pt x="201" y="183"/>
                  <a:pt x="201" y="183"/>
                  <a:pt x="201" y="183"/>
                </a:cubicBezTo>
                <a:cubicBezTo>
                  <a:pt x="202" y="184"/>
                  <a:pt x="203" y="185"/>
                  <a:pt x="204" y="186"/>
                </a:cubicBezTo>
                <a:cubicBezTo>
                  <a:pt x="204" y="186"/>
                  <a:pt x="204" y="186"/>
                  <a:pt x="204" y="186"/>
                </a:cubicBezTo>
                <a:cubicBezTo>
                  <a:pt x="204" y="186"/>
                  <a:pt x="204" y="186"/>
                  <a:pt x="204" y="187"/>
                </a:cubicBezTo>
                <a:cubicBezTo>
                  <a:pt x="205" y="187"/>
                  <a:pt x="205" y="187"/>
                  <a:pt x="205" y="187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7" y="189"/>
                  <a:pt x="207" y="190"/>
                  <a:pt x="208" y="190"/>
                </a:cubicBezTo>
                <a:cubicBezTo>
                  <a:pt x="175" y="190"/>
                  <a:pt x="175" y="190"/>
                  <a:pt x="175" y="190"/>
                </a:cubicBezTo>
                <a:cubicBezTo>
                  <a:pt x="175" y="190"/>
                  <a:pt x="175" y="190"/>
                  <a:pt x="175" y="190"/>
                </a:cubicBezTo>
                <a:cubicBezTo>
                  <a:pt x="175" y="191"/>
                  <a:pt x="175" y="191"/>
                  <a:pt x="175" y="191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214" y="205"/>
                  <a:pt x="214" y="205"/>
                  <a:pt x="214" y="205"/>
                </a:cubicBezTo>
                <a:cubicBezTo>
                  <a:pt x="214" y="206"/>
                  <a:pt x="215" y="206"/>
                  <a:pt x="215" y="207"/>
                </a:cubicBezTo>
                <a:cubicBezTo>
                  <a:pt x="215" y="208"/>
                  <a:pt x="215" y="209"/>
                  <a:pt x="215" y="210"/>
                </a:cubicBezTo>
                <a:cubicBezTo>
                  <a:pt x="215" y="210"/>
                  <a:pt x="215" y="211"/>
                  <a:pt x="215" y="212"/>
                </a:cubicBezTo>
                <a:close/>
                <a:moveTo>
                  <a:pt x="70" y="205"/>
                </a:move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lnTo>
                  <a:pt x="70" y="205"/>
                </a:lnTo>
                <a:close/>
                <a:moveTo>
                  <a:pt x="75" y="192"/>
                </a:moveTo>
                <a:cubicBezTo>
                  <a:pt x="76" y="191"/>
                  <a:pt x="76" y="191"/>
                  <a:pt x="76" y="191"/>
                </a:cubicBezTo>
                <a:cubicBezTo>
                  <a:pt x="76" y="191"/>
                  <a:pt x="76" y="191"/>
                  <a:pt x="76" y="191"/>
                </a:cubicBezTo>
                <a:lnTo>
                  <a:pt x="75" y="192"/>
                </a:lnTo>
                <a:close/>
                <a:moveTo>
                  <a:pt x="175" y="191"/>
                </a:moveTo>
                <a:cubicBezTo>
                  <a:pt x="175" y="191"/>
                  <a:pt x="175" y="191"/>
                  <a:pt x="175" y="191"/>
                </a:cubicBezTo>
                <a:cubicBezTo>
                  <a:pt x="179" y="191"/>
                  <a:pt x="179" y="191"/>
                  <a:pt x="179" y="191"/>
                </a:cubicBezTo>
                <a:lnTo>
                  <a:pt x="175" y="191"/>
                </a:lnTo>
                <a:close/>
                <a:moveTo>
                  <a:pt x="176" y="204"/>
                </a:move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lnTo>
                  <a:pt x="176" y="20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186710" y="5302012"/>
            <a:ext cx="32805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Calibri" pitchFamily="34" charset="0"/>
              </a:rPr>
              <a:t>POWER</a:t>
            </a:r>
          </a:p>
          <a:p>
            <a:r>
              <a:rPr lang="en-US" altLang="zh-CN" sz="3200" b="1" dirty="0" smtClean="0">
                <a:solidFill>
                  <a:schemeClr val="bg1"/>
                </a:solidFill>
                <a:latin typeface="Calibri" pitchFamily="34" charset="0"/>
              </a:rPr>
              <a:t>YOUR  POINT</a:t>
            </a:r>
            <a:endParaRPr lang="zh-CN" altLang="en-US" sz="32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155996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5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5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65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15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6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50"/>
                            </p:stCondLst>
                            <p:childTnLst>
                              <p:par>
                                <p:cTn id="7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5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9" grpId="0" animBg="1"/>
      <p:bldP spid="22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直角三角形 2"/>
          <p:cNvSpPr/>
          <p:nvPr/>
        </p:nvSpPr>
        <p:spPr>
          <a:xfrm>
            <a:off x="0" y="711200"/>
            <a:ext cx="9085943" cy="6146800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4000" b="1"/>
          </a:p>
        </p:txBody>
      </p:sp>
      <p:sp>
        <p:nvSpPr>
          <p:cNvPr id="5" name="矩形 4"/>
          <p:cNvSpPr/>
          <p:nvPr/>
        </p:nvSpPr>
        <p:spPr>
          <a:xfrm>
            <a:off x="7679755" y="922278"/>
            <a:ext cx="32805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6000" b="1" dirty="0" smtClean="0">
                <a:solidFill>
                  <a:schemeClr val="bg1"/>
                </a:solidFill>
                <a:latin typeface="Calibri" pitchFamily="34" charset="0"/>
              </a:rPr>
              <a:t>POWER</a:t>
            </a:r>
          </a:p>
          <a:p>
            <a:pPr algn="r"/>
            <a:r>
              <a:rPr lang="en-US" altLang="zh-CN" sz="6000" b="1" dirty="0" smtClean="0">
                <a:solidFill>
                  <a:schemeClr val="bg1"/>
                </a:solidFill>
                <a:latin typeface="Calibri" pitchFamily="34" charset="0"/>
              </a:rPr>
              <a:t>YOUR  POINT</a:t>
            </a:r>
            <a:endParaRPr lang="zh-CN" altLang="en-US" sz="6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18275" y="4890213"/>
            <a:ext cx="41504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82586" y="3493664"/>
            <a:ext cx="821986" cy="777754"/>
            <a:chOff x="5948363" y="1584325"/>
            <a:chExt cx="354012" cy="334963"/>
          </a:xfrm>
          <a:solidFill>
            <a:schemeClr val="bg1"/>
          </a:solidFill>
        </p:grpSpPr>
        <p:sp>
          <p:nvSpPr>
            <p:cNvPr id="8" name="Freeform 695"/>
            <p:cNvSpPr>
              <a:spLocks noEditPoints="1"/>
            </p:cNvSpPr>
            <p:nvPr/>
          </p:nvSpPr>
          <p:spPr bwMode="auto">
            <a:xfrm>
              <a:off x="6145213" y="1779588"/>
              <a:ext cx="138112" cy="139700"/>
            </a:xfrm>
            <a:custGeom>
              <a:avLst/>
              <a:gdLst>
                <a:gd name="T0" fmla="*/ 0 w 119"/>
                <a:gd name="T1" fmla="*/ 46182 h 121"/>
                <a:gd name="T2" fmla="*/ 53388 w 119"/>
                <a:gd name="T3" fmla="*/ 98136 h 121"/>
                <a:gd name="T4" fmla="*/ 81243 w 119"/>
                <a:gd name="T5" fmla="*/ 136236 h 121"/>
                <a:gd name="T6" fmla="*/ 96331 w 119"/>
                <a:gd name="T7" fmla="*/ 139700 h 121"/>
                <a:gd name="T8" fmla="*/ 138113 w 119"/>
                <a:gd name="T9" fmla="*/ 98136 h 121"/>
                <a:gd name="T10" fmla="*/ 134631 w 119"/>
                <a:gd name="T11" fmla="*/ 83127 h 121"/>
                <a:gd name="T12" fmla="*/ 96331 w 119"/>
                <a:gd name="T13" fmla="*/ 55418 h 121"/>
                <a:gd name="T14" fmla="*/ 40621 w 119"/>
                <a:gd name="T15" fmla="*/ 0 h 121"/>
                <a:gd name="T16" fmla="*/ 1161 w 119"/>
                <a:gd name="T17" fmla="*/ 39255 h 121"/>
                <a:gd name="T18" fmla="*/ 0 w 119"/>
                <a:gd name="T19" fmla="*/ 46182 h 121"/>
                <a:gd name="T20" fmla="*/ 92849 w 119"/>
                <a:gd name="T21" fmla="*/ 77355 h 121"/>
                <a:gd name="T22" fmla="*/ 110258 w 119"/>
                <a:gd name="T23" fmla="*/ 94673 h 121"/>
                <a:gd name="T24" fmla="*/ 92849 w 119"/>
                <a:gd name="T25" fmla="*/ 111991 h 121"/>
                <a:gd name="T26" fmla="*/ 75440 w 119"/>
                <a:gd name="T27" fmla="*/ 94673 h 121"/>
                <a:gd name="T28" fmla="*/ 92849 w 119"/>
                <a:gd name="T29" fmla="*/ 77355 h 1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9"/>
                <a:gd name="T46" fmla="*/ 0 h 121"/>
                <a:gd name="T47" fmla="*/ 119 w 119"/>
                <a:gd name="T48" fmla="*/ 121 h 1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9" h="121">
                  <a:moveTo>
                    <a:pt x="0" y="40"/>
                  </a:moveTo>
                  <a:cubicBezTo>
                    <a:pt x="46" y="85"/>
                    <a:pt x="46" y="85"/>
                    <a:pt x="46" y="85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6"/>
                    <a:pt x="1" y="38"/>
                    <a:pt x="0" y="40"/>
                  </a:cubicBezTo>
                  <a:close/>
                  <a:moveTo>
                    <a:pt x="80" y="67"/>
                  </a:moveTo>
                  <a:cubicBezTo>
                    <a:pt x="88" y="67"/>
                    <a:pt x="95" y="73"/>
                    <a:pt x="95" y="82"/>
                  </a:cubicBezTo>
                  <a:cubicBezTo>
                    <a:pt x="95" y="90"/>
                    <a:pt x="88" y="97"/>
                    <a:pt x="80" y="97"/>
                  </a:cubicBezTo>
                  <a:cubicBezTo>
                    <a:pt x="71" y="97"/>
                    <a:pt x="65" y="90"/>
                    <a:pt x="65" y="82"/>
                  </a:cubicBezTo>
                  <a:cubicBezTo>
                    <a:pt x="65" y="73"/>
                    <a:pt x="71" y="67"/>
                    <a:pt x="80" y="67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9" name="Freeform 696"/>
            <p:cNvSpPr>
              <a:spLocks/>
            </p:cNvSpPr>
            <p:nvPr/>
          </p:nvSpPr>
          <p:spPr bwMode="auto">
            <a:xfrm>
              <a:off x="5948363" y="1584325"/>
              <a:ext cx="174625" cy="173038"/>
            </a:xfrm>
            <a:custGeom>
              <a:avLst/>
              <a:gdLst>
                <a:gd name="T0" fmla="*/ 174625 w 151"/>
                <a:gd name="T1" fmla="*/ 132391 h 149"/>
                <a:gd name="T2" fmla="*/ 143401 w 151"/>
                <a:gd name="T3" fmla="*/ 101036 h 149"/>
                <a:gd name="T4" fmla="*/ 150339 w 151"/>
                <a:gd name="T5" fmla="*/ 77809 h 149"/>
                <a:gd name="T6" fmla="*/ 71700 w 151"/>
                <a:gd name="T7" fmla="*/ 0 h 149"/>
                <a:gd name="T8" fmla="*/ 64762 w 151"/>
                <a:gd name="T9" fmla="*/ 6968 h 149"/>
                <a:gd name="T10" fmla="*/ 94829 w 151"/>
                <a:gd name="T11" fmla="*/ 53421 h 149"/>
                <a:gd name="T12" fmla="*/ 53197 w 151"/>
                <a:gd name="T13" fmla="*/ 94068 h 149"/>
                <a:gd name="T14" fmla="*/ 6939 w 151"/>
                <a:gd name="T15" fmla="*/ 65034 h 149"/>
                <a:gd name="T16" fmla="*/ 0 w 151"/>
                <a:gd name="T17" fmla="*/ 72002 h 149"/>
                <a:gd name="T18" fmla="*/ 77483 w 151"/>
                <a:gd name="T19" fmla="*/ 150973 h 149"/>
                <a:gd name="T20" fmla="*/ 100612 w 151"/>
                <a:gd name="T21" fmla="*/ 144005 h 149"/>
                <a:gd name="T22" fmla="*/ 128367 w 151"/>
                <a:gd name="T23" fmla="*/ 173038 h 149"/>
                <a:gd name="T24" fmla="*/ 135305 w 151"/>
                <a:gd name="T25" fmla="*/ 171877 h 149"/>
                <a:gd name="T26" fmla="*/ 174625 w 151"/>
                <a:gd name="T27" fmla="*/ 132391 h 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1"/>
                <a:gd name="T43" fmla="*/ 0 h 149"/>
                <a:gd name="T44" fmla="*/ 151 w 151"/>
                <a:gd name="T45" fmla="*/ 149 h 1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1" h="149">
                  <a:moveTo>
                    <a:pt x="151" y="114"/>
                  </a:moveTo>
                  <a:cubicBezTo>
                    <a:pt x="124" y="87"/>
                    <a:pt x="124" y="87"/>
                    <a:pt x="124" y="87"/>
                  </a:cubicBezTo>
                  <a:cubicBezTo>
                    <a:pt x="128" y="80"/>
                    <a:pt x="130" y="74"/>
                    <a:pt x="130" y="67"/>
                  </a:cubicBezTo>
                  <a:cubicBezTo>
                    <a:pt x="130" y="33"/>
                    <a:pt x="97" y="0"/>
                    <a:pt x="62" y="0"/>
                  </a:cubicBezTo>
                  <a:cubicBezTo>
                    <a:pt x="62" y="0"/>
                    <a:pt x="58" y="4"/>
                    <a:pt x="56" y="6"/>
                  </a:cubicBezTo>
                  <a:cubicBezTo>
                    <a:pt x="84" y="34"/>
                    <a:pt x="82" y="29"/>
                    <a:pt x="82" y="46"/>
                  </a:cubicBezTo>
                  <a:cubicBezTo>
                    <a:pt x="82" y="60"/>
                    <a:pt x="60" y="81"/>
                    <a:pt x="46" y="81"/>
                  </a:cubicBezTo>
                  <a:cubicBezTo>
                    <a:pt x="29" y="81"/>
                    <a:pt x="34" y="84"/>
                    <a:pt x="6" y="56"/>
                  </a:cubicBezTo>
                  <a:cubicBezTo>
                    <a:pt x="4" y="58"/>
                    <a:pt x="0" y="62"/>
                    <a:pt x="0" y="62"/>
                  </a:cubicBezTo>
                  <a:cubicBezTo>
                    <a:pt x="1" y="97"/>
                    <a:pt x="33" y="130"/>
                    <a:pt x="67" y="130"/>
                  </a:cubicBezTo>
                  <a:cubicBezTo>
                    <a:pt x="74" y="130"/>
                    <a:pt x="80" y="128"/>
                    <a:pt x="87" y="124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48"/>
                    <a:pt x="115" y="148"/>
                    <a:pt x="117" y="148"/>
                  </a:cubicBezTo>
                  <a:lnTo>
                    <a:pt x="151" y="114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0" name="Freeform 697"/>
            <p:cNvSpPr>
              <a:spLocks/>
            </p:cNvSpPr>
            <p:nvPr/>
          </p:nvSpPr>
          <p:spPr bwMode="auto">
            <a:xfrm>
              <a:off x="5970588" y="1584325"/>
              <a:ext cx="331787" cy="334963"/>
            </a:xfrm>
            <a:custGeom>
              <a:avLst/>
              <a:gdLst>
                <a:gd name="T0" fmla="*/ 279400 w 285"/>
                <a:gd name="T1" fmla="*/ 199355 h 289"/>
                <a:gd name="T2" fmla="*/ 301520 w 285"/>
                <a:gd name="T3" fmla="*/ 220218 h 289"/>
                <a:gd name="T4" fmla="*/ 295699 w 285"/>
                <a:gd name="T5" fmla="*/ 99678 h 289"/>
                <a:gd name="T6" fmla="*/ 247968 w 285"/>
                <a:gd name="T7" fmla="*/ 52157 h 289"/>
                <a:gd name="T8" fmla="*/ 232834 w 285"/>
                <a:gd name="T9" fmla="*/ 48680 h 289"/>
                <a:gd name="T10" fmla="*/ 222356 w 285"/>
                <a:gd name="T11" fmla="*/ 30135 h 289"/>
                <a:gd name="T12" fmla="*/ 207222 w 285"/>
                <a:gd name="T13" fmla="*/ 10431 h 289"/>
                <a:gd name="T14" fmla="*/ 206058 w 285"/>
                <a:gd name="T15" fmla="*/ 8113 h 289"/>
                <a:gd name="T16" fmla="*/ 194416 w 285"/>
                <a:gd name="T17" fmla="*/ 0 h 289"/>
                <a:gd name="T18" fmla="*/ 185103 w 285"/>
                <a:gd name="T19" fmla="*/ 6954 h 289"/>
                <a:gd name="T20" fmla="*/ 154834 w 285"/>
                <a:gd name="T21" fmla="*/ 35930 h 289"/>
                <a:gd name="T22" fmla="*/ 155999 w 285"/>
                <a:gd name="T23" fmla="*/ 56793 h 289"/>
                <a:gd name="T24" fmla="*/ 158327 w 285"/>
                <a:gd name="T25" fmla="*/ 59111 h 289"/>
                <a:gd name="T26" fmla="*/ 180446 w 285"/>
                <a:gd name="T27" fmla="*/ 74179 h 289"/>
                <a:gd name="T28" fmla="*/ 181610 w 285"/>
                <a:gd name="T29" fmla="*/ 74179 h 289"/>
                <a:gd name="T30" fmla="*/ 206058 w 285"/>
                <a:gd name="T31" fmla="*/ 89246 h 289"/>
                <a:gd name="T32" fmla="*/ 199073 w 285"/>
                <a:gd name="T33" fmla="*/ 118222 h 289"/>
                <a:gd name="T34" fmla="*/ 121073 w 285"/>
                <a:gd name="T35" fmla="*/ 195878 h 289"/>
                <a:gd name="T36" fmla="*/ 114088 w 285"/>
                <a:gd name="T37" fmla="*/ 194719 h 289"/>
                <a:gd name="T38" fmla="*/ 102447 w 285"/>
                <a:gd name="T39" fmla="*/ 199355 h 289"/>
                <a:gd name="T40" fmla="*/ 100118 w 285"/>
                <a:gd name="T41" fmla="*/ 201673 h 289"/>
                <a:gd name="T42" fmla="*/ 18627 w 285"/>
                <a:gd name="T43" fmla="*/ 282806 h 289"/>
                <a:gd name="T44" fmla="*/ 16298 w 285"/>
                <a:gd name="T45" fmla="*/ 285124 h 289"/>
                <a:gd name="T46" fmla="*/ 50059 w 285"/>
                <a:gd name="T47" fmla="*/ 334963 h 289"/>
                <a:gd name="T48" fmla="*/ 61701 w 285"/>
                <a:gd name="T49" fmla="*/ 330327 h 289"/>
                <a:gd name="T50" fmla="*/ 64029 w 285"/>
                <a:gd name="T51" fmla="*/ 328009 h 289"/>
                <a:gd name="T52" fmla="*/ 145521 w 285"/>
                <a:gd name="T53" fmla="*/ 246876 h 289"/>
                <a:gd name="T54" fmla="*/ 147849 w 285"/>
                <a:gd name="T55" fmla="*/ 244558 h 289"/>
                <a:gd name="T56" fmla="*/ 151342 w 285"/>
                <a:gd name="T57" fmla="*/ 226013 h 289"/>
                <a:gd name="T58" fmla="*/ 238654 w 285"/>
                <a:gd name="T59" fmla="*/ 139085 h 289"/>
                <a:gd name="T60" fmla="*/ 252625 w 285"/>
                <a:gd name="T61" fmla="*/ 129813 h 289"/>
                <a:gd name="T62" fmla="*/ 253789 w 285"/>
                <a:gd name="T63" fmla="*/ 129813 h 289"/>
                <a:gd name="T64" fmla="*/ 279400 w 285"/>
                <a:gd name="T65" fmla="*/ 199355 h 2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85"/>
                <a:gd name="T100" fmla="*/ 0 h 289"/>
                <a:gd name="T101" fmla="*/ 285 w 285"/>
                <a:gd name="T102" fmla="*/ 289 h 2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85" h="289">
                  <a:moveTo>
                    <a:pt x="240" y="172"/>
                  </a:moveTo>
                  <a:cubicBezTo>
                    <a:pt x="259" y="190"/>
                    <a:pt x="259" y="190"/>
                    <a:pt x="259" y="190"/>
                  </a:cubicBezTo>
                  <a:cubicBezTo>
                    <a:pt x="259" y="190"/>
                    <a:pt x="285" y="117"/>
                    <a:pt x="254" y="86"/>
                  </a:cubicBezTo>
                  <a:cubicBezTo>
                    <a:pt x="242" y="74"/>
                    <a:pt x="226" y="58"/>
                    <a:pt x="213" y="45"/>
                  </a:cubicBezTo>
                  <a:cubicBezTo>
                    <a:pt x="210" y="42"/>
                    <a:pt x="202" y="44"/>
                    <a:pt x="200" y="42"/>
                  </a:cubicBezTo>
                  <a:cubicBezTo>
                    <a:pt x="194" y="34"/>
                    <a:pt x="192" y="27"/>
                    <a:pt x="191" y="26"/>
                  </a:cubicBezTo>
                  <a:cubicBezTo>
                    <a:pt x="190" y="20"/>
                    <a:pt x="184" y="14"/>
                    <a:pt x="178" y="9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2" y="2"/>
                    <a:pt x="170" y="0"/>
                    <a:pt x="167" y="0"/>
                  </a:cubicBezTo>
                  <a:cubicBezTo>
                    <a:pt x="165" y="0"/>
                    <a:pt x="163" y="2"/>
                    <a:pt x="159" y="6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24" y="40"/>
                    <a:pt x="126" y="41"/>
                    <a:pt x="134" y="49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2" y="57"/>
                    <a:pt x="149" y="64"/>
                    <a:pt x="155" y="6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61" y="65"/>
                    <a:pt x="172" y="68"/>
                    <a:pt x="177" y="77"/>
                  </a:cubicBezTo>
                  <a:cubicBezTo>
                    <a:pt x="182" y="89"/>
                    <a:pt x="174" y="97"/>
                    <a:pt x="171" y="102"/>
                  </a:cubicBezTo>
                  <a:cubicBezTo>
                    <a:pt x="104" y="169"/>
                    <a:pt x="104" y="169"/>
                    <a:pt x="104" y="169"/>
                  </a:cubicBezTo>
                  <a:cubicBezTo>
                    <a:pt x="102" y="168"/>
                    <a:pt x="100" y="168"/>
                    <a:pt x="98" y="168"/>
                  </a:cubicBezTo>
                  <a:cubicBezTo>
                    <a:pt x="94" y="168"/>
                    <a:pt x="91" y="169"/>
                    <a:pt x="88" y="172"/>
                  </a:cubicBezTo>
                  <a:cubicBezTo>
                    <a:pt x="87" y="172"/>
                    <a:pt x="87" y="173"/>
                    <a:pt x="86" y="174"/>
                  </a:cubicBezTo>
                  <a:cubicBezTo>
                    <a:pt x="86" y="174"/>
                    <a:pt x="30" y="229"/>
                    <a:pt x="16" y="244"/>
                  </a:cubicBezTo>
                  <a:cubicBezTo>
                    <a:pt x="15" y="245"/>
                    <a:pt x="14" y="245"/>
                    <a:pt x="14" y="246"/>
                  </a:cubicBezTo>
                  <a:cubicBezTo>
                    <a:pt x="0" y="259"/>
                    <a:pt x="25" y="289"/>
                    <a:pt x="43" y="289"/>
                  </a:cubicBezTo>
                  <a:cubicBezTo>
                    <a:pt x="47" y="289"/>
                    <a:pt x="50" y="288"/>
                    <a:pt x="53" y="285"/>
                  </a:cubicBezTo>
                  <a:cubicBezTo>
                    <a:pt x="54" y="285"/>
                    <a:pt x="54" y="284"/>
                    <a:pt x="55" y="283"/>
                  </a:cubicBezTo>
                  <a:cubicBezTo>
                    <a:pt x="70" y="268"/>
                    <a:pt x="125" y="213"/>
                    <a:pt x="125" y="213"/>
                  </a:cubicBezTo>
                  <a:cubicBezTo>
                    <a:pt x="126" y="212"/>
                    <a:pt x="127" y="212"/>
                    <a:pt x="127" y="211"/>
                  </a:cubicBezTo>
                  <a:cubicBezTo>
                    <a:pt x="131" y="207"/>
                    <a:pt x="132" y="201"/>
                    <a:pt x="130" y="195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10" y="116"/>
                    <a:pt x="215" y="112"/>
                    <a:pt x="217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46" y="128"/>
                    <a:pt x="240" y="172"/>
                    <a:pt x="240" y="172"/>
                  </a:cubicBez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118275" y="4375810"/>
            <a:ext cx="32805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Calibri" pitchFamily="34" charset="0"/>
              </a:rPr>
              <a:t>ENTER YOUR TEXT</a:t>
            </a:r>
            <a:endParaRPr lang="zh-CN" altLang="en-US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3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六边形 4"/>
          <p:cNvSpPr/>
          <p:nvPr/>
        </p:nvSpPr>
        <p:spPr>
          <a:xfrm>
            <a:off x="1958848" y="2243723"/>
            <a:ext cx="1754480" cy="1512482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3454985" y="3053528"/>
            <a:ext cx="1754480" cy="1512482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>
            <a:off x="3454985" y="1433918"/>
            <a:ext cx="1754480" cy="1512482"/>
          </a:xfrm>
          <a:prstGeom prst="hexagon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4951122" y="2263766"/>
            <a:ext cx="1754480" cy="1512482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>
            <a:off x="1958848" y="3916897"/>
            <a:ext cx="1754480" cy="1512482"/>
          </a:xfrm>
          <a:prstGeom prst="hexagon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六边形 9"/>
          <p:cNvSpPr/>
          <p:nvPr/>
        </p:nvSpPr>
        <p:spPr>
          <a:xfrm>
            <a:off x="6447259" y="3093614"/>
            <a:ext cx="1754480" cy="1512482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4951122" y="3923462"/>
            <a:ext cx="1754480" cy="1512482"/>
          </a:xfrm>
          <a:prstGeom prst="hexagon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241641" y="2649676"/>
            <a:ext cx="1163717" cy="700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13327" y="3425960"/>
            <a:ext cx="1163717" cy="700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196503" y="2649676"/>
            <a:ext cx="1163717" cy="700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792641" y="3518573"/>
            <a:ext cx="1163717" cy="700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6430610" y="1487482"/>
            <a:ext cx="1754480" cy="1512482"/>
          </a:xfrm>
          <a:prstGeom prst="hexagon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6792641" y="5292665"/>
            <a:ext cx="45803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92641" y="4769445"/>
            <a:ext cx="4001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POWER  YOUR  </a:t>
            </a:r>
            <a:r>
              <a:rPr lang="en-US" altLang="zh-CN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POINT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426200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5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 animBg="1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666200" y="1877786"/>
            <a:ext cx="813045" cy="3594100"/>
            <a:chOff x="6666200" y="1877786"/>
            <a:chExt cx="813045" cy="3594100"/>
          </a:xfrm>
        </p:grpSpPr>
        <p:sp>
          <p:nvSpPr>
            <p:cNvPr id="3" name="MH_Other_1"/>
            <p:cNvSpPr/>
            <p:nvPr>
              <p:custDataLst>
                <p:tags r:id="rId7"/>
              </p:custDataLst>
            </p:nvPr>
          </p:nvSpPr>
          <p:spPr bwMode="auto">
            <a:xfrm>
              <a:off x="6666200" y="1877786"/>
              <a:ext cx="813045" cy="3594100"/>
            </a:xfrm>
            <a:custGeom>
              <a:avLst/>
              <a:gdLst>
                <a:gd name="connsiteX0" fmla="*/ 324000 w 648000"/>
                <a:gd name="connsiteY0" fmla="*/ 0 h 2869425"/>
                <a:gd name="connsiteX1" fmla="*/ 540000 w 648000"/>
                <a:gd name="connsiteY1" fmla="*/ 216000 h 2869425"/>
                <a:gd name="connsiteX2" fmla="*/ 540000 w 648000"/>
                <a:gd name="connsiteY2" fmla="*/ 2305512 h 2869425"/>
                <a:gd name="connsiteX3" fmla="*/ 553103 w 648000"/>
                <a:gd name="connsiteY3" fmla="*/ 2316323 h 2869425"/>
                <a:gd name="connsiteX4" fmla="*/ 648000 w 648000"/>
                <a:gd name="connsiteY4" fmla="*/ 2545425 h 2869425"/>
                <a:gd name="connsiteX5" fmla="*/ 324000 w 648000"/>
                <a:gd name="connsiteY5" fmla="*/ 2869425 h 2869425"/>
                <a:gd name="connsiteX6" fmla="*/ 0 w 648000"/>
                <a:gd name="connsiteY6" fmla="*/ 2545425 h 2869425"/>
                <a:gd name="connsiteX7" fmla="*/ 94897 w 648000"/>
                <a:gd name="connsiteY7" fmla="*/ 2316323 h 2869425"/>
                <a:gd name="connsiteX8" fmla="*/ 108000 w 648000"/>
                <a:gd name="connsiteY8" fmla="*/ 2305512 h 2869425"/>
                <a:gd name="connsiteX9" fmla="*/ 108000 w 648000"/>
                <a:gd name="connsiteY9" fmla="*/ 216000 h 2869425"/>
                <a:gd name="connsiteX10" fmla="*/ 324000 w 648000"/>
                <a:gd name="connsiteY10" fmla="*/ 0 h 286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8000" h="2869425">
                  <a:moveTo>
                    <a:pt x="324000" y="0"/>
                  </a:moveTo>
                  <a:cubicBezTo>
                    <a:pt x="443294" y="0"/>
                    <a:pt x="540000" y="96706"/>
                    <a:pt x="540000" y="216000"/>
                  </a:cubicBezTo>
                  <a:lnTo>
                    <a:pt x="540000" y="2305512"/>
                  </a:lnTo>
                  <a:lnTo>
                    <a:pt x="553103" y="2316323"/>
                  </a:lnTo>
                  <a:cubicBezTo>
                    <a:pt x="611735" y="2374955"/>
                    <a:pt x="648000" y="2455955"/>
                    <a:pt x="648000" y="2545425"/>
                  </a:cubicBezTo>
                  <a:cubicBezTo>
                    <a:pt x="648000" y="2724365"/>
                    <a:pt x="502940" y="2869425"/>
                    <a:pt x="324000" y="2869425"/>
                  </a:cubicBezTo>
                  <a:cubicBezTo>
                    <a:pt x="145060" y="2869425"/>
                    <a:pt x="0" y="2724365"/>
                    <a:pt x="0" y="2545425"/>
                  </a:cubicBezTo>
                  <a:cubicBezTo>
                    <a:pt x="0" y="2455955"/>
                    <a:pt x="36265" y="2374955"/>
                    <a:pt x="94897" y="2316323"/>
                  </a:cubicBezTo>
                  <a:lnTo>
                    <a:pt x="108000" y="2305512"/>
                  </a:lnTo>
                  <a:lnTo>
                    <a:pt x="108000" y="216000"/>
                  </a:lnTo>
                  <a:cubicBezTo>
                    <a:pt x="108000" y="96706"/>
                    <a:pt x="204706" y="0"/>
                    <a:pt x="32400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MH_Other_2"/>
            <p:cNvSpPr/>
            <p:nvPr>
              <p:custDataLst>
                <p:tags r:id="rId8"/>
              </p:custDataLst>
            </p:nvPr>
          </p:nvSpPr>
          <p:spPr bwMode="auto">
            <a:xfrm>
              <a:off x="6779508" y="4772150"/>
              <a:ext cx="586427" cy="5864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6817621" y="4860902"/>
              <a:ext cx="452130" cy="407323"/>
              <a:chOff x="6184900" y="3173413"/>
              <a:chExt cx="176213" cy="158750"/>
            </a:xfrm>
            <a:solidFill>
              <a:schemeClr val="bg2">
                <a:lumMod val="25000"/>
              </a:schemeClr>
            </a:solidFill>
          </p:grpSpPr>
          <p:sp>
            <p:nvSpPr>
              <p:cNvPr id="27" name="Freeform 148"/>
              <p:cNvSpPr>
                <a:spLocks/>
              </p:cNvSpPr>
              <p:nvPr/>
            </p:nvSpPr>
            <p:spPr bwMode="auto">
              <a:xfrm>
                <a:off x="6184900" y="3173413"/>
                <a:ext cx="176213" cy="158750"/>
              </a:xfrm>
              <a:custGeom>
                <a:avLst/>
                <a:gdLst>
                  <a:gd name="T0" fmla="*/ 97284 w 288"/>
                  <a:gd name="T1" fmla="*/ 0 h 258"/>
                  <a:gd name="T2" fmla="*/ 18967 w 288"/>
                  <a:gd name="T3" fmla="*/ 79375 h 258"/>
                  <a:gd name="T4" fmla="*/ 18967 w 288"/>
                  <a:gd name="T5" fmla="*/ 79990 h 258"/>
                  <a:gd name="T6" fmla="*/ 0 w 288"/>
                  <a:gd name="T7" fmla="*/ 79990 h 258"/>
                  <a:gd name="T8" fmla="*/ 29369 w 288"/>
                  <a:gd name="T9" fmla="*/ 109525 h 258"/>
                  <a:gd name="T10" fmla="*/ 59350 w 288"/>
                  <a:gd name="T11" fmla="*/ 79990 h 258"/>
                  <a:gd name="T12" fmla="*/ 40382 w 288"/>
                  <a:gd name="T13" fmla="*/ 79990 h 258"/>
                  <a:gd name="T14" fmla="*/ 40382 w 288"/>
                  <a:gd name="T15" fmla="*/ 79990 h 258"/>
                  <a:gd name="T16" fmla="*/ 40382 w 288"/>
                  <a:gd name="T17" fmla="*/ 79990 h 258"/>
                  <a:gd name="T18" fmla="*/ 40382 w 288"/>
                  <a:gd name="T19" fmla="*/ 79375 h 258"/>
                  <a:gd name="T20" fmla="*/ 97284 w 288"/>
                  <a:gd name="T21" fmla="*/ 22151 h 258"/>
                  <a:gd name="T22" fmla="*/ 154798 w 288"/>
                  <a:gd name="T23" fmla="*/ 79375 h 258"/>
                  <a:gd name="T24" fmla="*/ 97284 w 288"/>
                  <a:gd name="T25" fmla="*/ 136599 h 258"/>
                  <a:gd name="T26" fmla="*/ 51395 w 288"/>
                  <a:gd name="T27" fmla="*/ 112602 h 258"/>
                  <a:gd name="T28" fmla="*/ 42218 w 288"/>
                  <a:gd name="T29" fmla="*/ 121831 h 258"/>
                  <a:gd name="T30" fmla="*/ 35487 w 288"/>
                  <a:gd name="T31" fmla="*/ 128600 h 258"/>
                  <a:gd name="T32" fmla="*/ 97284 w 288"/>
                  <a:gd name="T33" fmla="*/ 158750 h 258"/>
                  <a:gd name="T34" fmla="*/ 176213 w 288"/>
                  <a:gd name="T35" fmla="*/ 79375 h 258"/>
                  <a:gd name="T36" fmla="*/ 97284 w 288"/>
                  <a:gd name="T37" fmla="*/ 0 h 25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8"/>
                  <a:gd name="T58" fmla="*/ 0 h 258"/>
                  <a:gd name="T59" fmla="*/ 288 w 288"/>
                  <a:gd name="T60" fmla="*/ 258 h 25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8" h="258">
                    <a:moveTo>
                      <a:pt x="159" y="0"/>
                    </a:moveTo>
                    <a:cubicBezTo>
                      <a:pt x="88" y="0"/>
                      <a:pt x="31" y="58"/>
                      <a:pt x="31" y="129"/>
                    </a:cubicBezTo>
                    <a:cubicBezTo>
                      <a:pt x="31" y="129"/>
                      <a:pt x="31" y="129"/>
                      <a:pt x="31" y="130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48" y="178"/>
                      <a:pt x="48" y="178"/>
                      <a:pt x="48" y="178"/>
                    </a:cubicBezTo>
                    <a:cubicBezTo>
                      <a:pt x="97" y="130"/>
                      <a:pt x="97" y="130"/>
                      <a:pt x="97" y="130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6" y="129"/>
                      <a:pt x="66" y="129"/>
                      <a:pt x="66" y="129"/>
                    </a:cubicBezTo>
                    <a:cubicBezTo>
                      <a:pt x="66" y="78"/>
                      <a:pt x="108" y="36"/>
                      <a:pt x="159" y="36"/>
                    </a:cubicBezTo>
                    <a:cubicBezTo>
                      <a:pt x="211" y="36"/>
                      <a:pt x="253" y="78"/>
                      <a:pt x="253" y="129"/>
                    </a:cubicBezTo>
                    <a:cubicBezTo>
                      <a:pt x="253" y="180"/>
                      <a:pt x="211" y="222"/>
                      <a:pt x="159" y="222"/>
                    </a:cubicBezTo>
                    <a:cubicBezTo>
                      <a:pt x="128" y="222"/>
                      <a:pt x="101" y="207"/>
                      <a:pt x="84" y="183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58" y="209"/>
                      <a:pt x="58" y="209"/>
                      <a:pt x="58" y="209"/>
                    </a:cubicBezTo>
                    <a:cubicBezTo>
                      <a:pt x="82" y="239"/>
                      <a:pt x="118" y="258"/>
                      <a:pt x="159" y="258"/>
                    </a:cubicBezTo>
                    <a:cubicBezTo>
                      <a:pt x="231" y="258"/>
                      <a:pt x="288" y="200"/>
                      <a:pt x="288" y="129"/>
                    </a:cubicBezTo>
                    <a:cubicBezTo>
                      <a:pt x="288" y="58"/>
                      <a:pt x="231" y="0"/>
                      <a:pt x="15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8" name="Freeform 149"/>
              <p:cNvSpPr>
                <a:spLocks/>
              </p:cNvSpPr>
              <p:nvPr/>
            </p:nvSpPr>
            <p:spPr bwMode="auto">
              <a:xfrm>
                <a:off x="6276975" y="3213100"/>
                <a:ext cx="41275" cy="65088"/>
              </a:xfrm>
              <a:custGeom>
                <a:avLst/>
                <a:gdLst>
                  <a:gd name="T0" fmla="*/ 0 w 26"/>
                  <a:gd name="T1" fmla="*/ 0 h 41"/>
                  <a:gd name="T2" fmla="*/ 0 w 26"/>
                  <a:gd name="T3" fmla="*/ 42863 h 41"/>
                  <a:gd name="T4" fmla="*/ 0 w 26"/>
                  <a:gd name="T5" fmla="*/ 42863 h 41"/>
                  <a:gd name="T6" fmla="*/ 36513 w 26"/>
                  <a:gd name="T7" fmla="*/ 65088 h 41"/>
                  <a:gd name="T8" fmla="*/ 41275 w 26"/>
                  <a:gd name="T9" fmla="*/ 57150 h 41"/>
                  <a:gd name="T10" fmla="*/ 9525 w 26"/>
                  <a:gd name="T11" fmla="*/ 38100 h 41"/>
                  <a:gd name="T12" fmla="*/ 9525 w 26"/>
                  <a:gd name="T13" fmla="*/ 0 h 41"/>
                  <a:gd name="T14" fmla="*/ 0 w 26"/>
                  <a:gd name="T15" fmla="*/ 0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41"/>
                  <a:gd name="T26" fmla="*/ 26 w 26"/>
                  <a:gd name="T27" fmla="*/ 41 h 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41">
                    <a:moveTo>
                      <a:pt x="0" y="0"/>
                    </a:moveTo>
                    <a:lnTo>
                      <a:pt x="0" y="27"/>
                    </a:lnTo>
                    <a:lnTo>
                      <a:pt x="23" y="41"/>
                    </a:lnTo>
                    <a:lnTo>
                      <a:pt x="26" y="36"/>
                    </a:lnTo>
                    <a:lnTo>
                      <a:pt x="6" y="24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4914870" y="1877786"/>
            <a:ext cx="811058" cy="3594100"/>
            <a:chOff x="4914870" y="1877786"/>
            <a:chExt cx="811058" cy="3594100"/>
          </a:xfrm>
        </p:grpSpPr>
        <p:sp>
          <p:nvSpPr>
            <p:cNvPr id="6" name="MH_Other_4"/>
            <p:cNvSpPr/>
            <p:nvPr>
              <p:custDataLst>
                <p:tags r:id="rId5"/>
              </p:custDataLst>
            </p:nvPr>
          </p:nvSpPr>
          <p:spPr bwMode="auto">
            <a:xfrm>
              <a:off x="4914870" y="1877786"/>
              <a:ext cx="811058" cy="3594100"/>
            </a:xfrm>
            <a:custGeom>
              <a:avLst/>
              <a:gdLst>
                <a:gd name="connsiteX0" fmla="*/ 324000 w 648000"/>
                <a:gd name="connsiteY0" fmla="*/ 0 h 2869425"/>
                <a:gd name="connsiteX1" fmla="*/ 540000 w 648000"/>
                <a:gd name="connsiteY1" fmla="*/ 216000 h 2869425"/>
                <a:gd name="connsiteX2" fmla="*/ 540000 w 648000"/>
                <a:gd name="connsiteY2" fmla="*/ 2305512 h 2869425"/>
                <a:gd name="connsiteX3" fmla="*/ 553103 w 648000"/>
                <a:gd name="connsiteY3" fmla="*/ 2316323 h 2869425"/>
                <a:gd name="connsiteX4" fmla="*/ 648000 w 648000"/>
                <a:gd name="connsiteY4" fmla="*/ 2545425 h 2869425"/>
                <a:gd name="connsiteX5" fmla="*/ 324000 w 648000"/>
                <a:gd name="connsiteY5" fmla="*/ 2869425 h 2869425"/>
                <a:gd name="connsiteX6" fmla="*/ 0 w 648000"/>
                <a:gd name="connsiteY6" fmla="*/ 2545425 h 2869425"/>
                <a:gd name="connsiteX7" fmla="*/ 94897 w 648000"/>
                <a:gd name="connsiteY7" fmla="*/ 2316323 h 2869425"/>
                <a:gd name="connsiteX8" fmla="*/ 108000 w 648000"/>
                <a:gd name="connsiteY8" fmla="*/ 2305512 h 2869425"/>
                <a:gd name="connsiteX9" fmla="*/ 108000 w 648000"/>
                <a:gd name="connsiteY9" fmla="*/ 216000 h 2869425"/>
                <a:gd name="connsiteX10" fmla="*/ 324000 w 648000"/>
                <a:gd name="connsiteY10" fmla="*/ 0 h 286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8000" h="2869425">
                  <a:moveTo>
                    <a:pt x="324000" y="0"/>
                  </a:moveTo>
                  <a:cubicBezTo>
                    <a:pt x="443294" y="0"/>
                    <a:pt x="540000" y="96706"/>
                    <a:pt x="540000" y="216000"/>
                  </a:cubicBezTo>
                  <a:lnTo>
                    <a:pt x="540000" y="2305512"/>
                  </a:lnTo>
                  <a:lnTo>
                    <a:pt x="553103" y="2316323"/>
                  </a:lnTo>
                  <a:cubicBezTo>
                    <a:pt x="611735" y="2374955"/>
                    <a:pt x="648000" y="2455955"/>
                    <a:pt x="648000" y="2545425"/>
                  </a:cubicBezTo>
                  <a:cubicBezTo>
                    <a:pt x="648000" y="2724365"/>
                    <a:pt x="502940" y="2869425"/>
                    <a:pt x="324000" y="2869425"/>
                  </a:cubicBezTo>
                  <a:cubicBezTo>
                    <a:pt x="145060" y="2869425"/>
                    <a:pt x="0" y="2724365"/>
                    <a:pt x="0" y="2545425"/>
                  </a:cubicBezTo>
                  <a:cubicBezTo>
                    <a:pt x="0" y="2455955"/>
                    <a:pt x="36265" y="2374955"/>
                    <a:pt x="94897" y="2316323"/>
                  </a:cubicBezTo>
                  <a:lnTo>
                    <a:pt x="108000" y="2305512"/>
                  </a:lnTo>
                  <a:lnTo>
                    <a:pt x="108000" y="216000"/>
                  </a:lnTo>
                  <a:cubicBezTo>
                    <a:pt x="108000" y="96706"/>
                    <a:pt x="204706" y="0"/>
                    <a:pt x="324000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MH_Other_5"/>
            <p:cNvSpPr/>
            <p:nvPr>
              <p:custDataLst>
                <p:tags r:id="rId6"/>
              </p:custDataLst>
            </p:nvPr>
          </p:nvSpPr>
          <p:spPr bwMode="auto">
            <a:xfrm>
              <a:off x="5028181" y="4772150"/>
              <a:ext cx="586426" cy="5864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056471" y="4858334"/>
              <a:ext cx="452130" cy="407323"/>
              <a:chOff x="6184900" y="3173413"/>
              <a:chExt cx="176213" cy="158750"/>
            </a:xfrm>
            <a:solidFill>
              <a:schemeClr val="bg2">
                <a:lumMod val="25000"/>
              </a:schemeClr>
            </a:solidFill>
          </p:grpSpPr>
          <p:sp>
            <p:nvSpPr>
              <p:cNvPr id="23" name="Freeform 148"/>
              <p:cNvSpPr>
                <a:spLocks/>
              </p:cNvSpPr>
              <p:nvPr/>
            </p:nvSpPr>
            <p:spPr bwMode="auto">
              <a:xfrm>
                <a:off x="6184900" y="3173413"/>
                <a:ext cx="176213" cy="158750"/>
              </a:xfrm>
              <a:custGeom>
                <a:avLst/>
                <a:gdLst>
                  <a:gd name="T0" fmla="*/ 97284 w 288"/>
                  <a:gd name="T1" fmla="*/ 0 h 258"/>
                  <a:gd name="T2" fmla="*/ 18967 w 288"/>
                  <a:gd name="T3" fmla="*/ 79375 h 258"/>
                  <a:gd name="T4" fmla="*/ 18967 w 288"/>
                  <a:gd name="T5" fmla="*/ 79990 h 258"/>
                  <a:gd name="T6" fmla="*/ 0 w 288"/>
                  <a:gd name="T7" fmla="*/ 79990 h 258"/>
                  <a:gd name="T8" fmla="*/ 29369 w 288"/>
                  <a:gd name="T9" fmla="*/ 109525 h 258"/>
                  <a:gd name="T10" fmla="*/ 59350 w 288"/>
                  <a:gd name="T11" fmla="*/ 79990 h 258"/>
                  <a:gd name="T12" fmla="*/ 40382 w 288"/>
                  <a:gd name="T13" fmla="*/ 79990 h 258"/>
                  <a:gd name="T14" fmla="*/ 40382 w 288"/>
                  <a:gd name="T15" fmla="*/ 79990 h 258"/>
                  <a:gd name="T16" fmla="*/ 40382 w 288"/>
                  <a:gd name="T17" fmla="*/ 79990 h 258"/>
                  <a:gd name="T18" fmla="*/ 40382 w 288"/>
                  <a:gd name="T19" fmla="*/ 79375 h 258"/>
                  <a:gd name="T20" fmla="*/ 97284 w 288"/>
                  <a:gd name="T21" fmla="*/ 22151 h 258"/>
                  <a:gd name="T22" fmla="*/ 154798 w 288"/>
                  <a:gd name="T23" fmla="*/ 79375 h 258"/>
                  <a:gd name="T24" fmla="*/ 97284 w 288"/>
                  <a:gd name="T25" fmla="*/ 136599 h 258"/>
                  <a:gd name="T26" fmla="*/ 51395 w 288"/>
                  <a:gd name="T27" fmla="*/ 112602 h 258"/>
                  <a:gd name="T28" fmla="*/ 42218 w 288"/>
                  <a:gd name="T29" fmla="*/ 121831 h 258"/>
                  <a:gd name="T30" fmla="*/ 35487 w 288"/>
                  <a:gd name="T31" fmla="*/ 128600 h 258"/>
                  <a:gd name="T32" fmla="*/ 97284 w 288"/>
                  <a:gd name="T33" fmla="*/ 158750 h 258"/>
                  <a:gd name="T34" fmla="*/ 176213 w 288"/>
                  <a:gd name="T35" fmla="*/ 79375 h 258"/>
                  <a:gd name="T36" fmla="*/ 97284 w 288"/>
                  <a:gd name="T37" fmla="*/ 0 h 25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8"/>
                  <a:gd name="T58" fmla="*/ 0 h 258"/>
                  <a:gd name="T59" fmla="*/ 288 w 288"/>
                  <a:gd name="T60" fmla="*/ 258 h 25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8" h="258">
                    <a:moveTo>
                      <a:pt x="159" y="0"/>
                    </a:moveTo>
                    <a:cubicBezTo>
                      <a:pt x="88" y="0"/>
                      <a:pt x="31" y="58"/>
                      <a:pt x="31" y="129"/>
                    </a:cubicBezTo>
                    <a:cubicBezTo>
                      <a:pt x="31" y="129"/>
                      <a:pt x="31" y="129"/>
                      <a:pt x="31" y="130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48" y="178"/>
                      <a:pt x="48" y="178"/>
                      <a:pt x="48" y="178"/>
                    </a:cubicBezTo>
                    <a:cubicBezTo>
                      <a:pt x="97" y="130"/>
                      <a:pt x="97" y="130"/>
                      <a:pt x="97" y="130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6" y="130"/>
                      <a:pt x="66" y="130"/>
                      <a:pt x="66" y="130"/>
                    </a:cubicBezTo>
                    <a:cubicBezTo>
                      <a:pt x="66" y="129"/>
                      <a:pt x="66" y="129"/>
                      <a:pt x="66" y="129"/>
                    </a:cubicBezTo>
                    <a:cubicBezTo>
                      <a:pt x="66" y="78"/>
                      <a:pt x="108" y="36"/>
                      <a:pt x="159" y="36"/>
                    </a:cubicBezTo>
                    <a:cubicBezTo>
                      <a:pt x="211" y="36"/>
                      <a:pt x="253" y="78"/>
                      <a:pt x="253" y="129"/>
                    </a:cubicBezTo>
                    <a:cubicBezTo>
                      <a:pt x="253" y="180"/>
                      <a:pt x="211" y="222"/>
                      <a:pt x="159" y="222"/>
                    </a:cubicBezTo>
                    <a:cubicBezTo>
                      <a:pt x="128" y="222"/>
                      <a:pt x="101" y="207"/>
                      <a:pt x="84" y="183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58" y="209"/>
                      <a:pt x="58" y="209"/>
                      <a:pt x="58" y="209"/>
                    </a:cubicBezTo>
                    <a:cubicBezTo>
                      <a:pt x="82" y="239"/>
                      <a:pt x="118" y="258"/>
                      <a:pt x="159" y="258"/>
                    </a:cubicBezTo>
                    <a:cubicBezTo>
                      <a:pt x="231" y="258"/>
                      <a:pt x="288" y="200"/>
                      <a:pt x="288" y="129"/>
                    </a:cubicBezTo>
                    <a:cubicBezTo>
                      <a:pt x="288" y="58"/>
                      <a:pt x="231" y="0"/>
                      <a:pt x="15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4" name="Freeform 149"/>
              <p:cNvSpPr>
                <a:spLocks/>
              </p:cNvSpPr>
              <p:nvPr/>
            </p:nvSpPr>
            <p:spPr bwMode="auto">
              <a:xfrm>
                <a:off x="6276975" y="3213100"/>
                <a:ext cx="41275" cy="65088"/>
              </a:xfrm>
              <a:custGeom>
                <a:avLst/>
                <a:gdLst>
                  <a:gd name="T0" fmla="*/ 0 w 26"/>
                  <a:gd name="T1" fmla="*/ 0 h 41"/>
                  <a:gd name="T2" fmla="*/ 0 w 26"/>
                  <a:gd name="T3" fmla="*/ 42863 h 41"/>
                  <a:gd name="T4" fmla="*/ 0 w 26"/>
                  <a:gd name="T5" fmla="*/ 42863 h 41"/>
                  <a:gd name="T6" fmla="*/ 36513 w 26"/>
                  <a:gd name="T7" fmla="*/ 65088 h 41"/>
                  <a:gd name="T8" fmla="*/ 41275 w 26"/>
                  <a:gd name="T9" fmla="*/ 57150 h 41"/>
                  <a:gd name="T10" fmla="*/ 9525 w 26"/>
                  <a:gd name="T11" fmla="*/ 38100 h 41"/>
                  <a:gd name="T12" fmla="*/ 9525 w 26"/>
                  <a:gd name="T13" fmla="*/ 0 h 41"/>
                  <a:gd name="T14" fmla="*/ 0 w 26"/>
                  <a:gd name="T15" fmla="*/ 0 h 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41"/>
                  <a:gd name="T26" fmla="*/ 26 w 26"/>
                  <a:gd name="T27" fmla="*/ 41 h 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41">
                    <a:moveTo>
                      <a:pt x="0" y="0"/>
                    </a:moveTo>
                    <a:lnTo>
                      <a:pt x="0" y="27"/>
                    </a:lnTo>
                    <a:lnTo>
                      <a:pt x="23" y="41"/>
                    </a:lnTo>
                    <a:lnTo>
                      <a:pt x="26" y="36"/>
                    </a:lnTo>
                    <a:lnTo>
                      <a:pt x="6" y="24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5" name="MH_Other_3"/>
          <p:cNvSpPr/>
          <p:nvPr>
            <p:custDataLst>
              <p:tags r:id="rId1"/>
            </p:custDataLst>
          </p:nvPr>
        </p:nvSpPr>
        <p:spPr bwMode="auto">
          <a:xfrm flipV="1">
            <a:off x="6915314" y="3633158"/>
            <a:ext cx="306135" cy="11768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MH_Other_6"/>
          <p:cNvSpPr/>
          <p:nvPr>
            <p:custDataLst>
              <p:tags r:id="rId2"/>
            </p:custDataLst>
          </p:nvPr>
        </p:nvSpPr>
        <p:spPr bwMode="auto">
          <a:xfrm flipV="1">
            <a:off x="5177667" y="2553131"/>
            <a:ext cx="306135" cy="228607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9" name="MH_Other_7"/>
          <p:cNvCxnSpPr/>
          <p:nvPr>
            <p:custDataLst>
              <p:tags r:id="rId3"/>
            </p:custDataLst>
          </p:nvPr>
        </p:nvCxnSpPr>
        <p:spPr bwMode="auto">
          <a:xfrm>
            <a:off x="1473839" y="3114252"/>
            <a:ext cx="3554342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MH_Other_8"/>
          <p:cNvCxnSpPr/>
          <p:nvPr>
            <p:custDataLst>
              <p:tags r:id="rId4"/>
            </p:custDataLst>
          </p:nvPr>
        </p:nvCxnSpPr>
        <p:spPr bwMode="auto">
          <a:xfrm>
            <a:off x="7365935" y="3143280"/>
            <a:ext cx="3693951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8636844" y="2367285"/>
            <a:ext cx="2423042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592660" y="3327252"/>
            <a:ext cx="231093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</a:t>
            </a: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30849" y="2367285"/>
            <a:ext cx="2423042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 TEXT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86665" y="3327252"/>
            <a:ext cx="231093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请在此处输入您的内容或者通过右键复制粘贴您的内容，并选择只保留文字</a:t>
            </a:r>
            <a:r>
              <a:rPr lang="zh-CN" alt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。请在此处输入您的内容或者通过右键复制粘贴您的内容，并选择只保留文字。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259079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5" grpId="0"/>
      <p:bldP spid="16" grpId="0"/>
      <p:bldP spid="17" grpId="0"/>
      <p:bldP spid="18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5624285" y="5349875"/>
            <a:ext cx="914400" cy="592138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86748">
            <a:off x="1914847" y="5212851"/>
            <a:ext cx="8324850" cy="11309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3682952" y="1932261"/>
            <a:ext cx="1496301" cy="1496300"/>
            <a:chOff x="7918014" y="3219314"/>
            <a:chExt cx="1802114" cy="1802114"/>
          </a:xfrm>
          <a:effectLst>
            <a:outerShdw blurRad="939800" dist="609600" dir="5820000" sx="92000" sy="92000" algn="ctr" rotWithShape="0">
              <a:srgbClr val="000000">
                <a:alpha val="37000"/>
              </a:srgbClr>
            </a:outerShdw>
          </a:effectLst>
        </p:grpSpPr>
        <p:grpSp>
          <p:nvGrpSpPr>
            <p:cNvPr id="22" name="组合 21"/>
            <p:cNvGrpSpPr/>
            <p:nvPr/>
          </p:nvGrpSpPr>
          <p:grpSpPr>
            <a:xfrm>
              <a:off x="7918014" y="3219314"/>
              <a:ext cx="1802114" cy="1802114"/>
              <a:chOff x="6802649" y="4295535"/>
              <a:chExt cx="1802114" cy="1802114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6802649" y="4295535"/>
                <a:ext cx="1802114" cy="1802114"/>
              </a:xfrm>
              <a:prstGeom prst="ellipse">
                <a:avLst/>
              </a:prstGeom>
              <a:gradFill flip="none" rotWithShape="1">
                <a:gsLst>
                  <a:gs pos="33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6866377" y="4359371"/>
                <a:ext cx="1669941" cy="16699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0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椭圆 22"/>
            <p:cNvSpPr/>
            <p:nvPr/>
          </p:nvSpPr>
          <p:spPr>
            <a:xfrm rot="406768">
              <a:off x="7995769" y="3286827"/>
              <a:ext cx="1651105" cy="1651105"/>
            </a:xfrm>
            <a:prstGeom prst="ellipse">
              <a:avLst/>
            </a:prstGeom>
            <a:gradFill>
              <a:gsLst>
                <a:gs pos="0">
                  <a:schemeClr val="accent3">
                    <a:lumMod val="0"/>
                    <a:lumOff val="100000"/>
                    <a:alpha val="0"/>
                  </a:schemeClr>
                </a:gs>
                <a:gs pos="30000">
                  <a:schemeClr val="accent3">
                    <a:lumMod val="0"/>
                    <a:lumOff val="100000"/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000000" scaled="0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47703" y="3296863"/>
            <a:ext cx="1563301" cy="1563300"/>
            <a:chOff x="7918014" y="3219314"/>
            <a:chExt cx="1802114" cy="1802114"/>
          </a:xfrm>
          <a:effectLst>
            <a:outerShdw blurRad="939800" dist="609600" dir="5820000" sx="92000" sy="92000" algn="ctr" rotWithShape="0">
              <a:srgbClr val="000000">
                <a:alpha val="37000"/>
              </a:srgbClr>
            </a:outerShdw>
          </a:effectLst>
        </p:grpSpPr>
        <p:grpSp>
          <p:nvGrpSpPr>
            <p:cNvPr id="27" name="组合 26"/>
            <p:cNvGrpSpPr/>
            <p:nvPr/>
          </p:nvGrpSpPr>
          <p:grpSpPr>
            <a:xfrm>
              <a:off x="7918014" y="3219314"/>
              <a:ext cx="1802114" cy="1802114"/>
              <a:chOff x="6802649" y="4295535"/>
              <a:chExt cx="1802114" cy="1802114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6802649" y="4295535"/>
                <a:ext cx="1802114" cy="1802114"/>
              </a:xfrm>
              <a:prstGeom prst="ellipse">
                <a:avLst/>
              </a:prstGeom>
              <a:gradFill flip="none" rotWithShape="1">
                <a:gsLst>
                  <a:gs pos="33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6866377" y="4359371"/>
                <a:ext cx="1669941" cy="16699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0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椭圆 27"/>
            <p:cNvSpPr/>
            <p:nvPr/>
          </p:nvSpPr>
          <p:spPr>
            <a:xfrm rot="406768">
              <a:off x="7995769" y="3286827"/>
              <a:ext cx="1651105" cy="1651105"/>
            </a:xfrm>
            <a:prstGeom prst="ellipse">
              <a:avLst/>
            </a:prstGeom>
            <a:gradFill>
              <a:gsLst>
                <a:gs pos="0">
                  <a:schemeClr val="accent3">
                    <a:lumMod val="0"/>
                    <a:lumOff val="100000"/>
                    <a:alpha val="0"/>
                  </a:schemeClr>
                </a:gs>
                <a:gs pos="30000">
                  <a:schemeClr val="accent3">
                    <a:lumMod val="0"/>
                    <a:lumOff val="100000"/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000000" scaled="0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443185" y="3605103"/>
            <a:ext cx="1563301" cy="1563300"/>
            <a:chOff x="7918014" y="3219314"/>
            <a:chExt cx="1802114" cy="1802114"/>
          </a:xfrm>
          <a:effectLst>
            <a:outerShdw blurRad="939800" dist="609600" dir="5820000" sx="92000" sy="92000" algn="ctr" rotWithShape="0">
              <a:srgbClr val="000000">
                <a:alpha val="37000"/>
              </a:srgbClr>
            </a:outerShdw>
          </a:effectLst>
        </p:grpSpPr>
        <p:grpSp>
          <p:nvGrpSpPr>
            <p:cNvPr id="32" name="组合 31"/>
            <p:cNvGrpSpPr/>
            <p:nvPr/>
          </p:nvGrpSpPr>
          <p:grpSpPr>
            <a:xfrm>
              <a:off x="7918014" y="3219314"/>
              <a:ext cx="1802114" cy="1802114"/>
              <a:chOff x="6802649" y="4295535"/>
              <a:chExt cx="1802114" cy="1802114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6802649" y="4295535"/>
                <a:ext cx="1802114" cy="1802114"/>
              </a:xfrm>
              <a:prstGeom prst="ellipse">
                <a:avLst/>
              </a:prstGeom>
              <a:gradFill flip="none" rotWithShape="1">
                <a:gsLst>
                  <a:gs pos="33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6866377" y="4359371"/>
                <a:ext cx="1669941" cy="16699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0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椭圆 32"/>
            <p:cNvSpPr/>
            <p:nvPr/>
          </p:nvSpPr>
          <p:spPr>
            <a:xfrm rot="406768">
              <a:off x="7995769" y="3286827"/>
              <a:ext cx="1651105" cy="1651105"/>
            </a:xfrm>
            <a:prstGeom prst="ellipse">
              <a:avLst/>
            </a:prstGeom>
            <a:gradFill>
              <a:gsLst>
                <a:gs pos="0">
                  <a:schemeClr val="accent3">
                    <a:lumMod val="0"/>
                    <a:lumOff val="100000"/>
                    <a:alpha val="0"/>
                  </a:schemeClr>
                </a:gs>
                <a:gs pos="30000">
                  <a:schemeClr val="accent3">
                    <a:lumMod val="0"/>
                    <a:lumOff val="100000"/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000000" scaled="0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712857" y="3656237"/>
            <a:ext cx="1563301" cy="1563300"/>
            <a:chOff x="7918014" y="3219314"/>
            <a:chExt cx="1802114" cy="1802114"/>
          </a:xfrm>
          <a:effectLst>
            <a:outerShdw blurRad="939800" dist="609600" dir="5820000" sx="92000" sy="92000" algn="ctr" rotWithShape="0">
              <a:srgbClr val="000000">
                <a:alpha val="37000"/>
              </a:srgbClr>
            </a:outerShdw>
          </a:effectLst>
        </p:grpSpPr>
        <p:grpSp>
          <p:nvGrpSpPr>
            <p:cNvPr id="47" name="组合 46"/>
            <p:cNvGrpSpPr/>
            <p:nvPr/>
          </p:nvGrpSpPr>
          <p:grpSpPr>
            <a:xfrm>
              <a:off x="7918014" y="3219314"/>
              <a:ext cx="1802114" cy="1802114"/>
              <a:chOff x="6802649" y="4295535"/>
              <a:chExt cx="1802114" cy="1802114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6802649" y="4295535"/>
                <a:ext cx="1802114" cy="1802114"/>
              </a:xfrm>
              <a:prstGeom prst="ellipse">
                <a:avLst/>
              </a:prstGeom>
              <a:gradFill flip="none" rotWithShape="1">
                <a:gsLst>
                  <a:gs pos="33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6866377" y="4359371"/>
                <a:ext cx="1669941" cy="16699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0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8" name="椭圆 47"/>
            <p:cNvSpPr/>
            <p:nvPr/>
          </p:nvSpPr>
          <p:spPr>
            <a:xfrm rot="406768">
              <a:off x="7995769" y="3286827"/>
              <a:ext cx="1651105" cy="1651105"/>
            </a:xfrm>
            <a:prstGeom prst="ellipse">
              <a:avLst/>
            </a:prstGeom>
            <a:gradFill>
              <a:gsLst>
                <a:gs pos="0">
                  <a:schemeClr val="accent3">
                    <a:lumMod val="0"/>
                    <a:lumOff val="100000"/>
                    <a:alpha val="0"/>
                  </a:schemeClr>
                </a:gs>
                <a:gs pos="30000">
                  <a:schemeClr val="accent3">
                    <a:lumMod val="0"/>
                    <a:lumOff val="100000"/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000000" scaled="0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646263" y="3815136"/>
            <a:ext cx="1563301" cy="1563300"/>
            <a:chOff x="7918014" y="3219314"/>
            <a:chExt cx="1802114" cy="1802114"/>
          </a:xfrm>
          <a:effectLst>
            <a:outerShdw blurRad="939800" dist="609600" dir="5820000" sx="92000" sy="92000" algn="ctr" rotWithShape="0">
              <a:srgbClr val="000000">
                <a:alpha val="37000"/>
              </a:srgbClr>
            </a:outerShdw>
          </a:effectLst>
        </p:grpSpPr>
        <p:grpSp>
          <p:nvGrpSpPr>
            <p:cNvPr id="52" name="组合 51"/>
            <p:cNvGrpSpPr/>
            <p:nvPr/>
          </p:nvGrpSpPr>
          <p:grpSpPr>
            <a:xfrm>
              <a:off x="7918014" y="3219314"/>
              <a:ext cx="1802114" cy="1802114"/>
              <a:chOff x="6802649" y="4295535"/>
              <a:chExt cx="1802114" cy="1802114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6802649" y="4295535"/>
                <a:ext cx="1802114" cy="1802114"/>
              </a:xfrm>
              <a:prstGeom prst="ellipse">
                <a:avLst/>
              </a:prstGeom>
              <a:gradFill flip="none" rotWithShape="1">
                <a:gsLst>
                  <a:gs pos="33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28575">
                <a:noFill/>
              </a:ln>
              <a:effectLst>
                <a:outerShdw blurRad="50800" dist="38100" dir="8100000" algn="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6866377" y="4359371"/>
                <a:ext cx="1669941" cy="16699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0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椭圆 52"/>
            <p:cNvSpPr/>
            <p:nvPr/>
          </p:nvSpPr>
          <p:spPr>
            <a:xfrm rot="406768">
              <a:off x="7995769" y="3286827"/>
              <a:ext cx="1651105" cy="1651105"/>
            </a:xfrm>
            <a:prstGeom prst="ellipse">
              <a:avLst/>
            </a:prstGeom>
            <a:gradFill>
              <a:gsLst>
                <a:gs pos="0">
                  <a:schemeClr val="accent3">
                    <a:lumMod val="0"/>
                    <a:lumOff val="100000"/>
                    <a:alpha val="0"/>
                  </a:schemeClr>
                </a:gs>
                <a:gs pos="30000">
                  <a:schemeClr val="accent3">
                    <a:lumMod val="0"/>
                    <a:lumOff val="100000"/>
                    <a:alpha val="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000000" scaled="0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4002611" y="2372774"/>
            <a:ext cx="99171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656617" y="3788186"/>
            <a:ext cx="99171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24502" y="4113492"/>
            <a:ext cx="99171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050893" y="4165352"/>
            <a:ext cx="99171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983887" y="4296017"/>
            <a:ext cx="99171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</a:t>
            </a:r>
            <a:endParaRPr lang="zh-CN" altLang="en-US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1886" y="1912192"/>
            <a:ext cx="32805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POWER</a:t>
            </a:r>
          </a:p>
          <a:p>
            <a:r>
              <a:rPr lang="en-US" altLang="zh-CN" sz="40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YOUR  POINT</a:t>
            </a:r>
            <a:endParaRPr lang="zh-CN" altLang="en-US" sz="40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81233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5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5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5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650"/>
                            </p:stCondLst>
                            <p:childTnLst>
                              <p:par>
                                <p:cTn id="6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1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650"/>
                            </p:stCondLst>
                            <p:childTnLst>
                              <p:par>
                                <p:cTn id="7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15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56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95871" y="357727"/>
            <a:ext cx="21236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accent6">
                    <a:lumMod val="75000"/>
                  </a:schemeClr>
                </a:solidFill>
              </a:rPr>
              <a:t>Content by Title</a:t>
            </a:r>
            <a:endParaRPr lang="zh-CN" altLang="en-US" sz="1600" spc="3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96689" y="211171"/>
            <a:ext cx="2828569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</p:txBody>
      </p:sp>
      <p:grpSp>
        <p:nvGrpSpPr>
          <p:cNvPr id="8" name="组合 88"/>
          <p:cNvGrpSpPr>
            <a:grpSpLocks/>
          </p:cNvGrpSpPr>
          <p:nvPr/>
        </p:nvGrpSpPr>
        <p:grpSpPr bwMode="auto">
          <a:xfrm>
            <a:off x="941388" y="1562100"/>
            <a:ext cx="3705225" cy="4419600"/>
            <a:chOff x="942166" y="1562255"/>
            <a:chExt cx="3704066" cy="4419467"/>
          </a:xfrm>
        </p:grpSpPr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960353" y="3398725"/>
              <a:ext cx="3597132" cy="1935886"/>
            </a:xfrm>
            <a:custGeom>
              <a:avLst/>
              <a:gdLst>
                <a:gd name="T0" fmla="*/ 3597132 w 994"/>
                <a:gd name="T1" fmla="*/ 970221 h 425"/>
                <a:gd name="T2" fmla="*/ 1798566 w 994"/>
                <a:gd name="T3" fmla="*/ 1935886 h 425"/>
                <a:gd name="T4" fmla="*/ 0 w 994"/>
                <a:gd name="T5" fmla="*/ 970221 h 425"/>
                <a:gd name="T6" fmla="*/ 1798566 w 994"/>
                <a:gd name="T7" fmla="*/ 0 h 425"/>
                <a:gd name="T8" fmla="*/ 3597132 w 994"/>
                <a:gd name="T9" fmla="*/ 970221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4"/>
                <a:gd name="T16" fmla="*/ 0 h 425"/>
                <a:gd name="T17" fmla="*/ 994 w 994"/>
                <a:gd name="T18" fmla="*/ 425 h 4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4" h="425">
                  <a:moveTo>
                    <a:pt x="994" y="213"/>
                  </a:moveTo>
                  <a:lnTo>
                    <a:pt x="497" y="425"/>
                  </a:lnTo>
                  <a:lnTo>
                    <a:pt x="0" y="213"/>
                  </a:lnTo>
                  <a:lnTo>
                    <a:pt x="497" y="0"/>
                  </a:lnTo>
                  <a:lnTo>
                    <a:pt x="994" y="213"/>
                  </a:lnTo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2758920" y="4368947"/>
              <a:ext cx="1791330" cy="1184306"/>
            </a:xfrm>
            <a:custGeom>
              <a:avLst/>
              <a:gdLst>
                <a:gd name="T0" fmla="*/ 1791330 w 495"/>
                <a:gd name="T1" fmla="*/ 0 h 260"/>
                <a:gd name="T2" fmla="*/ 0 w 495"/>
                <a:gd name="T3" fmla="*/ 965665 h 260"/>
                <a:gd name="T4" fmla="*/ 0 w 495"/>
                <a:gd name="T5" fmla="*/ 1184306 h 260"/>
                <a:gd name="T6" fmla="*/ 1791330 w 495"/>
                <a:gd name="T7" fmla="*/ 214086 h 2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5"/>
                <a:gd name="T13" fmla="*/ 0 h 260"/>
                <a:gd name="T14" fmla="*/ 495 w 495"/>
                <a:gd name="T15" fmla="*/ 260 h 2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Open Sans"/>
              </a:endParaRPr>
            </a:p>
          </p:txBody>
        </p:sp>
        <p:grpSp>
          <p:nvGrpSpPr>
            <p:cNvPr id="11" name="组合 15"/>
            <p:cNvGrpSpPr>
              <a:grpSpLocks/>
            </p:cNvGrpSpPr>
            <p:nvPr/>
          </p:nvGrpSpPr>
          <p:grpSpPr bwMode="auto">
            <a:xfrm>
              <a:off x="942166" y="3827195"/>
              <a:ext cx="3597132" cy="2154527"/>
              <a:chOff x="3921371" y="3319272"/>
              <a:chExt cx="4371360" cy="2618256"/>
            </a:xfrm>
          </p:grpSpPr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3921371" y="3319272"/>
                <a:ext cx="4371360" cy="2352556"/>
              </a:xfrm>
              <a:custGeom>
                <a:avLst/>
                <a:gdLst>
                  <a:gd name="T0" fmla="*/ 4371360 w 994"/>
                  <a:gd name="T1" fmla="*/ 1179046 h 425"/>
                  <a:gd name="T2" fmla="*/ 2185680 w 994"/>
                  <a:gd name="T3" fmla="*/ 2352556 h 425"/>
                  <a:gd name="T4" fmla="*/ 0 w 994"/>
                  <a:gd name="T5" fmla="*/ 1179046 h 425"/>
                  <a:gd name="T6" fmla="*/ 2185680 w 994"/>
                  <a:gd name="T7" fmla="*/ 0 h 425"/>
                  <a:gd name="T8" fmla="*/ 4371360 w 994"/>
                  <a:gd name="T9" fmla="*/ 1179046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4"/>
                  <a:gd name="T16" fmla="*/ 0 h 425"/>
                  <a:gd name="T17" fmla="*/ 994 w 994"/>
                  <a:gd name="T18" fmla="*/ 425 h 4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4" h="425">
                    <a:moveTo>
                      <a:pt x="994" y="213"/>
                    </a:moveTo>
                    <a:lnTo>
                      <a:pt x="497" y="425"/>
                    </a:lnTo>
                    <a:lnTo>
                      <a:pt x="0" y="213"/>
                    </a:lnTo>
                    <a:lnTo>
                      <a:pt x="497" y="0"/>
                    </a:lnTo>
                    <a:lnTo>
                      <a:pt x="994" y="213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31" name="Freeform 14"/>
              <p:cNvSpPr>
                <a:spLocks/>
              </p:cNvSpPr>
              <p:nvPr/>
            </p:nvSpPr>
            <p:spPr bwMode="auto">
              <a:xfrm>
                <a:off x="6107052" y="4498319"/>
                <a:ext cx="2176886" cy="1439209"/>
              </a:xfrm>
              <a:custGeom>
                <a:avLst/>
                <a:gdLst>
                  <a:gd name="T0" fmla="*/ 2176886 w 495"/>
                  <a:gd name="T1" fmla="*/ 0 h 260"/>
                  <a:gd name="T2" fmla="*/ 0 w 495"/>
                  <a:gd name="T3" fmla="*/ 1173509 h 260"/>
                  <a:gd name="T4" fmla="*/ 0 w 495"/>
                  <a:gd name="T5" fmla="*/ 1439209 h 260"/>
                  <a:gd name="T6" fmla="*/ 2176886 w 495"/>
                  <a:gd name="T7" fmla="*/ 260165 h 260"/>
                  <a:gd name="T8" fmla="*/ 2176886 w 495"/>
                  <a:gd name="T9" fmla="*/ 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5"/>
                  <a:gd name="T16" fmla="*/ 0 h 260"/>
                  <a:gd name="T17" fmla="*/ 495 w 495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32" name="Freeform 16"/>
              <p:cNvSpPr>
                <a:spLocks/>
              </p:cNvSpPr>
              <p:nvPr/>
            </p:nvSpPr>
            <p:spPr bwMode="auto">
              <a:xfrm>
                <a:off x="3930166" y="4498319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2176886 w 495"/>
                  <a:gd name="T3" fmla="*/ 1173509 h 260"/>
                  <a:gd name="T4" fmla="*/ 2176886 w 495"/>
                  <a:gd name="T5" fmla="*/ 1439209 h 260"/>
                  <a:gd name="T6" fmla="*/ 0 w 495"/>
                  <a:gd name="T7" fmla="*/ 260165 h 260"/>
                  <a:gd name="T8" fmla="*/ 0 w 495"/>
                  <a:gd name="T9" fmla="*/ 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5"/>
                  <a:gd name="T16" fmla="*/ 0 h 260"/>
                  <a:gd name="T17" fmla="*/ 495 w 495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</p:grp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960353" y="2920449"/>
              <a:ext cx="3597132" cy="1935886"/>
            </a:xfrm>
            <a:custGeom>
              <a:avLst/>
              <a:gdLst>
                <a:gd name="T0" fmla="*/ 3597132 w 994"/>
                <a:gd name="T1" fmla="*/ 970221 h 425"/>
                <a:gd name="T2" fmla="*/ 1798566 w 994"/>
                <a:gd name="T3" fmla="*/ 1935886 h 425"/>
                <a:gd name="T4" fmla="*/ 0 w 994"/>
                <a:gd name="T5" fmla="*/ 970221 h 425"/>
                <a:gd name="T6" fmla="*/ 1798566 w 994"/>
                <a:gd name="T7" fmla="*/ 0 h 425"/>
                <a:gd name="T8" fmla="*/ 3597132 w 994"/>
                <a:gd name="T9" fmla="*/ 970221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4"/>
                <a:gd name="T16" fmla="*/ 0 h 425"/>
                <a:gd name="T17" fmla="*/ 994 w 994"/>
                <a:gd name="T18" fmla="*/ 425 h 4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4" h="425">
                  <a:moveTo>
                    <a:pt x="994" y="213"/>
                  </a:moveTo>
                  <a:lnTo>
                    <a:pt x="497" y="425"/>
                  </a:lnTo>
                  <a:lnTo>
                    <a:pt x="0" y="213"/>
                  </a:lnTo>
                  <a:lnTo>
                    <a:pt x="497" y="0"/>
                  </a:lnTo>
                  <a:lnTo>
                    <a:pt x="994" y="213"/>
                  </a:lnTo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2758920" y="3890668"/>
              <a:ext cx="1791330" cy="1184306"/>
            </a:xfrm>
            <a:custGeom>
              <a:avLst/>
              <a:gdLst>
                <a:gd name="T0" fmla="*/ 1791330 w 495"/>
                <a:gd name="T1" fmla="*/ 0 h 260"/>
                <a:gd name="T2" fmla="*/ 0 w 495"/>
                <a:gd name="T3" fmla="*/ 965665 h 260"/>
                <a:gd name="T4" fmla="*/ 0 w 495"/>
                <a:gd name="T5" fmla="*/ 1184306 h 260"/>
                <a:gd name="T6" fmla="*/ 1791330 w 495"/>
                <a:gd name="T7" fmla="*/ 214086 h 2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5"/>
                <a:gd name="T13" fmla="*/ 0 h 260"/>
                <a:gd name="T14" fmla="*/ 495 w 495"/>
                <a:gd name="T15" fmla="*/ 260 h 2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Open Sans"/>
              </a:endParaRPr>
            </a:p>
          </p:txBody>
        </p:sp>
        <p:grpSp>
          <p:nvGrpSpPr>
            <p:cNvPr id="14" name="组合 18"/>
            <p:cNvGrpSpPr>
              <a:grpSpLocks/>
            </p:cNvGrpSpPr>
            <p:nvPr/>
          </p:nvGrpSpPr>
          <p:grpSpPr bwMode="auto">
            <a:xfrm>
              <a:off x="942166" y="3207479"/>
              <a:ext cx="3597132" cy="2138848"/>
              <a:chOff x="3921371" y="2738055"/>
              <a:chExt cx="4371360" cy="2599202"/>
            </a:xfrm>
          </p:grpSpPr>
          <p:sp>
            <p:nvSpPr>
              <p:cNvPr id="27" name="Freeform 17"/>
              <p:cNvSpPr>
                <a:spLocks/>
              </p:cNvSpPr>
              <p:nvPr/>
            </p:nvSpPr>
            <p:spPr bwMode="auto">
              <a:xfrm>
                <a:off x="3921371" y="2738055"/>
                <a:ext cx="4371360" cy="2352556"/>
              </a:xfrm>
              <a:custGeom>
                <a:avLst/>
                <a:gdLst>
                  <a:gd name="T0" fmla="*/ 4371360 w 994"/>
                  <a:gd name="T1" fmla="*/ 1179046 h 425"/>
                  <a:gd name="T2" fmla="*/ 2185680 w 994"/>
                  <a:gd name="T3" fmla="*/ 2352556 h 425"/>
                  <a:gd name="T4" fmla="*/ 0 w 994"/>
                  <a:gd name="T5" fmla="*/ 1179046 h 425"/>
                  <a:gd name="T6" fmla="*/ 2185680 w 994"/>
                  <a:gd name="T7" fmla="*/ 0 h 425"/>
                  <a:gd name="T8" fmla="*/ 4371360 w 994"/>
                  <a:gd name="T9" fmla="*/ 1179046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4"/>
                  <a:gd name="T16" fmla="*/ 0 h 425"/>
                  <a:gd name="T17" fmla="*/ 994 w 994"/>
                  <a:gd name="T18" fmla="*/ 425 h 4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4" h="425">
                    <a:moveTo>
                      <a:pt x="994" y="213"/>
                    </a:moveTo>
                    <a:lnTo>
                      <a:pt x="497" y="425"/>
                    </a:lnTo>
                    <a:lnTo>
                      <a:pt x="0" y="213"/>
                    </a:lnTo>
                    <a:lnTo>
                      <a:pt x="497" y="0"/>
                    </a:lnTo>
                    <a:lnTo>
                      <a:pt x="994" y="213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6107052" y="3898048"/>
                <a:ext cx="2176886" cy="1439209"/>
              </a:xfrm>
              <a:custGeom>
                <a:avLst/>
                <a:gdLst>
                  <a:gd name="T0" fmla="*/ 2176886 w 495"/>
                  <a:gd name="T1" fmla="*/ 0 h 260"/>
                  <a:gd name="T2" fmla="*/ 0 w 495"/>
                  <a:gd name="T3" fmla="*/ 1173509 h 260"/>
                  <a:gd name="T4" fmla="*/ 0 w 495"/>
                  <a:gd name="T5" fmla="*/ 1439209 h 260"/>
                  <a:gd name="T6" fmla="*/ 2176886 w 495"/>
                  <a:gd name="T7" fmla="*/ 260165 h 260"/>
                  <a:gd name="T8" fmla="*/ 2176886 w 495"/>
                  <a:gd name="T9" fmla="*/ 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5"/>
                  <a:gd name="T16" fmla="*/ 0 h 260"/>
                  <a:gd name="T17" fmla="*/ 495 w 495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29" name="Freeform 21"/>
              <p:cNvSpPr>
                <a:spLocks/>
              </p:cNvSpPr>
              <p:nvPr/>
            </p:nvSpPr>
            <p:spPr bwMode="auto">
              <a:xfrm>
                <a:off x="3930166" y="3898048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2176886 w 495"/>
                  <a:gd name="T3" fmla="*/ 1173509 h 260"/>
                  <a:gd name="T4" fmla="*/ 2176886 w 495"/>
                  <a:gd name="T5" fmla="*/ 1439209 h 260"/>
                  <a:gd name="T6" fmla="*/ 0 w 495"/>
                  <a:gd name="T7" fmla="*/ 260165 h 260"/>
                  <a:gd name="T8" fmla="*/ 0 w 495"/>
                  <a:gd name="T9" fmla="*/ 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5"/>
                  <a:gd name="T16" fmla="*/ 0 h 260"/>
                  <a:gd name="T17" fmla="*/ 495 w 495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</p:grpSp>
        <p:sp>
          <p:nvSpPr>
            <p:cNvPr id="15" name="Freeform 23"/>
            <p:cNvSpPr>
              <a:spLocks/>
            </p:cNvSpPr>
            <p:nvPr/>
          </p:nvSpPr>
          <p:spPr bwMode="auto">
            <a:xfrm>
              <a:off x="960353" y="2446727"/>
              <a:ext cx="3597132" cy="1931329"/>
            </a:xfrm>
            <a:custGeom>
              <a:avLst/>
              <a:gdLst>
                <a:gd name="T0" fmla="*/ 3597132 w 994"/>
                <a:gd name="T1" fmla="*/ 965665 h 424"/>
                <a:gd name="T2" fmla="*/ 1798566 w 994"/>
                <a:gd name="T3" fmla="*/ 1931329 h 424"/>
                <a:gd name="T4" fmla="*/ 0 w 994"/>
                <a:gd name="T5" fmla="*/ 965665 h 424"/>
                <a:gd name="T6" fmla="*/ 1798566 w 994"/>
                <a:gd name="T7" fmla="*/ 0 h 424"/>
                <a:gd name="T8" fmla="*/ 3597132 w 994"/>
                <a:gd name="T9" fmla="*/ 965665 h 4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4"/>
                <a:gd name="T16" fmla="*/ 0 h 424"/>
                <a:gd name="T17" fmla="*/ 994 w 994"/>
                <a:gd name="T18" fmla="*/ 424 h 4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4" h="424">
                  <a:moveTo>
                    <a:pt x="994" y="212"/>
                  </a:moveTo>
                  <a:lnTo>
                    <a:pt x="497" y="424"/>
                  </a:lnTo>
                  <a:lnTo>
                    <a:pt x="0" y="212"/>
                  </a:lnTo>
                  <a:lnTo>
                    <a:pt x="497" y="0"/>
                  </a:lnTo>
                  <a:lnTo>
                    <a:pt x="994" y="212"/>
                  </a:lnTo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2758920" y="3412391"/>
              <a:ext cx="1791330" cy="1184306"/>
            </a:xfrm>
            <a:custGeom>
              <a:avLst/>
              <a:gdLst>
                <a:gd name="T0" fmla="*/ 1791330 w 495"/>
                <a:gd name="T1" fmla="*/ 0 h 260"/>
                <a:gd name="T2" fmla="*/ 0 w 495"/>
                <a:gd name="T3" fmla="*/ 965665 h 260"/>
                <a:gd name="T4" fmla="*/ 0 w 495"/>
                <a:gd name="T5" fmla="*/ 1184306 h 260"/>
                <a:gd name="T6" fmla="*/ 1791330 w 495"/>
                <a:gd name="T7" fmla="*/ 214086 h 2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5"/>
                <a:gd name="T13" fmla="*/ 0 h 260"/>
                <a:gd name="T14" fmla="*/ 495 w 495"/>
                <a:gd name="T15" fmla="*/ 260 h 2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7"/>
                  </a:lnTo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Open Sans"/>
              </a:endParaRPr>
            </a:p>
          </p:txBody>
        </p:sp>
        <p:grpSp>
          <p:nvGrpSpPr>
            <p:cNvPr id="17" name="组合 21"/>
            <p:cNvGrpSpPr>
              <a:grpSpLocks/>
            </p:cNvGrpSpPr>
            <p:nvPr/>
          </p:nvGrpSpPr>
          <p:grpSpPr bwMode="auto">
            <a:xfrm>
              <a:off x="942166" y="2576641"/>
              <a:ext cx="3597132" cy="2149970"/>
              <a:chOff x="3921371" y="2162371"/>
              <a:chExt cx="4371360" cy="2612718"/>
            </a:xfrm>
          </p:grpSpPr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3921371" y="2162371"/>
                <a:ext cx="4371360" cy="2347018"/>
              </a:xfrm>
              <a:custGeom>
                <a:avLst/>
                <a:gdLst>
                  <a:gd name="T0" fmla="*/ 4371360 w 994"/>
                  <a:gd name="T1" fmla="*/ 1173509 h 424"/>
                  <a:gd name="T2" fmla="*/ 2185680 w 994"/>
                  <a:gd name="T3" fmla="*/ 2347018 h 424"/>
                  <a:gd name="T4" fmla="*/ 0 w 994"/>
                  <a:gd name="T5" fmla="*/ 1173509 h 424"/>
                  <a:gd name="T6" fmla="*/ 2185680 w 994"/>
                  <a:gd name="T7" fmla="*/ 0 h 424"/>
                  <a:gd name="T8" fmla="*/ 4371360 w 994"/>
                  <a:gd name="T9" fmla="*/ 1173509 h 4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4"/>
                  <a:gd name="T16" fmla="*/ 0 h 424"/>
                  <a:gd name="T17" fmla="*/ 994 w 994"/>
                  <a:gd name="T18" fmla="*/ 424 h 4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4" h="424">
                    <a:moveTo>
                      <a:pt x="994" y="212"/>
                    </a:moveTo>
                    <a:lnTo>
                      <a:pt x="497" y="424"/>
                    </a:lnTo>
                    <a:lnTo>
                      <a:pt x="0" y="212"/>
                    </a:lnTo>
                    <a:lnTo>
                      <a:pt x="497" y="0"/>
                    </a:lnTo>
                    <a:lnTo>
                      <a:pt x="994" y="212"/>
                    </a:lnTo>
                    <a:close/>
                  </a:path>
                </a:pathLst>
              </a:custGeom>
              <a:solidFill>
                <a:schemeClr val="bg1"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6107052" y="3317101"/>
                <a:ext cx="2176886" cy="1439209"/>
              </a:xfrm>
              <a:custGeom>
                <a:avLst/>
                <a:gdLst>
                  <a:gd name="T0" fmla="*/ 2176886 w 495"/>
                  <a:gd name="T1" fmla="*/ 0 h 260"/>
                  <a:gd name="T2" fmla="*/ 0 w 495"/>
                  <a:gd name="T3" fmla="*/ 1173509 h 260"/>
                  <a:gd name="T4" fmla="*/ 0 w 495"/>
                  <a:gd name="T5" fmla="*/ 1439209 h 260"/>
                  <a:gd name="T6" fmla="*/ 2176886 w 495"/>
                  <a:gd name="T7" fmla="*/ 260165 h 260"/>
                  <a:gd name="T8" fmla="*/ 2176886 w 495"/>
                  <a:gd name="T9" fmla="*/ 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5"/>
                  <a:gd name="T16" fmla="*/ 0 h 260"/>
                  <a:gd name="T17" fmla="*/ 495 w 495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7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3930166" y="3335880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2176886 w 495"/>
                  <a:gd name="T3" fmla="*/ 1173509 h 260"/>
                  <a:gd name="T4" fmla="*/ 2176886 w 495"/>
                  <a:gd name="T5" fmla="*/ 1439209 h 260"/>
                  <a:gd name="T6" fmla="*/ 0 w 495"/>
                  <a:gd name="T7" fmla="*/ 260165 h 260"/>
                  <a:gd name="T8" fmla="*/ 0 w 495"/>
                  <a:gd name="T9" fmla="*/ 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5"/>
                  <a:gd name="T16" fmla="*/ 0 h 260"/>
                  <a:gd name="T17" fmla="*/ 495 w 495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</p:grpSp>
        <p:sp>
          <p:nvSpPr>
            <p:cNvPr id="18" name="Freeform 28"/>
            <p:cNvSpPr>
              <a:spLocks/>
            </p:cNvSpPr>
            <p:nvPr/>
          </p:nvSpPr>
          <p:spPr bwMode="auto">
            <a:xfrm>
              <a:off x="960353" y="1968448"/>
              <a:ext cx="3597132" cy="1931329"/>
            </a:xfrm>
            <a:custGeom>
              <a:avLst/>
              <a:gdLst>
                <a:gd name="T0" fmla="*/ 3597132 w 994"/>
                <a:gd name="T1" fmla="*/ 965665 h 424"/>
                <a:gd name="T2" fmla="*/ 1798566 w 994"/>
                <a:gd name="T3" fmla="*/ 1931329 h 424"/>
                <a:gd name="T4" fmla="*/ 0 w 994"/>
                <a:gd name="T5" fmla="*/ 965665 h 424"/>
                <a:gd name="T6" fmla="*/ 1798566 w 994"/>
                <a:gd name="T7" fmla="*/ 0 h 424"/>
                <a:gd name="T8" fmla="*/ 3597132 w 994"/>
                <a:gd name="T9" fmla="*/ 965665 h 4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4"/>
                <a:gd name="T16" fmla="*/ 0 h 424"/>
                <a:gd name="T17" fmla="*/ 994 w 994"/>
                <a:gd name="T18" fmla="*/ 424 h 4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4" h="424">
                  <a:moveTo>
                    <a:pt x="994" y="212"/>
                  </a:moveTo>
                  <a:lnTo>
                    <a:pt x="497" y="424"/>
                  </a:lnTo>
                  <a:lnTo>
                    <a:pt x="0" y="212"/>
                  </a:lnTo>
                  <a:lnTo>
                    <a:pt x="497" y="0"/>
                  </a:lnTo>
                  <a:lnTo>
                    <a:pt x="994" y="212"/>
                  </a:lnTo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Open Sans"/>
              </a:endParaRPr>
            </a:p>
          </p:txBody>
        </p:sp>
        <p:sp>
          <p:nvSpPr>
            <p:cNvPr id="19" name="Freeform 30"/>
            <p:cNvSpPr>
              <a:spLocks/>
            </p:cNvSpPr>
            <p:nvPr/>
          </p:nvSpPr>
          <p:spPr bwMode="auto">
            <a:xfrm>
              <a:off x="2758920" y="2934112"/>
              <a:ext cx="1791330" cy="1184306"/>
            </a:xfrm>
            <a:custGeom>
              <a:avLst/>
              <a:gdLst>
                <a:gd name="T0" fmla="*/ 1791330 w 495"/>
                <a:gd name="T1" fmla="*/ 0 h 260"/>
                <a:gd name="T2" fmla="*/ 0 w 495"/>
                <a:gd name="T3" fmla="*/ 965665 h 260"/>
                <a:gd name="T4" fmla="*/ 0 w 495"/>
                <a:gd name="T5" fmla="*/ 1184306 h 260"/>
                <a:gd name="T6" fmla="*/ 1791330 w 495"/>
                <a:gd name="T7" fmla="*/ 218641 h 2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5"/>
                <a:gd name="T13" fmla="*/ 0 h 260"/>
                <a:gd name="T14" fmla="*/ 495 w 495"/>
                <a:gd name="T15" fmla="*/ 260 h 2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5" h="260">
                  <a:moveTo>
                    <a:pt x="495" y="0"/>
                  </a:moveTo>
                  <a:lnTo>
                    <a:pt x="0" y="212"/>
                  </a:lnTo>
                  <a:lnTo>
                    <a:pt x="0" y="260"/>
                  </a:lnTo>
                  <a:lnTo>
                    <a:pt x="495" y="48"/>
                  </a:lnTo>
                </a:path>
              </a:pathLst>
            </a:cu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Open Sans"/>
              </a:endParaRPr>
            </a:p>
          </p:txBody>
        </p:sp>
        <p:grpSp>
          <p:nvGrpSpPr>
            <p:cNvPr id="20" name="组合 24"/>
            <p:cNvGrpSpPr>
              <a:grpSpLocks/>
            </p:cNvGrpSpPr>
            <p:nvPr/>
          </p:nvGrpSpPr>
          <p:grpSpPr bwMode="auto">
            <a:xfrm>
              <a:off x="988852" y="1562255"/>
              <a:ext cx="3657380" cy="2156141"/>
              <a:chOff x="3899270" y="1608968"/>
              <a:chExt cx="4384668" cy="2584900"/>
            </a:xfrm>
          </p:grpSpPr>
          <p:sp>
            <p:nvSpPr>
              <p:cNvPr id="21" name="Freeform 27"/>
              <p:cNvSpPr>
                <a:spLocks/>
              </p:cNvSpPr>
              <p:nvPr/>
            </p:nvSpPr>
            <p:spPr bwMode="auto">
              <a:xfrm>
                <a:off x="3899270" y="1608968"/>
                <a:ext cx="4371360" cy="2347018"/>
              </a:xfrm>
              <a:custGeom>
                <a:avLst/>
                <a:gdLst>
                  <a:gd name="T0" fmla="*/ 4371360 w 994"/>
                  <a:gd name="T1" fmla="*/ 1173509 h 424"/>
                  <a:gd name="T2" fmla="*/ 2185680 w 994"/>
                  <a:gd name="T3" fmla="*/ 2347018 h 424"/>
                  <a:gd name="T4" fmla="*/ 0 w 994"/>
                  <a:gd name="T5" fmla="*/ 1173509 h 424"/>
                  <a:gd name="T6" fmla="*/ 2185680 w 994"/>
                  <a:gd name="T7" fmla="*/ 0 h 424"/>
                  <a:gd name="T8" fmla="*/ 4371360 w 994"/>
                  <a:gd name="T9" fmla="*/ 1173509 h 4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4"/>
                  <a:gd name="T16" fmla="*/ 0 h 424"/>
                  <a:gd name="T17" fmla="*/ 994 w 994"/>
                  <a:gd name="T18" fmla="*/ 424 h 4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4" h="424">
                    <a:moveTo>
                      <a:pt x="994" y="212"/>
                    </a:moveTo>
                    <a:lnTo>
                      <a:pt x="497" y="424"/>
                    </a:lnTo>
                    <a:lnTo>
                      <a:pt x="0" y="212"/>
                    </a:lnTo>
                    <a:lnTo>
                      <a:pt x="497" y="0"/>
                    </a:lnTo>
                    <a:lnTo>
                      <a:pt x="994" y="212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22" name="Freeform 29"/>
              <p:cNvSpPr>
                <a:spLocks/>
              </p:cNvSpPr>
              <p:nvPr/>
            </p:nvSpPr>
            <p:spPr bwMode="auto">
              <a:xfrm>
                <a:off x="6107052" y="2754659"/>
                <a:ext cx="2176886" cy="1439209"/>
              </a:xfrm>
              <a:custGeom>
                <a:avLst/>
                <a:gdLst>
                  <a:gd name="T0" fmla="*/ 2176886 w 495"/>
                  <a:gd name="T1" fmla="*/ 0 h 260"/>
                  <a:gd name="T2" fmla="*/ 0 w 495"/>
                  <a:gd name="T3" fmla="*/ 1173509 h 260"/>
                  <a:gd name="T4" fmla="*/ 0 w 495"/>
                  <a:gd name="T5" fmla="*/ 1439209 h 260"/>
                  <a:gd name="T6" fmla="*/ 2176886 w 495"/>
                  <a:gd name="T7" fmla="*/ 265700 h 260"/>
                  <a:gd name="T8" fmla="*/ 2176886 w 495"/>
                  <a:gd name="T9" fmla="*/ 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5"/>
                  <a:gd name="T16" fmla="*/ 0 h 260"/>
                  <a:gd name="T17" fmla="*/ 495 w 495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5" h="260">
                    <a:moveTo>
                      <a:pt x="495" y="0"/>
                    </a:moveTo>
                    <a:lnTo>
                      <a:pt x="0" y="212"/>
                    </a:lnTo>
                    <a:lnTo>
                      <a:pt x="0" y="260"/>
                    </a:lnTo>
                    <a:lnTo>
                      <a:pt x="495" y="48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94116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  <p:sp>
            <p:nvSpPr>
              <p:cNvPr id="23" name="Freeform 31"/>
              <p:cNvSpPr>
                <a:spLocks/>
              </p:cNvSpPr>
              <p:nvPr/>
            </p:nvSpPr>
            <p:spPr bwMode="auto">
              <a:xfrm>
                <a:off x="3930166" y="2754659"/>
                <a:ext cx="2176886" cy="1439209"/>
              </a:xfrm>
              <a:custGeom>
                <a:avLst/>
                <a:gdLst>
                  <a:gd name="T0" fmla="*/ 0 w 495"/>
                  <a:gd name="T1" fmla="*/ 0 h 260"/>
                  <a:gd name="T2" fmla="*/ 2176886 w 495"/>
                  <a:gd name="T3" fmla="*/ 1173509 h 260"/>
                  <a:gd name="T4" fmla="*/ 2176886 w 495"/>
                  <a:gd name="T5" fmla="*/ 1439209 h 260"/>
                  <a:gd name="T6" fmla="*/ 0 w 495"/>
                  <a:gd name="T7" fmla="*/ 265700 h 260"/>
                  <a:gd name="T8" fmla="*/ 0 w 495"/>
                  <a:gd name="T9" fmla="*/ 0 h 2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5"/>
                  <a:gd name="T16" fmla="*/ 0 h 260"/>
                  <a:gd name="T17" fmla="*/ 495 w 495"/>
                  <a:gd name="T18" fmla="*/ 260 h 2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5" h="260">
                    <a:moveTo>
                      <a:pt x="0" y="0"/>
                    </a:moveTo>
                    <a:lnTo>
                      <a:pt x="495" y="212"/>
                    </a:lnTo>
                    <a:lnTo>
                      <a:pt x="495" y="260"/>
                    </a:lnTo>
                    <a:lnTo>
                      <a:pt x="0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  <a:alpha val="93332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srgbClr val="000000"/>
                  </a:solidFill>
                  <a:latin typeface="Open Sans"/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3678238" y="1695688"/>
            <a:ext cx="3254300" cy="642306"/>
            <a:chOff x="3678238" y="1695688"/>
            <a:chExt cx="3254300" cy="642306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3678238" y="2027238"/>
              <a:ext cx="281940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组合 66"/>
            <p:cNvGrpSpPr/>
            <p:nvPr/>
          </p:nvGrpSpPr>
          <p:grpSpPr>
            <a:xfrm>
              <a:off x="6290232" y="1695688"/>
              <a:ext cx="642306" cy="642306"/>
              <a:chOff x="6683352" y="1647152"/>
              <a:chExt cx="642306" cy="642306"/>
            </a:xfrm>
          </p:grpSpPr>
          <p:grpSp>
            <p:nvGrpSpPr>
              <p:cNvPr id="57" name="组合 56"/>
              <p:cNvGrpSpPr/>
              <p:nvPr/>
            </p:nvGrpSpPr>
            <p:grpSpPr>
              <a:xfrm>
                <a:off x="6683352" y="1647152"/>
                <a:ext cx="642306" cy="642306"/>
                <a:chOff x="5684365" y="2336322"/>
                <a:chExt cx="642306" cy="642306"/>
              </a:xfrm>
            </p:grpSpPr>
            <p:grpSp>
              <p:nvGrpSpPr>
                <p:cNvPr id="58" name="组合 57"/>
                <p:cNvGrpSpPr/>
                <p:nvPr/>
              </p:nvGrpSpPr>
              <p:grpSpPr>
                <a:xfrm>
                  <a:off x="5684365" y="2336322"/>
                  <a:ext cx="642306" cy="642306"/>
                  <a:chOff x="7918014" y="3219314"/>
                  <a:chExt cx="1802114" cy="1802114"/>
                </a:xfrm>
                <a:effectLst>
                  <a:outerShdw blurRad="800100" dist="266700" dir="5820000" sx="85000" sy="85000" algn="ctr" rotWithShape="0">
                    <a:srgbClr val="000000">
                      <a:alpha val="63000"/>
                    </a:srgbClr>
                  </a:outerShdw>
                </a:effectLst>
              </p:grpSpPr>
              <p:grpSp>
                <p:nvGrpSpPr>
                  <p:cNvPr id="60" name="组合 59"/>
                  <p:cNvGrpSpPr/>
                  <p:nvPr/>
                </p:nvGrpSpPr>
                <p:grpSpPr>
                  <a:xfrm>
                    <a:off x="7918014" y="3219314"/>
                    <a:ext cx="1802114" cy="1802114"/>
                    <a:chOff x="6802649" y="4295535"/>
                    <a:chExt cx="1802114" cy="1802114"/>
                  </a:xfrm>
                </p:grpSpPr>
                <p:sp>
                  <p:nvSpPr>
                    <p:cNvPr id="62" name="椭圆 61"/>
                    <p:cNvSpPr/>
                    <p:nvPr/>
                  </p:nvSpPr>
                  <p:spPr>
                    <a:xfrm>
                      <a:off x="6802649" y="4295535"/>
                      <a:ext cx="1802114" cy="1802114"/>
                    </a:xfrm>
                    <a:prstGeom prst="ellipse">
                      <a:avLst/>
                    </a:prstGeom>
                    <a:gradFill flip="none" rotWithShape="1">
                      <a:gsLst>
                        <a:gs pos="33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28575">
                      <a:noFill/>
                    </a:ln>
                    <a:effectLst>
                      <a:outerShdw blurRad="50800" dist="38100" dir="8100000" algn="tr" rotWithShape="0">
                        <a:prstClr val="black">
                          <a:alpha val="5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/>
                    <p:nvPr/>
                  </p:nvSpPr>
                  <p:spPr>
                    <a:xfrm>
                      <a:off x="6866377" y="4359371"/>
                      <a:ext cx="1669941" cy="166994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30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8000000" scaled="0"/>
                      <a:tileRect/>
                    </a:gra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61" name="椭圆 60"/>
                  <p:cNvSpPr/>
                  <p:nvPr/>
                </p:nvSpPr>
                <p:spPr>
                  <a:xfrm rot="406768">
                    <a:off x="8044444" y="3327257"/>
                    <a:ext cx="1565224" cy="156522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3000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8000000" scaled="0"/>
                  </a:gra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59" name="文本框 35"/>
                <p:cNvSpPr txBox="1">
                  <a:spLocks noChangeArrowheads="1"/>
                </p:cNvSpPr>
                <p:nvPr/>
              </p:nvSpPr>
              <p:spPr bwMode="auto">
                <a:xfrm>
                  <a:off x="5822429" y="2343817"/>
                  <a:ext cx="184731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zh-CN" altLang="en-US" sz="3200" b="1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66" name="任意多边形 65"/>
              <p:cNvSpPr/>
              <p:nvPr/>
            </p:nvSpPr>
            <p:spPr>
              <a:xfrm>
                <a:off x="6845956" y="1834402"/>
                <a:ext cx="350909" cy="262497"/>
              </a:xfrm>
              <a:custGeom>
                <a:avLst/>
                <a:gdLst>
                  <a:gd name="connsiteX0" fmla="*/ 0 w 837293"/>
                  <a:gd name="connsiteY0" fmla="*/ 1 h 723447"/>
                  <a:gd name="connsiteX1" fmla="*/ 244475 w 837293"/>
                  <a:gd name="connsiteY1" fmla="*/ 1 h 723447"/>
                  <a:gd name="connsiteX2" fmla="*/ 488950 w 837293"/>
                  <a:gd name="connsiteY2" fmla="*/ 361724 h 723447"/>
                  <a:gd name="connsiteX3" fmla="*/ 244475 w 837293"/>
                  <a:gd name="connsiteY3" fmla="*/ 723447 h 723447"/>
                  <a:gd name="connsiteX4" fmla="*/ 0 w 837293"/>
                  <a:gd name="connsiteY4" fmla="*/ 723447 h 723447"/>
                  <a:gd name="connsiteX5" fmla="*/ 244475 w 837293"/>
                  <a:gd name="connsiteY5" fmla="*/ 361724 h 723447"/>
                  <a:gd name="connsiteX6" fmla="*/ 348343 w 837293"/>
                  <a:gd name="connsiteY6" fmla="*/ 0 h 723447"/>
                  <a:gd name="connsiteX7" fmla="*/ 592818 w 837293"/>
                  <a:gd name="connsiteY7" fmla="*/ 0 h 723447"/>
                  <a:gd name="connsiteX8" fmla="*/ 837293 w 837293"/>
                  <a:gd name="connsiteY8" fmla="*/ 361723 h 723447"/>
                  <a:gd name="connsiteX9" fmla="*/ 592818 w 837293"/>
                  <a:gd name="connsiteY9" fmla="*/ 723446 h 723447"/>
                  <a:gd name="connsiteX10" fmla="*/ 348343 w 837293"/>
                  <a:gd name="connsiteY10" fmla="*/ 723446 h 723447"/>
                  <a:gd name="connsiteX11" fmla="*/ 592818 w 837293"/>
                  <a:gd name="connsiteY11" fmla="*/ 361723 h 72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7293" h="723447">
                    <a:moveTo>
                      <a:pt x="0" y="1"/>
                    </a:moveTo>
                    <a:lnTo>
                      <a:pt x="244475" y="1"/>
                    </a:lnTo>
                    <a:lnTo>
                      <a:pt x="488950" y="361724"/>
                    </a:lnTo>
                    <a:lnTo>
                      <a:pt x="244475" y="723447"/>
                    </a:lnTo>
                    <a:lnTo>
                      <a:pt x="0" y="723447"/>
                    </a:lnTo>
                    <a:lnTo>
                      <a:pt x="244475" y="361724"/>
                    </a:lnTo>
                    <a:close/>
                    <a:moveTo>
                      <a:pt x="348343" y="0"/>
                    </a:moveTo>
                    <a:lnTo>
                      <a:pt x="592818" y="0"/>
                    </a:lnTo>
                    <a:lnTo>
                      <a:pt x="837293" y="361723"/>
                    </a:lnTo>
                    <a:lnTo>
                      <a:pt x="592818" y="723446"/>
                    </a:lnTo>
                    <a:lnTo>
                      <a:pt x="348343" y="723446"/>
                    </a:lnTo>
                    <a:lnTo>
                      <a:pt x="592818" y="361723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8" name="文本框 67"/>
          <p:cNvSpPr txBox="1"/>
          <p:nvPr/>
        </p:nvSpPr>
        <p:spPr>
          <a:xfrm>
            <a:off x="7399350" y="1913699"/>
            <a:ext cx="3138775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404534" y="1550114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7181831" y="1703183"/>
            <a:ext cx="0" cy="7434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组合 100"/>
          <p:cNvGrpSpPr/>
          <p:nvPr/>
        </p:nvGrpSpPr>
        <p:grpSpPr>
          <a:xfrm>
            <a:off x="4122738" y="2848136"/>
            <a:ext cx="2809800" cy="642306"/>
            <a:chOff x="4122738" y="2848136"/>
            <a:chExt cx="2809800" cy="64230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4122738" y="3173413"/>
              <a:ext cx="237490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组合 72"/>
            <p:cNvGrpSpPr/>
            <p:nvPr/>
          </p:nvGrpSpPr>
          <p:grpSpPr>
            <a:xfrm>
              <a:off x="6290232" y="2848136"/>
              <a:ext cx="642306" cy="642306"/>
              <a:chOff x="6683352" y="1647152"/>
              <a:chExt cx="642306" cy="642306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6683352" y="1647152"/>
                <a:ext cx="642306" cy="642306"/>
                <a:chOff x="5684365" y="2336322"/>
                <a:chExt cx="642306" cy="642306"/>
              </a:xfrm>
            </p:grpSpPr>
            <p:grpSp>
              <p:nvGrpSpPr>
                <p:cNvPr id="76" name="组合 75"/>
                <p:cNvGrpSpPr/>
                <p:nvPr/>
              </p:nvGrpSpPr>
              <p:grpSpPr>
                <a:xfrm>
                  <a:off x="5684365" y="2336322"/>
                  <a:ext cx="642306" cy="642306"/>
                  <a:chOff x="7918014" y="3219314"/>
                  <a:chExt cx="1802114" cy="1802114"/>
                </a:xfrm>
                <a:effectLst>
                  <a:outerShdw blurRad="800100" dist="266700" dir="5820000" sx="85000" sy="85000" algn="ctr" rotWithShape="0">
                    <a:srgbClr val="000000">
                      <a:alpha val="63000"/>
                    </a:srgbClr>
                  </a:outerShdw>
                </a:effectLst>
              </p:grpSpPr>
              <p:grpSp>
                <p:nvGrpSpPr>
                  <p:cNvPr id="78" name="组合 77"/>
                  <p:cNvGrpSpPr/>
                  <p:nvPr/>
                </p:nvGrpSpPr>
                <p:grpSpPr>
                  <a:xfrm>
                    <a:off x="7918014" y="3219314"/>
                    <a:ext cx="1802114" cy="1802114"/>
                    <a:chOff x="6802649" y="4295535"/>
                    <a:chExt cx="1802114" cy="1802114"/>
                  </a:xfrm>
                </p:grpSpPr>
                <p:sp>
                  <p:nvSpPr>
                    <p:cNvPr id="80" name="椭圆 79"/>
                    <p:cNvSpPr/>
                    <p:nvPr/>
                  </p:nvSpPr>
                  <p:spPr>
                    <a:xfrm>
                      <a:off x="6802649" y="4295535"/>
                      <a:ext cx="1802114" cy="1802114"/>
                    </a:xfrm>
                    <a:prstGeom prst="ellipse">
                      <a:avLst/>
                    </a:prstGeom>
                    <a:gradFill flip="none" rotWithShape="1">
                      <a:gsLst>
                        <a:gs pos="33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28575">
                      <a:noFill/>
                    </a:ln>
                    <a:effectLst>
                      <a:outerShdw blurRad="50800" dist="38100" dir="8100000" algn="tr" rotWithShape="0">
                        <a:prstClr val="black">
                          <a:alpha val="5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1" name="椭圆 80"/>
                    <p:cNvSpPr/>
                    <p:nvPr/>
                  </p:nvSpPr>
                  <p:spPr>
                    <a:xfrm>
                      <a:off x="6866377" y="4359371"/>
                      <a:ext cx="1669941" cy="166994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30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8000000" scaled="0"/>
                      <a:tileRect/>
                    </a:gra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79" name="椭圆 78"/>
                  <p:cNvSpPr/>
                  <p:nvPr/>
                </p:nvSpPr>
                <p:spPr>
                  <a:xfrm rot="406768">
                    <a:off x="8044444" y="3327257"/>
                    <a:ext cx="1565224" cy="156522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3000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8000000" scaled="0"/>
                  </a:gra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77" name="文本框 35"/>
                <p:cNvSpPr txBox="1">
                  <a:spLocks noChangeArrowheads="1"/>
                </p:cNvSpPr>
                <p:nvPr/>
              </p:nvSpPr>
              <p:spPr bwMode="auto">
                <a:xfrm>
                  <a:off x="5822429" y="2343817"/>
                  <a:ext cx="184731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zh-CN" altLang="en-US" sz="3200" b="1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75" name="任意多边形 74"/>
              <p:cNvSpPr/>
              <p:nvPr/>
            </p:nvSpPr>
            <p:spPr>
              <a:xfrm>
                <a:off x="6845956" y="1834402"/>
                <a:ext cx="350909" cy="262497"/>
              </a:xfrm>
              <a:custGeom>
                <a:avLst/>
                <a:gdLst>
                  <a:gd name="connsiteX0" fmla="*/ 0 w 837293"/>
                  <a:gd name="connsiteY0" fmla="*/ 1 h 723447"/>
                  <a:gd name="connsiteX1" fmla="*/ 244475 w 837293"/>
                  <a:gd name="connsiteY1" fmla="*/ 1 h 723447"/>
                  <a:gd name="connsiteX2" fmla="*/ 488950 w 837293"/>
                  <a:gd name="connsiteY2" fmla="*/ 361724 h 723447"/>
                  <a:gd name="connsiteX3" fmla="*/ 244475 w 837293"/>
                  <a:gd name="connsiteY3" fmla="*/ 723447 h 723447"/>
                  <a:gd name="connsiteX4" fmla="*/ 0 w 837293"/>
                  <a:gd name="connsiteY4" fmla="*/ 723447 h 723447"/>
                  <a:gd name="connsiteX5" fmla="*/ 244475 w 837293"/>
                  <a:gd name="connsiteY5" fmla="*/ 361724 h 723447"/>
                  <a:gd name="connsiteX6" fmla="*/ 348343 w 837293"/>
                  <a:gd name="connsiteY6" fmla="*/ 0 h 723447"/>
                  <a:gd name="connsiteX7" fmla="*/ 592818 w 837293"/>
                  <a:gd name="connsiteY7" fmla="*/ 0 h 723447"/>
                  <a:gd name="connsiteX8" fmla="*/ 837293 w 837293"/>
                  <a:gd name="connsiteY8" fmla="*/ 361723 h 723447"/>
                  <a:gd name="connsiteX9" fmla="*/ 592818 w 837293"/>
                  <a:gd name="connsiteY9" fmla="*/ 723446 h 723447"/>
                  <a:gd name="connsiteX10" fmla="*/ 348343 w 837293"/>
                  <a:gd name="connsiteY10" fmla="*/ 723446 h 723447"/>
                  <a:gd name="connsiteX11" fmla="*/ 592818 w 837293"/>
                  <a:gd name="connsiteY11" fmla="*/ 361723 h 72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7293" h="723447">
                    <a:moveTo>
                      <a:pt x="0" y="1"/>
                    </a:moveTo>
                    <a:lnTo>
                      <a:pt x="244475" y="1"/>
                    </a:lnTo>
                    <a:lnTo>
                      <a:pt x="488950" y="361724"/>
                    </a:lnTo>
                    <a:lnTo>
                      <a:pt x="244475" y="723447"/>
                    </a:lnTo>
                    <a:lnTo>
                      <a:pt x="0" y="723447"/>
                    </a:lnTo>
                    <a:lnTo>
                      <a:pt x="244475" y="361724"/>
                    </a:lnTo>
                    <a:close/>
                    <a:moveTo>
                      <a:pt x="348343" y="0"/>
                    </a:moveTo>
                    <a:lnTo>
                      <a:pt x="592818" y="0"/>
                    </a:lnTo>
                    <a:lnTo>
                      <a:pt x="837293" y="361723"/>
                    </a:lnTo>
                    <a:lnTo>
                      <a:pt x="592818" y="723446"/>
                    </a:lnTo>
                    <a:lnTo>
                      <a:pt x="348343" y="723446"/>
                    </a:lnTo>
                    <a:lnTo>
                      <a:pt x="592818" y="361723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4600575" y="4040422"/>
            <a:ext cx="2331963" cy="642306"/>
            <a:chOff x="4600575" y="4040422"/>
            <a:chExt cx="2331963" cy="64230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4600575" y="4319588"/>
              <a:ext cx="1897063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" name="组合 81"/>
            <p:cNvGrpSpPr/>
            <p:nvPr/>
          </p:nvGrpSpPr>
          <p:grpSpPr>
            <a:xfrm>
              <a:off x="6290232" y="4040422"/>
              <a:ext cx="642306" cy="642306"/>
              <a:chOff x="6683352" y="1647152"/>
              <a:chExt cx="642306" cy="642306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6683352" y="1647152"/>
                <a:ext cx="642306" cy="642306"/>
                <a:chOff x="5684365" y="2336322"/>
                <a:chExt cx="642306" cy="642306"/>
              </a:xfrm>
            </p:grpSpPr>
            <p:grpSp>
              <p:nvGrpSpPr>
                <p:cNvPr id="85" name="组合 84"/>
                <p:cNvGrpSpPr/>
                <p:nvPr/>
              </p:nvGrpSpPr>
              <p:grpSpPr>
                <a:xfrm>
                  <a:off x="5684365" y="2336322"/>
                  <a:ext cx="642306" cy="642306"/>
                  <a:chOff x="7918014" y="3219314"/>
                  <a:chExt cx="1802114" cy="1802114"/>
                </a:xfrm>
                <a:effectLst>
                  <a:outerShdw blurRad="800100" dist="266700" dir="5820000" sx="85000" sy="85000" algn="ctr" rotWithShape="0">
                    <a:srgbClr val="000000">
                      <a:alpha val="63000"/>
                    </a:srgbClr>
                  </a:outerShdw>
                </a:effectLst>
              </p:grpSpPr>
              <p:grpSp>
                <p:nvGrpSpPr>
                  <p:cNvPr id="87" name="组合 86"/>
                  <p:cNvGrpSpPr/>
                  <p:nvPr/>
                </p:nvGrpSpPr>
                <p:grpSpPr>
                  <a:xfrm>
                    <a:off x="7918014" y="3219314"/>
                    <a:ext cx="1802114" cy="1802114"/>
                    <a:chOff x="6802649" y="4295535"/>
                    <a:chExt cx="1802114" cy="1802114"/>
                  </a:xfrm>
                </p:grpSpPr>
                <p:sp>
                  <p:nvSpPr>
                    <p:cNvPr id="89" name="椭圆 88"/>
                    <p:cNvSpPr/>
                    <p:nvPr/>
                  </p:nvSpPr>
                  <p:spPr>
                    <a:xfrm>
                      <a:off x="6802649" y="4295535"/>
                      <a:ext cx="1802114" cy="1802114"/>
                    </a:xfrm>
                    <a:prstGeom prst="ellipse">
                      <a:avLst/>
                    </a:prstGeom>
                    <a:gradFill flip="none" rotWithShape="1">
                      <a:gsLst>
                        <a:gs pos="33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28575">
                      <a:noFill/>
                    </a:ln>
                    <a:effectLst>
                      <a:outerShdw blurRad="50800" dist="38100" dir="8100000" algn="tr" rotWithShape="0">
                        <a:prstClr val="black">
                          <a:alpha val="5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/>
                    <p:nvPr/>
                  </p:nvSpPr>
                  <p:spPr>
                    <a:xfrm>
                      <a:off x="6866377" y="4359371"/>
                      <a:ext cx="1669941" cy="166994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30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8000000" scaled="0"/>
                      <a:tileRect/>
                    </a:gra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88" name="椭圆 87"/>
                  <p:cNvSpPr/>
                  <p:nvPr/>
                </p:nvSpPr>
                <p:spPr>
                  <a:xfrm rot="406768">
                    <a:off x="8044444" y="3327257"/>
                    <a:ext cx="1565224" cy="156522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3000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8000000" scaled="0"/>
                  </a:gra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6" name="文本框 35"/>
                <p:cNvSpPr txBox="1">
                  <a:spLocks noChangeArrowheads="1"/>
                </p:cNvSpPr>
                <p:nvPr/>
              </p:nvSpPr>
              <p:spPr bwMode="auto">
                <a:xfrm>
                  <a:off x="5822429" y="2343817"/>
                  <a:ext cx="184731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zh-CN" altLang="en-US" sz="3200" b="1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84" name="任意多边形 83"/>
              <p:cNvSpPr/>
              <p:nvPr/>
            </p:nvSpPr>
            <p:spPr>
              <a:xfrm>
                <a:off x="6845956" y="1834402"/>
                <a:ext cx="350909" cy="262497"/>
              </a:xfrm>
              <a:custGeom>
                <a:avLst/>
                <a:gdLst>
                  <a:gd name="connsiteX0" fmla="*/ 0 w 837293"/>
                  <a:gd name="connsiteY0" fmla="*/ 1 h 723447"/>
                  <a:gd name="connsiteX1" fmla="*/ 244475 w 837293"/>
                  <a:gd name="connsiteY1" fmla="*/ 1 h 723447"/>
                  <a:gd name="connsiteX2" fmla="*/ 488950 w 837293"/>
                  <a:gd name="connsiteY2" fmla="*/ 361724 h 723447"/>
                  <a:gd name="connsiteX3" fmla="*/ 244475 w 837293"/>
                  <a:gd name="connsiteY3" fmla="*/ 723447 h 723447"/>
                  <a:gd name="connsiteX4" fmla="*/ 0 w 837293"/>
                  <a:gd name="connsiteY4" fmla="*/ 723447 h 723447"/>
                  <a:gd name="connsiteX5" fmla="*/ 244475 w 837293"/>
                  <a:gd name="connsiteY5" fmla="*/ 361724 h 723447"/>
                  <a:gd name="connsiteX6" fmla="*/ 348343 w 837293"/>
                  <a:gd name="connsiteY6" fmla="*/ 0 h 723447"/>
                  <a:gd name="connsiteX7" fmla="*/ 592818 w 837293"/>
                  <a:gd name="connsiteY7" fmla="*/ 0 h 723447"/>
                  <a:gd name="connsiteX8" fmla="*/ 837293 w 837293"/>
                  <a:gd name="connsiteY8" fmla="*/ 361723 h 723447"/>
                  <a:gd name="connsiteX9" fmla="*/ 592818 w 837293"/>
                  <a:gd name="connsiteY9" fmla="*/ 723446 h 723447"/>
                  <a:gd name="connsiteX10" fmla="*/ 348343 w 837293"/>
                  <a:gd name="connsiteY10" fmla="*/ 723446 h 723447"/>
                  <a:gd name="connsiteX11" fmla="*/ 592818 w 837293"/>
                  <a:gd name="connsiteY11" fmla="*/ 361723 h 72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7293" h="723447">
                    <a:moveTo>
                      <a:pt x="0" y="1"/>
                    </a:moveTo>
                    <a:lnTo>
                      <a:pt x="244475" y="1"/>
                    </a:lnTo>
                    <a:lnTo>
                      <a:pt x="488950" y="361724"/>
                    </a:lnTo>
                    <a:lnTo>
                      <a:pt x="244475" y="723447"/>
                    </a:lnTo>
                    <a:lnTo>
                      <a:pt x="0" y="723447"/>
                    </a:lnTo>
                    <a:lnTo>
                      <a:pt x="244475" y="361724"/>
                    </a:lnTo>
                    <a:close/>
                    <a:moveTo>
                      <a:pt x="348343" y="0"/>
                    </a:moveTo>
                    <a:lnTo>
                      <a:pt x="592818" y="0"/>
                    </a:lnTo>
                    <a:lnTo>
                      <a:pt x="837293" y="361723"/>
                    </a:lnTo>
                    <a:lnTo>
                      <a:pt x="592818" y="723446"/>
                    </a:lnTo>
                    <a:lnTo>
                      <a:pt x="348343" y="723446"/>
                    </a:lnTo>
                    <a:lnTo>
                      <a:pt x="592818" y="361723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3478213" y="5143318"/>
            <a:ext cx="3454325" cy="642306"/>
            <a:chOff x="3478213" y="5143318"/>
            <a:chExt cx="3454325" cy="642306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3478213" y="5465763"/>
              <a:ext cx="3019425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组合 90"/>
            <p:cNvGrpSpPr/>
            <p:nvPr/>
          </p:nvGrpSpPr>
          <p:grpSpPr>
            <a:xfrm>
              <a:off x="6290232" y="5143318"/>
              <a:ext cx="642306" cy="642306"/>
              <a:chOff x="6683352" y="1647152"/>
              <a:chExt cx="642306" cy="642306"/>
            </a:xfrm>
          </p:grpSpPr>
          <p:grpSp>
            <p:nvGrpSpPr>
              <p:cNvPr id="92" name="组合 91"/>
              <p:cNvGrpSpPr/>
              <p:nvPr/>
            </p:nvGrpSpPr>
            <p:grpSpPr>
              <a:xfrm>
                <a:off x="6683352" y="1647152"/>
                <a:ext cx="642306" cy="642306"/>
                <a:chOff x="5684365" y="2336322"/>
                <a:chExt cx="642306" cy="642306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5684365" y="2336322"/>
                  <a:ext cx="642306" cy="642306"/>
                  <a:chOff x="7918014" y="3219314"/>
                  <a:chExt cx="1802114" cy="1802114"/>
                </a:xfrm>
                <a:effectLst>
                  <a:outerShdw blurRad="800100" dist="266700" dir="5820000" sx="85000" sy="85000" algn="ctr" rotWithShape="0">
                    <a:srgbClr val="000000">
                      <a:alpha val="63000"/>
                    </a:srgbClr>
                  </a:outerShdw>
                </a:effectLst>
              </p:grpSpPr>
              <p:grpSp>
                <p:nvGrpSpPr>
                  <p:cNvPr id="96" name="组合 95"/>
                  <p:cNvGrpSpPr/>
                  <p:nvPr/>
                </p:nvGrpSpPr>
                <p:grpSpPr>
                  <a:xfrm>
                    <a:off x="7918014" y="3219314"/>
                    <a:ext cx="1802114" cy="1802114"/>
                    <a:chOff x="6802649" y="4295535"/>
                    <a:chExt cx="1802114" cy="1802114"/>
                  </a:xfrm>
                </p:grpSpPr>
                <p:sp>
                  <p:nvSpPr>
                    <p:cNvPr id="98" name="椭圆 97"/>
                    <p:cNvSpPr/>
                    <p:nvPr/>
                  </p:nvSpPr>
                  <p:spPr>
                    <a:xfrm>
                      <a:off x="6802649" y="4295535"/>
                      <a:ext cx="1802114" cy="1802114"/>
                    </a:xfrm>
                    <a:prstGeom prst="ellipse">
                      <a:avLst/>
                    </a:prstGeom>
                    <a:gradFill flip="none" rotWithShape="1">
                      <a:gsLst>
                        <a:gs pos="33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  <a:ln w="28575">
                      <a:noFill/>
                    </a:ln>
                    <a:effectLst>
                      <a:outerShdw blurRad="50800" dist="38100" dir="8100000" algn="tr" rotWithShape="0">
                        <a:prstClr val="black">
                          <a:alpha val="5000"/>
                        </a:prst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/>
                    <p:nvPr/>
                  </p:nvSpPr>
                  <p:spPr>
                    <a:xfrm>
                      <a:off x="6866377" y="4359371"/>
                      <a:ext cx="1669941" cy="166994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</a:schemeClr>
                        </a:gs>
                        <a:gs pos="30000">
                          <a:schemeClr val="accent3">
                            <a:lumMod val="0"/>
                            <a:lumOff val="100000"/>
                          </a:schemeClr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8000000" scaled="0"/>
                      <a:tileRect/>
                    </a:gra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97" name="椭圆 96"/>
                  <p:cNvSpPr/>
                  <p:nvPr/>
                </p:nvSpPr>
                <p:spPr>
                  <a:xfrm rot="406768">
                    <a:off x="8044444" y="3327257"/>
                    <a:ext cx="1565224" cy="1565224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3000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8000000" scaled="0"/>
                  </a:gra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5" name="文本框 35"/>
                <p:cNvSpPr txBox="1">
                  <a:spLocks noChangeArrowheads="1"/>
                </p:cNvSpPr>
                <p:nvPr/>
              </p:nvSpPr>
              <p:spPr bwMode="auto">
                <a:xfrm>
                  <a:off x="5822429" y="2343817"/>
                  <a:ext cx="184731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zh-CN" altLang="en-US" sz="3200" b="1" dirty="0">
                    <a:solidFill>
                      <a:schemeClr val="tx2">
                        <a:lumMod val="75000"/>
                      </a:schemeClr>
                    </a:solidFill>
                    <a:latin typeface="Calibri" pitchFamily="34" charset="0"/>
                  </a:endParaRPr>
                </a:p>
              </p:txBody>
            </p:sp>
          </p:grpSp>
          <p:sp>
            <p:nvSpPr>
              <p:cNvPr id="93" name="任意多边形 92"/>
              <p:cNvSpPr/>
              <p:nvPr/>
            </p:nvSpPr>
            <p:spPr>
              <a:xfrm>
                <a:off x="6845956" y="1834402"/>
                <a:ext cx="350909" cy="262497"/>
              </a:xfrm>
              <a:custGeom>
                <a:avLst/>
                <a:gdLst>
                  <a:gd name="connsiteX0" fmla="*/ 0 w 837293"/>
                  <a:gd name="connsiteY0" fmla="*/ 1 h 723447"/>
                  <a:gd name="connsiteX1" fmla="*/ 244475 w 837293"/>
                  <a:gd name="connsiteY1" fmla="*/ 1 h 723447"/>
                  <a:gd name="connsiteX2" fmla="*/ 488950 w 837293"/>
                  <a:gd name="connsiteY2" fmla="*/ 361724 h 723447"/>
                  <a:gd name="connsiteX3" fmla="*/ 244475 w 837293"/>
                  <a:gd name="connsiteY3" fmla="*/ 723447 h 723447"/>
                  <a:gd name="connsiteX4" fmla="*/ 0 w 837293"/>
                  <a:gd name="connsiteY4" fmla="*/ 723447 h 723447"/>
                  <a:gd name="connsiteX5" fmla="*/ 244475 w 837293"/>
                  <a:gd name="connsiteY5" fmla="*/ 361724 h 723447"/>
                  <a:gd name="connsiteX6" fmla="*/ 348343 w 837293"/>
                  <a:gd name="connsiteY6" fmla="*/ 0 h 723447"/>
                  <a:gd name="connsiteX7" fmla="*/ 592818 w 837293"/>
                  <a:gd name="connsiteY7" fmla="*/ 0 h 723447"/>
                  <a:gd name="connsiteX8" fmla="*/ 837293 w 837293"/>
                  <a:gd name="connsiteY8" fmla="*/ 361723 h 723447"/>
                  <a:gd name="connsiteX9" fmla="*/ 592818 w 837293"/>
                  <a:gd name="connsiteY9" fmla="*/ 723446 h 723447"/>
                  <a:gd name="connsiteX10" fmla="*/ 348343 w 837293"/>
                  <a:gd name="connsiteY10" fmla="*/ 723446 h 723447"/>
                  <a:gd name="connsiteX11" fmla="*/ 592818 w 837293"/>
                  <a:gd name="connsiteY11" fmla="*/ 361723 h 72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7293" h="723447">
                    <a:moveTo>
                      <a:pt x="0" y="1"/>
                    </a:moveTo>
                    <a:lnTo>
                      <a:pt x="244475" y="1"/>
                    </a:lnTo>
                    <a:lnTo>
                      <a:pt x="488950" y="361724"/>
                    </a:lnTo>
                    <a:lnTo>
                      <a:pt x="244475" y="723447"/>
                    </a:lnTo>
                    <a:lnTo>
                      <a:pt x="0" y="723447"/>
                    </a:lnTo>
                    <a:lnTo>
                      <a:pt x="244475" y="361724"/>
                    </a:lnTo>
                    <a:close/>
                    <a:moveTo>
                      <a:pt x="348343" y="0"/>
                    </a:moveTo>
                    <a:lnTo>
                      <a:pt x="592818" y="0"/>
                    </a:lnTo>
                    <a:lnTo>
                      <a:pt x="837293" y="361723"/>
                    </a:lnTo>
                    <a:lnTo>
                      <a:pt x="592818" y="723446"/>
                    </a:lnTo>
                    <a:lnTo>
                      <a:pt x="348343" y="723446"/>
                    </a:lnTo>
                    <a:lnTo>
                      <a:pt x="592818" y="361723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04" name="文本框 103"/>
          <p:cNvSpPr txBox="1"/>
          <p:nvPr/>
        </p:nvSpPr>
        <p:spPr>
          <a:xfrm>
            <a:off x="7399350" y="3074824"/>
            <a:ext cx="3138775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7404534" y="2711239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6" name="直接连接符 105"/>
          <p:cNvCxnSpPr/>
          <p:nvPr/>
        </p:nvCxnSpPr>
        <p:spPr>
          <a:xfrm>
            <a:off x="7181831" y="2864308"/>
            <a:ext cx="0" cy="7434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/>
          <p:cNvSpPr txBox="1"/>
          <p:nvPr/>
        </p:nvSpPr>
        <p:spPr>
          <a:xfrm>
            <a:off x="7399350" y="4179244"/>
            <a:ext cx="3138775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7404534" y="3815659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9" name="直接连接符 108"/>
          <p:cNvCxnSpPr/>
          <p:nvPr/>
        </p:nvCxnSpPr>
        <p:spPr>
          <a:xfrm>
            <a:off x="7181831" y="3968728"/>
            <a:ext cx="0" cy="7434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文本框 109"/>
          <p:cNvSpPr txBox="1"/>
          <p:nvPr/>
        </p:nvSpPr>
        <p:spPr>
          <a:xfrm>
            <a:off x="7399350" y="5275962"/>
            <a:ext cx="3138775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请在此处输入内容，或右键选择只保留文本来复制粘贴您的内容。</a:t>
            </a:r>
            <a:endParaRPr lang="zh-CN" altLang="en-US" sz="12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7404534" y="4912377"/>
            <a:ext cx="2365454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sz="16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2" name="直接连接符 111"/>
          <p:cNvCxnSpPr/>
          <p:nvPr/>
        </p:nvCxnSpPr>
        <p:spPr>
          <a:xfrm>
            <a:off x="7181831" y="5065446"/>
            <a:ext cx="0" cy="743416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69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100"/>
                            </p:stCondLst>
                            <p:childTnLst>
                              <p:par>
                                <p:cTn id="5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35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200"/>
                            </p:stCondLst>
                            <p:childTnLst>
                              <p:par>
                                <p:cTn id="7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3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45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 tmFilter="0,0; .5, 1; 1, 1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8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300"/>
                            </p:stCondLst>
                            <p:childTnLst>
                              <p:par>
                                <p:cTn id="8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9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50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50" tmFilter="0,0; .5, 1; 1, 1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9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8" grpId="0"/>
      <p:bldP spid="69" grpId="0"/>
      <p:bldP spid="104" grpId="0"/>
      <p:bldP spid="105" grpId="0"/>
      <p:bldP spid="107" grpId="0"/>
      <p:bldP spid="108" grpId="0"/>
      <p:bldP spid="110" grpId="0"/>
      <p:bldP spid="1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14942"/>
  <p:tag name="MH_LIBRARY" val="GRAPHIC"/>
  <p:tag name="MH_TYPE" val="Other"/>
  <p:tag name="MH_ORDER" val="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14942"/>
  <p:tag name="MH_LIBRARY" val="GRAPHIC"/>
  <p:tag name="MH_TYPE" val="Other"/>
  <p:tag name="MH_ORDER" val="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Text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SubTitle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Text"/>
  <p:tag name="MH_ORDER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SubTitle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Text"/>
  <p:tag name="MH_ORDER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SubTitle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Text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14942"/>
  <p:tag name="MH_LIBRARY" val="GRAPHIC"/>
  <p:tag name="MH_TYPE" val="Other"/>
  <p:tag name="MH_ORDER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14942"/>
  <p:tag name="MH_LIBRARY" val="GRAPHIC"/>
  <p:tag name="MH_TYPE" val="Other"/>
  <p:tag name="MH_ORDER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14942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14942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14942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14942"/>
  <p:tag name="MH_LIBRARY" val="GRAPHIC"/>
  <p:tag name="MH_TYPE" val="Other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8140218"/>
  <p:tag name="MH_LIBRARY" val="GRAPHIC"/>
  <p:tag name="MH_TYPE" val="Other"/>
  <p:tag name="MH_ORDER" val="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2165</Words>
  <Application>Microsoft Office PowerPoint</Application>
  <PresentationFormat>宽屏</PresentationFormat>
  <Paragraphs>316</Paragraphs>
  <Slides>31</Slides>
  <Notes>31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7" baseType="lpstr">
      <vt:lpstr>Open Sans</vt:lpstr>
      <vt:lpstr>等线</vt:lpstr>
      <vt:lpstr>方正大标宋简体</vt:lpstr>
      <vt:lpstr>宋体</vt:lpstr>
      <vt:lpstr>微软雅黑</vt:lpstr>
      <vt:lpstr>微软雅黑 Light</vt:lpstr>
      <vt:lpstr>Aharoni</vt:lpstr>
      <vt:lpstr>Arial</vt:lpstr>
      <vt:lpstr>Bernard MT Condensed</vt:lpstr>
      <vt:lpstr>Broadway</vt:lpstr>
      <vt:lpstr>Calibri</vt:lpstr>
      <vt:lpstr>Calibri Light</vt:lpstr>
      <vt:lpstr>Eras Bold ITC</vt:lpstr>
      <vt:lpstr>Helvetica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Windows 用户</cp:lastModifiedBy>
  <cp:revision>218</cp:revision>
  <dcterms:created xsi:type="dcterms:W3CDTF">2016-03-06T10:22:14Z</dcterms:created>
  <dcterms:modified xsi:type="dcterms:W3CDTF">2016-04-21T12:27:28Z</dcterms:modified>
</cp:coreProperties>
</file>