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56" r:id="rId10"/>
    <p:sldId id="2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5141F"/>
    <a:srgbClr val="FFC000"/>
    <a:srgbClr val="E9114F"/>
    <a:srgbClr val="AC14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3" d="100"/>
          <a:sy n="93" d="100"/>
        </p:scale>
        <p:origin x="402" y="9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E641A-2B08-4E3E-B9DC-765462861BBF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23B66-8D90-4B03-857E-78525E8529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554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23B66-8D90-4B03-857E-78525E8529A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02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9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09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76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87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546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43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445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75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458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22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821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5011D-A76D-4C33-A582-2DDAC4E78294}" type="datetimeFigureOut">
              <a:rPr lang="zh-CN" altLang="en-US" smtClean="0"/>
              <a:t>2015/12/24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69270-7EA8-4334-B55F-A3EDBABE942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1"/>
            <a:ext cx="12192000" cy="684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25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3988948" y="1018998"/>
            <a:ext cx="3864463" cy="3864463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30822" y="1160872"/>
            <a:ext cx="3580716" cy="3580716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080" y="1283333"/>
            <a:ext cx="3322197" cy="3335793"/>
          </a:xfrm>
          <a:prstGeom prst="ellipse">
            <a:avLst/>
          </a:prstGeom>
        </p:spPr>
      </p:pic>
      <p:grpSp>
        <p:nvGrpSpPr>
          <p:cNvPr id="74" name="组合 73"/>
          <p:cNvGrpSpPr/>
          <p:nvPr/>
        </p:nvGrpSpPr>
        <p:grpSpPr>
          <a:xfrm>
            <a:off x="4118207" y="1173503"/>
            <a:ext cx="3677693" cy="3353863"/>
            <a:chOff x="1237847" y="1304748"/>
            <a:chExt cx="3677693" cy="3353863"/>
          </a:xfrm>
        </p:grpSpPr>
        <p:sp>
          <p:nvSpPr>
            <p:cNvPr id="14" name="椭圆 13"/>
            <p:cNvSpPr/>
            <p:nvPr/>
          </p:nvSpPr>
          <p:spPr>
            <a:xfrm>
              <a:off x="3933921" y="1304748"/>
              <a:ext cx="774808" cy="774808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554355" y="2079556"/>
              <a:ext cx="361185" cy="361185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489376" y="3883803"/>
              <a:ext cx="774808" cy="774808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237847" y="3550930"/>
              <a:ext cx="361185" cy="361185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10020300" y="5238750"/>
            <a:ext cx="1009650" cy="10096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0658475" y="5112452"/>
            <a:ext cx="485775" cy="485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964400" y="668678"/>
            <a:ext cx="1009650" cy="10096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27713" y="542380"/>
            <a:ext cx="485775" cy="485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0" name="组合 69"/>
          <p:cNvGrpSpPr/>
          <p:nvPr/>
        </p:nvGrpSpPr>
        <p:grpSpPr>
          <a:xfrm>
            <a:off x="4922991" y="5739137"/>
            <a:ext cx="2465512" cy="601604"/>
            <a:chOff x="691770" y="5867394"/>
            <a:chExt cx="2465512" cy="601604"/>
          </a:xfrm>
        </p:grpSpPr>
        <p:sp>
          <p:nvSpPr>
            <p:cNvPr id="71" name="矩形 70"/>
            <p:cNvSpPr/>
            <p:nvPr/>
          </p:nvSpPr>
          <p:spPr>
            <a:xfrm>
              <a:off x="861461" y="6014308"/>
              <a:ext cx="229582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spc="6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xiaoz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个人简介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en-US" sz="1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691770" y="5867394"/>
              <a:ext cx="496077" cy="601604"/>
            </a:xfrm>
            <a:custGeom>
              <a:avLst/>
              <a:gdLst>
                <a:gd name="connsiteX0" fmla="*/ 0 w 1438275"/>
                <a:gd name="connsiteY0" fmla="*/ 0 h 1438275"/>
                <a:gd name="connsiteX1" fmla="*/ 1438275 w 1438275"/>
                <a:gd name="connsiteY1" fmla="*/ 0 h 1438275"/>
                <a:gd name="connsiteX2" fmla="*/ 1438275 w 1438275"/>
                <a:gd name="connsiteY2" fmla="*/ 141116 h 1438275"/>
                <a:gd name="connsiteX3" fmla="*/ 1400273 w 1438275"/>
                <a:gd name="connsiteY3" fmla="*/ 141116 h 1438275"/>
                <a:gd name="connsiteX4" fmla="*/ 1400273 w 1438275"/>
                <a:gd name="connsiteY4" fmla="*/ 39346 h 1438275"/>
                <a:gd name="connsiteX5" fmla="*/ 38001 w 1438275"/>
                <a:gd name="connsiteY5" fmla="*/ 39346 h 1438275"/>
                <a:gd name="connsiteX6" fmla="*/ 38001 w 1438275"/>
                <a:gd name="connsiteY6" fmla="*/ 1398927 h 1438275"/>
                <a:gd name="connsiteX7" fmla="*/ 1400273 w 1438275"/>
                <a:gd name="connsiteY7" fmla="*/ 1398927 h 1438275"/>
                <a:gd name="connsiteX8" fmla="*/ 1400273 w 1438275"/>
                <a:gd name="connsiteY8" fmla="*/ 1297158 h 1438275"/>
                <a:gd name="connsiteX9" fmla="*/ 1438275 w 1438275"/>
                <a:gd name="connsiteY9" fmla="*/ 1297158 h 1438275"/>
                <a:gd name="connsiteX10" fmla="*/ 1438275 w 1438275"/>
                <a:gd name="connsiteY10" fmla="*/ 1438275 h 1438275"/>
                <a:gd name="connsiteX11" fmla="*/ 0 w 1438275"/>
                <a:gd name="connsiteY11" fmla="*/ 1438275 h 1438275"/>
                <a:gd name="connsiteX12" fmla="*/ 0 w 1438275"/>
                <a:gd name="connsiteY12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8275" h="1438275">
                  <a:moveTo>
                    <a:pt x="0" y="0"/>
                  </a:moveTo>
                  <a:lnTo>
                    <a:pt x="1438275" y="0"/>
                  </a:lnTo>
                  <a:lnTo>
                    <a:pt x="1438275" y="141116"/>
                  </a:lnTo>
                  <a:lnTo>
                    <a:pt x="1400273" y="141116"/>
                  </a:lnTo>
                  <a:lnTo>
                    <a:pt x="1400273" y="39346"/>
                  </a:lnTo>
                  <a:lnTo>
                    <a:pt x="38001" y="39346"/>
                  </a:lnTo>
                  <a:lnTo>
                    <a:pt x="38001" y="1398927"/>
                  </a:lnTo>
                  <a:lnTo>
                    <a:pt x="1400273" y="1398927"/>
                  </a:lnTo>
                  <a:lnTo>
                    <a:pt x="1400273" y="1297158"/>
                  </a:lnTo>
                  <a:lnTo>
                    <a:pt x="1438275" y="1297158"/>
                  </a:lnTo>
                  <a:lnTo>
                    <a:pt x="1438275" y="1438275"/>
                  </a:lnTo>
                  <a:lnTo>
                    <a:pt x="0" y="1438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447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19438" y="923925"/>
            <a:ext cx="5953125" cy="5132004"/>
          </a:xfrm>
          <a:prstGeom prst="hexag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5400000">
            <a:off x="3119438" y="923925"/>
            <a:ext cx="5953125" cy="5132004"/>
          </a:xfrm>
          <a:prstGeom prst="hexag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41724" y="3028262"/>
            <a:ext cx="43085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THANKYOU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943350" y="3951592"/>
            <a:ext cx="4305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943350" y="3007929"/>
            <a:ext cx="4305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809626" y="2791838"/>
            <a:ext cx="627636" cy="627637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57000">
                  <a:schemeClr val="bg1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926307" y="3652331"/>
            <a:ext cx="1038225" cy="1038225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57000">
                  <a:schemeClr val="bg1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3126164" y="4261931"/>
            <a:ext cx="1038225" cy="1038225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57000">
                  <a:schemeClr val="bg1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7829059" y="1436648"/>
            <a:ext cx="590503" cy="590504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57000">
                  <a:schemeClr val="bg1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9764033" y="4409698"/>
            <a:ext cx="580118" cy="580119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57000">
                  <a:schemeClr val="bg1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9955045" y="1508039"/>
            <a:ext cx="1038225" cy="1038225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57000">
                  <a:schemeClr val="bg1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1531420" y="519131"/>
            <a:ext cx="1038225" cy="1038225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57000">
                  <a:schemeClr val="bg1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10225505" y="5017704"/>
            <a:ext cx="1038225" cy="1038225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57000">
                  <a:schemeClr val="bg1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964074" y="5301453"/>
            <a:ext cx="1038225" cy="1038225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57000">
                  <a:schemeClr val="bg1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6566494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"/>
                            </p:stCondLst>
                            <p:childTnLst>
                              <p:par>
                                <p:cTn id="31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8" grpId="0" animBg="1"/>
      <p:bldP spid="18" grpId="1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734" y="200024"/>
            <a:ext cx="4438649" cy="6657974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5545919" y="200024"/>
            <a:ext cx="354239" cy="6657976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16899" y="200025"/>
            <a:ext cx="4633676" cy="6657975"/>
          </a:xfrm>
          <a:prstGeom prst="rect">
            <a:avLst/>
          </a:prstGeom>
          <a:solidFill>
            <a:schemeClr val="bg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57200" y="1133475"/>
            <a:ext cx="5553075" cy="106680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81125" y="2362111"/>
            <a:ext cx="37052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身高</a:t>
            </a:r>
            <a:r>
              <a:rPr lang="zh-CN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166  </a:t>
            </a:r>
            <a:endParaRPr lang="en-US" altLang="zh-CN" sz="1600" kern="1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体重</a:t>
            </a:r>
            <a:r>
              <a:rPr lang="zh-CN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46kg  </a:t>
            </a:r>
            <a:endParaRPr lang="en-US" altLang="zh-CN" sz="1600" kern="1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性别</a:t>
            </a:r>
            <a:r>
              <a:rPr lang="zh-CN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：女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</a:t>
            </a:r>
            <a:endParaRPr lang="en-US" altLang="zh-CN" sz="1600" kern="1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出生</a:t>
            </a:r>
            <a:r>
              <a:rPr lang="zh-CN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年月：</a:t>
            </a:r>
            <a:r>
              <a:rPr lang="en-US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1989. 10. 10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 </a:t>
            </a:r>
            <a:endParaRPr lang="en-US" altLang="zh-CN" sz="1600" kern="1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</a:t>
            </a:r>
            <a:r>
              <a:rPr lang="zh-CN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：播音主持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 </a:t>
            </a:r>
            <a:endParaRPr lang="en-US" altLang="zh-CN" sz="1600" kern="1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籍贯：</a:t>
            </a:r>
            <a:r>
              <a:rPr lang="en-US" altLang="zh-CN" sz="1600" kern="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meiguo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</a:t>
            </a:r>
            <a:endParaRPr lang="en-US" altLang="zh-CN" sz="1600" kern="1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现</a:t>
            </a:r>
            <a:r>
              <a:rPr lang="zh-CN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居：北京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 </a:t>
            </a:r>
            <a:endParaRPr lang="en-US" altLang="zh-CN" sz="1600" kern="1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爱好</a:t>
            </a:r>
            <a:r>
              <a:rPr lang="zh-CN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：声乐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</a:t>
            </a:r>
            <a:endParaRPr lang="en-US" altLang="zh-CN" sz="1600" kern="1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600" kern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民族</a:t>
            </a:r>
            <a:r>
              <a:rPr lang="zh-CN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唱法（上海音乐学院声乐八级）</a:t>
            </a:r>
            <a:endParaRPr lang="zh-CN" altLang="zh-CN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25442" y="1482209"/>
            <a:ext cx="4416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个人资料：北京中英双语主持人</a:t>
            </a:r>
            <a:r>
              <a:rPr lang="en-US" altLang="zh-CN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--</a:t>
            </a:r>
            <a:r>
              <a:rPr lang="en-US" altLang="zh-CN" b="1" kern="1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ziaoz</a:t>
            </a:r>
            <a:r>
              <a:rPr lang="en-US" altLang="zh-CN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  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直角三角形 17"/>
          <p:cNvSpPr/>
          <p:nvPr/>
        </p:nvSpPr>
        <p:spPr>
          <a:xfrm rot="10800000">
            <a:off x="452673" y="2200275"/>
            <a:ext cx="464225" cy="867472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010274" y="5876297"/>
            <a:ext cx="2465512" cy="601604"/>
            <a:chOff x="691770" y="5867394"/>
            <a:chExt cx="2465512" cy="601604"/>
          </a:xfrm>
        </p:grpSpPr>
        <p:sp>
          <p:nvSpPr>
            <p:cNvPr id="21" name="矩形 20"/>
            <p:cNvSpPr/>
            <p:nvPr/>
          </p:nvSpPr>
          <p:spPr>
            <a:xfrm>
              <a:off x="861461" y="6014308"/>
              <a:ext cx="229582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spc="6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xiaoz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个人简介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en-US" sz="1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691770" y="5867394"/>
              <a:ext cx="496077" cy="601604"/>
            </a:xfrm>
            <a:custGeom>
              <a:avLst/>
              <a:gdLst>
                <a:gd name="connsiteX0" fmla="*/ 0 w 1438275"/>
                <a:gd name="connsiteY0" fmla="*/ 0 h 1438275"/>
                <a:gd name="connsiteX1" fmla="*/ 1438275 w 1438275"/>
                <a:gd name="connsiteY1" fmla="*/ 0 h 1438275"/>
                <a:gd name="connsiteX2" fmla="*/ 1438275 w 1438275"/>
                <a:gd name="connsiteY2" fmla="*/ 141116 h 1438275"/>
                <a:gd name="connsiteX3" fmla="*/ 1400273 w 1438275"/>
                <a:gd name="connsiteY3" fmla="*/ 141116 h 1438275"/>
                <a:gd name="connsiteX4" fmla="*/ 1400273 w 1438275"/>
                <a:gd name="connsiteY4" fmla="*/ 39346 h 1438275"/>
                <a:gd name="connsiteX5" fmla="*/ 38001 w 1438275"/>
                <a:gd name="connsiteY5" fmla="*/ 39346 h 1438275"/>
                <a:gd name="connsiteX6" fmla="*/ 38001 w 1438275"/>
                <a:gd name="connsiteY6" fmla="*/ 1398927 h 1438275"/>
                <a:gd name="connsiteX7" fmla="*/ 1400273 w 1438275"/>
                <a:gd name="connsiteY7" fmla="*/ 1398927 h 1438275"/>
                <a:gd name="connsiteX8" fmla="*/ 1400273 w 1438275"/>
                <a:gd name="connsiteY8" fmla="*/ 1297158 h 1438275"/>
                <a:gd name="connsiteX9" fmla="*/ 1438275 w 1438275"/>
                <a:gd name="connsiteY9" fmla="*/ 1297158 h 1438275"/>
                <a:gd name="connsiteX10" fmla="*/ 1438275 w 1438275"/>
                <a:gd name="connsiteY10" fmla="*/ 1438275 h 1438275"/>
                <a:gd name="connsiteX11" fmla="*/ 0 w 1438275"/>
                <a:gd name="connsiteY11" fmla="*/ 1438275 h 1438275"/>
                <a:gd name="connsiteX12" fmla="*/ 0 w 1438275"/>
                <a:gd name="connsiteY12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8275" h="1438275">
                  <a:moveTo>
                    <a:pt x="0" y="0"/>
                  </a:moveTo>
                  <a:lnTo>
                    <a:pt x="1438275" y="0"/>
                  </a:lnTo>
                  <a:lnTo>
                    <a:pt x="1438275" y="141116"/>
                  </a:lnTo>
                  <a:lnTo>
                    <a:pt x="1400273" y="141116"/>
                  </a:lnTo>
                  <a:lnTo>
                    <a:pt x="1400273" y="39346"/>
                  </a:lnTo>
                  <a:lnTo>
                    <a:pt x="38001" y="39346"/>
                  </a:lnTo>
                  <a:lnTo>
                    <a:pt x="38001" y="1398927"/>
                  </a:lnTo>
                  <a:lnTo>
                    <a:pt x="1400273" y="1398927"/>
                  </a:lnTo>
                  <a:lnTo>
                    <a:pt x="1400273" y="1297158"/>
                  </a:lnTo>
                  <a:lnTo>
                    <a:pt x="1438275" y="1297158"/>
                  </a:lnTo>
                  <a:lnTo>
                    <a:pt x="1438275" y="1438275"/>
                  </a:lnTo>
                  <a:lnTo>
                    <a:pt x="0" y="1438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10376037" y="1133475"/>
            <a:ext cx="1009650" cy="10096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0039350" y="1007177"/>
            <a:ext cx="485775" cy="485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50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7" grpId="0" animBg="1"/>
      <p:bldP spid="16" grpId="0" animBg="1"/>
      <p:bldP spid="14" grpId="0"/>
      <p:bldP spid="15" grpId="0"/>
      <p:bldP spid="18" grpId="0" animBg="1"/>
      <p:bldP spid="24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505450" y="0"/>
            <a:ext cx="4629150" cy="685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51211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819394" y="2296574"/>
            <a:ext cx="40195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描述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sym typeface="Lato Light" charset="0"/>
            </a:endParaRP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描述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sym typeface="Lato Light" charset="0"/>
            </a:endParaRP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sym typeface="Lato Light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51211" y="0"/>
            <a:ext cx="354239" cy="685800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365602" y="5876297"/>
            <a:ext cx="2530434" cy="601604"/>
            <a:chOff x="691770" y="5867394"/>
            <a:chExt cx="2530434" cy="601604"/>
          </a:xfrm>
        </p:grpSpPr>
        <p:sp>
          <p:nvSpPr>
            <p:cNvPr id="10" name="矩形 9"/>
            <p:cNvSpPr/>
            <p:nvPr/>
          </p:nvSpPr>
          <p:spPr>
            <a:xfrm>
              <a:off x="796539" y="6014308"/>
              <a:ext cx="24256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spc="6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xiaoz</a:t>
              </a:r>
              <a:r>
                <a:rPr lang="en-US" altLang="zh-CN" sz="14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 </a:t>
              </a:r>
              <a:r>
                <a:rPr lang="zh-CN" altLang="en-US" sz="1400" spc="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个人简介</a:t>
              </a:r>
              <a:r>
                <a:rPr lang="en-US" altLang="zh-CN" sz="14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en-US" sz="1400" spc="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91770" y="5867394"/>
              <a:ext cx="496077" cy="601604"/>
            </a:xfrm>
            <a:custGeom>
              <a:avLst/>
              <a:gdLst>
                <a:gd name="connsiteX0" fmla="*/ 0 w 1438275"/>
                <a:gd name="connsiteY0" fmla="*/ 0 h 1438275"/>
                <a:gd name="connsiteX1" fmla="*/ 1438275 w 1438275"/>
                <a:gd name="connsiteY1" fmla="*/ 0 h 1438275"/>
                <a:gd name="connsiteX2" fmla="*/ 1438275 w 1438275"/>
                <a:gd name="connsiteY2" fmla="*/ 141116 h 1438275"/>
                <a:gd name="connsiteX3" fmla="*/ 1400273 w 1438275"/>
                <a:gd name="connsiteY3" fmla="*/ 141116 h 1438275"/>
                <a:gd name="connsiteX4" fmla="*/ 1400273 w 1438275"/>
                <a:gd name="connsiteY4" fmla="*/ 39346 h 1438275"/>
                <a:gd name="connsiteX5" fmla="*/ 38001 w 1438275"/>
                <a:gd name="connsiteY5" fmla="*/ 39346 h 1438275"/>
                <a:gd name="connsiteX6" fmla="*/ 38001 w 1438275"/>
                <a:gd name="connsiteY6" fmla="*/ 1398927 h 1438275"/>
                <a:gd name="connsiteX7" fmla="*/ 1400273 w 1438275"/>
                <a:gd name="connsiteY7" fmla="*/ 1398927 h 1438275"/>
                <a:gd name="connsiteX8" fmla="*/ 1400273 w 1438275"/>
                <a:gd name="connsiteY8" fmla="*/ 1297158 h 1438275"/>
                <a:gd name="connsiteX9" fmla="*/ 1438275 w 1438275"/>
                <a:gd name="connsiteY9" fmla="*/ 1297158 h 1438275"/>
                <a:gd name="connsiteX10" fmla="*/ 1438275 w 1438275"/>
                <a:gd name="connsiteY10" fmla="*/ 1438275 h 1438275"/>
                <a:gd name="connsiteX11" fmla="*/ 0 w 1438275"/>
                <a:gd name="connsiteY11" fmla="*/ 1438275 h 1438275"/>
                <a:gd name="connsiteX12" fmla="*/ 0 w 1438275"/>
                <a:gd name="connsiteY12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8275" h="1438275">
                  <a:moveTo>
                    <a:pt x="0" y="0"/>
                  </a:moveTo>
                  <a:lnTo>
                    <a:pt x="1438275" y="0"/>
                  </a:lnTo>
                  <a:lnTo>
                    <a:pt x="1438275" y="141116"/>
                  </a:lnTo>
                  <a:lnTo>
                    <a:pt x="1400273" y="141116"/>
                  </a:lnTo>
                  <a:lnTo>
                    <a:pt x="1400273" y="39346"/>
                  </a:lnTo>
                  <a:lnTo>
                    <a:pt x="38001" y="39346"/>
                  </a:lnTo>
                  <a:lnTo>
                    <a:pt x="38001" y="1398927"/>
                  </a:lnTo>
                  <a:lnTo>
                    <a:pt x="1400273" y="1398927"/>
                  </a:lnTo>
                  <a:lnTo>
                    <a:pt x="1400273" y="1297158"/>
                  </a:lnTo>
                  <a:lnTo>
                    <a:pt x="1438275" y="1297158"/>
                  </a:lnTo>
                  <a:lnTo>
                    <a:pt x="1438275" y="1438275"/>
                  </a:lnTo>
                  <a:lnTo>
                    <a:pt x="0" y="1438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9647011" y="5321338"/>
            <a:ext cx="1009650" cy="10096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285186" y="5195040"/>
            <a:ext cx="485775" cy="485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3974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766858" y="441864"/>
            <a:ext cx="9105900" cy="5282662"/>
          </a:xfrm>
          <a:prstGeom prst="rect">
            <a:avLst/>
          </a:prstGeom>
          <a:solidFill>
            <a:schemeClr val="tx1">
              <a:alpha val="1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149646" y="1285557"/>
            <a:ext cx="3393779" cy="3393779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242555" y="1378466"/>
            <a:ext cx="3207961" cy="3207961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445" y="1458143"/>
            <a:ext cx="3036180" cy="3048607"/>
          </a:xfrm>
          <a:prstGeom prst="ellipse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1242555" y="1378466"/>
            <a:ext cx="3219871" cy="3168124"/>
            <a:chOff x="1242555" y="1378466"/>
            <a:chExt cx="3219871" cy="3168124"/>
          </a:xfrm>
        </p:grpSpPr>
        <p:sp>
          <p:nvSpPr>
            <p:cNvPr id="7" name="椭圆 6"/>
            <p:cNvSpPr/>
            <p:nvPr/>
          </p:nvSpPr>
          <p:spPr>
            <a:xfrm>
              <a:off x="3700274" y="1378466"/>
              <a:ext cx="762152" cy="762152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319198" y="1612341"/>
              <a:ext cx="294400" cy="294400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623631" y="3784438"/>
              <a:ext cx="762152" cy="762152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242555" y="4018313"/>
              <a:ext cx="294400" cy="294400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49646" y="5876297"/>
            <a:ext cx="2530434" cy="601604"/>
            <a:chOff x="691770" y="5867394"/>
            <a:chExt cx="2530434" cy="601604"/>
          </a:xfrm>
        </p:grpSpPr>
        <p:sp>
          <p:nvSpPr>
            <p:cNvPr id="13" name="矩形 12"/>
            <p:cNvSpPr/>
            <p:nvPr/>
          </p:nvSpPr>
          <p:spPr>
            <a:xfrm>
              <a:off x="796539" y="6014308"/>
              <a:ext cx="24256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spc="6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xiaoz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 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个人简介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en-US" sz="1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91770" y="5867394"/>
              <a:ext cx="496077" cy="601604"/>
            </a:xfrm>
            <a:custGeom>
              <a:avLst/>
              <a:gdLst>
                <a:gd name="connsiteX0" fmla="*/ 0 w 1438275"/>
                <a:gd name="connsiteY0" fmla="*/ 0 h 1438275"/>
                <a:gd name="connsiteX1" fmla="*/ 1438275 w 1438275"/>
                <a:gd name="connsiteY1" fmla="*/ 0 h 1438275"/>
                <a:gd name="connsiteX2" fmla="*/ 1438275 w 1438275"/>
                <a:gd name="connsiteY2" fmla="*/ 141116 h 1438275"/>
                <a:gd name="connsiteX3" fmla="*/ 1400273 w 1438275"/>
                <a:gd name="connsiteY3" fmla="*/ 141116 h 1438275"/>
                <a:gd name="connsiteX4" fmla="*/ 1400273 w 1438275"/>
                <a:gd name="connsiteY4" fmla="*/ 39346 h 1438275"/>
                <a:gd name="connsiteX5" fmla="*/ 38001 w 1438275"/>
                <a:gd name="connsiteY5" fmla="*/ 39346 h 1438275"/>
                <a:gd name="connsiteX6" fmla="*/ 38001 w 1438275"/>
                <a:gd name="connsiteY6" fmla="*/ 1398927 h 1438275"/>
                <a:gd name="connsiteX7" fmla="*/ 1400273 w 1438275"/>
                <a:gd name="connsiteY7" fmla="*/ 1398927 h 1438275"/>
                <a:gd name="connsiteX8" fmla="*/ 1400273 w 1438275"/>
                <a:gd name="connsiteY8" fmla="*/ 1297158 h 1438275"/>
                <a:gd name="connsiteX9" fmla="*/ 1438275 w 1438275"/>
                <a:gd name="connsiteY9" fmla="*/ 1297158 h 1438275"/>
                <a:gd name="connsiteX10" fmla="*/ 1438275 w 1438275"/>
                <a:gd name="connsiteY10" fmla="*/ 1438275 h 1438275"/>
                <a:gd name="connsiteX11" fmla="*/ 0 w 1438275"/>
                <a:gd name="connsiteY11" fmla="*/ 1438275 h 1438275"/>
                <a:gd name="connsiteX12" fmla="*/ 0 w 1438275"/>
                <a:gd name="connsiteY12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8275" h="1438275">
                  <a:moveTo>
                    <a:pt x="0" y="0"/>
                  </a:moveTo>
                  <a:lnTo>
                    <a:pt x="1438275" y="0"/>
                  </a:lnTo>
                  <a:lnTo>
                    <a:pt x="1438275" y="141116"/>
                  </a:lnTo>
                  <a:lnTo>
                    <a:pt x="1400273" y="141116"/>
                  </a:lnTo>
                  <a:lnTo>
                    <a:pt x="1400273" y="39346"/>
                  </a:lnTo>
                  <a:lnTo>
                    <a:pt x="38001" y="39346"/>
                  </a:lnTo>
                  <a:lnTo>
                    <a:pt x="38001" y="1398927"/>
                  </a:lnTo>
                  <a:lnTo>
                    <a:pt x="1400273" y="1398927"/>
                  </a:lnTo>
                  <a:lnTo>
                    <a:pt x="1400273" y="1297158"/>
                  </a:lnTo>
                  <a:lnTo>
                    <a:pt x="1438275" y="1297158"/>
                  </a:lnTo>
                  <a:lnTo>
                    <a:pt x="1438275" y="1438275"/>
                  </a:lnTo>
                  <a:lnTo>
                    <a:pt x="0" y="1438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5021776" y="1433907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16" name="矩形 15"/>
          <p:cNvSpPr/>
          <p:nvPr/>
        </p:nvSpPr>
        <p:spPr>
          <a:xfrm>
            <a:off x="5021776" y="2009098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17" name="矩形 16"/>
          <p:cNvSpPr/>
          <p:nvPr/>
        </p:nvSpPr>
        <p:spPr>
          <a:xfrm>
            <a:off x="5021776" y="2584289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18" name="矩形 17"/>
          <p:cNvSpPr/>
          <p:nvPr/>
        </p:nvSpPr>
        <p:spPr>
          <a:xfrm>
            <a:off x="5021776" y="3159480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19" name="矩形 18"/>
          <p:cNvSpPr/>
          <p:nvPr/>
        </p:nvSpPr>
        <p:spPr>
          <a:xfrm>
            <a:off x="5021776" y="3734671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20" name="矩形 19"/>
          <p:cNvSpPr/>
          <p:nvPr/>
        </p:nvSpPr>
        <p:spPr>
          <a:xfrm>
            <a:off x="5021776" y="4309860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22" name="矩形 21"/>
          <p:cNvSpPr/>
          <p:nvPr/>
        </p:nvSpPr>
        <p:spPr>
          <a:xfrm>
            <a:off x="10441500" y="5137812"/>
            <a:ext cx="1009650" cy="10096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1079675" y="5011514"/>
            <a:ext cx="485775" cy="485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227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766858" y="441864"/>
            <a:ext cx="9105900" cy="5282662"/>
          </a:xfrm>
          <a:prstGeom prst="rect">
            <a:avLst/>
          </a:prstGeom>
          <a:solidFill>
            <a:schemeClr val="tx1">
              <a:alpha val="1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149646" y="5876297"/>
            <a:ext cx="2530434" cy="601604"/>
            <a:chOff x="691770" y="5867394"/>
            <a:chExt cx="2530434" cy="601604"/>
          </a:xfrm>
        </p:grpSpPr>
        <p:sp>
          <p:nvSpPr>
            <p:cNvPr id="13" name="矩形 12"/>
            <p:cNvSpPr/>
            <p:nvPr/>
          </p:nvSpPr>
          <p:spPr>
            <a:xfrm>
              <a:off x="796539" y="6014308"/>
              <a:ext cx="24256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spc="6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xiaoz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 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个人简介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en-US" sz="1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91770" y="5867394"/>
              <a:ext cx="496077" cy="601604"/>
            </a:xfrm>
            <a:custGeom>
              <a:avLst/>
              <a:gdLst>
                <a:gd name="connsiteX0" fmla="*/ 0 w 1438275"/>
                <a:gd name="connsiteY0" fmla="*/ 0 h 1438275"/>
                <a:gd name="connsiteX1" fmla="*/ 1438275 w 1438275"/>
                <a:gd name="connsiteY1" fmla="*/ 0 h 1438275"/>
                <a:gd name="connsiteX2" fmla="*/ 1438275 w 1438275"/>
                <a:gd name="connsiteY2" fmla="*/ 141116 h 1438275"/>
                <a:gd name="connsiteX3" fmla="*/ 1400273 w 1438275"/>
                <a:gd name="connsiteY3" fmla="*/ 141116 h 1438275"/>
                <a:gd name="connsiteX4" fmla="*/ 1400273 w 1438275"/>
                <a:gd name="connsiteY4" fmla="*/ 39346 h 1438275"/>
                <a:gd name="connsiteX5" fmla="*/ 38001 w 1438275"/>
                <a:gd name="connsiteY5" fmla="*/ 39346 h 1438275"/>
                <a:gd name="connsiteX6" fmla="*/ 38001 w 1438275"/>
                <a:gd name="connsiteY6" fmla="*/ 1398927 h 1438275"/>
                <a:gd name="connsiteX7" fmla="*/ 1400273 w 1438275"/>
                <a:gd name="connsiteY7" fmla="*/ 1398927 h 1438275"/>
                <a:gd name="connsiteX8" fmla="*/ 1400273 w 1438275"/>
                <a:gd name="connsiteY8" fmla="*/ 1297158 h 1438275"/>
                <a:gd name="connsiteX9" fmla="*/ 1438275 w 1438275"/>
                <a:gd name="connsiteY9" fmla="*/ 1297158 h 1438275"/>
                <a:gd name="connsiteX10" fmla="*/ 1438275 w 1438275"/>
                <a:gd name="connsiteY10" fmla="*/ 1438275 h 1438275"/>
                <a:gd name="connsiteX11" fmla="*/ 0 w 1438275"/>
                <a:gd name="connsiteY11" fmla="*/ 1438275 h 1438275"/>
                <a:gd name="connsiteX12" fmla="*/ 0 w 1438275"/>
                <a:gd name="connsiteY12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8275" h="1438275">
                  <a:moveTo>
                    <a:pt x="0" y="0"/>
                  </a:moveTo>
                  <a:lnTo>
                    <a:pt x="1438275" y="0"/>
                  </a:lnTo>
                  <a:lnTo>
                    <a:pt x="1438275" y="141116"/>
                  </a:lnTo>
                  <a:lnTo>
                    <a:pt x="1400273" y="141116"/>
                  </a:lnTo>
                  <a:lnTo>
                    <a:pt x="1400273" y="39346"/>
                  </a:lnTo>
                  <a:lnTo>
                    <a:pt x="38001" y="39346"/>
                  </a:lnTo>
                  <a:lnTo>
                    <a:pt x="38001" y="1398927"/>
                  </a:lnTo>
                  <a:lnTo>
                    <a:pt x="1400273" y="1398927"/>
                  </a:lnTo>
                  <a:lnTo>
                    <a:pt x="1400273" y="1297158"/>
                  </a:lnTo>
                  <a:lnTo>
                    <a:pt x="1438275" y="1297158"/>
                  </a:lnTo>
                  <a:lnTo>
                    <a:pt x="1438275" y="1438275"/>
                  </a:lnTo>
                  <a:lnTo>
                    <a:pt x="0" y="1438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5021776" y="1461339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16" name="矩形 15"/>
          <p:cNvSpPr/>
          <p:nvPr/>
        </p:nvSpPr>
        <p:spPr>
          <a:xfrm>
            <a:off x="5021776" y="2036530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17" name="矩形 16"/>
          <p:cNvSpPr/>
          <p:nvPr/>
        </p:nvSpPr>
        <p:spPr>
          <a:xfrm>
            <a:off x="5021776" y="2611721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18" name="矩形 17"/>
          <p:cNvSpPr/>
          <p:nvPr/>
        </p:nvSpPr>
        <p:spPr>
          <a:xfrm>
            <a:off x="5021776" y="3186912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19" name="矩形 18"/>
          <p:cNvSpPr/>
          <p:nvPr/>
        </p:nvSpPr>
        <p:spPr>
          <a:xfrm>
            <a:off x="5021776" y="3762103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20" name="矩形 19"/>
          <p:cNvSpPr/>
          <p:nvPr/>
        </p:nvSpPr>
        <p:spPr>
          <a:xfrm>
            <a:off x="5021776" y="4410444"/>
            <a:ext cx="5951023" cy="361637"/>
          </a:xfrm>
          <a:prstGeom prst="rect">
            <a:avLst/>
          </a:prstGeom>
          <a:solidFill>
            <a:schemeClr val="tx1">
              <a:lumMod val="95000"/>
              <a:lumOff val="5000"/>
              <a:alpha val="4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Lato Light" charset="0"/>
              </a:rPr>
              <a:t>此处添加详细文本描述</a:t>
            </a:r>
          </a:p>
        </p:txBody>
      </p:sp>
      <p:sp>
        <p:nvSpPr>
          <p:cNvPr id="22" name="矩形 21"/>
          <p:cNvSpPr/>
          <p:nvPr/>
        </p:nvSpPr>
        <p:spPr>
          <a:xfrm>
            <a:off x="10441500" y="5137812"/>
            <a:ext cx="1009650" cy="10096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1079675" y="5011514"/>
            <a:ext cx="485775" cy="485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149646" y="1285557"/>
            <a:ext cx="3393779" cy="3393779"/>
            <a:chOff x="1149646" y="1285557"/>
            <a:chExt cx="3393779" cy="3393779"/>
          </a:xfrm>
        </p:grpSpPr>
        <p:sp>
          <p:nvSpPr>
            <p:cNvPr id="6" name="椭圆 5"/>
            <p:cNvSpPr/>
            <p:nvPr/>
          </p:nvSpPr>
          <p:spPr>
            <a:xfrm>
              <a:off x="1149646" y="1285557"/>
              <a:ext cx="3393779" cy="3393779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242556" y="1378467"/>
              <a:ext cx="3207961" cy="3207961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2" y="1641459"/>
              <a:ext cx="2683666" cy="2694649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7" name="椭圆 6"/>
            <p:cNvSpPr/>
            <p:nvPr/>
          </p:nvSpPr>
          <p:spPr>
            <a:xfrm>
              <a:off x="3700274" y="1378466"/>
              <a:ext cx="762152" cy="762152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319198" y="1612341"/>
              <a:ext cx="294400" cy="294400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623631" y="3784438"/>
              <a:ext cx="762152" cy="762152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242555" y="4018313"/>
              <a:ext cx="294400" cy="294400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5242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>
            <a:off x="0" y="336577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0" y="3365770"/>
            <a:ext cx="12192000" cy="349223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149646" y="5323847"/>
            <a:ext cx="2530434" cy="601604"/>
            <a:chOff x="691770" y="5867394"/>
            <a:chExt cx="2530434" cy="601604"/>
          </a:xfrm>
        </p:grpSpPr>
        <p:sp>
          <p:nvSpPr>
            <p:cNvPr id="9" name="矩形 8"/>
            <p:cNvSpPr/>
            <p:nvPr/>
          </p:nvSpPr>
          <p:spPr>
            <a:xfrm>
              <a:off x="796539" y="6014308"/>
              <a:ext cx="24256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spc="6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xiaoz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 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个人简介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en-US" sz="1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91770" y="5867394"/>
              <a:ext cx="496077" cy="601604"/>
            </a:xfrm>
            <a:custGeom>
              <a:avLst/>
              <a:gdLst>
                <a:gd name="connsiteX0" fmla="*/ 0 w 1438275"/>
                <a:gd name="connsiteY0" fmla="*/ 0 h 1438275"/>
                <a:gd name="connsiteX1" fmla="*/ 1438275 w 1438275"/>
                <a:gd name="connsiteY1" fmla="*/ 0 h 1438275"/>
                <a:gd name="connsiteX2" fmla="*/ 1438275 w 1438275"/>
                <a:gd name="connsiteY2" fmla="*/ 141116 h 1438275"/>
                <a:gd name="connsiteX3" fmla="*/ 1400273 w 1438275"/>
                <a:gd name="connsiteY3" fmla="*/ 141116 h 1438275"/>
                <a:gd name="connsiteX4" fmla="*/ 1400273 w 1438275"/>
                <a:gd name="connsiteY4" fmla="*/ 39346 h 1438275"/>
                <a:gd name="connsiteX5" fmla="*/ 38001 w 1438275"/>
                <a:gd name="connsiteY5" fmla="*/ 39346 h 1438275"/>
                <a:gd name="connsiteX6" fmla="*/ 38001 w 1438275"/>
                <a:gd name="connsiteY6" fmla="*/ 1398927 h 1438275"/>
                <a:gd name="connsiteX7" fmla="*/ 1400273 w 1438275"/>
                <a:gd name="connsiteY7" fmla="*/ 1398927 h 1438275"/>
                <a:gd name="connsiteX8" fmla="*/ 1400273 w 1438275"/>
                <a:gd name="connsiteY8" fmla="*/ 1297158 h 1438275"/>
                <a:gd name="connsiteX9" fmla="*/ 1438275 w 1438275"/>
                <a:gd name="connsiteY9" fmla="*/ 1297158 h 1438275"/>
                <a:gd name="connsiteX10" fmla="*/ 1438275 w 1438275"/>
                <a:gd name="connsiteY10" fmla="*/ 1438275 h 1438275"/>
                <a:gd name="connsiteX11" fmla="*/ 0 w 1438275"/>
                <a:gd name="connsiteY11" fmla="*/ 1438275 h 1438275"/>
                <a:gd name="connsiteX12" fmla="*/ 0 w 1438275"/>
                <a:gd name="connsiteY12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8275" h="1438275">
                  <a:moveTo>
                    <a:pt x="0" y="0"/>
                  </a:moveTo>
                  <a:lnTo>
                    <a:pt x="1438275" y="0"/>
                  </a:lnTo>
                  <a:lnTo>
                    <a:pt x="1438275" y="141116"/>
                  </a:lnTo>
                  <a:lnTo>
                    <a:pt x="1400273" y="141116"/>
                  </a:lnTo>
                  <a:lnTo>
                    <a:pt x="1400273" y="39346"/>
                  </a:lnTo>
                  <a:lnTo>
                    <a:pt x="38001" y="39346"/>
                  </a:lnTo>
                  <a:lnTo>
                    <a:pt x="38001" y="1398927"/>
                  </a:lnTo>
                  <a:lnTo>
                    <a:pt x="1400273" y="1398927"/>
                  </a:lnTo>
                  <a:lnTo>
                    <a:pt x="1400273" y="1297158"/>
                  </a:lnTo>
                  <a:lnTo>
                    <a:pt x="1438275" y="1297158"/>
                  </a:lnTo>
                  <a:lnTo>
                    <a:pt x="1438275" y="1438275"/>
                  </a:lnTo>
                  <a:lnTo>
                    <a:pt x="0" y="1438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428" y="1762126"/>
            <a:ext cx="1844774" cy="2582684"/>
          </a:xfrm>
          <a:prstGeom prst="rect">
            <a:avLst/>
          </a:prstGeom>
          <a:effectLst>
            <a:reflection stA="45000" endPos="46000" dir="5400000" sy="-100000" algn="bl" rotWithShape="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032" y="1762126"/>
            <a:ext cx="1925935" cy="2582684"/>
          </a:xfrm>
          <a:prstGeom prst="rect">
            <a:avLst/>
          </a:prstGeom>
          <a:effectLst>
            <a:reflection stA="45000" endPos="46000" dir="5400000" sy="-100000" algn="bl" rotWithShape="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9" y="1762126"/>
            <a:ext cx="1721789" cy="2582684"/>
          </a:xfrm>
          <a:prstGeom prst="rect">
            <a:avLst/>
          </a:prstGeom>
          <a:effectLst>
            <a:reflection stA="45000" endPos="46000" dir="5400000" sy="-100000" algn="bl" rotWithShape="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797" y="1762126"/>
            <a:ext cx="1723704" cy="2582684"/>
          </a:xfrm>
          <a:prstGeom prst="rect">
            <a:avLst/>
          </a:prstGeom>
          <a:effectLst>
            <a:reflection stA="45000" endPos="46000" dir="5400000" sy="-100000" algn="bl" rotWithShape="0"/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331" y="1762126"/>
            <a:ext cx="1723704" cy="2582684"/>
          </a:xfrm>
          <a:prstGeom prst="rect">
            <a:avLst/>
          </a:prstGeom>
          <a:effectLst>
            <a:reflection stA="45000" endPos="46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526458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336577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0" y="3365770"/>
            <a:ext cx="12192000" cy="349223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784" y="1412510"/>
            <a:ext cx="6250431" cy="3906518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149646" y="5876297"/>
            <a:ext cx="2530434" cy="601604"/>
            <a:chOff x="691770" y="5867394"/>
            <a:chExt cx="2530434" cy="601604"/>
          </a:xfrm>
        </p:grpSpPr>
        <p:sp>
          <p:nvSpPr>
            <p:cNvPr id="9" name="矩形 8"/>
            <p:cNvSpPr/>
            <p:nvPr/>
          </p:nvSpPr>
          <p:spPr>
            <a:xfrm>
              <a:off x="796539" y="6014308"/>
              <a:ext cx="24256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spc="6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xiaoz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 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个人简介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en-US" sz="1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91770" y="5867394"/>
              <a:ext cx="496077" cy="601604"/>
            </a:xfrm>
            <a:custGeom>
              <a:avLst/>
              <a:gdLst>
                <a:gd name="connsiteX0" fmla="*/ 0 w 1438275"/>
                <a:gd name="connsiteY0" fmla="*/ 0 h 1438275"/>
                <a:gd name="connsiteX1" fmla="*/ 1438275 w 1438275"/>
                <a:gd name="connsiteY1" fmla="*/ 0 h 1438275"/>
                <a:gd name="connsiteX2" fmla="*/ 1438275 w 1438275"/>
                <a:gd name="connsiteY2" fmla="*/ 141116 h 1438275"/>
                <a:gd name="connsiteX3" fmla="*/ 1400273 w 1438275"/>
                <a:gd name="connsiteY3" fmla="*/ 141116 h 1438275"/>
                <a:gd name="connsiteX4" fmla="*/ 1400273 w 1438275"/>
                <a:gd name="connsiteY4" fmla="*/ 39346 h 1438275"/>
                <a:gd name="connsiteX5" fmla="*/ 38001 w 1438275"/>
                <a:gd name="connsiteY5" fmla="*/ 39346 h 1438275"/>
                <a:gd name="connsiteX6" fmla="*/ 38001 w 1438275"/>
                <a:gd name="connsiteY6" fmla="*/ 1398927 h 1438275"/>
                <a:gd name="connsiteX7" fmla="*/ 1400273 w 1438275"/>
                <a:gd name="connsiteY7" fmla="*/ 1398927 h 1438275"/>
                <a:gd name="connsiteX8" fmla="*/ 1400273 w 1438275"/>
                <a:gd name="connsiteY8" fmla="*/ 1297158 h 1438275"/>
                <a:gd name="connsiteX9" fmla="*/ 1438275 w 1438275"/>
                <a:gd name="connsiteY9" fmla="*/ 1297158 h 1438275"/>
                <a:gd name="connsiteX10" fmla="*/ 1438275 w 1438275"/>
                <a:gd name="connsiteY10" fmla="*/ 1438275 h 1438275"/>
                <a:gd name="connsiteX11" fmla="*/ 0 w 1438275"/>
                <a:gd name="connsiteY11" fmla="*/ 1438275 h 1438275"/>
                <a:gd name="connsiteX12" fmla="*/ 0 w 1438275"/>
                <a:gd name="connsiteY12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8275" h="1438275">
                  <a:moveTo>
                    <a:pt x="0" y="0"/>
                  </a:moveTo>
                  <a:lnTo>
                    <a:pt x="1438275" y="0"/>
                  </a:lnTo>
                  <a:lnTo>
                    <a:pt x="1438275" y="141116"/>
                  </a:lnTo>
                  <a:lnTo>
                    <a:pt x="1400273" y="141116"/>
                  </a:lnTo>
                  <a:lnTo>
                    <a:pt x="1400273" y="39346"/>
                  </a:lnTo>
                  <a:lnTo>
                    <a:pt x="38001" y="39346"/>
                  </a:lnTo>
                  <a:lnTo>
                    <a:pt x="38001" y="1398927"/>
                  </a:lnTo>
                  <a:lnTo>
                    <a:pt x="1400273" y="1398927"/>
                  </a:lnTo>
                  <a:lnTo>
                    <a:pt x="1400273" y="1297158"/>
                  </a:lnTo>
                  <a:lnTo>
                    <a:pt x="1438275" y="1297158"/>
                  </a:lnTo>
                  <a:lnTo>
                    <a:pt x="1438275" y="1438275"/>
                  </a:lnTo>
                  <a:lnTo>
                    <a:pt x="0" y="1438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94331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0" y="336577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0" y="3365770"/>
            <a:ext cx="12192000" cy="349223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74823" y="5111885"/>
            <a:ext cx="2530434" cy="601604"/>
            <a:chOff x="691770" y="5867394"/>
            <a:chExt cx="2530434" cy="601604"/>
          </a:xfrm>
        </p:grpSpPr>
        <p:sp>
          <p:nvSpPr>
            <p:cNvPr id="10" name="矩形 9"/>
            <p:cNvSpPr/>
            <p:nvPr/>
          </p:nvSpPr>
          <p:spPr>
            <a:xfrm>
              <a:off x="796539" y="6014308"/>
              <a:ext cx="24256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spc="6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xiaoz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 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个人简介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en-US" sz="1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91770" y="5867394"/>
              <a:ext cx="496077" cy="601604"/>
            </a:xfrm>
            <a:custGeom>
              <a:avLst/>
              <a:gdLst>
                <a:gd name="connsiteX0" fmla="*/ 0 w 1438275"/>
                <a:gd name="connsiteY0" fmla="*/ 0 h 1438275"/>
                <a:gd name="connsiteX1" fmla="*/ 1438275 w 1438275"/>
                <a:gd name="connsiteY1" fmla="*/ 0 h 1438275"/>
                <a:gd name="connsiteX2" fmla="*/ 1438275 w 1438275"/>
                <a:gd name="connsiteY2" fmla="*/ 141116 h 1438275"/>
                <a:gd name="connsiteX3" fmla="*/ 1400273 w 1438275"/>
                <a:gd name="connsiteY3" fmla="*/ 141116 h 1438275"/>
                <a:gd name="connsiteX4" fmla="*/ 1400273 w 1438275"/>
                <a:gd name="connsiteY4" fmla="*/ 39346 h 1438275"/>
                <a:gd name="connsiteX5" fmla="*/ 38001 w 1438275"/>
                <a:gd name="connsiteY5" fmla="*/ 39346 h 1438275"/>
                <a:gd name="connsiteX6" fmla="*/ 38001 w 1438275"/>
                <a:gd name="connsiteY6" fmla="*/ 1398927 h 1438275"/>
                <a:gd name="connsiteX7" fmla="*/ 1400273 w 1438275"/>
                <a:gd name="connsiteY7" fmla="*/ 1398927 h 1438275"/>
                <a:gd name="connsiteX8" fmla="*/ 1400273 w 1438275"/>
                <a:gd name="connsiteY8" fmla="*/ 1297158 h 1438275"/>
                <a:gd name="connsiteX9" fmla="*/ 1438275 w 1438275"/>
                <a:gd name="connsiteY9" fmla="*/ 1297158 h 1438275"/>
                <a:gd name="connsiteX10" fmla="*/ 1438275 w 1438275"/>
                <a:gd name="connsiteY10" fmla="*/ 1438275 h 1438275"/>
                <a:gd name="connsiteX11" fmla="*/ 0 w 1438275"/>
                <a:gd name="connsiteY11" fmla="*/ 1438275 h 1438275"/>
                <a:gd name="connsiteX12" fmla="*/ 0 w 1438275"/>
                <a:gd name="connsiteY12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8275" h="1438275">
                  <a:moveTo>
                    <a:pt x="0" y="0"/>
                  </a:moveTo>
                  <a:lnTo>
                    <a:pt x="1438275" y="0"/>
                  </a:lnTo>
                  <a:lnTo>
                    <a:pt x="1438275" y="141116"/>
                  </a:lnTo>
                  <a:lnTo>
                    <a:pt x="1400273" y="141116"/>
                  </a:lnTo>
                  <a:lnTo>
                    <a:pt x="1400273" y="39346"/>
                  </a:lnTo>
                  <a:lnTo>
                    <a:pt x="38001" y="39346"/>
                  </a:lnTo>
                  <a:lnTo>
                    <a:pt x="38001" y="1398927"/>
                  </a:lnTo>
                  <a:lnTo>
                    <a:pt x="1400273" y="1398927"/>
                  </a:lnTo>
                  <a:lnTo>
                    <a:pt x="1400273" y="1297158"/>
                  </a:lnTo>
                  <a:lnTo>
                    <a:pt x="1438275" y="1297158"/>
                  </a:lnTo>
                  <a:lnTo>
                    <a:pt x="1438275" y="1438275"/>
                  </a:lnTo>
                  <a:lnTo>
                    <a:pt x="0" y="1438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967" y="560616"/>
            <a:ext cx="3614962" cy="5422443"/>
          </a:xfrm>
          <a:prstGeom prst="rect">
            <a:avLst/>
          </a:prstGeom>
          <a:effectLst>
            <a:reflection stA="45000" endPos="7000" dir="5400000" sy="-100000" algn="bl" rotWithShape="0"/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931" y="821618"/>
            <a:ext cx="3265145" cy="4900439"/>
          </a:xfrm>
          <a:prstGeom prst="rect">
            <a:avLst/>
          </a:prstGeom>
          <a:effectLst>
            <a:reflection stA="45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827572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873416" y="1150706"/>
            <a:ext cx="5787773" cy="4430944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812" y="1150706"/>
            <a:ext cx="3342604" cy="4430944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5781340" y="2450465"/>
            <a:ext cx="3971925" cy="2206626"/>
            <a:chOff x="5781340" y="2450465"/>
            <a:chExt cx="3971925" cy="2206626"/>
          </a:xfrm>
        </p:grpSpPr>
        <p:grpSp>
          <p:nvGrpSpPr>
            <p:cNvPr id="15" name="组合 14"/>
            <p:cNvGrpSpPr/>
            <p:nvPr/>
          </p:nvGrpSpPr>
          <p:grpSpPr>
            <a:xfrm>
              <a:off x="5781340" y="2450465"/>
              <a:ext cx="3971925" cy="986818"/>
              <a:chOff x="4876800" y="2964815"/>
              <a:chExt cx="3971925" cy="986818"/>
            </a:xfrm>
          </p:grpSpPr>
          <p:sp>
            <p:nvSpPr>
              <p:cNvPr id="10" name="KSO_Shape"/>
              <p:cNvSpPr>
                <a:spLocks/>
              </p:cNvSpPr>
              <p:nvPr/>
            </p:nvSpPr>
            <p:spPr bwMode="auto">
              <a:xfrm>
                <a:off x="4876800" y="2964815"/>
                <a:ext cx="457200" cy="327660"/>
              </a:xfrm>
              <a:custGeom>
                <a:avLst/>
                <a:gdLst>
                  <a:gd name="T0" fmla="*/ 134077 w 5868"/>
                  <a:gd name="T1" fmla="*/ 590892 h 4208"/>
                  <a:gd name="T2" fmla="*/ 192837 w 5868"/>
                  <a:gd name="T3" fmla="*/ 596084 h 4208"/>
                  <a:gd name="T4" fmla="*/ 512935 w 5868"/>
                  <a:gd name="T5" fmla="*/ 497764 h 4208"/>
                  <a:gd name="T6" fmla="*/ 530465 w 5868"/>
                  <a:gd name="T7" fmla="*/ 456230 h 4208"/>
                  <a:gd name="T8" fmla="*/ 704473 w 5868"/>
                  <a:gd name="T9" fmla="*/ 239797 h 4208"/>
                  <a:gd name="T10" fmla="*/ 980744 w 5868"/>
                  <a:gd name="T11" fmla="*/ 212215 h 4208"/>
                  <a:gd name="T12" fmla="*/ 1253119 w 5868"/>
                  <a:gd name="T13" fmla="*/ 253750 h 4208"/>
                  <a:gd name="T14" fmla="*/ 1374859 w 5868"/>
                  <a:gd name="T15" fmla="*/ 461746 h 4208"/>
                  <a:gd name="T16" fmla="*/ 1400831 w 5868"/>
                  <a:gd name="T17" fmla="*/ 505228 h 4208"/>
                  <a:gd name="T18" fmla="*/ 1725798 w 5868"/>
                  <a:gd name="T19" fmla="*/ 598031 h 4208"/>
                  <a:gd name="T20" fmla="*/ 1779363 w 5868"/>
                  <a:gd name="T21" fmla="*/ 585052 h 4208"/>
                  <a:gd name="T22" fmla="*/ 1901104 w 5868"/>
                  <a:gd name="T23" fmla="*/ 336494 h 4208"/>
                  <a:gd name="T24" fmla="*/ 1897533 w 5868"/>
                  <a:gd name="T25" fmla="*/ 289443 h 4208"/>
                  <a:gd name="T26" fmla="*/ 1777740 w 5868"/>
                  <a:gd name="T27" fmla="*/ 214162 h 4208"/>
                  <a:gd name="T28" fmla="*/ 1493029 w 5868"/>
                  <a:gd name="T29" fmla="*/ 92155 h 4208"/>
                  <a:gd name="T30" fmla="*/ 1208318 w 5868"/>
                  <a:gd name="T31" fmla="*/ 20767 h 4208"/>
                  <a:gd name="T32" fmla="*/ 924256 w 5868"/>
                  <a:gd name="T33" fmla="*/ 649 h 4208"/>
                  <a:gd name="T34" fmla="*/ 639545 w 5868"/>
                  <a:gd name="T35" fmla="*/ 30826 h 4208"/>
                  <a:gd name="T36" fmla="*/ 355158 w 5868"/>
                  <a:gd name="T37" fmla="*/ 112273 h 4208"/>
                  <a:gd name="T38" fmla="*/ 70123 w 5868"/>
                  <a:gd name="T39" fmla="*/ 244664 h 4208"/>
                  <a:gd name="T40" fmla="*/ 3246 w 5868"/>
                  <a:gd name="T41" fmla="*/ 297880 h 4208"/>
                  <a:gd name="T42" fmla="*/ 10713 w 5868"/>
                  <a:gd name="T43" fmla="*/ 355314 h 4208"/>
                  <a:gd name="T44" fmla="*/ 772973 w 5868"/>
                  <a:gd name="T45" fmla="*/ 339414 h 4208"/>
                  <a:gd name="T46" fmla="*/ 960941 w 5868"/>
                  <a:gd name="T47" fmla="*/ 320919 h 4208"/>
                  <a:gd name="T48" fmla="*/ 1130729 w 5868"/>
                  <a:gd name="T49" fmla="*/ 336169 h 4208"/>
                  <a:gd name="T50" fmla="*/ 1259936 w 5868"/>
                  <a:gd name="T51" fmla="*/ 525021 h 4208"/>
                  <a:gd name="T52" fmla="*/ 1298244 w 5868"/>
                  <a:gd name="T53" fmla="*/ 601925 h 4208"/>
                  <a:gd name="T54" fmla="*/ 1598862 w 5868"/>
                  <a:gd name="T55" fmla="*/ 671041 h 4208"/>
                  <a:gd name="T56" fmla="*/ 1662168 w 5868"/>
                  <a:gd name="T57" fmla="*/ 717767 h 4208"/>
                  <a:gd name="T58" fmla="*/ 253546 w 5868"/>
                  <a:gd name="T59" fmla="*/ 1210015 h 4208"/>
                  <a:gd name="T60" fmla="*/ 273024 w 5868"/>
                  <a:gd name="T61" fmla="*/ 698947 h 4208"/>
                  <a:gd name="T62" fmla="*/ 576240 w 5868"/>
                  <a:gd name="T63" fmla="*/ 620745 h 4208"/>
                  <a:gd name="T64" fmla="*/ 641493 w 5868"/>
                  <a:gd name="T65" fmla="*/ 585376 h 4208"/>
                  <a:gd name="T66" fmla="*/ 662595 w 5868"/>
                  <a:gd name="T67" fmla="*/ 367969 h 4208"/>
                  <a:gd name="T68" fmla="*/ 1077163 w 5868"/>
                  <a:gd name="T69" fmla="*/ 564933 h 4208"/>
                  <a:gd name="T70" fmla="*/ 1178776 w 5868"/>
                  <a:gd name="T71" fmla="*/ 636970 h 4208"/>
                  <a:gd name="T72" fmla="*/ 1245003 w 5868"/>
                  <a:gd name="T73" fmla="*/ 759302 h 4208"/>
                  <a:gd name="T74" fmla="*/ 1252145 w 5868"/>
                  <a:gd name="T75" fmla="*/ 867032 h 4208"/>
                  <a:gd name="T76" fmla="*/ 1229095 w 5868"/>
                  <a:gd name="T77" fmla="*/ 949452 h 4208"/>
                  <a:gd name="T78" fmla="*/ 1125210 w 5868"/>
                  <a:gd name="T79" fmla="*/ 852430 h 4208"/>
                  <a:gd name="T80" fmla="*/ 1117094 w 5868"/>
                  <a:gd name="T81" fmla="*/ 775851 h 4208"/>
                  <a:gd name="T82" fmla="*/ 1079435 w 5868"/>
                  <a:gd name="T83" fmla="*/ 716794 h 4208"/>
                  <a:gd name="T84" fmla="*/ 1012883 w 5868"/>
                  <a:gd name="T85" fmla="*/ 676882 h 4208"/>
                  <a:gd name="T86" fmla="*/ 940164 w 5868"/>
                  <a:gd name="T87" fmla="*/ 671365 h 4208"/>
                  <a:gd name="T88" fmla="*/ 867768 w 5868"/>
                  <a:gd name="T89" fmla="*/ 701867 h 4208"/>
                  <a:gd name="T90" fmla="*/ 821994 w 5868"/>
                  <a:gd name="T91" fmla="*/ 754434 h 4208"/>
                  <a:gd name="T92" fmla="*/ 802515 w 5868"/>
                  <a:gd name="T93" fmla="*/ 831662 h 4208"/>
                  <a:gd name="T94" fmla="*/ 818423 w 5868"/>
                  <a:gd name="T95" fmla="*/ 901752 h 4208"/>
                  <a:gd name="T96" fmla="*/ 861600 w 5868"/>
                  <a:gd name="T97" fmla="*/ 956590 h 4208"/>
                  <a:gd name="T98" fmla="*/ 932048 w 5868"/>
                  <a:gd name="T99" fmla="*/ 990337 h 4208"/>
                  <a:gd name="T100" fmla="*/ 999573 w 5868"/>
                  <a:gd name="T101" fmla="*/ 990013 h 4208"/>
                  <a:gd name="T102" fmla="*/ 1060606 w 5868"/>
                  <a:gd name="T103" fmla="*/ 962107 h 4208"/>
                  <a:gd name="T104" fmla="*/ 1081058 w 5868"/>
                  <a:gd name="T105" fmla="*/ 1096445 h 4208"/>
                  <a:gd name="T106" fmla="*/ 964512 w 5868"/>
                  <a:gd name="T107" fmla="*/ 1120781 h 4208"/>
                  <a:gd name="T108" fmla="*/ 826863 w 5868"/>
                  <a:gd name="T109" fmla="*/ 1085736 h 4208"/>
                  <a:gd name="T110" fmla="*/ 732717 w 5868"/>
                  <a:gd name="T111" fmla="*/ 1004614 h 4208"/>
                  <a:gd name="T112" fmla="*/ 678827 w 5868"/>
                  <a:gd name="T113" fmla="*/ 875793 h 4208"/>
                  <a:gd name="T114" fmla="*/ 688241 w 5868"/>
                  <a:gd name="T115" fmla="*/ 745673 h 4208"/>
                  <a:gd name="T116" fmla="*/ 760312 w 5868"/>
                  <a:gd name="T117" fmla="*/ 627235 h 4208"/>
                  <a:gd name="T118" fmla="*/ 865171 w 5868"/>
                  <a:gd name="T119" fmla="*/ 560066 h 4208"/>
                  <a:gd name="T120" fmla="*/ 1577111 w 5868"/>
                  <a:gd name="T121" fmla="*/ 1240842 h 4208"/>
                  <a:gd name="T122" fmla="*/ 345419 w 5868"/>
                  <a:gd name="T123" fmla="*/ 1240842 h 420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868" h="4208">
                    <a:moveTo>
                      <a:pt x="49" y="1128"/>
                    </a:moveTo>
                    <a:lnTo>
                      <a:pt x="49" y="1128"/>
                    </a:lnTo>
                    <a:lnTo>
                      <a:pt x="345" y="1748"/>
                    </a:lnTo>
                    <a:lnTo>
                      <a:pt x="354" y="1764"/>
                    </a:lnTo>
                    <a:lnTo>
                      <a:pt x="364" y="1778"/>
                    </a:lnTo>
                    <a:lnTo>
                      <a:pt x="375" y="1790"/>
                    </a:lnTo>
                    <a:lnTo>
                      <a:pt x="387" y="1803"/>
                    </a:lnTo>
                    <a:lnTo>
                      <a:pt x="400" y="1813"/>
                    </a:lnTo>
                    <a:lnTo>
                      <a:pt x="413" y="1821"/>
                    </a:lnTo>
                    <a:lnTo>
                      <a:pt x="428" y="1828"/>
                    </a:lnTo>
                    <a:lnTo>
                      <a:pt x="443" y="1834"/>
                    </a:lnTo>
                    <a:lnTo>
                      <a:pt x="460" y="1838"/>
                    </a:lnTo>
                    <a:lnTo>
                      <a:pt x="477" y="1842"/>
                    </a:lnTo>
                    <a:lnTo>
                      <a:pt x="495" y="1844"/>
                    </a:lnTo>
                    <a:lnTo>
                      <a:pt x="512" y="1845"/>
                    </a:lnTo>
                    <a:lnTo>
                      <a:pt x="531" y="1845"/>
                    </a:lnTo>
                    <a:lnTo>
                      <a:pt x="551" y="1843"/>
                    </a:lnTo>
                    <a:lnTo>
                      <a:pt x="573" y="1841"/>
                    </a:lnTo>
                    <a:lnTo>
                      <a:pt x="594" y="1837"/>
                    </a:lnTo>
                    <a:lnTo>
                      <a:pt x="1457" y="1607"/>
                    </a:lnTo>
                    <a:lnTo>
                      <a:pt x="1479" y="1599"/>
                    </a:lnTo>
                    <a:lnTo>
                      <a:pt x="1500" y="1589"/>
                    </a:lnTo>
                    <a:lnTo>
                      <a:pt x="1519" y="1579"/>
                    </a:lnTo>
                    <a:lnTo>
                      <a:pt x="1537" y="1569"/>
                    </a:lnTo>
                    <a:lnTo>
                      <a:pt x="1552" y="1557"/>
                    </a:lnTo>
                    <a:lnTo>
                      <a:pt x="1567" y="1546"/>
                    </a:lnTo>
                    <a:lnTo>
                      <a:pt x="1580" y="1534"/>
                    </a:lnTo>
                    <a:lnTo>
                      <a:pt x="1591" y="1522"/>
                    </a:lnTo>
                    <a:lnTo>
                      <a:pt x="1601" y="1510"/>
                    </a:lnTo>
                    <a:lnTo>
                      <a:pt x="1610" y="1496"/>
                    </a:lnTo>
                    <a:lnTo>
                      <a:pt x="1617" y="1482"/>
                    </a:lnTo>
                    <a:lnTo>
                      <a:pt x="1624" y="1467"/>
                    </a:lnTo>
                    <a:lnTo>
                      <a:pt x="1628" y="1453"/>
                    </a:lnTo>
                    <a:lnTo>
                      <a:pt x="1632" y="1438"/>
                    </a:lnTo>
                    <a:lnTo>
                      <a:pt x="1633" y="1423"/>
                    </a:lnTo>
                    <a:lnTo>
                      <a:pt x="1634" y="1406"/>
                    </a:lnTo>
                    <a:lnTo>
                      <a:pt x="1627" y="927"/>
                    </a:lnTo>
                    <a:lnTo>
                      <a:pt x="1664" y="910"/>
                    </a:lnTo>
                    <a:lnTo>
                      <a:pt x="1701" y="894"/>
                    </a:lnTo>
                    <a:lnTo>
                      <a:pt x="1775" y="863"/>
                    </a:lnTo>
                    <a:lnTo>
                      <a:pt x="1851" y="834"/>
                    </a:lnTo>
                    <a:lnTo>
                      <a:pt x="1929" y="807"/>
                    </a:lnTo>
                    <a:lnTo>
                      <a:pt x="2008" y="782"/>
                    </a:lnTo>
                    <a:lnTo>
                      <a:pt x="2089" y="759"/>
                    </a:lnTo>
                    <a:lnTo>
                      <a:pt x="2170" y="739"/>
                    </a:lnTo>
                    <a:lnTo>
                      <a:pt x="2252" y="720"/>
                    </a:lnTo>
                    <a:lnTo>
                      <a:pt x="2335" y="705"/>
                    </a:lnTo>
                    <a:lnTo>
                      <a:pt x="2420" y="690"/>
                    </a:lnTo>
                    <a:lnTo>
                      <a:pt x="2504" y="679"/>
                    </a:lnTo>
                    <a:lnTo>
                      <a:pt x="2589" y="669"/>
                    </a:lnTo>
                    <a:lnTo>
                      <a:pt x="2675" y="661"/>
                    </a:lnTo>
                    <a:lnTo>
                      <a:pt x="2761" y="657"/>
                    </a:lnTo>
                    <a:lnTo>
                      <a:pt x="2848" y="654"/>
                    </a:lnTo>
                    <a:lnTo>
                      <a:pt x="2934" y="652"/>
                    </a:lnTo>
                    <a:lnTo>
                      <a:pt x="3021" y="654"/>
                    </a:lnTo>
                    <a:lnTo>
                      <a:pt x="3106" y="657"/>
                    </a:lnTo>
                    <a:lnTo>
                      <a:pt x="3192" y="661"/>
                    </a:lnTo>
                    <a:lnTo>
                      <a:pt x="3278" y="669"/>
                    </a:lnTo>
                    <a:lnTo>
                      <a:pt x="3364" y="679"/>
                    </a:lnTo>
                    <a:lnTo>
                      <a:pt x="3449" y="690"/>
                    </a:lnTo>
                    <a:lnTo>
                      <a:pt x="3532" y="705"/>
                    </a:lnTo>
                    <a:lnTo>
                      <a:pt x="3616" y="720"/>
                    </a:lnTo>
                    <a:lnTo>
                      <a:pt x="3698" y="739"/>
                    </a:lnTo>
                    <a:lnTo>
                      <a:pt x="3780" y="759"/>
                    </a:lnTo>
                    <a:lnTo>
                      <a:pt x="3860" y="782"/>
                    </a:lnTo>
                    <a:lnTo>
                      <a:pt x="3939" y="807"/>
                    </a:lnTo>
                    <a:lnTo>
                      <a:pt x="4017" y="834"/>
                    </a:lnTo>
                    <a:lnTo>
                      <a:pt x="4093" y="863"/>
                    </a:lnTo>
                    <a:lnTo>
                      <a:pt x="4168" y="894"/>
                    </a:lnTo>
                    <a:lnTo>
                      <a:pt x="4204" y="910"/>
                    </a:lnTo>
                    <a:lnTo>
                      <a:pt x="4241" y="927"/>
                    </a:lnTo>
                    <a:lnTo>
                      <a:pt x="4235" y="1406"/>
                    </a:lnTo>
                    <a:lnTo>
                      <a:pt x="4235" y="1423"/>
                    </a:lnTo>
                    <a:lnTo>
                      <a:pt x="4237" y="1438"/>
                    </a:lnTo>
                    <a:lnTo>
                      <a:pt x="4240" y="1453"/>
                    </a:lnTo>
                    <a:lnTo>
                      <a:pt x="4245" y="1467"/>
                    </a:lnTo>
                    <a:lnTo>
                      <a:pt x="4250" y="1482"/>
                    </a:lnTo>
                    <a:lnTo>
                      <a:pt x="4258" y="1496"/>
                    </a:lnTo>
                    <a:lnTo>
                      <a:pt x="4266" y="1510"/>
                    </a:lnTo>
                    <a:lnTo>
                      <a:pt x="4276" y="1522"/>
                    </a:lnTo>
                    <a:lnTo>
                      <a:pt x="4288" y="1534"/>
                    </a:lnTo>
                    <a:lnTo>
                      <a:pt x="4300" y="1546"/>
                    </a:lnTo>
                    <a:lnTo>
                      <a:pt x="4315" y="1557"/>
                    </a:lnTo>
                    <a:lnTo>
                      <a:pt x="4331" y="1569"/>
                    </a:lnTo>
                    <a:lnTo>
                      <a:pt x="4349" y="1579"/>
                    </a:lnTo>
                    <a:lnTo>
                      <a:pt x="4368" y="1589"/>
                    </a:lnTo>
                    <a:lnTo>
                      <a:pt x="4389" y="1599"/>
                    </a:lnTo>
                    <a:lnTo>
                      <a:pt x="4412" y="1607"/>
                    </a:lnTo>
                    <a:lnTo>
                      <a:pt x="5275" y="1837"/>
                    </a:lnTo>
                    <a:lnTo>
                      <a:pt x="5296" y="1841"/>
                    </a:lnTo>
                    <a:lnTo>
                      <a:pt x="5316" y="1843"/>
                    </a:lnTo>
                    <a:lnTo>
                      <a:pt x="5336" y="1845"/>
                    </a:lnTo>
                    <a:lnTo>
                      <a:pt x="5355" y="1845"/>
                    </a:lnTo>
                    <a:lnTo>
                      <a:pt x="5374" y="1844"/>
                    </a:lnTo>
                    <a:lnTo>
                      <a:pt x="5392" y="1842"/>
                    </a:lnTo>
                    <a:lnTo>
                      <a:pt x="5408" y="1838"/>
                    </a:lnTo>
                    <a:lnTo>
                      <a:pt x="5425" y="1834"/>
                    </a:lnTo>
                    <a:lnTo>
                      <a:pt x="5440" y="1828"/>
                    </a:lnTo>
                    <a:lnTo>
                      <a:pt x="5454" y="1821"/>
                    </a:lnTo>
                    <a:lnTo>
                      <a:pt x="5469" y="1813"/>
                    </a:lnTo>
                    <a:lnTo>
                      <a:pt x="5481" y="1803"/>
                    </a:lnTo>
                    <a:lnTo>
                      <a:pt x="5493" y="1790"/>
                    </a:lnTo>
                    <a:lnTo>
                      <a:pt x="5504" y="1778"/>
                    </a:lnTo>
                    <a:lnTo>
                      <a:pt x="5514" y="1764"/>
                    </a:lnTo>
                    <a:lnTo>
                      <a:pt x="5523" y="1748"/>
                    </a:lnTo>
                    <a:lnTo>
                      <a:pt x="5820" y="1128"/>
                    </a:lnTo>
                    <a:lnTo>
                      <a:pt x="5835" y="1095"/>
                    </a:lnTo>
                    <a:lnTo>
                      <a:pt x="5848" y="1065"/>
                    </a:lnTo>
                    <a:lnTo>
                      <a:pt x="5856" y="1037"/>
                    </a:lnTo>
                    <a:lnTo>
                      <a:pt x="5863" y="1011"/>
                    </a:lnTo>
                    <a:lnTo>
                      <a:pt x="5867" y="988"/>
                    </a:lnTo>
                    <a:lnTo>
                      <a:pt x="5868" y="966"/>
                    </a:lnTo>
                    <a:lnTo>
                      <a:pt x="5868" y="956"/>
                    </a:lnTo>
                    <a:lnTo>
                      <a:pt x="5867" y="946"/>
                    </a:lnTo>
                    <a:lnTo>
                      <a:pt x="5864" y="936"/>
                    </a:lnTo>
                    <a:lnTo>
                      <a:pt x="5862" y="927"/>
                    </a:lnTo>
                    <a:lnTo>
                      <a:pt x="5859" y="918"/>
                    </a:lnTo>
                    <a:lnTo>
                      <a:pt x="5854" y="909"/>
                    </a:lnTo>
                    <a:lnTo>
                      <a:pt x="5845" y="892"/>
                    </a:lnTo>
                    <a:lnTo>
                      <a:pt x="5833" y="876"/>
                    </a:lnTo>
                    <a:lnTo>
                      <a:pt x="5820" y="861"/>
                    </a:lnTo>
                    <a:lnTo>
                      <a:pt x="5803" y="846"/>
                    </a:lnTo>
                    <a:lnTo>
                      <a:pt x="5784" y="832"/>
                    </a:lnTo>
                    <a:lnTo>
                      <a:pt x="5763" y="817"/>
                    </a:lnTo>
                    <a:lnTo>
                      <a:pt x="5741" y="803"/>
                    </a:lnTo>
                    <a:lnTo>
                      <a:pt x="5652" y="754"/>
                    </a:lnTo>
                    <a:lnTo>
                      <a:pt x="5564" y="706"/>
                    </a:lnTo>
                    <a:lnTo>
                      <a:pt x="5476" y="660"/>
                    </a:lnTo>
                    <a:lnTo>
                      <a:pt x="5389" y="616"/>
                    </a:lnTo>
                    <a:lnTo>
                      <a:pt x="5301" y="572"/>
                    </a:lnTo>
                    <a:lnTo>
                      <a:pt x="5213" y="531"/>
                    </a:lnTo>
                    <a:lnTo>
                      <a:pt x="5125" y="491"/>
                    </a:lnTo>
                    <a:lnTo>
                      <a:pt x="5037" y="452"/>
                    </a:lnTo>
                    <a:lnTo>
                      <a:pt x="4950" y="415"/>
                    </a:lnTo>
                    <a:lnTo>
                      <a:pt x="4862" y="381"/>
                    </a:lnTo>
                    <a:lnTo>
                      <a:pt x="4774" y="346"/>
                    </a:lnTo>
                    <a:lnTo>
                      <a:pt x="4686" y="315"/>
                    </a:lnTo>
                    <a:lnTo>
                      <a:pt x="4599" y="284"/>
                    </a:lnTo>
                    <a:lnTo>
                      <a:pt x="4511" y="255"/>
                    </a:lnTo>
                    <a:lnTo>
                      <a:pt x="4423" y="228"/>
                    </a:lnTo>
                    <a:lnTo>
                      <a:pt x="4336" y="201"/>
                    </a:lnTo>
                    <a:lnTo>
                      <a:pt x="4248" y="178"/>
                    </a:lnTo>
                    <a:lnTo>
                      <a:pt x="4161" y="154"/>
                    </a:lnTo>
                    <a:lnTo>
                      <a:pt x="4073" y="133"/>
                    </a:lnTo>
                    <a:lnTo>
                      <a:pt x="3985" y="114"/>
                    </a:lnTo>
                    <a:lnTo>
                      <a:pt x="3898" y="95"/>
                    </a:lnTo>
                    <a:lnTo>
                      <a:pt x="3810" y="80"/>
                    </a:lnTo>
                    <a:lnTo>
                      <a:pt x="3722" y="64"/>
                    </a:lnTo>
                    <a:lnTo>
                      <a:pt x="3635" y="51"/>
                    </a:lnTo>
                    <a:lnTo>
                      <a:pt x="3547" y="39"/>
                    </a:lnTo>
                    <a:lnTo>
                      <a:pt x="3460" y="29"/>
                    </a:lnTo>
                    <a:lnTo>
                      <a:pt x="3372" y="21"/>
                    </a:lnTo>
                    <a:lnTo>
                      <a:pt x="3285" y="14"/>
                    </a:lnTo>
                    <a:lnTo>
                      <a:pt x="3197" y="8"/>
                    </a:lnTo>
                    <a:lnTo>
                      <a:pt x="3109" y="4"/>
                    </a:lnTo>
                    <a:lnTo>
                      <a:pt x="3022" y="2"/>
                    </a:lnTo>
                    <a:lnTo>
                      <a:pt x="2934" y="0"/>
                    </a:lnTo>
                    <a:lnTo>
                      <a:pt x="2847" y="2"/>
                    </a:lnTo>
                    <a:lnTo>
                      <a:pt x="2759" y="4"/>
                    </a:lnTo>
                    <a:lnTo>
                      <a:pt x="2672" y="8"/>
                    </a:lnTo>
                    <a:lnTo>
                      <a:pt x="2584" y="14"/>
                    </a:lnTo>
                    <a:lnTo>
                      <a:pt x="2497" y="21"/>
                    </a:lnTo>
                    <a:lnTo>
                      <a:pt x="2409" y="29"/>
                    </a:lnTo>
                    <a:lnTo>
                      <a:pt x="2320" y="39"/>
                    </a:lnTo>
                    <a:lnTo>
                      <a:pt x="2234" y="51"/>
                    </a:lnTo>
                    <a:lnTo>
                      <a:pt x="2145" y="64"/>
                    </a:lnTo>
                    <a:lnTo>
                      <a:pt x="2059" y="80"/>
                    </a:lnTo>
                    <a:lnTo>
                      <a:pt x="1970" y="95"/>
                    </a:lnTo>
                    <a:lnTo>
                      <a:pt x="1882" y="114"/>
                    </a:lnTo>
                    <a:lnTo>
                      <a:pt x="1795" y="133"/>
                    </a:lnTo>
                    <a:lnTo>
                      <a:pt x="1707" y="154"/>
                    </a:lnTo>
                    <a:lnTo>
                      <a:pt x="1620" y="178"/>
                    </a:lnTo>
                    <a:lnTo>
                      <a:pt x="1532" y="201"/>
                    </a:lnTo>
                    <a:lnTo>
                      <a:pt x="1444" y="228"/>
                    </a:lnTo>
                    <a:lnTo>
                      <a:pt x="1357" y="255"/>
                    </a:lnTo>
                    <a:lnTo>
                      <a:pt x="1269" y="284"/>
                    </a:lnTo>
                    <a:lnTo>
                      <a:pt x="1181" y="315"/>
                    </a:lnTo>
                    <a:lnTo>
                      <a:pt x="1094" y="346"/>
                    </a:lnTo>
                    <a:lnTo>
                      <a:pt x="1006" y="381"/>
                    </a:lnTo>
                    <a:lnTo>
                      <a:pt x="918" y="415"/>
                    </a:lnTo>
                    <a:lnTo>
                      <a:pt x="830" y="452"/>
                    </a:lnTo>
                    <a:lnTo>
                      <a:pt x="743" y="491"/>
                    </a:lnTo>
                    <a:lnTo>
                      <a:pt x="655" y="531"/>
                    </a:lnTo>
                    <a:lnTo>
                      <a:pt x="567" y="572"/>
                    </a:lnTo>
                    <a:lnTo>
                      <a:pt x="479" y="616"/>
                    </a:lnTo>
                    <a:lnTo>
                      <a:pt x="391" y="660"/>
                    </a:lnTo>
                    <a:lnTo>
                      <a:pt x="303" y="706"/>
                    </a:lnTo>
                    <a:lnTo>
                      <a:pt x="216" y="754"/>
                    </a:lnTo>
                    <a:lnTo>
                      <a:pt x="128" y="803"/>
                    </a:lnTo>
                    <a:lnTo>
                      <a:pt x="104" y="817"/>
                    </a:lnTo>
                    <a:lnTo>
                      <a:pt x="84" y="832"/>
                    </a:lnTo>
                    <a:lnTo>
                      <a:pt x="65" y="846"/>
                    </a:lnTo>
                    <a:lnTo>
                      <a:pt x="49" y="861"/>
                    </a:lnTo>
                    <a:lnTo>
                      <a:pt x="34" y="876"/>
                    </a:lnTo>
                    <a:lnTo>
                      <a:pt x="23" y="892"/>
                    </a:lnTo>
                    <a:lnTo>
                      <a:pt x="13" y="909"/>
                    </a:lnTo>
                    <a:lnTo>
                      <a:pt x="10" y="918"/>
                    </a:lnTo>
                    <a:lnTo>
                      <a:pt x="6" y="927"/>
                    </a:lnTo>
                    <a:lnTo>
                      <a:pt x="4" y="936"/>
                    </a:lnTo>
                    <a:lnTo>
                      <a:pt x="2" y="946"/>
                    </a:lnTo>
                    <a:lnTo>
                      <a:pt x="1" y="956"/>
                    </a:lnTo>
                    <a:lnTo>
                      <a:pt x="0" y="966"/>
                    </a:lnTo>
                    <a:lnTo>
                      <a:pt x="1" y="988"/>
                    </a:lnTo>
                    <a:lnTo>
                      <a:pt x="4" y="1011"/>
                    </a:lnTo>
                    <a:lnTo>
                      <a:pt x="11" y="1037"/>
                    </a:lnTo>
                    <a:lnTo>
                      <a:pt x="21" y="1065"/>
                    </a:lnTo>
                    <a:lnTo>
                      <a:pt x="33" y="1095"/>
                    </a:lnTo>
                    <a:lnTo>
                      <a:pt x="49" y="1128"/>
                    </a:lnTo>
                    <a:close/>
                    <a:moveTo>
                      <a:pt x="2041" y="1134"/>
                    </a:moveTo>
                    <a:lnTo>
                      <a:pt x="2041" y="1134"/>
                    </a:lnTo>
                    <a:lnTo>
                      <a:pt x="2096" y="1117"/>
                    </a:lnTo>
                    <a:lnTo>
                      <a:pt x="2153" y="1101"/>
                    </a:lnTo>
                    <a:lnTo>
                      <a:pt x="2210" y="1085"/>
                    </a:lnTo>
                    <a:lnTo>
                      <a:pt x="2267" y="1072"/>
                    </a:lnTo>
                    <a:lnTo>
                      <a:pt x="2324" y="1058"/>
                    </a:lnTo>
                    <a:lnTo>
                      <a:pt x="2381" y="1046"/>
                    </a:lnTo>
                    <a:lnTo>
                      <a:pt x="2438" y="1036"/>
                    </a:lnTo>
                    <a:lnTo>
                      <a:pt x="2495" y="1026"/>
                    </a:lnTo>
                    <a:lnTo>
                      <a:pt x="2553" y="1017"/>
                    </a:lnTo>
                    <a:lnTo>
                      <a:pt x="2610" y="1009"/>
                    </a:lnTo>
                    <a:lnTo>
                      <a:pt x="2668" y="1004"/>
                    </a:lnTo>
                    <a:lnTo>
                      <a:pt x="2726" y="998"/>
                    </a:lnTo>
                    <a:lnTo>
                      <a:pt x="2785" y="995"/>
                    </a:lnTo>
                    <a:lnTo>
                      <a:pt x="2843" y="991"/>
                    </a:lnTo>
                    <a:lnTo>
                      <a:pt x="2902" y="989"/>
                    </a:lnTo>
                    <a:lnTo>
                      <a:pt x="2960" y="989"/>
                    </a:lnTo>
                    <a:lnTo>
                      <a:pt x="3019" y="989"/>
                    </a:lnTo>
                    <a:lnTo>
                      <a:pt x="3079" y="991"/>
                    </a:lnTo>
                    <a:lnTo>
                      <a:pt x="3136" y="995"/>
                    </a:lnTo>
                    <a:lnTo>
                      <a:pt x="3194" y="998"/>
                    </a:lnTo>
                    <a:lnTo>
                      <a:pt x="3252" y="1004"/>
                    </a:lnTo>
                    <a:lnTo>
                      <a:pt x="3310" y="1009"/>
                    </a:lnTo>
                    <a:lnTo>
                      <a:pt x="3368" y="1017"/>
                    </a:lnTo>
                    <a:lnTo>
                      <a:pt x="3426" y="1026"/>
                    </a:lnTo>
                    <a:lnTo>
                      <a:pt x="3483" y="1036"/>
                    </a:lnTo>
                    <a:lnTo>
                      <a:pt x="3541" y="1046"/>
                    </a:lnTo>
                    <a:lnTo>
                      <a:pt x="3598" y="1058"/>
                    </a:lnTo>
                    <a:lnTo>
                      <a:pt x="3655" y="1072"/>
                    </a:lnTo>
                    <a:lnTo>
                      <a:pt x="3712" y="1085"/>
                    </a:lnTo>
                    <a:lnTo>
                      <a:pt x="3769" y="1101"/>
                    </a:lnTo>
                    <a:lnTo>
                      <a:pt x="3824" y="1117"/>
                    </a:lnTo>
                    <a:lnTo>
                      <a:pt x="3881" y="1134"/>
                    </a:lnTo>
                    <a:lnTo>
                      <a:pt x="3881" y="1618"/>
                    </a:lnTo>
                    <a:lnTo>
                      <a:pt x="3884" y="1651"/>
                    </a:lnTo>
                    <a:lnTo>
                      <a:pt x="3890" y="1681"/>
                    </a:lnTo>
                    <a:lnTo>
                      <a:pt x="3898" y="1709"/>
                    </a:lnTo>
                    <a:lnTo>
                      <a:pt x="3907" y="1736"/>
                    </a:lnTo>
                    <a:lnTo>
                      <a:pt x="3918" y="1760"/>
                    </a:lnTo>
                    <a:lnTo>
                      <a:pt x="3931" y="1783"/>
                    </a:lnTo>
                    <a:lnTo>
                      <a:pt x="3946" y="1804"/>
                    </a:lnTo>
                    <a:lnTo>
                      <a:pt x="3961" y="1823"/>
                    </a:lnTo>
                    <a:lnTo>
                      <a:pt x="3979" y="1839"/>
                    </a:lnTo>
                    <a:lnTo>
                      <a:pt x="3999" y="1855"/>
                    </a:lnTo>
                    <a:lnTo>
                      <a:pt x="4020" y="1868"/>
                    </a:lnTo>
                    <a:lnTo>
                      <a:pt x="4043" y="1881"/>
                    </a:lnTo>
                    <a:lnTo>
                      <a:pt x="4066" y="1891"/>
                    </a:lnTo>
                    <a:lnTo>
                      <a:pt x="4092" y="1900"/>
                    </a:lnTo>
                    <a:lnTo>
                      <a:pt x="4119" y="1907"/>
                    </a:lnTo>
                    <a:lnTo>
                      <a:pt x="4146" y="1913"/>
                    </a:lnTo>
                    <a:lnTo>
                      <a:pt x="4896" y="2061"/>
                    </a:lnTo>
                    <a:lnTo>
                      <a:pt x="4925" y="2068"/>
                    </a:lnTo>
                    <a:lnTo>
                      <a:pt x="4951" y="2077"/>
                    </a:lnTo>
                    <a:lnTo>
                      <a:pt x="4977" y="2086"/>
                    </a:lnTo>
                    <a:lnTo>
                      <a:pt x="5001" y="2097"/>
                    </a:lnTo>
                    <a:lnTo>
                      <a:pt x="5024" y="2109"/>
                    </a:lnTo>
                    <a:lnTo>
                      <a:pt x="5044" y="2123"/>
                    </a:lnTo>
                    <a:lnTo>
                      <a:pt x="5063" y="2137"/>
                    </a:lnTo>
                    <a:lnTo>
                      <a:pt x="5081" y="2154"/>
                    </a:lnTo>
                    <a:lnTo>
                      <a:pt x="5095" y="2172"/>
                    </a:lnTo>
                    <a:lnTo>
                      <a:pt x="5108" y="2191"/>
                    </a:lnTo>
                    <a:lnTo>
                      <a:pt x="5120" y="2212"/>
                    </a:lnTo>
                    <a:lnTo>
                      <a:pt x="5129" y="2235"/>
                    </a:lnTo>
                    <a:lnTo>
                      <a:pt x="5134" y="2260"/>
                    </a:lnTo>
                    <a:lnTo>
                      <a:pt x="5139" y="2285"/>
                    </a:lnTo>
                    <a:lnTo>
                      <a:pt x="5141" y="2314"/>
                    </a:lnTo>
                    <a:lnTo>
                      <a:pt x="5141" y="2344"/>
                    </a:lnTo>
                    <a:lnTo>
                      <a:pt x="5141" y="3729"/>
                    </a:lnTo>
                    <a:lnTo>
                      <a:pt x="2960" y="3729"/>
                    </a:lnTo>
                    <a:lnTo>
                      <a:pt x="781" y="3729"/>
                    </a:lnTo>
                    <a:lnTo>
                      <a:pt x="781" y="2344"/>
                    </a:lnTo>
                    <a:lnTo>
                      <a:pt x="780" y="2314"/>
                    </a:lnTo>
                    <a:lnTo>
                      <a:pt x="782" y="2285"/>
                    </a:lnTo>
                    <a:lnTo>
                      <a:pt x="787" y="2260"/>
                    </a:lnTo>
                    <a:lnTo>
                      <a:pt x="793" y="2235"/>
                    </a:lnTo>
                    <a:lnTo>
                      <a:pt x="802" y="2212"/>
                    </a:lnTo>
                    <a:lnTo>
                      <a:pt x="813" y="2191"/>
                    </a:lnTo>
                    <a:lnTo>
                      <a:pt x="826" y="2172"/>
                    </a:lnTo>
                    <a:lnTo>
                      <a:pt x="841" y="2154"/>
                    </a:lnTo>
                    <a:lnTo>
                      <a:pt x="858" y="2137"/>
                    </a:lnTo>
                    <a:lnTo>
                      <a:pt x="877" y="2123"/>
                    </a:lnTo>
                    <a:lnTo>
                      <a:pt x="898" y="2109"/>
                    </a:lnTo>
                    <a:lnTo>
                      <a:pt x="920" y="2097"/>
                    </a:lnTo>
                    <a:lnTo>
                      <a:pt x="944" y="2086"/>
                    </a:lnTo>
                    <a:lnTo>
                      <a:pt x="971" y="2077"/>
                    </a:lnTo>
                    <a:lnTo>
                      <a:pt x="997" y="2068"/>
                    </a:lnTo>
                    <a:lnTo>
                      <a:pt x="1026" y="2061"/>
                    </a:lnTo>
                    <a:lnTo>
                      <a:pt x="1775" y="1913"/>
                    </a:lnTo>
                    <a:lnTo>
                      <a:pt x="1803" y="1907"/>
                    </a:lnTo>
                    <a:lnTo>
                      <a:pt x="1830" y="1900"/>
                    </a:lnTo>
                    <a:lnTo>
                      <a:pt x="1855" y="1891"/>
                    </a:lnTo>
                    <a:lnTo>
                      <a:pt x="1879" y="1881"/>
                    </a:lnTo>
                    <a:lnTo>
                      <a:pt x="1901" y="1868"/>
                    </a:lnTo>
                    <a:lnTo>
                      <a:pt x="1923" y="1855"/>
                    </a:lnTo>
                    <a:lnTo>
                      <a:pt x="1941" y="1839"/>
                    </a:lnTo>
                    <a:lnTo>
                      <a:pt x="1959" y="1823"/>
                    </a:lnTo>
                    <a:lnTo>
                      <a:pt x="1976" y="1804"/>
                    </a:lnTo>
                    <a:lnTo>
                      <a:pt x="1991" y="1783"/>
                    </a:lnTo>
                    <a:lnTo>
                      <a:pt x="2003" y="1760"/>
                    </a:lnTo>
                    <a:lnTo>
                      <a:pt x="2014" y="1736"/>
                    </a:lnTo>
                    <a:lnTo>
                      <a:pt x="2024" y="1709"/>
                    </a:lnTo>
                    <a:lnTo>
                      <a:pt x="2031" y="1681"/>
                    </a:lnTo>
                    <a:lnTo>
                      <a:pt x="2037" y="1651"/>
                    </a:lnTo>
                    <a:lnTo>
                      <a:pt x="2041" y="1618"/>
                    </a:lnTo>
                    <a:lnTo>
                      <a:pt x="2041" y="1134"/>
                    </a:lnTo>
                    <a:close/>
                    <a:moveTo>
                      <a:pt x="2971" y="1671"/>
                    </a:moveTo>
                    <a:lnTo>
                      <a:pt x="2971" y="1671"/>
                    </a:lnTo>
                    <a:lnTo>
                      <a:pt x="3017" y="1672"/>
                    </a:lnTo>
                    <a:lnTo>
                      <a:pt x="3063" y="1676"/>
                    </a:lnTo>
                    <a:lnTo>
                      <a:pt x="3107" y="1682"/>
                    </a:lnTo>
                    <a:lnTo>
                      <a:pt x="3151" y="1690"/>
                    </a:lnTo>
                    <a:lnTo>
                      <a:pt x="3194" y="1699"/>
                    </a:lnTo>
                    <a:lnTo>
                      <a:pt x="3237" y="1711"/>
                    </a:lnTo>
                    <a:lnTo>
                      <a:pt x="3278" y="1726"/>
                    </a:lnTo>
                    <a:lnTo>
                      <a:pt x="3318" y="1741"/>
                    </a:lnTo>
                    <a:lnTo>
                      <a:pt x="3358" y="1759"/>
                    </a:lnTo>
                    <a:lnTo>
                      <a:pt x="3396" y="1779"/>
                    </a:lnTo>
                    <a:lnTo>
                      <a:pt x="3434" y="1800"/>
                    </a:lnTo>
                    <a:lnTo>
                      <a:pt x="3470" y="1824"/>
                    </a:lnTo>
                    <a:lnTo>
                      <a:pt x="3505" y="1848"/>
                    </a:lnTo>
                    <a:lnTo>
                      <a:pt x="3539" y="1875"/>
                    </a:lnTo>
                    <a:lnTo>
                      <a:pt x="3571" y="1903"/>
                    </a:lnTo>
                    <a:lnTo>
                      <a:pt x="3602" y="1933"/>
                    </a:lnTo>
                    <a:lnTo>
                      <a:pt x="3631" y="1963"/>
                    </a:lnTo>
                    <a:lnTo>
                      <a:pt x="3659" y="1995"/>
                    </a:lnTo>
                    <a:lnTo>
                      <a:pt x="3686" y="2030"/>
                    </a:lnTo>
                    <a:lnTo>
                      <a:pt x="3711" y="2065"/>
                    </a:lnTo>
                    <a:lnTo>
                      <a:pt x="3734" y="2100"/>
                    </a:lnTo>
                    <a:lnTo>
                      <a:pt x="3755" y="2138"/>
                    </a:lnTo>
                    <a:lnTo>
                      <a:pt x="3775" y="2176"/>
                    </a:lnTo>
                    <a:lnTo>
                      <a:pt x="3793" y="2216"/>
                    </a:lnTo>
                    <a:lnTo>
                      <a:pt x="3809" y="2256"/>
                    </a:lnTo>
                    <a:lnTo>
                      <a:pt x="3823" y="2298"/>
                    </a:lnTo>
                    <a:lnTo>
                      <a:pt x="3835" y="2340"/>
                    </a:lnTo>
                    <a:lnTo>
                      <a:pt x="3845" y="2383"/>
                    </a:lnTo>
                    <a:lnTo>
                      <a:pt x="3853" y="2427"/>
                    </a:lnTo>
                    <a:lnTo>
                      <a:pt x="3859" y="2471"/>
                    </a:lnTo>
                    <a:lnTo>
                      <a:pt x="3862" y="2517"/>
                    </a:lnTo>
                    <a:lnTo>
                      <a:pt x="3863" y="2563"/>
                    </a:lnTo>
                    <a:lnTo>
                      <a:pt x="3863" y="2591"/>
                    </a:lnTo>
                    <a:lnTo>
                      <a:pt x="3861" y="2617"/>
                    </a:lnTo>
                    <a:lnTo>
                      <a:pt x="3860" y="2645"/>
                    </a:lnTo>
                    <a:lnTo>
                      <a:pt x="3857" y="2672"/>
                    </a:lnTo>
                    <a:lnTo>
                      <a:pt x="3853" y="2699"/>
                    </a:lnTo>
                    <a:lnTo>
                      <a:pt x="3849" y="2726"/>
                    </a:lnTo>
                    <a:lnTo>
                      <a:pt x="3843" y="2751"/>
                    </a:lnTo>
                    <a:lnTo>
                      <a:pt x="3838" y="2778"/>
                    </a:lnTo>
                    <a:lnTo>
                      <a:pt x="3831" y="2802"/>
                    </a:lnTo>
                    <a:lnTo>
                      <a:pt x="3823" y="2828"/>
                    </a:lnTo>
                    <a:lnTo>
                      <a:pt x="3814" y="2854"/>
                    </a:lnTo>
                    <a:lnTo>
                      <a:pt x="3805" y="2878"/>
                    </a:lnTo>
                    <a:lnTo>
                      <a:pt x="3796" y="2903"/>
                    </a:lnTo>
                    <a:lnTo>
                      <a:pt x="3786" y="2926"/>
                    </a:lnTo>
                    <a:lnTo>
                      <a:pt x="3775" y="2950"/>
                    </a:lnTo>
                    <a:lnTo>
                      <a:pt x="3763" y="2973"/>
                    </a:lnTo>
                    <a:lnTo>
                      <a:pt x="3410" y="2802"/>
                    </a:lnTo>
                    <a:lnTo>
                      <a:pt x="3423" y="2776"/>
                    </a:lnTo>
                    <a:lnTo>
                      <a:pt x="3435" y="2748"/>
                    </a:lnTo>
                    <a:lnTo>
                      <a:pt x="3446" y="2719"/>
                    </a:lnTo>
                    <a:lnTo>
                      <a:pt x="3455" y="2689"/>
                    </a:lnTo>
                    <a:lnTo>
                      <a:pt x="3462" y="2659"/>
                    </a:lnTo>
                    <a:lnTo>
                      <a:pt x="3466" y="2627"/>
                    </a:lnTo>
                    <a:lnTo>
                      <a:pt x="3470" y="2595"/>
                    </a:lnTo>
                    <a:lnTo>
                      <a:pt x="3471" y="2563"/>
                    </a:lnTo>
                    <a:lnTo>
                      <a:pt x="3470" y="2537"/>
                    </a:lnTo>
                    <a:lnTo>
                      <a:pt x="3469" y="2512"/>
                    </a:lnTo>
                    <a:lnTo>
                      <a:pt x="3465" y="2487"/>
                    </a:lnTo>
                    <a:lnTo>
                      <a:pt x="3461" y="2462"/>
                    </a:lnTo>
                    <a:lnTo>
                      <a:pt x="3455" y="2438"/>
                    </a:lnTo>
                    <a:lnTo>
                      <a:pt x="3449" y="2415"/>
                    </a:lnTo>
                    <a:lnTo>
                      <a:pt x="3441" y="2391"/>
                    </a:lnTo>
                    <a:lnTo>
                      <a:pt x="3432" y="2369"/>
                    </a:lnTo>
                    <a:lnTo>
                      <a:pt x="3422" y="2347"/>
                    </a:lnTo>
                    <a:lnTo>
                      <a:pt x="3411" y="2325"/>
                    </a:lnTo>
                    <a:lnTo>
                      <a:pt x="3398" y="2304"/>
                    </a:lnTo>
                    <a:lnTo>
                      <a:pt x="3386" y="2284"/>
                    </a:lnTo>
                    <a:lnTo>
                      <a:pt x="3372" y="2264"/>
                    </a:lnTo>
                    <a:lnTo>
                      <a:pt x="3357" y="2245"/>
                    </a:lnTo>
                    <a:lnTo>
                      <a:pt x="3342" y="2227"/>
                    </a:lnTo>
                    <a:lnTo>
                      <a:pt x="3325" y="2209"/>
                    </a:lnTo>
                    <a:lnTo>
                      <a:pt x="3307" y="2193"/>
                    </a:lnTo>
                    <a:lnTo>
                      <a:pt x="3289" y="2177"/>
                    </a:lnTo>
                    <a:lnTo>
                      <a:pt x="3270" y="2163"/>
                    </a:lnTo>
                    <a:lnTo>
                      <a:pt x="3251" y="2149"/>
                    </a:lnTo>
                    <a:lnTo>
                      <a:pt x="3230" y="2136"/>
                    </a:lnTo>
                    <a:lnTo>
                      <a:pt x="3210" y="2124"/>
                    </a:lnTo>
                    <a:lnTo>
                      <a:pt x="3188" y="2113"/>
                    </a:lnTo>
                    <a:lnTo>
                      <a:pt x="3165" y="2102"/>
                    </a:lnTo>
                    <a:lnTo>
                      <a:pt x="3143" y="2094"/>
                    </a:lnTo>
                    <a:lnTo>
                      <a:pt x="3120" y="2086"/>
                    </a:lnTo>
                    <a:lnTo>
                      <a:pt x="3096" y="2079"/>
                    </a:lnTo>
                    <a:lnTo>
                      <a:pt x="3072" y="2074"/>
                    </a:lnTo>
                    <a:lnTo>
                      <a:pt x="3047" y="2069"/>
                    </a:lnTo>
                    <a:lnTo>
                      <a:pt x="3023" y="2066"/>
                    </a:lnTo>
                    <a:lnTo>
                      <a:pt x="2997" y="2065"/>
                    </a:lnTo>
                    <a:lnTo>
                      <a:pt x="2971" y="2063"/>
                    </a:lnTo>
                    <a:lnTo>
                      <a:pt x="2946" y="2065"/>
                    </a:lnTo>
                    <a:lnTo>
                      <a:pt x="2920" y="2066"/>
                    </a:lnTo>
                    <a:lnTo>
                      <a:pt x="2896" y="2069"/>
                    </a:lnTo>
                    <a:lnTo>
                      <a:pt x="2871" y="2074"/>
                    </a:lnTo>
                    <a:lnTo>
                      <a:pt x="2847" y="2079"/>
                    </a:lnTo>
                    <a:lnTo>
                      <a:pt x="2823" y="2086"/>
                    </a:lnTo>
                    <a:lnTo>
                      <a:pt x="2800" y="2094"/>
                    </a:lnTo>
                    <a:lnTo>
                      <a:pt x="2778" y="2102"/>
                    </a:lnTo>
                    <a:lnTo>
                      <a:pt x="2755" y="2113"/>
                    </a:lnTo>
                    <a:lnTo>
                      <a:pt x="2734" y="2124"/>
                    </a:lnTo>
                    <a:lnTo>
                      <a:pt x="2713" y="2136"/>
                    </a:lnTo>
                    <a:lnTo>
                      <a:pt x="2693" y="2149"/>
                    </a:lnTo>
                    <a:lnTo>
                      <a:pt x="2673" y="2163"/>
                    </a:lnTo>
                    <a:lnTo>
                      <a:pt x="2654" y="2177"/>
                    </a:lnTo>
                    <a:lnTo>
                      <a:pt x="2636" y="2193"/>
                    </a:lnTo>
                    <a:lnTo>
                      <a:pt x="2619" y="2209"/>
                    </a:lnTo>
                    <a:lnTo>
                      <a:pt x="2603" y="2227"/>
                    </a:lnTo>
                    <a:lnTo>
                      <a:pt x="2587" y="2245"/>
                    </a:lnTo>
                    <a:lnTo>
                      <a:pt x="2571" y="2264"/>
                    </a:lnTo>
                    <a:lnTo>
                      <a:pt x="2558" y="2284"/>
                    </a:lnTo>
                    <a:lnTo>
                      <a:pt x="2545" y="2304"/>
                    </a:lnTo>
                    <a:lnTo>
                      <a:pt x="2532" y="2325"/>
                    </a:lnTo>
                    <a:lnTo>
                      <a:pt x="2521" y="2347"/>
                    </a:lnTo>
                    <a:lnTo>
                      <a:pt x="2512" y="2369"/>
                    </a:lnTo>
                    <a:lnTo>
                      <a:pt x="2502" y="2391"/>
                    </a:lnTo>
                    <a:lnTo>
                      <a:pt x="2494" y="2415"/>
                    </a:lnTo>
                    <a:lnTo>
                      <a:pt x="2488" y="2438"/>
                    </a:lnTo>
                    <a:lnTo>
                      <a:pt x="2482" y="2462"/>
                    </a:lnTo>
                    <a:lnTo>
                      <a:pt x="2478" y="2487"/>
                    </a:lnTo>
                    <a:lnTo>
                      <a:pt x="2475" y="2512"/>
                    </a:lnTo>
                    <a:lnTo>
                      <a:pt x="2473" y="2537"/>
                    </a:lnTo>
                    <a:lnTo>
                      <a:pt x="2472" y="2563"/>
                    </a:lnTo>
                    <a:lnTo>
                      <a:pt x="2473" y="2588"/>
                    </a:lnTo>
                    <a:lnTo>
                      <a:pt x="2475" y="2614"/>
                    </a:lnTo>
                    <a:lnTo>
                      <a:pt x="2478" y="2639"/>
                    </a:lnTo>
                    <a:lnTo>
                      <a:pt x="2482" y="2663"/>
                    </a:lnTo>
                    <a:lnTo>
                      <a:pt x="2488" y="2688"/>
                    </a:lnTo>
                    <a:lnTo>
                      <a:pt x="2494" y="2711"/>
                    </a:lnTo>
                    <a:lnTo>
                      <a:pt x="2502" y="2734"/>
                    </a:lnTo>
                    <a:lnTo>
                      <a:pt x="2512" y="2757"/>
                    </a:lnTo>
                    <a:lnTo>
                      <a:pt x="2521" y="2779"/>
                    </a:lnTo>
                    <a:lnTo>
                      <a:pt x="2532" y="2801"/>
                    </a:lnTo>
                    <a:lnTo>
                      <a:pt x="2545" y="2821"/>
                    </a:lnTo>
                    <a:lnTo>
                      <a:pt x="2558" y="2841"/>
                    </a:lnTo>
                    <a:lnTo>
                      <a:pt x="2571" y="2861"/>
                    </a:lnTo>
                    <a:lnTo>
                      <a:pt x="2587" y="2880"/>
                    </a:lnTo>
                    <a:lnTo>
                      <a:pt x="2603" y="2898"/>
                    </a:lnTo>
                    <a:lnTo>
                      <a:pt x="2619" y="2916"/>
                    </a:lnTo>
                    <a:lnTo>
                      <a:pt x="2636" y="2933"/>
                    </a:lnTo>
                    <a:lnTo>
                      <a:pt x="2654" y="2948"/>
                    </a:lnTo>
                    <a:lnTo>
                      <a:pt x="2673" y="2963"/>
                    </a:lnTo>
                    <a:lnTo>
                      <a:pt x="2693" y="2976"/>
                    </a:lnTo>
                    <a:lnTo>
                      <a:pt x="2713" y="2990"/>
                    </a:lnTo>
                    <a:lnTo>
                      <a:pt x="2734" y="3002"/>
                    </a:lnTo>
                    <a:lnTo>
                      <a:pt x="2755" y="3013"/>
                    </a:lnTo>
                    <a:lnTo>
                      <a:pt x="2778" y="3023"/>
                    </a:lnTo>
                    <a:lnTo>
                      <a:pt x="2800" y="3032"/>
                    </a:lnTo>
                    <a:lnTo>
                      <a:pt x="2823" y="3040"/>
                    </a:lnTo>
                    <a:lnTo>
                      <a:pt x="2847" y="3047"/>
                    </a:lnTo>
                    <a:lnTo>
                      <a:pt x="2871" y="3052"/>
                    </a:lnTo>
                    <a:lnTo>
                      <a:pt x="2896" y="3057"/>
                    </a:lnTo>
                    <a:lnTo>
                      <a:pt x="2920" y="3060"/>
                    </a:lnTo>
                    <a:lnTo>
                      <a:pt x="2946" y="3061"/>
                    </a:lnTo>
                    <a:lnTo>
                      <a:pt x="2971" y="3062"/>
                    </a:lnTo>
                    <a:lnTo>
                      <a:pt x="2994" y="3061"/>
                    </a:lnTo>
                    <a:lnTo>
                      <a:pt x="3015" y="3060"/>
                    </a:lnTo>
                    <a:lnTo>
                      <a:pt x="3037" y="3058"/>
                    </a:lnTo>
                    <a:lnTo>
                      <a:pt x="3058" y="3054"/>
                    </a:lnTo>
                    <a:lnTo>
                      <a:pt x="3079" y="3051"/>
                    </a:lnTo>
                    <a:lnTo>
                      <a:pt x="3100" y="3045"/>
                    </a:lnTo>
                    <a:lnTo>
                      <a:pt x="3120" y="3040"/>
                    </a:lnTo>
                    <a:lnTo>
                      <a:pt x="3140" y="3033"/>
                    </a:lnTo>
                    <a:lnTo>
                      <a:pt x="3159" y="3025"/>
                    </a:lnTo>
                    <a:lnTo>
                      <a:pt x="3178" y="3018"/>
                    </a:lnTo>
                    <a:lnTo>
                      <a:pt x="3197" y="3009"/>
                    </a:lnTo>
                    <a:lnTo>
                      <a:pt x="3215" y="2999"/>
                    </a:lnTo>
                    <a:lnTo>
                      <a:pt x="3232" y="2989"/>
                    </a:lnTo>
                    <a:lnTo>
                      <a:pt x="3250" y="2977"/>
                    </a:lnTo>
                    <a:lnTo>
                      <a:pt x="3267" y="2965"/>
                    </a:lnTo>
                    <a:lnTo>
                      <a:pt x="3283" y="2953"/>
                    </a:lnTo>
                    <a:lnTo>
                      <a:pt x="3563" y="3229"/>
                    </a:lnTo>
                    <a:lnTo>
                      <a:pt x="3533" y="3255"/>
                    </a:lnTo>
                    <a:lnTo>
                      <a:pt x="3502" y="3279"/>
                    </a:lnTo>
                    <a:lnTo>
                      <a:pt x="3470" y="3303"/>
                    </a:lnTo>
                    <a:lnTo>
                      <a:pt x="3436" y="3324"/>
                    </a:lnTo>
                    <a:lnTo>
                      <a:pt x="3402" y="3344"/>
                    </a:lnTo>
                    <a:lnTo>
                      <a:pt x="3366" y="3362"/>
                    </a:lnTo>
                    <a:lnTo>
                      <a:pt x="3330" y="3379"/>
                    </a:lnTo>
                    <a:lnTo>
                      <a:pt x="3294" y="3394"/>
                    </a:lnTo>
                    <a:lnTo>
                      <a:pt x="3256" y="3408"/>
                    </a:lnTo>
                    <a:lnTo>
                      <a:pt x="3217" y="3420"/>
                    </a:lnTo>
                    <a:lnTo>
                      <a:pt x="3178" y="3430"/>
                    </a:lnTo>
                    <a:lnTo>
                      <a:pt x="3138" y="3439"/>
                    </a:lnTo>
                    <a:lnTo>
                      <a:pt x="3097" y="3446"/>
                    </a:lnTo>
                    <a:lnTo>
                      <a:pt x="3056" y="3450"/>
                    </a:lnTo>
                    <a:lnTo>
                      <a:pt x="3014" y="3453"/>
                    </a:lnTo>
                    <a:lnTo>
                      <a:pt x="2971" y="3454"/>
                    </a:lnTo>
                    <a:lnTo>
                      <a:pt x="2926" y="3453"/>
                    </a:lnTo>
                    <a:lnTo>
                      <a:pt x="2880" y="3450"/>
                    </a:lnTo>
                    <a:lnTo>
                      <a:pt x="2835" y="3444"/>
                    </a:lnTo>
                    <a:lnTo>
                      <a:pt x="2792" y="3435"/>
                    </a:lnTo>
                    <a:lnTo>
                      <a:pt x="2749" y="3427"/>
                    </a:lnTo>
                    <a:lnTo>
                      <a:pt x="2706" y="3414"/>
                    </a:lnTo>
                    <a:lnTo>
                      <a:pt x="2665" y="3400"/>
                    </a:lnTo>
                    <a:lnTo>
                      <a:pt x="2625" y="3384"/>
                    </a:lnTo>
                    <a:lnTo>
                      <a:pt x="2585" y="3366"/>
                    </a:lnTo>
                    <a:lnTo>
                      <a:pt x="2547" y="3346"/>
                    </a:lnTo>
                    <a:lnTo>
                      <a:pt x="2510" y="3325"/>
                    </a:lnTo>
                    <a:lnTo>
                      <a:pt x="2473" y="3302"/>
                    </a:lnTo>
                    <a:lnTo>
                      <a:pt x="2439" y="3277"/>
                    </a:lnTo>
                    <a:lnTo>
                      <a:pt x="2405" y="3250"/>
                    </a:lnTo>
                    <a:lnTo>
                      <a:pt x="2373" y="3223"/>
                    </a:lnTo>
                    <a:lnTo>
                      <a:pt x="2342" y="3193"/>
                    </a:lnTo>
                    <a:lnTo>
                      <a:pt x="2312" y="3162"/>
                    </a:lnTo>
                    <a:lnTo>
                      <a:pt x="2284" y="3130"/>
                    </a:lnTo>
                    <a:lnTo>
                      <a:pt x="2257" y="3096"/>
                    </a:lnTo>
                    <a:lnTo>
                      <a:pt x="2232" y="3061"/>
                    </a:lnTo>
                    <a:lnTo>
                      <a:pt x="2209" y="3025"/>
                    </a:lnTo>
                    <a:lnTo>
                      <a:pt x="2188" y="2987"/>
                    </a:lnTo>
                    <a:lnTo>
                      <a:pt x="2168" y="2950"/>
                    </a:lnTo>
                    <a:lnTo>
                      <a:pt x="2150" y="2909"/>
                    </a:lnTo>
                    <a:lnTo>
                      <a:pt x="2134" y="2869"/>
                    </a:lnTo>
                    <a:lnTo>
                      <a:pt x="2120" y="2828"/>
                    </a:lnTo>
                    <a:lnTo>
                      <a:pt x="2109" y="2786"/>
                    </a:lnTo>
                    <a:lnTo>
                      <a:pt x="2099" y="2742"/>
                    </a:lnTo>
                    <a:lnTo>
                      <a:pt x="2091" y="2699"/>
                    </a:lnTo>
                    <a:lnTo>
                      <a:pt x="2085" y="2654"/>
                    </a:lnTo>
                    <a:lnTo>
                      <a:pt x="2081" y="2608"/>
                    </a:lnTo>
                    <a:lnTo>
                      <a:pt x="2080" y="2563"/>
                    </a:lnTo>
                    <a:lnTo>
                      <a:pt x="2081" y="2517"/>
                    </a:lnTo>
                    <a:lnTo>
                      <a:pt x="2085" y="2471"/>
                    </a:lnTo>
                    <a:lnTo>
                      <a:pt x="2091" y="2427"/>
                    </a:lnTo>
                    <a:lnTo>
                      <a:pt x="2099" y="2383"/>
                    </a:lnTo>
                    <a:lnTo>
                      <a:pt x="2109" y="2340"/>
                    </a:lnTo>
                    <a:lnTo>
                      <a:pt x="2120" y="2298"/>
                    </a:lnTo>
                    <a:lnTo>
                      <a:pt x="2134" y="2256"/>
                    </a:lnTo>
                    <a:lnTo>
                      <a:pt x="2150" y="2216"/>
                    </a:lnTo>
                    <a:lnTo>
                      <a:pt x="2168" y="2176"/>
                    </a:lnTo>
                    <a:lnTo>
                      <a:pt x="2188" y="2138"/>
                    </a:lnTo>
                    <a:lnTo>
                      <a:pt x="2209" y="2100"/>
                    </a:lnTo>
                    <a:lnTo>
                      <a:pt x="2232" y="2065"/>
                    </a:lnTo>
                    <a:lnTo>
                      <a:pt x="2257" y="2030"/>
                    </a:lnTo>
                    <a:lnTo>
                      <a:pt x="2284" y="1995"/>
                    </a:lnTo>
                    <a:lnTo>
                      <a:pt x="2312" y="1963"/>
                    </a:lnTo>
                    <a:lnTo>
                      <a:pt x="2342" y="1933"/>
                    </a:lnTo>
                    <a:lnTo>
                      <a:pt x="2373" y="1903"/>
                    </a:lnTo>
                    <a:lnTo>
                      <a:pt x="2405" y="1875"/>
                    </a:lnTo>
                    <a:lnTo>
                      <a:pt x="2439" y="1848"/>
                    </a:lnTo>
                    <a:lnTo>
                      <a:pt x="2473" y="1824"/>
                    </a:lnTo>
                    <a:lnTo>
                      <a:pt x="2510" y="1800"/>
                    </a:lnTo>
                    <a:lnTo>
                      <a:pt x="2547" y="1779"/>
                    </a:lnTo>
                    <a:lnTo>
                      <a:pt x="2585" y="1759"/>
                    </a:lnTo>
                    <a:lnTo>
                      <a:pt x="2625" y="1741"/>
                    </a:lnTo>
                    <a:lnTo>
                      <a:pt x="2665" y="1726"/>
                    </a:lnTo>
                    <a:lnTo>
                      <a:pt x="2706" y="1711"/>
                    </a:lnTo>
                    <a:lnTo>
                      <a:pt x="2749" y="1699"/>
                    </a:lnTo>
                    <a:lnTo>
                      <a:pt x="2792" y="1690"/>
                    </a:lnTo>
                    <a:lnTo>
                      <a:pt x="2835" y="1682"/>
                    </a:lnTo>
                    <a:lnTo>
                      <a:pt x="2880" y="1676"/>
                    </a:lnTo>
                    <a:lnTo>
                      <a:pt x="2926" y="1672"/>
                    </a:lnTo>
                    <a:lnTo>
                      <a:pt x="2971" y="1671"/>
                    </a:lnTo>
                    <a:close/>
                    <a:moveTo>
                      <a:pt x="4858" y="3824"/>
                    </a:moveTo>
                    <a:lnTo>
                      <a:pt x="4858" y="3824"/>
                    </a:lnTo>
                    <a:lnTo>
                      <a:pt x="4328" y="3824"/>
                    </a:lnTo>
                    <a:lnTo>
                      <a:pt x="4328" y="4208"/>
                    </a:lnTo>
                    <a:lnTo>
                      <a:pt x="4702" y="4208"/>
                    </a:lnTo>
                    <a:lnTo>
                      <a:pt x="4858" y="3824"/>
                    </a:lnTo>
                    <a:close/>
                    <a:moveTo>
                      <a:pt x="1064" y="3824"/>
                    </a:moveTo>
                    <a:lnTo>
                      <a:pt x="1064" y="3824"/>
                    </a:lnTo>
                    <a:lnTo>
                      <a:pt x="1594" y="3824"/>
                    </a:lnTo>
                    <a:lnTo>
                      <a:pt x="1594" y="4208"/>
                    </a:lnTo>
                    <a:lnTo>
                      <a:pt x="1219" y="4208"/>
                    </a:lnTo>
                    <a:lnTo>
                      <a:pt x="1064" y="38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556625" y="2974757"/>
                <a:ext cx="2368175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合作电话：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123456789</a:t>
                </a:r>
                <a:endPara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KSO_Shape"/>
              <p:cNvSpPr/>
              <p:nvPr/>
            </p:nvSpPr>
            <p:spPr>
              <a:xfrm>
                <a:off x="4919662" y="3656894"/>
                <a:ext cx="371475" cy="281702"/>
              </a:xfrm>
              <a:custGeom>
                <a:avLst/>
                <a:gdLst>
                  <a:gd name="connsiteX0" fmla="*/ 367281 w 529316"/>
                  <a:gd name="connsiteY0" fmla="*/ 196274 h 401026"/>
                  <a:gd name="connsiteX1" fmla="*/ 355293 w 529316"/>
                  <a:gd name="connsiteY1" fmla="*/ 208263 h 401026"/>
                  <a:gd name="connsiteX2" fmla="*/ 465090 w 529316"/>
                  <a:gd name="connsiteY2" fmla="*/ 318060 h 401026"/>
                  <a:gd name="connsiteX3" fmla="*/ 466739 w 529316"/>
                  <a:gd name="connsiteY3" fmla="*/ 320716 h 401026"/>
                  <a:gd name="connsiteX4" fmla="*/ 491723 w 529316"/>
                  <a:gd name="connsiteY4" fmla="*/ 320716 h 401026"/>
                  <a:gd name="connsiteX5" fmla="*/ 162035 w 529316"/>
                  <a:gd name="connsiteY5" fmla="*/ 196274 h 401026"/>
                  <a:gd name="connsiteX6" fmla="*/ 37593 w 529316"/>
                  <a:gd name="connsiteY6" fmla="*/ 320716 h 401026"/>
                  <a:gd name="connsiteX7" fmla="*/ 62577 w 529316"/>
                  <a:gd name="connsiteY7" fmla="*/ 320716 h 401026"/>
                  <a:gd name="connsiteX8" fmla="*/ 64225 w 529316"/>
                  <a:gd name="connsiteY8" fmla="*/ 318061 h 401026"/>
                  <a:gd name="connsiteX9" fmla="*/ 174023 w 529316"/>
                  <a:gd name="connsiteY9" fmla="*/ 208263 h 401026"/>
                  <a:gd name="connsiteX10" fmla="*/ 46349 w 529316"/>
                  <a:gd name="connsiteY10" fmla="*/ 80311 h 401026"/>
                  <a:gd name="connsiteX11" fmla="*/ 222791 w 529316"/>
                  <a:gd name="connsiteY11" fmla="*/ 256753 h 401026"/>
                  <a:gd name="connsiteX12" fmla="*/ 263500 w 529316"/>
                  <a:gd name="connsiteY12" fmla="*/ 273616 h 401026"/>
                  <a:gd name="connsiteX13" fmla="*/ 264659 w 529316"/>
                  <a:gd name="connsiteY13" fmla="*/ 273504 h 401026"/>
                  <a:gd name="connsiteX14" fmla="*/ 306525 w 529316"/>
                  <a:gd name="connsiteY14" fmla="*/ 256753 h 401026"/>
                  <a:gd name="connsiteX15" fmla="*/ 482968 w 529316"/>
                  <a:gd name="connsiteY15" fmla="*/ 80311 h 401026"/>
                  <a:gd name="connsiteX16" fmla="*/ 458990 w 529316"/>
                  <a:gd name="connsiteY16" fmla="*/ 80311 h 401026"/>
                  <a:gd name="connsiteX17" fmla="*/ 300904 w 529316"/>
                  <a:gd name="connsiteY17" fmla="*/ 238397 h 401026"/>
                  <a:gd name="connsiteX18" fmla="*/ 264659 w 529316"/>
                  <a:gd name="connsiteY18" fmla="*/ 252899 h 401026"/>
                  <a:gd name="connsiteX19" fmla="*/ 263656 w 529316"/>
                  <a:gd name="connsiteY19" fmla="*/ 252995 h 401026"/>
                  <a:gd name="connsiteX20" fmla="*/ 228412 w 529316"/>
                  <a:gd name="connsiteY20" fmla="*/ 238397 h 401026"/>
                  <a:gd name="connsiteX21" fmla="*/ 70326 w 529316"/>
                  <a:gd name="connsiteY21" fmla="*/ 80311 h 401026"/>
                  <a:gd name="connsiteX22" fmla="*/ 92015 w 529316"/>
                  <a:gd name="connsiteY22" fmla="*/ 0 h 401026"/>
                  <a:gd name="connsiteX23" fmla="*/ 437301 w 529316"/>
                  <a:gd name="connsiteY23" fmla="*/ 0 h 401026"/>
                  <a:gd name="connsiteX24" fmla="*/ 529316 w 529316"/>
                  <a:gd name="connsiteY24" fmla="*/ 92015 h 401026"/>
                  <a:gd name="connsiteX25" fmla="*/ 529316 w 529316"/>
                  <a:gd name="connsiteY25" fmla="*/ 309011 h 401026"/>
                  <a:gd name="connsiteX26" fmla="*/ 437301 w 529316"/>
                  <a:gd name="connsiteY26" fmla="*/ 401026 h 401026"/>
                  <a:gd name="connsiteX27" fmla="*/ 92015 w 529316"/>
                  <a:gd name="connsiteY27" fmla="*/ 401026 h 401026"/>
                  <a:gd name="connsiteX28" fmla="*/ 0 w 529316"/>
                  <a:gd name="connsiteY28" fmla="*/ 309011 h 401026"/>
                  <a:gd name="connsiteX29" fmla="*/ 0 w 529316"/>
                  <a:gd name="connsiteY29" fmla="*/ 92015 h 401026"/>
                  <a:gd name="connsiteX30" fmla="*/ 92015 w 529316"/>
                  <a:gd name="connsiteY30" fmla="*/ 0 h 401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29316" h="401026">
                    <a:moveTo>
                      <a:pt x="367281" y="196274"/>
                    </a:moveTo>
                    <a:lnTo>
                      <a:pt x="355293" y="208263"/>
                    </a:lnTo>
                    <a:lnTo>
                      <a:pt x="465090" y="318060"/>
                    </a:lnTo>
                    <a:cubicBezTo>
                      <a:pt x="465822" y="318792"/>
                      <a:pt x="466527" y="319541"/>
                      <a:pt x="466739" y="320716"/>
                    </a:cubicBezTo>
                    <a:lnTo>
                      <a:pt x="491723" y="320716"/>
                    </a:lnTo>
                    <a:close/>
                    <a:moveTo>
                      <a:pt x="162035" y="196274"/>
                    </a:moveTo>
                    <a:lnTo>
                      <a:pt x="37593" y="320716"/>
                    </a:lnTo>
                    <a:lnTo>
                      <a:pt x="62577" y="320716"/>
                    </a:lnTo>
                    <a:lnTo>
                      <a:pt x="64225" y="318061"/>
                    </a:lnTo>
                    <a:lnTo>
                      <a:pt x="174023" y="208263"/>
                    </a:lnTo>
                    <a:close/>
                    <a:moveTo>
                      <a:pt x="46349" y="80311"/>
                    </a:moveTo>
                    <a:lnTo>
                      <a:pt x="222791" y="256753"/>
                    </a:lnTo>
                    <a:cubicBezTo>
                      <a:pt x="234032" y="267995"/>
                      <a:pt x="248767" y="273616"/>
                      <a:pt x="263500" y="273616"/>
                    </a:cubicBezTo>
                    <a:cubicBezTo>
                      <a:pt x="263887" y="273616"/>
                      <a:pt x="264274" y="273611"/>
                      <a:pt x="264659" y="273504"/>
                    </a:cubicBezTo>
                    <a:cubicBezTo>
                      <a:pt x="279774" y="273906"/>
                      <a:pt x="294989" y="268289"/>
                      <a:pt x="306525" y="256753"/>
                    </a:cubicBezTo>
                    <a:lnTo>
                      <a:pt x="482968" y="80311"/>
                    </a:lnTo>
                    <a:lnTo>
                      <a:pt x="458990" y="80311"/>
                    </a:lnTo>
                    <a:lnTo>
                      <a:pt x="300904" y="238397"/>
                    </a:lnTo>
                    <a:cubicBezTo>
                      <a:pt x="290917" y="248385"/>
                      <a:pt x="277745" y="253247"/>
                      <a:pt x="264659" y="252899"/>
                    </a:cubicBezTo>
                    <a:cubicBezTo>
                      <a:pt x="264325" y="252991"/>
                      <a:pt x="263990" y="252995"/>
                      <a:pt x="263656" y="252995"/>
                    </a:cubicBezTo>
                    <a:cubicBezTo>
                      <a:pt x="250900" y="252995"/>
                      <a:pt x="238144" y="248128"/>
                      <a:pt x="228412" y="238397"/>
                    </a:cubicBezTo>
                    <a:lnTo>
                      <a:pt x="70326" y="80311"/>
                    </a:lnTo>
                    <a:close/>
                    <a:moveTo>
                      <a:pt x="92015" y="0"/>
                    </a:moveTo>
                    <a:lnTo>
                      <a:pt x="437301" y="0"/>
                    </a:lnTo>
                    <a:cubicBezTo>
                      <a:pt x="488119" y="0"/>
                      <a:pt x="529316" y="41197"/>
                      <a:pt x="529316" y="92015"/>
                    </a:cubicBezTo>
                    <a:lnTo>
                      <a:pt x="529316" y="309011"/>
                    </a:lnTo>
                    <a:cubicBezTo>
                      <a:pt x="529316" y="359829"/>
                      <a:pt x="488119" y="401026"/>
                      <a:pt x="437301" y="401026"/>
                    </a:cubicBezTo>
                    <a:lnTo>
                      <a:pt x="92015" y="401026"/>
                    </a:lnTo>
                    <a:cubicBezTo>
                      <a:pt x="41197" y="401026"/>
                      <a:pt x="0" y="359829"/>
                      <a:pt x="0" y="309011"/>
                    </a:cubicBezTo>
                    <a:lnTo>
                      <a:pt x="0" y="92015"/>
                    </a:lnTo>
                    <a:cubicBezTo>
                      <a:pt x="0" y="41197"/>
                      <a:pt x="41197" y="0"/>
                      <a:pt x="92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5556625" y="3643856"/>
                <a:ext cx="32921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合作邮箱：</a:t>
                </a:r>
                <a:r>
                  <a:rPr lang="en-US" altLang="zh-CN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xiaoz@163.com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  </a:t>
                </a: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6751640" y="4380092"/>
              <a:ext cx="203132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诚挚期待与您合作</a:t>
              </a:r>
              <a:endPara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5138402" y="1469204"/>
            <a:ext cx="5257800" cy="376478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877271" y="5876297"/>
            <a:ext cx="2530434" cy="601604"/>
            <a:chOff x="691770" y="5867394"/>
            <a:chExt cx="2530434" cy="601604"/>
          </a:xfrm>
        </p:grpSpPr>
        <p:sp>
          <p:nvSpPr>
            <p:cNvPr id="25" name="矩形 24"/>
            <p:cNvSpPr/>
            <p:nvPr/>
          </p:nvSpPr>
          <p:spPr>
            <a:xfrm>
              <a:off x="796539" y="6014308"/>
              <a:ext cx="24256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spc="6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xiaoz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 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个人简介</a:t>
              </a:r>
              <a:r>
                <a:rPr lang="en-US" altLang="zh-CN" sz="1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en-US" sz="1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691770" y="5867394"/>
              <a:ext cx="496077" cy="601604"/>
            </a:xfrm>
            <a:custGeom>
              <a:avLst/>
              <a:gdLst>
                <a:gd name="connsiteX0" fmla="*/ 0 w 1438275"/>
                <a:gd name="connsiteY0" fmla="*/ 0 h 1438275"/>
                <a:gd name="connsiteX1" fmla="*/ 1438275 w 1438275"/>
                <a:gd name="connsiteY1" fmla="*/ 0 h 1438275"/>
                <a:gd name="connsiteX2" fmla="*/ 1438275 w 1438275"/>
                <a:gd name="connsiteY2" fmla="*/ 141116 h 1438275"/>
                <a:gd name="connsiteX3" fmla="*/ 1400273 w 1438275"/>
                <a:gd name="connsiteY3" fmla="*/ 141116 h 1438275"/>
                <a:gd name="connsiteX4" fmla="*/ 1400273 w 1438275"/>
                <a:gd name="connsiteY4" fmla="*/ 39346 h 1438275"/>
                <a:gd name="connsiteX5" fmla="*/ 38001 w 1438275"/>
                <a:gd name="connsiteY5" fmla="*/ 39346 h 1438275"/>
                <a:gd name="connsiteX6" fmla="*/ 38001 w 1438275"/>
                <a:gd name="connsiteY6" fmla="*/ 1398927 h 1438275"/>
                <a:gd name="connsiteX7" fmla="*/ 1400273 w 1438275"/>
                <a:gd name="connsiteY7" fmla="*/ 1398927 h 1438275"/>
                <a:gd name="connsiteX8" fmla="*/ 1400273 w 1438275"/>
                <a:gd name="connsiteY8" fmla="*/ 1297158 h 1438275"/>
                <a:gd name="connsiteX9" fmla="*/ 1438275 w 1438275"/>
                <a:gd name="connsiteY9" fmla="*/ 1297158 h 1438275"/>
                <a:gd name="connsiteX10" fmla="*/ 1438275 w 1438275"/>
                <a:gd name="connsiteY10" fmla="*/ 1438275 h 1438275"/>
                <a:gd name="connsiteX11" fmla="*/ 0 w 1438275"/>
                <a:gd name="connsiteY11" fmla="*/ 1438275 h 1438275"/>
                <a:gd name="connsiteX12" fmla="*/ 0 w 1438275"/>
                <a:gd name="connsiteY12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8275" h="1438275">
                  <a:moveTo>
                    <a:pt x="0" y="0"/>
                  </a:moveTo>
                  <a:lnTo>
                    <a:pt x="1438275" y="0"/>
                  </a:lnTo>
                  <a:lnTo>
                    <a:pt x="1438275" y="141116"/>
                  </a:lnTo>
                  <a:lnTo>
                    <a:pt x="1400273" y="141116"/>
                  </a:lnTo>
                  <a:lnTo>
                    <a:pt x="1400273" y="39346"/>
                  </a:lnTo>
                  <a:lnTo>
                    <a:pt x="38001" y="39346"/>
                  </a:lnTo>
                  <a:lnTo>
                    <a:pt x="38001" y="1398927"/>
                  </a:lnTo>
                  <a:lnTo>
                    <a:pt x="1400273" y="1398927"/>
                  </a:lnTo>
                  <a:lnTo>
                    <a:pt x="1400273" y="1297158"/>
                  </a:lnTo>
                  <a:lnTo>
                    <a:pt x="1438275" y="1297158"/>
                  </a:lnTo>
                  <a:lnTo>
                    <a:pt x="1438275" y="1438275"/>
                  </a:lnTo>
                  <a:lnTo>
                    <a:pt x="0" y="1438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6169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8150405"/>
  <p:tag name="MH_LIBRARY" val="GRAPHIC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137</Words>
  <Application>Microsoft Office PowerPoint</Application>
  <PresentationFormat>自定义</PresentationFormat>
  <Paragraphs>44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Sinopec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Microsoft</cp:lastModifiedBy>
  <cp:revision>26</cp:revision>
  <dcterms:created xsi:type="dcterms:W3CDTF">2015-09-28T05:40:13Z</dcterms:created>
  <dcterms:modified xsi:type="dcterms:W3CDTF">2015-12-23T16:09:53Z</dcterms:modified>
</cp:coreProperties>
</file>