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69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</p:sldIdLst>
  <p:sldSz cx="9144000" cy="5143500" type="screen16x9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121" y="1279287"/>
            <a:ext cx="6139502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955A8-62FB-E247-BFB6-6D96B50CB5D7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92"/>
            <a:ext cx="7886700" cy="435964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528"/>
            <a:ext cx="3276600" cy="2313078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588"/>
            <a:ext cx="3383973" cy="323892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513"/>
            <a:ext cx="3383973" cy="171368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3614001"/>
            <a:ext cx="3366029" cy="115285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:\素材\国庆\c20295b8ccdbec64d84443507f4417a6.pngc20295b8ccdbec64d84443507f4417a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81309" y="306282"/>
            <a:ext cx="5981224" cy="2921635"/>
          </a:xfrm>
          <a:prstGeom prst="rect">
            <a:avLst/>
          </a:prstGeom>
        </p:spPr>
      </p:pic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581309" y="2788576"/>
            <a:ext cx="5731193" cy="891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8" tIns="34284" rIns="68568" bIns="34284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25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标宋简体" panose="02010601030101010101" charset="-122"/>
                <a:ea typeface="方正大标宋简体" panose="02010601030101010101" charset="-122"/>
              </a:rPr>
              <a:t>欢度十一国庆节活动策划PPT模板</a:t>
            </a:r>
            <a:endParaRPr lang="zh-CN" altLang="en-US" sz="25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标宋简体" panose="02010601030101010101" charset="-122"/>
              <a:ea typeface="方正大标宋简体" panose="02010601030101010101" charset="-122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423319" y="3151002"/>
            <a:ext cx="4047173" cy="837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8" tIns="34284" rIns="68568" bIns="34284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Professional custom all kinds of industry ppt template, this work belongs to fly impression design original, do not download after the network communication.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谭晶 - 党旗更鲜艳 (伴奏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09600" y="12532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6224">
        <p:comb dir="vert"/>
      </p:transition>
    </mc:Choice>
    <mc:Fallback>
      <p:transition advTm="6224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bldLvl="0" animBg="1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工作成绩展示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H="1" flipV="1">
            <a:off x="1625447" y="2497297"/>
            <a:ext cx="1118149" cy="56309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3708851" y="2494969"/>
            <a:ext cx="1240991" cy="55967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 flipV="1">
            <a:off x="5820777" y="2494969"/>
            <a:ext cx="1329464" cy="73856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601394" y="2543257"/>
            <a:ext cx="1223015" cy="1223015"/>
            <a:chOff x="737111" y="3703254"/>
            <a:chExt cx="1540932" cy="1540932"/>
          </a:xfrm>
          <a:solidFill>
            <a:schemeClr val="bg1">
              <a:alpha val="90000"/>
            </a:schemeClr>
          </a:solidFill>
        </p:grpSpPr>
        <p:sp>
          <p:nvSpPr>
            <p:cNvPr id="59" name="椭圆 58"/>
            <p:cNvSpPr/>
            <p:nvPr/>
          </p:nvSpPr>
          <p:spPr>
            <a:xfrm>
              <a:off x="737111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 b="1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265629" y="4108093"/>
              <a:ext cx="565666" cy="768263"/>
              <a:chOff x="5649913" y="2824163"/>
              <a:chExt cx="895350" cy="1216025"/>
            </a:xfrm>
            <a:grpFill/>
          </p:grpSpPr>
          <p:sp>
            <p:nvSpPr>
              <p:cNvPr id="61" name="Freeform 39"/>
              <p:cNvSpPr>
                <a:spLocks noEditPoints="1"/>
              </p:cNvSpPr>
              <p:nvPr/>
            </p:nvSpPr>
            <p:spPr bwMode="auto">
              <a:xfrm>
                <a:off x="5649913" y="2824163"/>
                <a:ext cx="728663" cy="12128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2" name="Freeform 40"/>
              <p:cNvSpPr/>
              <p:nvPr/>
            </p:nvSpPr>
            <p:spPr bwMode="auto">
              <a:xfrm>
                <a:off x="6450013" y="3082926"/>
                <a:ext cx="95250" cy="106363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3" name="Freeform 41"/>
              <p:cNvSpPr/>
              <p:nvPr/>
            </p:nvSpPr>
            <p:spPr bwMode="auto">
              <a:xfrm>
                <a:off x="6450013" y="3578226"/>
                <a:ext cx="95250" cy="341313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4" name="Rectangle 42"/>
              <p:cNvSpPr>
                <a:spLocks noChangeArrowheads="1"/>
              </p:cNvSpPr>
              <p:nvPr/>
            </p:nvSpPr>
            <p:spPr bwMode="auto">
              <a:xfrm>
                <a:off x="6450013" y="3214688"/>
                <a:ext cx="95250" cy="3381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5" name="Freeform 43"/>
              <p:cNvSpPr/>
              <p:nvPr/>
            </p:nvSpPr>
            <p:spPr bwMode="auto">
              <a:xfrm>
                <a:off x="6469063" y="3941763"/>
                <a:ext cx="60325" cy="98425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6" name="Freeform 44"/>
              <p:cNvSpPr/>
              <p:nvPr/>
            </p:nvSpPr>
            <p:spPr bwMode="auto">
              <a:xfrm>
                <a:off x="5802313" y="3484563"/>
                <a:ext cx="109538" cy="150813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7" name="Freeform 45"/>
              <p:cNvSpPr/>
              <p:nvPr/>
            </p:nvSpPr>
            <p:spPr bwMode="auto">
              <a:xfrm>
                <a:off x="5961063" y="3441701"/>
                <a:ext cx="106363" cy="193675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8" name="Freeform 46"/>
              <p:cNvSpPr/>
              <p:nvPr/>
            </p:nvSpPr>
            <p:spPr bwMode="auto">
              <a:xfrm>
                <a:off x="6116638" y="3348038"/>
                <a:ext cx="109538" cy="287338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9" name="Freeform 47"/>
              <p:cNvSpPr/>
              <p:nvPr/>
            </p:nvSpPr>
            <p:spPr bwMode="auto">
              <a:xfrm>
                <a:off x="5802313" y="3101976"/>
                <a:ext cx="450850" cy="336550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70" name="Freeform 48"/>
              <p:cNvSpPr/>
              <p:nvPr/>
            </p:nvSpPr>
            <p:spPr bwMode="auto">
              <a:xfrm>
                <a:off x="6184901" y="3173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17484" y="1568770"/>
            <a:ext cx="1223015" cy="1223015"/>
            <a:chOff x="737111" y="1722497"/>
            <a:chExt cx="1540932" cy="1540932"/>
          </a:xfrm>
          <a:solidFill>
            <a:schemeClr val="bg1">
              <a:alpha val="90000"/>
            </a:schemeClr>
          </a:solidFill>
        </p:grpSpPr>
        <p:sp>
          <p:nvSpPr>
            <p:cNvPr id="52" name="椭圆 51"/>
            <p:cNvSpPr/>
            <p:nvPr/>
          </p:nvSpPr>
          <p:spPr>
            <a:xfrm>
              <a:off x="737111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 b="1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186496" y="2157579"/>
              <a:ext cx="666450" cy="628129"/>
              <a:chOff x="5461000" y="2828925"/>
              <a:chExt cx="1270000" cy="1196975"/>
            </a:xfrm>
            <a:grpFill/>
          </p:grpSpPr>
          <p:sp>
            <p:nvSpPr>
              <p:cNvPr id="54" name="Freeform 5"/>
              <p:cNvSpPr/>
              <p:nvPr/>
            </p:nvSpPr>
            <p:spPr bwMode="auto">
              <a:xfrm>
                <a:off x="5926138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5" name="Freeform 6"/>
              <p:cNvSpPr/>
              <p:nvPr/>
            </p:nvSpPr>
            <p:spPr bwMode="auto">
              <a:xfrm>
                <a:off x="6035675" y="3359150"/>
                <a:ext cx="230188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6" name="Freeform 7"/>
              <p:cNvSpPr/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7" name="Freeform 8"/>
              <p:cNvSpPr/>
              <p:nvPr/>
            </p:nvSpPr>
            <p:spPr bwMode="auto">
              <a:xfrm>
                <a:off x="6043613" y="3162300"/>
                <a:ext cx="487363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8" name="Freeform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896120" y="2791785"/>
            <a:ext cx="1223015" cy="1223015"/>
            <a:chOff x="6087724" y="1722497"/>
            <a:chExt cx="1540932" cy="1540932"/>
          </a:xfrm>
          <a:solidFill>
            <a:schemeClr val="bg1">
              <a:alpha val="90000"/>
            </a:schemeClr>
          </a:solidFill>
        </p:grpSpPr>
        <p:sp>
          <p:nvSpPr>
            <p:cNvPr id="27" name="椭圆 26"/>
            <p:cNvSpPr/>
            <p:nvPr/>
          </p:nvSpPr>
          <p:spPr>
            <a:xfrm>
              <a:off x="6087724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 b="1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407901" y="2053679"/>
              <a:ext cx="1032714" cy="882155"/>
              <a:chOff x="5322888" y="2767013"/>
              <a:chExt cx="1546225" cy="1320801"/>
            </a:xfrm>
            <a:grpFill/>
          </p:grpSpPr>
          <p:sp>
            <p:nvSpPr>
              <p:cNvPr id="29" name="Rectangle 24"/>
              <p:cNvSpPr>
                <a:spLocks noChangeArrowheads="1"/>
              </p:cNvSpPr>
              <p:nvPr/>
            </p:nvSpPr>
            <p:spPr bwMode="auto">
              <a:xfrm>
                <a:off x="6092826" y="3098801"/>
                <a:ext cx="71438" cy="3905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1" name="Freeform 26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6076951" y="3508376"/>
                <a:ext cx="101600" cy="390525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0"/>
              <p:cNvSpPr/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7" name="Freeform 31"/>
              <p:cNvSpPr/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8" name="Freeform 32"/>
              <p:cNvSpPr/>
              <p:nvPr/>
            </p:nvSpPr>
            <p:spPr bwMode="auto">
              <a:xfrm>
                <a:off x="6503988" y="3417887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6432551" y="3579813"/>
                <a:ext cx="395288" cy="250825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34"/>
              <p:cNvSpPr/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1" name="Freeform 35"/>
              <p:cNvSpPr/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32981" y="1724908"/>
            <a:ext cx="1223015" cy="1223015"/>
            <a:chOff x="6087724" y="3703254"/>
            <a:chExt cx="1540932" cy="1540932"/>
          </a:xfrm>
          <a:solidFill>
            <a:schemeClr val="bg1">
              <a:alpha val="90000"/>
            </a:schemeClr>
          </a:solidFill>
        </p:grpSpPr>
        <p:sp>
          <p:nvSpPr>
            <p:cNvPr id="16" name="椭圆 15"/>
            <p:cNvSpPr/>
            <p:nvPr/>
          </p:nvSpPr>
          <p:spPr>
            <a:xfrm>
              <a:off x="6087724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5" b="1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540561" y="4013339"/>
              <a:ext cx="728091" cy="920761"/>
              <a:chOff x="5527675" y="2708275"/>
              <a:chExt cx="1139825" cy="1441450"/>
            </a:xfrm>
            <a:grpFill/>
          </p:grpSpPr>
          <p:sp>
            <p:nvSpPr>
              <p:cNvPr id="18" name="Freeform 13"/>
              <p:cNvSpPr/>
              <p:nvPr/>
            </p:nvSpPr>
            <p:spPr bwMode="auto">
              <a:xfrm>
                <a:off x="6194425" y="3665538"/>
                <a:ext cx="207963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5549900" y="3348038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5964238" y="2954338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1" name="Freeform 16"/>
              <p:cNvSpPr/>
              <p:nvPr/>
            </p:nvSpPr>
            <p:spPr bwMode="auto">
              <a:xfrm>
                <a:off x="5838825" y="2708275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5527675" y="2938463"/>
                <a:ext cx="477838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72567" tIns="36283" rIns="72567" bIns="36283" numCol="1" anchor="t" anchorCtr="0" compatLnSpc="1"/>
              <a:lstStyle/>
              <a:p>
                <a:endParaRPr lang="zh-CN" altLang="en-US" sz="151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577970" y="2972388"/>
            <a:ext cx="2079797" cy="889644"/>
            <a:chOff x="8641357" y="2133650"/>
            <a:chExt cx="2620431" cy="1120902"/>
          </a:xfrm>
        </p:grpSpPr>
        <p:sp>
          <p:nvSpPr>
            <p:cNvPr id="92" name="TextBox 91"/>
            <p:cNvSpPr txBox="1"/>
            <p:nvPr/>
          </p:nvSpPr>
          <p:spPr>
            <a:xfrm>
              <a:off x="8785373" y="2493690"/>
              <a:ext cx="2133944" cy="760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3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784483" y="2133650"/>
              <a:ext cx="2477305" cy="422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8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158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460957" y="1639106"/>
            <a:ext cx="2079797" cy="889644"/>
            <a:chOff x="8641357" y="2133650"/>
            <a:chExt cx="2620431" cy="1120902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493690"/>
              <a:ext cx="2133944" cy="760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22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8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158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780878" y="3154764"/>
            <a:ext cx="2079797" cy="889644"/>
            <a:chOff x="8641357" y="2133650"/>
            <a:chExt cx="2620431" cy="1120902"/>
          </a:xfrm>
        </p:grpSpPr>
        <p:sp>
          <p:nvSpPr>
            <p:cNvPr id="100" name="TextBox 99"/>
            <p:cNvSpPr txBox="1"/>
            <p:nvPr/>
          </p:nvSpPr>
          <p:spPr>
            <a:xfrm>
              <a:off x="8785373" y="2493690"/>
              <a:ext cx="2133944" cy="760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84483" y="2133650"/>
              <a:ext cx="2477305" cy="422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8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158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736439" y="1718546"/>
            <a:ext cx="2079797" cy="889644"/>
            <a:chOff x="8641357" y="2133650"/>
            <a:chExt cx="2620431" cy="1120902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760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22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8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158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6411">
        <p:comb dir="vert"/>
      </p:transition>
    </mc:Choice>
    <mc:Fallback>
      <p:transition advTm="6411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工作成绩展示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4597" y="1467860"/>
            <a:ext cx="1533431" cy="1533431"/>
          </a:xfrm>
          <a:prstGeom prst="rect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 b="1"/>
          </a:p>
        </p:txBody>
      </p:sp>
      <p:sp>
        <p:nvSpPr>
          <p:cNvPr id="37" name="矩形 36"/>
          <p:cNvSpPr/>
          <p:nvPr/>
        </p:nvSpPr>
        <p:spPr>
          <a:xfrm>
            <a:off x="2170220" y="1467860"/>
            <a:ext cx="1533431" cy="1533431"/>
          </a:xfrm>
          <a:prstGeom prst="rect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 b="1"/>
          </a:p>
        </p:txBody>
      </p:sp>
      <p:sp>
        <p:nvSpPr>
          <p:cNvPr id="38" name="矩形 37"/>
          <p:cNvSpPr/>
          <p:nvPr/>
        </p:nvSpPr>
        <p:spPr>
          <a:xfrm>
            <a:off x="3785843" y="1467860"/>
            <a:ext cx="1533431" cy="1533431"/>
          </a:xfrm>
          <a:prstGeom prst="rect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 b="1"/>
          </a:p>
        </p:txBody>
      </p:sp>
      <p:sp>
        <p:nvSpPr>
          <p:cNvPr id="39" name="矩形 38"/>
          <p:cNvSpPr/>
          <p:nvPr/>
        </p:nvSpPr>
        <p:spPr>
          <a:xfrm>
            <a:off x="5401467" y="1467860"/>
            <a:ext cx="1533431" cy="1533431"/>
          </a:xfrm>
          <a:prstGeom prst="rect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 b="1"/>
          </a:p>
        </p:txBody>
      </p:sp>
      <p:sp>
        <p:nvSpPr>
          <p:cNvPr id="40" name="矩形 39"/>
          <p:cNvSpPr/>
          <p:nvPr/>
        </p:nvSpPr>
        <p:spPr>
          <a:xfrm>
            <a:off x="7017090" y="1467860"/>
            <a:ext cx="1533431" cy="1533431"/>
          </a:xfrm>
          <a:prstGeom prst="rect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 b="1"/>
          </a:p>
        </p:txBody>
      </p:sp>
      <p:grpSp>
        <p:nvGrpSpPr>
          <p:cNvPr id="4" name="组合 3"/>
          <p:cNvGrpSpPr/>
          <p:nvPr/>
        </p:nvGrpSpPr>
        <p:grpSpPr>
          <a:xfrm>
            <a:off x="481264" y="1838019"/>
            <a:ext cx="1690815" cy="947662"/>
            <a:chOff x="606366" y="2504607"/>
            <a:chExt cx="2130335" cy="1194003"/>
          </a:xfrm>
          <a:solidFill>
            <a:schemeClr val="bg1"/>
          </a:solidFill>
        </p:grpSpPr>
        <p:sp>
          <p:nvSpPr>
            <p:cNvPr id="56" name="Freeform 114"/>
            <p:cNvSpPr>
              <a:spLocks noEditPoints="1"/>
            </p:cNvSpPr>
            <p:nvPr/>
          </p:nvSpPr>
          <p:spPr bwMode="auto">
            <a:xfrm>
              <a:off x="1442987" y="2504607"/>
              <a:ext cx="443589" cy="590107"/>
            </a:xfrm>
            <a:custGeom>
              <a:avLst/>
              <a:gdLst>
                <a:gd name="T0" fmla="*/ 680 w 680"/>
                <a:gd name="T1" fmla="*/ 527 h 904"/>
                <a:gd name="T2" fmla="*/ 680 w 680"/>
                <a:gd name="T3" fmla="*/ 803 h 904"/>
                <a:gd name="T4" fmla="*/ 340 w 680"/>
                <a:gd name="T5" fmla="*/ 904 h 904"/>
                <a:gd name="T6" fmla="*/ 0 w 680"/>
                <a:gd name="T7" fmla="*/ 803 h 904"/>
                <a:gd name="T8" fmla="*/ 0 w 680"/>
                <a:gd name="T9" fmla="*/ 527 h 904"/>
                <a:gd name="T10" fmla="*/ 340 w 680"/>
                <a:gd name="T11" fmla="*/ 591 h 904"/>
                <a:gd name="T12" fmla="*/ 680 w 680"/>
                <a:gd name="T13" fmla="*/ 527 h 904"/>
                <a:gd name="T14" fmla="*/ 299 w 680"/>
                <a:gd name="T15" fmla="*/ 398 h 904"/>
                <a:gd name="T16" fmla="*/ 381 w 680"/>
                <a:gd name="T17" fmla="*/ 398 h 904"/>
                <a:gd name="T18" fmla="*/ 550 w 680"/>
                <a:gd name="T19" fmla="*/ 217 h 904"/>
                <a:gd name="T20" fmla="*/ 531 w 680"/>
                <a:gd name="T21" fmla="*/ 174 h 904"/>
                <a:gd name="T22" fmla="*/ 444 w 680"/>
                <a:gd name="T23" fmla="*/ 174 h 904"/>
                <a:gd name="T24" fmla="*/ 444 w 680"/>
                <a:gd name="T25" fmla="*/ 59 h 904"/>
                <a:gd name="T26" fmla="*/ 385 w 680"/>
                <a:gd name="T27" fmla="*/ 0 h 904"/>
                <a:gd name="T28" fmla="*/ 295 w 680"/>
                <a:gd name="T29" fmla="*/ 0 h 904"/>
                <a:gd name="T30" fmla="*/ 236 w 680"/>
                <a:gd name="T31" fmla="*/ 59 h 904"/>
                <a:gd name="T32" fmla="*/ 236 w 680"/>
                <a:gd name="T33" fmla="*/ 174 h 904"/>
                <a:gd name="T34" fmla="*/ 149 w 680"/>
                <a:gd name="T35" fmla="*/ 174 h 904"/>
                <a:gd name="T36" fmla="*/ 130 w 680"/>
                <a:gd name="T37" fmla="*/ 217 h 904"/>
                <a:gd name="T38" fmla="*/ 299 w 680"/>
                <a:gd name="T39" fmla="*/ 398 h 904"/>
                <a:gd name="T40" fmla="*/ 477 w 680"/>
                <a:gd name="T41" fmla="*/ 356 h 904"/>
                <a:gd name="T42" fmla="*/ 411 w 680"/>
                <a:gd name="T43" fmla="*/ 426 h 904"/>
                <a:gd name="T44" fmla="*/ 340 w 680"/>
                <a:gd name="T45" fmla="*/ 457 h 904"/>
                <a:gd name="T46" fmla="*/ 269 w 680"/>
                <a:gd name="T47" fmla="*/ 426 h 904"/>
                <a:gd name="T48" fmla="*/ 203 w 680"/>
                <a:gd name="T49" fmla="*/ 356 h 904"/>
                <a:gd name="T50" fmla="*/ 0 w 680"/>
                <a:gd name="T51" fmla="*/ 448 h 904"/>
                <a:gd name="T52" fmla="*/ 340 w 680"/>
                <a:gd name="T53" fmla="*/ 550 h 904"/>
                <a:gd name="T54" fmla="*/ 680 w 680"/>
                <a:gd name="T55" fmla="*/ 448 h 904"/>
                <a:gd name="T56" fmla="*/ 477 w 680"/>
                <a:gd name="T57" fmla="*/ 35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904">
                  <a:moveTo>
                    <a:pt x="680" y="527"/>
                  </a:moveTo>
                  <a:cubicBezTo>
                    <a:pt x="680" y="803"/>
                    <a:pt x="680" y="803"/>
                    <a:pt x="680" y="803"/>
                  </a:cubicBezTo>
                  <a:cubicBezTo>
                    <a:pt x="680" y="859"/>
                    <a:pt x="528" y="904"/>
                    <a:pt x="340" y="904"/>
                  </a:cubicBezTo>
                  <a:cubicBezTo>
                    <a:pt x="152" y="904"/>
                    <a:pt x="0" y="859"/>
                    <a:pt x="0" y="803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09" y="587"/>
                    <a:pt x="291" y="591"/>
                    <a:pt x="340" y="591"/>
                  </a:cubicBezTo>
                  <a:cubicBezTo>
                    <a:pt x="389" y="591"/>
                    <a:pt x="571" y="587"/>
                    <a:pt x="680" y="527"/>
                  </a:cubicBezTo>
                  <a:close/>
                  <a:moveTo>
                    <a:pt x="299" y="398"/>
                  </a:moveTo>
                  <a:cubicBezTo>
                    <a:pt x="322" y="422"/>
                    <a:pt x="358" y="422"/>
                    <a:pt x="381" y="398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72" y="194"/>
                    <a:pt x="564" y="174"/>
                    <a:pt x="531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27"/>
                    <a:pt x="417" y="0"/>
                    <a:pt x="38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63" y="0"/>
                    <a:pt x="236" y="27"/>
                    <a:pt x="236" y="59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16" y="174"/>
                    <a:pt x="108" y="194"/>
                    <a:pt x="130" y="217"/>
                  </a:cubicBezTo>
                  <a:lnTo>
                    <a:pt x="299" y="398"/>
                  </a:lnTo>
                  <a:close/>
                  <a:moveTo>
                    <a:pt x="477" y="356"/>
                  </a:moveTo>
                  <a:cubicBezTo>
                    <a:pt x="411" y="426"/>
                    <a:pt x="411" y="426"/>
                    <a:pt x="411" y="426"/>
                  </a:cubicBezTo>
                  <a:cubicBezTo>
                    <a:pt x="392" y="446"/>
                    <a:pt x="367" y="457"/>
                    <a:pt x="340" y="457"/>
                  </a:cubicBezTo>
                  <a:cubicBezTo>
                    <a:pt x="313" y="457"/>
                    <a:pt x="288" y="446"/>
                    <a:pt x="269" y="426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83" y="371"/>
                    <a:pt x="0" y="407"/>
                    <a:pt x="0" y="448"/>
                  </a:cubicBezTo>
                  <a:cubicBezTo>
                    <a:pt x="0" y="504"/>
                    <a:pt x="152" y="550"/>
                    <a:pt x="340" y="550"/>
                  </a:cubicBezTo>
                  <a:cubicBezTo>
                    <a:pt x="528" y="550"/>
                    <a:pt x="680" y="504"/>
                    <a:pt x="680" y="448"/>
                  </a:cubicBezTo>
                  <a:cubicBezTo>
                    <a:pt x="680" y="407"/>
                    <a:pt x="597" y="371"/>
                    <a:pt x="477" y="3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2567" tIns="36283" rIns="72567" bIns="36283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3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7" name="文本框 32"/>
            <p:cNvSpPr txBox="1"/>
            <p:nvPr/>
          </p:nvSpPr>
          <p:spPr>
            <a:xfrm>
              <a:off x="606366" y="3213770"/>
              <a:ext cx="2130335" cy="48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905" dirty="0">
                  <a:solidFill>
                    <a:schemeClr val="bg1"/>
                  </a:solidFill>
                </a:rPr>
                <a:t>添加标题</a:t>
              </a:r>
              <a:endParaRPr lang="zh-CN" altLang="en-US" sz="190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90855" y="3315335"/>
            <a:ext cx="1485265" cy="907348"/>
            <a:chOff x="8641357" y="2133650"/>
            <a:chExt cx="1686034" cy="1143140"/>
          </a:xfrm>
        </p:grpSpPr>
        <p:sp>
          <p:nvSpPr>
            <p:cNvPr id="63" name="TextBox 62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48333" y="1874576"/>
            <a:ext cx="1195387" cy="911105"/>
            <a:chOff x="2958771" y="2550667"/>
            <a:chExt cx="1506122" cy="1147942"/>
          </a:xfrm>
          <a:solidFill>
            <a:schemeClr val="bg1"/>
          </a:solidFill>
        </p:grpSpPr>
        <p:grpSp>
          <p:nvGrpSpPr>
            <p:cNvPr id="41" name="组合 40"/>
            <p:cNvGrpSpPr/>
            <p:nvPr/>
          </p:nvGrpSpPr>
          <p:grpSpPr>
            <a:xfrm>
              <a:off x="3433793" y="2550667"/>
              <a:ext cx="533171" cy="497987"/>
              <a:chOff x="1740921" y="2645461"/>
              <a:chExt cx="1408013" cy="1315096"/>
            </a:xfrm>
            <a:grpFill/>
          </p:grpSpPr>
          <p:sp>
            <p:nvSpPr>
              <p:cNvPr id="42" name="Freeform 329"/>
              <p:cNvSpPr/>
              <p:nvPr/>
            </p:nvSpPr>
            <p:spPr bwMode="auto">
              <a:xfrm>
                <a:off x="1912456" y="3288715"/>
                <a:ext cx="257301" cy="464573"/>
              </a:xfrm>
              <a:custGeom>
                <a:avLst/>
                <a:gdLst>
                  <a:gd name="T0" fmla="*/ 9 w 36"/>
                  <a:gd name="T1" fmla="*/ 0 h 66"/>
                  <a:gd name="T2" fmla="*/ 0 w 36"/>
                  <a:gd name="T3" fmla="*/ 9 h 66"/>
                  <a:gd name="T4" fmla="*/ 0 w 36"/>
                  <a:gd name="T5" fmla="*/ 56 h 66"/>
                  <a:gd name="T6" fmla="*/ 9 w 36"/>
                  <a:gd name="T7" fmla="*/ 66 h 66"/>
                  <a:gd name="T8" fmla="*/ 26 w 36"/>
                  <a:gd name="T9" fmla="*/ 66 h 66"/>
                  <a:gd name="T10" fmla="*/ 36 w 36"/>
                  <a:gd name="T11" fmla="*/ 56 h 66"/>
                  <a:gd name="T12" fmla="*/ 36 w 36"/>
                  <a:gd name="T13" fmla="*/ 9 h 66"/>
                  <a:gd name="T14" fmla="*/ 26 w 36"/>
                  <a:gd name="T15" fmla="*/ 0 h 66"/>
                  <a:gd name="T16" fmla="*/ 9 w 36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1"/>
                      <a:pt x="4" y="66"/>
                      <a:pt x="9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1" y="66"/>
                      <a:pt x="36" y="61"/>
                      <a:pt x="36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3" name="Freeform 330"/>
              <p:cNvSpPr/>
              <p:nvPr/>
            </p:nvSpPr>
            <p:spPr bwMode="auto">
              <a:xfrm>
                <a:off x="2305557" y="3460249"/>
                <a:ext cx="257301" cy="293041"/>
              </a:xfrm>
              <a:custGeom>
                <a:avLst/>
                <a:gdLst>
                  <a:gd name="T0" fmla="*/ 9 w 36"/>
                  <a:gd name="T1" fmla="*/ 0 h 42"/>
                  <a:gd name="T2" fmla="*/ 0 w 36"/>
                  <a:gd name="T3" fmla="*/ 9 h 42"/>
                  <a:gd name="T4" fmla="*/ 0 w 36"/>
                  <a:gd name="T5" fmla="*/ 32 h 42"/>
                  <a:gd name="T6" fmla="*/ 9 w 36"/>
                  <a:gd name="T7" fmla="*/ 42 h 42"/>
                  <a:gd name="T8" fmla="*/ 26 w 36"/>
                  <a:gd name="T9" fmla="*/ 42 h 42"/>
                  <a:gd name="T10" fmla="*/ 36 w 36"/>
                  <a:gd name="T11" fmla="*/ 32 h 42"/>
                  <a:gd name="T12" fmla="*/ 36 w 36"/>
                  <a:gd name="T13" fmla="*/ 9 h 42"/>
                  <a:gd name="T14" fmla="*/ 26 w 36"/>
                  <a:gd name="T15" fmla="*/ 0 h 42"/>
                  <a:gd name="T16" fmla="*/ 9 w 3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"/>
                      <a:pt x="4" y="42"/>
                      <a:pt x="9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1" y="42"/>
                      <a:pt x="36" y="37"/>
                      <a:pt x="36" y="3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4" name="Freeform 331"/>
              <p:cNvSpPr/>
              <p:nvPr/>
            </p:nvSpPr>
            <p:spPr bwMode="auto">
              <a:xfrm>
                <a:off x="2705804" y="3088591"/>
                <a:ext cx="250157" cy="664697"/>
              </a:xfrm>
              <a:custGeom>
                <a:avLst/>
                <a:gdLst>
                  <a:gd name="T0" fmla="*/ 26 w 36"/>
                  <a:gd name="T1" fmla="*/ 0 h 94"/>
                  <a:gd name="T2" fmla="*/ 9 w 36"/>
                  <a:gd name="T3" fmla="*/ 0 h 94"/>
                  <a:gd name="T4" fmla="*/ 0 w 36"/>
                  <a:gd name="T5" fmla="*/ 9 h 94"/>
                  <a:gd name="T6" fmla="*/ 0 w 36"/>
                  <a:gd name="T7" fmla="*/ 84 h 94"/>
                  <a:gd name="T8" fmla="*/ 9 w 36"/>
                  <a:gd name="T9" fmla="*/ 94 h 94"/>
                  <a:gd name="T10" fmla="*/ 26 w 36"/>
                  <a:gd name="T11" fmla="*/ 94 h 94"/>
                  <a:gd name="T12" fmla="*/ 36 w 36"/>
                  <a:gd name="T13" fmla="*/ 84 h 94"/>
                  <a:gd name="T14" fmla="*/ 36 w 36"/>
                  <a:gd name="T15" fmla="*/ 9 h 94"/>
                  <a:gd name="T16" fmla="*/ 26 w 36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94">
                    <a:moveTo>
                      <a:pt x="2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4"/>
                      <a:pt x="9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31" y="94"/>
                      <a:pt x="36" y="89"/>
                      <a:pt x="36" y="8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5" name="Freeform 332"/>
              <p:cNvSpPr/>
              <p:nvPr/>
            </p:nvSpPr>
            <p:spPr bwMode="auto">
              <a:xfrm>
                <a:off x="1740921" y="3846200"/>
                <a:ext cx="1408013" cy="114357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33"/>
              <p:cNvSpPr/>
              <p:nvPr/>
            </p:nvSpPr>
            <p:spPr bwMode="auto">
              <a:xfrm>
                <a:off x="1833838" y="2645461"/>
                <a:ext cx="1179301" cy="550342"/>
              </a:xfrm>
              <a:custGeom>
                <a:avLst/>
                <a:gdLst>
                  <a:gd name="T0" fmla="*/ 8 w 167"/>
                  <a:gd name="T1" fmla="*/ 68 h 78"/>
                  <a:gd name="T2" fmla="*/ 28 w 167"/>
                  <a:gd name="T3" fmla="*/ 48 h 78"/>
                  <a:gd name="T4" fmla="*/ 82 w 167"/>
                  <a:gd name="T5" fmla="*/ 77 h 78"/>
                  <a:gd name="T6" fmla="*/ 84 w 167"/>
                  <a:gd name="T7" fmla="*/ 78 h 78"/>
                  <a:gd name="T8" fmla="*/ 87 w 167"/>
                  <a:gd name="T9" fmla="*/ 77 h 78"/>
                  <a:gd name="T10" fmla="*/ 148 w 167"/>
                  <a:gd name="T11" fmla="*/ 22 h 78"/>
                  <a:gd name="T12" fmla="*/ 154 w 167"/>
                  <a:gd name="T13" fmla="*/ 28 h 78"/>
                  <a:gd name="T14" fmla="*/ 155 w 167"/>
                  <a:gd name="T15" fmla="*/ 29 h 78"/>
                  <a:gd name="T16" fmla="*/ 156 w 167"/>
                  <a:gd name="T17" fmla="*/ 28 h 78"/>
                  <a:gd name="T18" fmla="*/ 158 w 167"/>
                  <a:gd name="T19" fmla="*/ 26 h 78"/>
                  <a:gd name="T20" fmla="*/ 166 w 167"/>
                  <a:gd name="T21" fmla="*/ 2 h 78"/>
                  <a:gd name="T22" fmla="*/ 166 w 167"/>
                  <a:gd name="T23" fmla="*/ 0 h 78"/>
                  <a:gd name="T24" fmla="*/ 165 w 167"/>
                  <a:gd name="T25" fmla="*/ 0 h 78"/>
                  <a:gd name="T26" fmla="*/ 164 w 167"/>
                  <a:gd name="T27" fmla="*/ 0 h 78"/>
                  <a:gd name="T28" fmla="*/ 140 w 167"/>
                  <a:gd name="T29" fmla="*/ 9 h 78"/>
                  <a:gd name="T30" fmla="*/ 139 w 167"/>
                  <a:gd name="T31" fmla="*/ 10 h 78"/>
                  <a:gd name="T32" fmla="*/ 138 w 167"/>
                  <a:gd name="T33" fmla="*/ 12 h 78"/>
                  <a:gd name="T34" fmla="*/ 138 w 167"/>
                  <a:gd name="T35" fmla="*/ 13 h 78"/>
                  <a:gd name="T36" fmla="*/ 142 w 167"/>
                  <a:gd name="T37" fmla="*/ 17 h 78"/>
                  <a:gd name="T38" fmla="*/ 83 w 167"/>
                  <a:gd name="T39" fmla="*/ 69 h 78"/>
                  <a:gd name="T40" fmla="*/ 29 w 167"/>
                  <a:gd name="T41" fmla="*/ 40 h 78"/>
                  <a:gd name="T42" fmla="*/ 25 w 167"/>
                  <a:gd name="T43" fmla="*/ 41 h 78"/>
                  <a:gd name="T44" fmla="*/ 2 w 167"/>
                  <a:gd name="T45" fmla="*/ 63 h 78"/>
                  <a:gd name="T46" fmla="*/ 2 w 167"/>
                  <a:gd name="T47" fmla="*/ 68 h 78"/>
                  <a:gd name="T48" fmla="*/ 8 w 167"/>
                  <a:gd name="T49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78">
                    <a:moveTo>
                      <a:pt x="8" y="68"/>
                    </a:moveTo>
                    <a:cubicBezTo>
                      <a:pt x="28" y="48"/>
                      <a:pt x="28" y="48"/>
                      <a:pt x="28" y="4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3" y="78"/>
                      <a:pt x="83" y="78"/>
                      <a:pt x="84" y="78"/>
                    </a:cubicBezTo>
                    <a:cubicBezTo>
                      <a:pt x="85" y="78"/>
                      <a:pt x="86" y="78"/>
                      <a:pt x="87" y="77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6" y="28"/>
                      <a:pt x="156" y="28"/>
                    </a:cubicBezTo>
                    <a:cubicBezTo>
                      <a:pt x="157" y="27"/>
                      <a:pt x="157" y="26"/>
                      <a:pt x="158" y="26"/>
                    </a:cubicBezTo>
                    <a:cubicBezTo>
                      <a:pt x="158" y="26"/>
                      <a:pt x="163" y="11"/>
                      <a:pt x="166" y="2"/>
                    </a:cubicBezTo>
                    <a:cubicBezTo>
                      <a:pt x="166" y="2"/>
                      <a:pt x="167" y="1"/>
                      <a:pt x="166" y="0"/>
                    </a:cubicBezTo>
                    <a:cubicBezTo>
                      <a:pt x="166" y="0"/>
                      <a:pt x="165" y="0"/>
                      <a:pt x="165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39" y="10"/>
                      <a:pt x="139" y="10"/>
                    </a:cubicBezTo>
                    <a:cubicBezTo>
                      <a:pt x="138" y="11"/>
                      <a:pt x="138" y="12"/>
                      <a:pt x="138" y="12"/>
                    </a:cubicBezTo>
                    <a:cubicBezTo>
                      <a:pt x="138" y="12"/>
                      <a:pt x="138" y="13"/>
                      <a:pt x="138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9"/>
                      <a:pt x="26" y="39"/>
                      <a:pt x="25" y="4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4"/>
                      <a:pt x="0" y="67"/>
                      <a:pt x="2" y="68"/>
                    </a:cubicBezTo>
                    <a:cubicBezTo>
                      <a:pt x="4" y="70"/>
                      <a:pt x="6" y="70"/>
                      <a:pt x="8" y="6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5" name="文本框 32"/>
            <p:cNvSpPr txBox="1"/>
            <p:nvPr/>
          </p:nvSpPr>
          <p:spPr>
            <a:xfrm>
              <a:off x="2958771" y="3213770"/>
              <a:ext cx="1506122" cy="48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905" dirty="0">
                  <a:solidFill>
                    <a:schemeClr val="bg1"/>
                  </a:solidFill>
                </a:rPr>
                <a:t>添加标题</a:t>
              </a:r>
              <a:endParaRPr lang="zh-CN" altLang="en-US" sz="190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04958" y="1829354"/>
            <a:ext cx="1195387" cy="956327"/>
            <a:chOff x="4920034" y="2493690"/>
            <a:chExt cx="1506122" cy="1204920"/>
          </a:xfrm>
          <a:solidFill>
            <a:schemeClr val="bg1"/>
          </a:solidFill>
        </p:grpSpPr>
        <p:grpSp>
          <p:nvGrpSpPr>
            <p:cNvPr id="47" name="组合 46"/>
            <p:cNvGrpSpPr/>
            <p:nvPr/>
          </p:nvGrpSpPr>
          <p:grpSpPr>
            <a:xfrm>
              <a:off x="5452251" y="2493690"/>
              <a:ext cx="567448" cy="611941"/>
              <a:chOff x="7549885" y="3739194"/>
              <a:chExt cx="1720118" cy="1854990"/>
            </a:xfrm>
            <a:grpFill/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549885" y="3739194"/>
                <a:ext cx="1720118" cy="1278360"/>
              </a:xfrm>
              <a:custGeom>
                <a:avLst/>
                <a:gdLst>
                  <a:gd name="T0" fmla="*/ 83 w 489"/>
                  <a:gd name="T1" fmla="*/ 363 h 363"/>
                  <a:gd name="T2" fmla="*/ 0 w 489"/>
                  <a:gd name="T3" fmla="*/ 280 h 363"/>
                  <a:gd name="T4" fmla="*/ 0 w 489"/>
                  <a:gd name="T5" fmla="*/ 280 h 363"/>
                  <a:gd name="T6" fmla="*/ 0 w 489"/>
                  <a:gd name="T7" fmla="*/ 83 h 363"/>
                  <a:gd name="T8" fmla="*/ 83 w 489"/>
                  <a:gd name="T9" fmla="*/ 0 h 363"/>
                  <a:gd name="T10" fmla="*/ 83 w 489"/>
                  <a:gd name="T11" fmla="*/ 0 h 363"/>
                  <a:gd name="T12" fmla="*/ 406 w 489"/>
                  <a:gd name="T13" fmla="*/ 0 h 363"/>
                  <a:gd name="T14" fmla="*/ 489 w 489"/>
                  <a:gd name="T15" fmla="*/ 83 h 363"/>
                  <a:gd name="T16" fmla="*/ 489 w 489"/>
                  <a:gd name="T17" fmla="*/ 83 h 363"/>
                  <a:gd name="T18" fmla="*/ 489 w 489"/>
                  <a:gd name="T19" fmla="*/ 280 h 363"/>
                  <a:gd name="T20" fmla="*/ 406 w 489"/>
                  <a:gd name="T21" fmla="*/ 363 h 363"/>
                  <a:gd name="T22" fmla="*/ 406 w 489"/>
                  <a:gd name="T23" fmla="*/ 363 h 363"/>
                  <a:gd name="T24" fmla="*/ 83 w 489"/>
                  <a:gd name="T25" fmla="*/ 363 h 363"/>
                  <a:gd name="T26" fmla="*/ 43 w 489"/>
                  <a:gd name="T27" fmla="*/ 83 h 363"/>
                  <a:gd name="T28" fmla="*/ 43 w 489"/>
                  <a:gd name="T29" fmla="*/ 280 h 363"/>
                  <a:gd name="T30" fmla="*/ 83 w 489"/>
                  <a:gd name="T31" fmla="*/ 320 h 363"/>
                  <a:gd name="T32" fmla="*/ 83 w 489"/>
                  <a:gd name="T33" fmla="*/ 320 h 363"/>
                  <a:gd name="T34" fmla="*/ 406 w 489"/>
                  <a:gd name="T35" fmla="*/ 320 h 363"/>
                  <a:gd name="T36" fmla="*/ 446 w 489"/>
                  <a:gd name="T37" fmla="*/ 280 h 363"/>
                  <a:gd name="T38" fmla="*/ 446 w 489"/>
                  <a:gd name="T39" fmla="*/ 280 h 363"/>
                  <a:gd name="T40" fmla="*/ 446 w 489"/>
                  <a:gd name="T41" fmla="*/ 83 h 363"/>
                  <a:gd name="T42" fmla="*/ 406 w 489"/>
                  <a:gd name="T43" fmla="*/ 43 h 363"/>
                  <a:gd name="T44" fmla="*/ 406 w 489"/>
                  <a:gd name="T45" fmla="*/ 43 h 363"/>
                  <a:gd name="T46" fmla="*/ 83 w 489"/>
                  <a:gd name="T47" fmla="*/ 43 h 363"/>
                  <a:gd name="T48" fmla="*/ 43 w 489"/>
                  <a:gd name="T49" fmla="*/ 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9" h="363">
                    <a:moveTo>
                      <a:pt x="83" y="363"/>
                    </a:moveTo>
                    <a:cubicBezTo>
                      <a:pt x="37" y="363"/>
                      <a:pt x="0" y="326"/>
                      <a:pt x="0" y="28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8"/>
                      <a:pt x="37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51" y="0"/>
                      <a:pt x="489" y="38"/>
                      <a:pt x="489" y="83"/>
                    </a:cubicBezTo>
                    <a:cubicBezTo>
                      <a:pt x="489" y="83"/>
                      <a:pt x="489" y="83"/>
                      <a:pt x="489" y="83"/>
                    </a:cubicBezTo>
                    <a:cubicBezTo>
                      <a:pt x="489" y="280"/>
                      <a:pt x="489" y="280"/>
                      <a:pt x="489" y="280"/>
                    </a:cubicBezTo>
                    <a:cubicBezTo>
                      <a:pt x="489" y="326"/>
                      <a:pt x="451" y="363"/>
                      <a:pt x="406" y="363"/>
                    </a:cubicBezTo>
                    <a:cubicBezTo>
                      <a:pt x="406" y="363"/>
                      <a:pt x="406" y="363"/>
                      <a:pt x="406" y="363"/>
                    </a:cubicBezTo>
                    <a:cubicBezTo>
                      <a:pt x="83" y="363"/>
                      <a:pt x="83" y="363"/>
                      <a:pt x="83" y="363"/>
                    </a:cubicBezTo>
                    <a:close/>
                    <a:moveTo>
                      <a:pt x="43" y="83"/>
                    </a:moveTo>
                    <a:cubicBezTo>
                      <a:pt x="43" y="280"/>
                      <a:pt x="43" y="280"/>
                      <a:pt x="43" y="280"/>
                    </a:cubicBezTo>
                    <a:cubicBezTo>
                      <a:pt x="43" y="302"/>
                      <a:pt x="61" y="320"/>
                      <a:pt x="83" y="320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406" y="320"/>
                      <a:pt x="406" y="320"/>
                      <a:pt x="406" y="320"/>
                    </a:cubicBezTo>
                    <a:cubicBezTo>
                      <a:pt x="428" y="320"/>
                      <a:pt x="446" y="302"/>
                      <a:pt x="446" y="280"/>
                    </a:cubicBezTo>
                    <a:cubicBezTo>
                      <a:pt x="446" y="280"/>
                      <a:pt x="446" y="280"/>
                      <a:pt x="446" y="280"/>
                    </a:cubicBezTo>
                    <a:cubicBezTo>
                      <a:pt x="446" y="83"/>
                      <a:pt x="446" y="83"/>
                      <a:pt x="446" y="83"/>
                    </a:cubicBezTo>
                    <a:cubicBezTo>
                      <a:pt x="446" y="61"/>
                      <a:pt x="428" y="43"/>
                      <a:pt x="406" y="43"/>
                    </a:cubicBezTo>
                    <a:cubicBezTo>
                      <a:pt x="406" y="43"/>
                      <a:pt x="406" y="43"/>
                      <a:pt x="406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61" y="43"/>
                      <a:pt x="43" y="61"/>
                      <a:pt x="43" y="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9"/>
              <p:cNvSpPr/>
              <p:nvPr/>
            </p:nvSpPr>
            <p:spPr bwMode="auto">
              <a:xfrm>
                <a:off x="8013143" y="5044918"/>
                <a:ext cx="787736" cy="549266"/>
              </a:xfrm>
              <a:custGeom>
                <a:avLst/>
                <a:gdLst>
                  <a:gd name="T0" fmla="*/ 219 w 224"/>
                  <a:gd name="T1" fmla="*/ 119 h 156"/>
                  <a:gd name="T2" fmla="*/ 130 w 224"/>
                  <a:gd name="T3" fmla="*/ 15 h 156"/>
                  <a:gd name="T4" fmla="*/ 112 w 224"/>
                  <a:gd name="T5" fmla="*/ 0 h 156"/>
                  <a:gd name="T6" fmla="*/ 95 w 224"/>
                  <a:gd name="T7" fmla="*/ 15 h 156"/>
                  <a:gd name="T8" fmla="*/ 6 w 224"/>
                  <a:gd name="T9" fmla="*/ 119 h 156"/>
                  <a:gd name="T10" fmla="*/ 8 w 224"/>
                  <a:gd name="T11" fmla="*/ 140 h 156"/>
                  <a:gd name="T12" fmla="*/ 30 w 224"/>
                  <a:gd name="T13" fmla="*/ 138 h 156"/>
                  <a:gd name="T14" fmla="*/ 96 w 224"/>
                  <a:gd name="T15" fmla="*/ 64 h 156"/>
                  <a:gd name="T16" fmla="*/ 96 w 224"/>
                  <a:gd name="T17" fmla="*/ 140 h 156"/>
                  <a:gd name="T18" fmla="*/ 112 w 224"/>
                  <a:gd name="T19" fmla="*/ 156 h 156"/>
                  <a:gd name="T20" fmla="*/ 129 w 224"/>
                  <a:gd name="T21" fmla="*/ 140 h 156"/>
                  <a:gd name="T22" fmla="*/ 129 w 224"/>
                  <a:gd name="T23" fmla="*/ 64 h 156"/>
                  <a:gd name="T24" fmla="*/ 195 w 224"/>
                  <a:gd name="T25" fmla="*/ 138 h 156"/>
                  <a:gd name="T26" fmla="*/ 216 w 224"/>
                  <a:gd name="T27" fmla="*/ 140 h 156"/>
                  <a:gd name="T28" fmla="*/ 219 w 224"/>
                  <a:gd name="T29" fmla="*/ 1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56">
                    <a:moveTo>
                      <a:pt x="219" y="119"/>
                    </a:moveTo>
                    <a:cubicBezTo>
                      <a:pt x="130" y="15"/>
                      <a:pt x="130" y="15"/>
                      <a:pt x="130" y="15"/>
                    </a:cubicBezTo>
                    <a:cubicBezTo>
                      <a:pt x="130" y="15"/>
                      <a:pt x="118" y="0"/>
                      <a:pt x="112" y="0"/>
                    </a:cubicBezTo>
                    <a:cubicBezTo>
                      <a:pt x="107" y="0"/>
                      <a:pt x="95" y="15"/>
                      <a:pt x="95" y="15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0" y="126"/>
                      <a:pt x="2" y="135"/>
                      <a:pt x="8" y="140"/>
                    </a:cubicBezTo>
                    <a:cubicBezTo>
                      <a:pt x="15" y="146"/>
                      <a:pt x="25" y="144"/>
                      <a:pt x="30" y="13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9"/>
                      <a:pt x="103" y="156"/>
                      <a:pt x="112" y="156"/>
                    </a:cubicBezTo>
                    <a:cubicBezTo>
                      <a:pt x="121" y="156"/>
                      <a:pt x="129" y="149"/>
                      <a:pt x="129" y="140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00" y="144"/>
                      <a:pt x="210" y="146"/>
                      <a:pt x="216" y="140"/>
                    </a:cubicBezTo>
                    <a:cubicBezTo>
                      <a:pt x="223" y="135"/>
                      <a:pt x="224" y="126"/>
                      <a:pt x="219" y="1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40"/>
              <p:cNvSpPr/>
              <p:nvPr/>
            </p:nvSpPr>
            <p:spPr bwMode="auto">
              <a:xfrm>
                <a:off x="7813767" y="4073444"/>
                <a:ext cx="1192355" cy="619633"/>
              </a:xfrm>
              <a:custGeom>
                <a:avLst/>
                <a:gdLst>
                  <a:gd name="T0" fmla="*/ 3 w 339"/>
                  <a:gd name="T1" fmla="*/ 169 h 176"/>
                  <a:gd name="T2" fmla="*/ 4 w 339"/>
                  <a:gd name="T3" fmla="*/ 155 h 176"/>
                  <a:gd name="T4" fmla="*/ 4 w 339"/>
                  <a:gd name="T5" fmla="*/ 155 h 176"/>
                  <a:gd name="T6" fmla="*/ 57 w 339"/>
                  <a:gd name="T7" fmla="*/ 102 h 176"/>
                  <a:gd name="T8" fmla="*/ 66 w 339"/>
                  <a:gd name="T9" fmla="*/ 99 h 176"/>
                  <a:gd name="T10" fmla="*/ 66 w 339"/>
                  <a:gd name="T11" fmla="*/ 99 h 176"/>
                  <a:gd name="T12" fmla="*/ 72 w 339"/>
                  <a:gd name="T13" fmla="*/ 105 h 176"/>
                  <a:gd name="T14" fmla="*/ 72 w 339"/>
                  <a:gd name="T15" fmla="*/ 105 h 176"/>
                  <a:gd name="T16" fmla="*/ 83 w 339"/>
                  <a:gd name="T17" fmla="*/ 144 h 176"/>
                  <a:gd name="T18" fmla="*/ 166 w 339"/>
                  <a:gd name="T19" fmla="*/ 12 h 176"/>
                  <a:gd name="T20" fmla="*/ 176 w 339"/>
                  <a:gd name="T21" fmla="*/ 7 h 176"/>
                  <a:gd name="T22" fmla="*/ 176 w 339"/>
                  <a:gd name="T23" fmla="*/ 7 h 176"/>
                  <a:gd name="T24" fmla="*/ 182 w 339"/>
                  <a:gd name="T25" fmla="*/ 16 h 176"/>
                  <a:gd name="T26" fmla="*/ 182 w 339"/>
                  <a:gd name="T27" fmla="*/ 16 h 176"/>
                  <a:gd name="T28" fmla="*/ 181 w 339"/>
                  <a:gd name="T29" fmla="*/ 99 h 176"/>
                  <a:gd name="T30" fmla="*/ 221 w 339"/>
                  <a:gd name="T31" fmla="*/ 59 h 176"/>
                  <a:gd name="T32" fmla="*/ 228 w 339"/>
                  <a:gd name="T33" fmla="*/ 57 h 176"/>
                  <a:gd name="T34" fmla="*/ 228 w 339"/>
                  <a:gd name="T35" fmla="*/ 57 h 176"/>
                  <a:gd name="T36" fmla="*/ 234 w 339"/>
                  <a:gd name="T37" fmla="*/ 61 h 176"/>
                  <a:gd name="T38" fmla="*/ 234 w 339"/>
                  <a:gd name="T39" fmla="*/ 61 h 176"/>
                  <a:gd name="T40" fmla="*/ 246 w 339"/>
                  <a:gd name="T41" fmla="*/ 84 h 176"/>
                  <a:gd name="T42" fmla="*/ 322 w 339"/>
                  <a:gd name="T43" fmla="*/ 5 h 176"/>
                  <a:gd name="T44" fmla="*/ 335 w 339"/>
                  <a:gd name="T45" fmla="*/ 4 h 176"/>
                  <a:gd name="T46" fmla="*/ 335 w 339"/>
                  <a:gd name="T47" fmla="*/ 4 h 176"/>
                  <a:gd name="T48" fmla="*/ 335 w 339"/>
                  <a:gd name="T49" fmla="*/ 18 h 176"/>
                  <a:gd name="T50" fmla="*/ 335 w 339"/>
                  <a:gd name="T51" fmla="*/ 18 h 176"/>
                  <a:gd name="T52" fmla="*/ 251 w 339"/>
                  <a:gd name="T53" fmla="*/ 106 h 176"/>
                  <a:gd name="T54" fmla="*/ 243 w 339"/>
                  <a:gd name="T55" fmla="*/ 110 h 176"/>
                  <a:gd name="T56" fmla="*/ 243 w 339"/>
                  <a:gd name="T57" fmla="*/ 110 h 176"/>
                  <a:gd name="T58" fmla="*/ 236 w 339"/>
                  <a:gd name="T59" fmla="*/ 106 h 176"/>
                  <a:gd name="T60" fmla="*/ 236 w 339"/>
                  <a:gd name="T61" fmla="*/ 106 h 176"/>
                  <a:gd name="T62" fmla="*/ 224 w 339"/>
                  <a:gd name="T63" fmla="*/ 81 h 176"/>
                  <a:gd name="T64" fmla="*/ 177 w 339"/>
                  <a:gd name="T65" fmla="*/ 126 h 176"/>
                  <a:gd name="T66" fmla="*/ 168 w 339"/>
                  <a:gd name="T67" fmla="*/ 127 h 176"/>
                  <a:gd name="T68" fmla="*/ 168 w 339"/>
                  <a:gd name="T69" fmla="*/ 127 h 176"/>
                  <a:gd name="T70" fmla="*/ 163 w 339"/>
                  <a:gd name="T71" fmla="*/ 119 h 176"/>
                  <a:gd name="T72" fmla="*/ 163 w 339"/>
                  <a:gd name="T73" fmla="*/ 119 h 176"/>
                  <a:gd name="T74" fmla="*/ 164 w 339"/>
                  <a:gd name="T75" fmla="*/ 49 h 176"/>
                  <a:gd name="T76" fmla="*/ 88 w 339"/>
                  <a:gd name="T77" fmla="*/ 171 h 176"/>
                  <a:gd name="T78" fmla="*/ 79 w 339"/>
                  <a:gd name="T79" fmla="*/ 176 h 176"/>
                  <a:gd name="T80" fmla="*/ 79 w 339"/>
                  <a:gd name="T81" fmla="*/ 176 h 176"/>
                  <a:gd name="T82" fmla="*/ 71 w 339"/>
                  <a:gd name="T83" fmla="*/ 170 h 176"/>
                  <a:gd name="T84" fmla="*/ 71 w 339"/>
                  <a:gd name="T85" fmla="*/ 170 h 176"/>
                  <a:gd name="T86" fmla="*/ 59 w 339"/>
                  <a:gd name="T87" fmla="*/ 126 h 176"/>
                  <a:gd name="T88" fmla="*/ 16 w 339"/>
                  <a:gd name="T89" fmla="*/ 170 h 176"/>
                  <a:gd name="T90" fmla="*/ 16 w 339"/>
                  <a:gd name="T91" fmla="*/ 170 h 176"/>
                  <a:gd name="T92" fmla="*/ 7 w 339"/>
                  <a:gd name="T93" fmla="*/ 172 h 176"/>
                  <a:gd name="T94" fmla="*/ 7 w 339"/>
                  <a:gd name="T95" fmla="*/ 172 h 176"/>
                  <a:gd name="T96" fmla="*/ 3 w 339"/>
                  <a:gd name="T97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176">
                    <a:moveTo>
                      <a:pt x="3" y="169"/>
                    </a:moveTo>
                    <a:cubicBezTo>
                      <a:pt x="0" y="166"/>
                      <a:pt x="0" y="159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60" y="99"/>
                      <a:pt x="63" y="98"/>
                      <a:pt x="66" y="99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9" y="100"/>
                      <a:pt x="71" y="102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8" y="8"/>
                      <a:pt x="172" y="6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80" y="8"/>
                      <a:pt x="182" y="12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3" y="57"/>
                      <a:pt x="226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1" y="58"/>
                      <a:pt x="233" y="59"/>
                      <a:pt x="234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6" y="1"/>
                      <a:pt x="331" y="0"/>
                      <a:pt x="335" y="4"/>
                    </a:cubicBezTo>
                    <a:cubicBezTo>
                      <a:pt x="335" y="4"/>
                      <a:pt x="335" y="4"/>
                      <a:pt x="335" y="4"/>
                    </a:cubicBezTo>
                    <a:cubicBezTo>
                      <a:pt x="339" y="8"/>
                      <a:pt x="339" y="14"/>
                      <a:pt x="335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49" y="109"/>
                      <a:pt x="246" y="110"/>
                      <a:pt x="243" y="110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0" y="110"/>
                      <a:pt x="238" y="108"/>
                      <a:pt x="236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4" y="81"/>
                      <a:pt x="224" y="81"/>
                      <a:pt x="224" y="81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4" y="128"/>
                      <a:pt x="171" y="129"/>
                      <a:pt x="168" y="127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5" y="126"/>
                      <a:pt x="163" y="123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6" y="174"/>
                      <a:pt x="82" y="176"/>
                      <a:pt x="79" y="176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5" y="176"/>
                      <a:pt x="72" y="173"/>
                      <a:pt x="71" y="170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4" y="172"/>
                      <a:pt x="10" y="173"/>
                      <a:pt x="7" y="172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6" y="172"/>
                      <a:pt x="4" y="171"/>
                      <a:pt x="3" y="1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6" name="文本框 32"/>
            <p:cNvSpPr txBox="1"/>
            <p:nvPr/>
          </p:nvSpPr>
          <p:spPr>
            <a:xfrm>
              <a:off x="4920034" y="3213770"/>
              <a:ext cx="1506122" cy="48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905" dirty="0">
                  <a:solidFill>
                    <a:schemeClr val="bg1"/>
                  </a:solidFill>
                </a:rPr>
                <a:t>添加标题</a:t>
              </a:r>
              <a:endParaRPr lang="zh-CN" altLang="en-US" sz="190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70489" y="1875664"/>
            <a:ext cx="1195387" cy="910017"/>
            <a:chOff x="7018511" y="2552038"/>
            <a:chExt cx="1506122" cy="1146571"/>
          </a:xfrm>
          <a:solidFill>
            <a:schemeClr val="bg1"/>
          </a:solidFill>
        </p:grpSpPr>
        <p:grpSp>
          <p:nvGrpSpPr>
            <p:cNvPr id="51" name="组合 50"/>
            <p:cNvGrpSpPr/>
            <p:nvPr/>
          </p:nvGrpSpPr>
          <p:grpSpPr>
            <a:xfrm>
              <a:off x="7532439" y="2552038"/>
              <a:ext cx="478267" cy="495245"/>
              <a:chOff x="4571018" y="3941631"/>
              <a:chExt cx="1142820" cy="1183390"/>
            </a:xfrm>
            <a:grpFill/>
          </p:grpSpPr>
          <p:sp>
            <p:nvSpPr>
              <p:cNvPr id="52" name="Freeform 237"/>
              <p:cNvSpPr/>
              <p:nvPr/>
            </p:nvSpPr>
            <p:spPr bwMode="auto">
              <a:xfrm>
                <a:off x="5030850" y="3941631"/>
                <a:ext cx="426023" cy="561264"/>
              </a:xfrm>
              <a:custGeom>
                <a:avLst/>
                <a:gdLst>
                  <a:gd name="T0" fmla="*/ 126 w 126"/>
                  <a:gd name="T1" fmla="*/ 28 h 166"/>
                  <a:gd name="T2" fmla="*/ 38 w 126"/>
                  <a:gd name="T3" fmla="*/ 166 h 166"/>
                  <a:gd name="T4" fmla="*/ 36 w 126"/>
                  <a:gd name="T5" fmla="*/ 166 h 166"/>
                  <a:gd name="T6" fmla="*/ 0 w 126"/>
                  <a:gd name="T7" fmla="*/ 3 h 166"/>
                  <a:gd name="T8" fmla="*/ 0 w 126"/>
                  <a:gd name="T9" fmla="*/ 3 h 166"/>
                  <a:gd name="T10" fmla="*/ 17 w 126"/>
                  <a:gd name="T11" fmla="*/ 1 h 166"/>
                  <a:gd name="T12" fmla="*/ 33 w 126"/>
                  <a:gd name="T13" fmla="*/ 0 h 166"/>
                  <a:gd name="T14" fmla="*/ 48 w 126"/>
                  <a:gd name="T15" fmla="*/ 0 h 166"/>
                  <a:gd name="T16" fmla="*/ 63 w 126"/>
                  <a:gd name="T17" fmla="*/ 2 h 166"/>
                  <a:gd name="T18" fmla="*/ 79 w 126"/>
                  <a:gd name="T19" fmla="*/ 5 h 166"/>
                  <a:gd name="T20" fmla="*/ 94 w 126"/>
                  <a:gd name="T21" fmla="*/ 10 h 166"/>
                  <a:gd name="T22" fmla="*/ 108 w 126"/>
                  <a:gd name="T23" fmla="*/ 17 h 166"/>
                  <a:gd name="T24" fmla="*/ 123 w 126"/>
                  <a:gd name="T25" fmla="*/ 25 h 166"/>
                  <a:gd name="T26" fmla="*/ 123 w 126"/>
                  <a:gd name="T27" fmla="*/ 25 h 166"/>
                  <a:gd name="T28" fmla="*/ 126 w 126"/>
                  <a:gd name="T29" fmla="*/ 28 h 166"/>
                  <a:gd name="T30" fmla="*/ 126 w 126"/>
                  <a:gd name="T31" fmla="*/ 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66">
                    <a:moveTo>
                      <a:pt x="126" y="28"/>
                    </a:moveTo>
                    <a:lnTo>
                      <a:pt x="38" y="166"/>
                    </a:lnTo>
                    <a:lnTo>
                      <a:pt x="36" y="16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7" y="1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63" y="2"/>
                    </a:lnTo>
                    <a:lnTo>
                      <a:pt x="79" y="5"/>
                    </a:lnTo>
                    <a:lnTo>
                      <a:pt x="94" y="10"/>
                    </a:lnTo>
                    <a:lnTo>
                      <a:pt x="108" y="17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6" y="28"/>
                    </a:lnTo>
                    <a:lnTo>
                      <a:pt x="126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3" name="Freeform 238"/>
              <p:cNvSpPr/>
              <p:nvPr/>
            </p:nvSpPr>
            <p:spPr bwMode="auto">
              <a:xfrm>
                <a:off x="5172859" y="4103925"/>
                <a:ext cx="540979" cy="1000812"/>
              </a:xfrm>
              <a:custGeom>
                <a:avLst/>
                <a:gdLst>
                  <a:gd name="T0" fmla="*/ 155 w 159"/>
                  <a:gd name="T1" fmla="*/ 101 h 296"/>
                  <a:gd name="T2" fmla="*/ 155 w 159"/>
                  <a:gd name="T3" fmla="*/ 101 h 296"/>
                  <a:gd name="T4" fmla="*/ 156 w 159"/>
                  <a:gd name="T5" fmla="*/ 105 h 296"/>
                  <a:gd name="T6" fmla="*/ 156 w 159"/>
                  <a:gd name="T7" fmla="*/ 105 h 296"/>
                  <a:gd name="T8" fmla="*/ 156 w 159"/>
                  <a:gd name="T9" fmla="*/ 105 h 296"/>
                  <a:gd name="T10" fmla="*/ 158 w 159"/>
                  <a:gd name="T11" fmla="*/ 120 h 296"/>
                  <a:gd name="T12" fmla="*/ 159 w 159"/>
                  <a:gd name="T13" fmla="*/ 136 h 296"/>
                  <a:gd name="T14" fmla="*/ 158 w 159"/>
                  <a:gd name="T15" fmla="*/ 151 h 296"/>
                  <a:gd name="T16" fmla="*/ 157 w 159"/>
                  <a:gd name="T17" fmla="*/ 166 h 296"/>
                  <a:gd name="T18" fmla="*/ 153 w 159"/>
                  <a:gd name="T19" fmla="*/ 182 h 296"/>
                  <a:gd name="T20" fmla="*/ 149 w 159"/>
                  <a:gd name="T21" fmla="*/ 196 h 296"/>
                  <a:gd name="T22" fmla="*/ 141 w 159"/>
                  <a:gd name="T23" fmla="*/ 211 h 296"/>
                  <a:gd name="T24" fmla="*/ 133 w 159"/>
                  <a:gd name="T25" fmla="*/ 225 h 296"/>
                  <a:gd name="T26" fmla="*/ 133 w 159"/>
                  <a:gd name="T27" fmla="*/ 225 h 296"/>
                  <a:gd name="T28" fmla="*/ 124 w 159"/>
                  <a:gd name="T29" fmla="*/ 238 h 296"/>
                  <a:gd name="T30" fmla="*/ 114 w 159"/>
                  <a:gd name="T31" fmla="*/ 250 h 296"/>
                  <a:gd name="T32" fmla="*/ 103 w 159"/>
                  <a:gd name="T33" fmla="*/ 261 h 296"/>
                  <a:gd name="T34" fmla="*/ 91 w 159"/>
                  <a:gd name="T35" fmla="*/ 271 h 296"/>
                  <a:gd name="T36" fmla="*/ 78 w 159"/>
                  <a:gd name="T37" fmla="*/ 278 h 296"/>
                  <a:gd name="T38" fmla="*/ 64 w 159"/>
                  <a:gd name="T39" fmla="*/ 286 h 296"/>
                  <a:gd name="T40" fmla="*/ 50 w 159"/>
                  <a:gd name="T41" fmla="*/ 291 h 296"/>
                  <a:gd name="T42" fmla="*/ 34 w 159"/>
                  <a:gd name="T43" fmla="*/ 296 h 296"/>
                  <a:gd name="T44" fmla="*/ 0 w 159"/>
                  <a:gd name="T45" fmla="*/ 138 h 296"/>
                  <a:gd name="T46" fmla="*/ 88 w 159"/>
                  <a:gd name="T47" fmla="*/ 0 h 296"/>
                  <a:gd name="T48" fmla="*/ 88 w 159"/>
                  <a:gd name="T49" fmla="*/ 0 h 296"/>
                  <a:gd name="T50" fmla="*/ 101 w 159"/>
                  <a:gd name="T51" fmla="*/ 10 h 296"/>
                  <a:gd name="T52" fmla="*/ 112 w 159"/>
                  <a:gd name="T53" fmla="*/ 21 h 296"/>
                  <a:gd name="T54" fmla="*/ 122 w 159"/>
                  <a:gd name="T55" fmla="*/ 32 h 296"/>
                  <a:gd name="T56" fmla="*/ 131 w 159"/>
                  <a:gd name="T57" fmla="*/ 44 h 296"/>
                  <a:gd name="T58" fmla="*/ 139 w 159"/>
                  <a:gd name="T59" fmla="*/ 57 h 296"/>
                  <a:gd name="T60" fmla="*/ 146 w 159"/>
                  <a:gd name="T61" fmla="*/ 71 h 296"/>
                  <a:gd name="T62" fmla="*/ 151 w 159"/>
                  <a:gd name="T63" fmla="*/ 86 h 296"/>
                  <a:gd name="T64" fmla="*/ 155 w 159"/>
                  <a:gd name="T65" fmla="*/ 101 h 296"/>
                  <a:gd name="T66" fmla="*/ 155 w 159"/>
                  <a:gd name="T67" fmla="*/ 10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9" h="296">
                    <a:moveTo>
                      <a:pt x="155" y="101"/>
                    </a:moveTo>
                    <a:lnTo>
                      <a:pt x="155" y="101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8" y="120"/>
                    </a:lnTo>
                    <a:lnTo>
                      <a:pt x="159" y="136"/>
                    </a:lnTo>
                    <a:lnTo>
                      <a:pt x="158" y="151"/>
                    </a:lnTo>
                    <a:lnTo>
                      <a:pt x="157" y="166"/>
                    </a:lnTo>
                    <a:lnTo>
                      <a:pt x="153" y="182"/>
                    </a:lnTo>
                    <a:lnTo>
                      <a:pt x="149" y="196"/>
                    </a:lnTo>
                    <a:lnTo>
                      <a:pt x="141" y="211"/>
                    </a:lnTo>
                    <a:lnTo>
                      <a:pt x="133" y="225"/>
                    </a:lnTo>
                    <a:lnTo>
                      <a:pt x="133" y="225"/>
                    </a:lnTo>
                    <a:lnTo>
                      <a:pt x="124" y="238"/>
                    </a:lnTo>
                    <a:lnTo>
                      <a:pt x="114" y="250"/>
                    </a:lnTo>
                    <a:lnTo>
                      <a:pt x="103" y="261"/>
                    </a:lnTo>
                    <a:lnTo>
                      <a:pt x="91" y="271"/>
                    </a:lnTo>
                    <a:lnTo>
                      <a:pt x="78" y="278"/>
                    </a:lnTo>
                    <a:lnTo>
                      <a:pt x="64" y="286"/>
                    </a:lnTo>
                    <a:lnTo>
                      <a:pt x="50" y="291"/>
                    </a:lnTo>
                    <a:lnTo>
                      <a:pt x="34" y="296"/>
                    </a:lnTo>
                    <a:lnTo>
                      <a:pt x="0" y="138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1" y="10"/>
                    </a:lnTo>
                    <a:lnTo>
                      <a:pt x="112" y="21"/>
                    </a:lnTo>
                    <a:lnTo>
                      <a:pt x="122" y="32"/>
                    </a:lnTo>
                    <a:lnTo>
                      <a:pt x="131" y="44"/>
                    </a:lnTo>
                    <a:lnTo>
                      <a:pt x="139" y="57"/>
                    </a:lnTo>
                    <a:lnTo>
                      <a:pt x="146" y="71"/>
                    </a:lnTo>
                    <a:lnTo>
                      <a:pt x="151" y="86"/>
                    </a:lnTo>
                    <a:lnTo>
                      <a:pt x="155" y="101"/>
                    </a:lnTo>
                    <a:lnTo>
                      <a:pt x="155" y="10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4" name="Freeform 239"/>
              <p:cNvSpPr/>
              <p:nvPr/>
            </p:nvSpPr>
            <p:spPr bwMode="auto">
              <a:xfrm>
                <a:off x="4571018" y="4029538"/>
                <a:ext cx="676224" cy="1095483"/>
              </a:xfrm>
              <a:custGeom>
                <a:avLst/>
                <a:gdLst>
                  <a:gd name="T0" fmla="*/ 131 w 201"/>
                  <a:gd name="T1" fmla="*/ 0 h 323"/>
                  <a:gd name="T2" fmla="*/ 201 w 201"/>
                  <a:gd name="T3" fmla="*/ 319 h 323"/>
                  <a:gd name="T4" fmla="*/ 201 w 201"/>
                  <a:gd name="T5" fmla="*/ 319 h 323"/>
                  <a:gd name="T6" fmla="*/ 200 w 201"/>
                  <a:gd name="T7" fmla="*/ 320 h 323"/>
                  <a:gd name="T8" fmla="*/ 200 w 201"/>
                  <a:gd name="T9" fmla="*/ 320 h 323"/>
                  <a:gd name="T10" fmla="*/ 184 w 201"/>
                  <a:gd name="T11" fmla="*/ 322 h 323"/>
                  <a:gd name="T12" fmla="*/ 168 w 201"/>
                  <a:gd name="T13" fmla="*/ 323 h 323"/>
                  <a:gd name="T14" fmla="*/ 152 w 201"/>
                  <a:gd name="T15" fmla="*/ 323 h 323"/>
                  <a:gd name="T16" fmla="*/ 136 w 201"/>
                  <a:gd name="T17" fmla="*/ 321 h 323"/>
                  <a:gd name="T18" fmla="*/ 121 w 201"/>
                  <a:gd name="T19" fmla="*/ 318 h 323"/>
                  <a:gd name="T20" fmla="*/ 106 w 201"/>
                  <a:gd name="T21" fmla="*/ 312 h 323"/>
                  <a:gd name="T22" fmla="*/ 91 w 201"/>
                  <a:gd name="T23" fmla="*/ 306 h 323"/>
                  <a:gd name="T24" fmla="*/ 77 w 201"/>
                  <a:gd name="T25" fmla="*/ 297 h 323"/>
                  <a:gd name="T26" fmla="*/ 77 w 201"/>
                  <a:gd name="T27" fmla="*/ 297 h 323"/>
                  <a:gd name="T28" fmla="*/ 63 w 201"/>
                  <a:gd name="T29" fmla="*/ 288 h 323"/>
                  <a:gd name="T30" fmla="*/ 50 w 201"/>
                  <a:gd name="T31" fmla="*/ 278 h 323"/>
                  <a:gd name="T32" fmla="*/ 40 w 201"/>
                  <a:gd name="T33" fmla="*/ 266 h 323"/>
                  <a:gd name="T34" fmla="*/ 30 w 201"/>
                  <a:gd name="T35" fmla="*/ 254 h 323"/>
                  <a:gd name="T36" fmla="*/ 22 w 201"/>
                  <a:gd name="T37" fmla="*/ 241 h 323"/>
                  <a:gd name="T38" fmla="*/ 15 w 201"/>
                  <a:gd name="T39" fmla="*/ 227 h 323"/>
                  <a:gd name="T40" fmla="*/ 9 w 201"/>
                  <a:gd name="T41" fmla="*/ 211 h 323"/>
                  <a:gd name="T42" fmla="*/ 5 w 201"/>
                  <a:gd name="T43" fmla="*/ 195 h 323"/>
                  <a:gd name="T44" fmla="*/ 5 w 201"/>
                  <a:gd name="T45" fmla="*/ 195 h 323"/>
                  <a:gd name="T46" fmla="*/ 2 w 201"/>
                  <a:gd name="T47" fmla="*/ 179 h 323"/>
                  <a:gd name="T48" fmla="*/ 0 w 201"/>
                  <a:gd name="T49" fmla="*/ 162 h 323"/>
                  <a:gd name="T50" fmla="*/ 2 w 201"/>
                  <a:gd name="T51" fmla="*/ 146 h 323"/>
                  <a:gd name="T52" fmla="*/ 3 w 201"/>
                  <a:gd name="T53" fmla="*/ 131 h 323"/>
                  <a:gd name="T54" fmla="*/ 7 w 201"/>
                  <a:gd name="T55" fmla="*/ 116 h 323"/>
                  <a:gd name="T56" fmla="*/ 11 w 201"/>
                  <a:gd name="T57" fmla="*/ 101 h 323"/>
                  <a:gd name="T58" fmla="*/ 18 w 201"/>
                  <a:gd name="T59" fmla="*/ 86 h 323"/>
                  <a:gd name="T60" fmla="*/ 27 w 201"/>
                  <a:gd name="T61" fmla="*/ 71 h 323"/>
                  <a:gd name="T62" fmla="*/ 27 w 201"/>
                  <a:gd name="T63" fmla="*/ 71 h 323"/>
                  <a:gd name="T64" fmla="*/ 36 w 201"/>
                  <a:gd name="T65" fmla="*/ 58 h 323"/>
                  <a:gd name="T66" fmla="*/ 47 w 201"/>
                  <a:gd name="T67" fmla="*/ 45 h 323"/>
                  <a:gd name="T68" fmla="*/ 58 w 201"/>
                  <a:gd name="T69" fmla="*/ 34 h 323"/>
                  <a:gd name="T70" fmla="*/ 71 w 201"/>
                  <a:gd name="T71" fmla="*/ 25 h 323"/>
                  <a:gd name="T72" fmla="*/ 84 w 201"/>
                  <a:gd name="T73" fmla="*/ 17 h 323"/>
                  <a:gd name="T74" fmla="*/ 98 w 201"/>
                  <a:gd name="T75" fmla="*/ 9 h 323"/>
                  <a:gd name="T76" fmla="*/ 113 w 201"/>
                  <a:gd name="T77" fmla="*/ 4 h 323"/>
                  <a:gd name="T78" fmla="*/ 130 w 201"/>
                  <a:gd name="T79" fmla="*/ 0 h 323"/>
                  <a:gd name="T80" fmla="*/ 130 w 201"/>
                  <a:gd name="T81" fmla="*/ 0 h 323"/>
                  <a:gd name="T82" fmla="*/ 131 w 201"/>
                  <a:gd name="T83" fmla="*/ 0 h 323"/>
                  <a:gd name="T84" fmla="*/ 131 w 201"/>
                  <a:gd name="T85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323">
                    <a:moveTo>
                      <a:pt x="131" y="0"/>
                    </a:move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20"/>
                    </a:lnTo>
                    <a:lnTo>
                      <a:pt x="200" y="320"/>
                    </a:lnTo>
                    <a:lnTo>
                      <a:pt x="184" y="322"/>
                    </a:lnTo>
                    <a:lnTo>
                      <a:pt x="168" y="323"/>
                    </a:lnTo>
                    <a:lnTo>
                      <a:pt x="152" y="323"/>
                    </a:lnTo>
                    <a:lnTo>
                      <a:pt x="136" y="321"/>
                    </a:lnTo>
                    <a:lnTo>
                      <a:pt x="121" y="318"/>
                    </a:lnTo>
                    <a:lnTo>
                      <a:pt x="106" y="312"/>
                    </a:lnTo>
                    <a:lnTo>
                      <a:pt x="91" y="306"/>
                    </a:lnTo>
                    <a:lnTo>
                      <a:pt x="77" y="297"/>
                    </a:lnTo>
                    <a:lnTo>
                      <a:pt x="77" y="297"/>
                    </a:lnTo>
                    <a:lnTo>
                      <a:pt x="63" y="288"/>
                    </a:lnTo>
                    <a:lnTo>
                      <a:pt x="50" y="278"/>
                    </a:lnTo>
                    <a:lnTo>
                      <a:pt x="40" y="266"/>
                    </a:lnTo>
                    <a:lnTo>
                      <a:pt x="30" y="254"/>
                    </a:lnTo>
                    <a:lnTo>
                      <a:pt x="22" y="241"/>
                    </a:lnTo>
                    <a:lnTo>
                      <a:pt x="15" y="227"/>
                    </a:lnTo>
                    <a:lnTo>
                      <a:pt x="9" y="211"/>
                    </a:lnTo>
                    <a:lnTo>
                      <a:pt x="5" y="195"/>
                    </a:lnTo>
                    <a:lnTo>
                      <a:pt x="5" y="195"/>
                    </a:lnTo>
                    <a:lnTo>
                      <a:pt x="2" y="179"/>
                    </a:lnTo>
                    <a:lnTo>
                      <a:pt x="0" y="162"/>
                    </a:lnTo>
                    <a:lnTo>
                      <a:pt x="2" y="146"/>
                    </a:lnTo>
                    <a:lnTo>
                      <a:pt x="3" y="131"/>
                    </a:lnTo>
                    <a:lnTo>
                      <a:pt x="7" y="116"/>
                    </a:lnTo>
                    <a:lnTo>
                      <a:pt x="11" y="101"/>
                    </a:lnTo>
                    <a:lnTo>
                      <a:pt x="18" y="8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36" y="58"/>
                    </a:lnTo>
                    <a:lnTo>
                      <a:pt x="47" y="45"/>
                    </a:lnTo>
                    <a:lnTo>
                      <a:pt x="58" y="34"/>
                    </a:lnTo>
                    <a:lnTo>
                      <a:pt x="71" y="25"/>
                    </a:lnTo>
                    <a:lnTo>
                      <a:pt x="84" y="17"/>
                    </a:lnTo>
                    <a:lnTo>
                      <a:pt x="98" y="9"/>
                    </a:lnTo>
                    <a:lnTo>
                      <a:pt x="113" y="4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5324" tIns="32662" rIns="65324" bIns="32662" numCol="1" anchor="t" anchorCtr="0" compatLnSpc="1"/>
              <a:lstStyle/>
              <a:p>
                <a:endParaRPr lang="zh-CN" altLang="en-US" sz="127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9" name="文本框 32"/>
            <p:cNvSpPr txBox="1"/>
            <p:nvPr/>
          </p:nvSpPr>
          <p:spPr>
            <a:xfrm>
              <a:off x="7018511" y="3213770"/>
              <a:ext cx="1506122" cy="48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905" dirty="0">
                  <a:solidFill>
                    <a:schemeClr val="bg1"/>
                  </a:solidFill>
                </a:rPr>
                <a:t>添加标题</a:t>
              </a:r>
              <a:endParaRPr lang="zh-CN" altLang="en-US" sz="190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86112" y="1919868"/>
            <a:ext cx="1195387" cy="865813"/>
            <a:chOff x="9054108" y="2607732"/>
            <a:chExt cx="1506122" cy="1090877"/>
          </a:xfrm>
          <a:solidFill>
            <a:schemeClr val="bg1"/>
          </a:solidFill>
        </p:grpSpPr>
        <p:sp>
          <p:nvSpPr>
            <p:cNvPr id="55" name="Freeform 128"/>
            <p:cNvSpPr>
              <a:spLocks noEditPoints="1"/>
            </p:cNvSpPr>
            <p:nvPr/>
          </p:nvSpPr>
          <p:spPr bwMode="black">
            <a:xfrm>
              <a:off x="9532748" y="2607732"/>
              <a:ext cx="548843" cy="383857"/>
            </a:xfrm>
            <a:custGeom>
              <a:avLst/>
              <a:gdLst>
                <a:gd name="T0" fmla="*/ 7 w 300"/>
                <a:gd name="T1" fmla="*/ 0 h 210"/>
                <a:gd name="T2" fmla="*/ 293 w 300"/>
                <a:gd name="T3" fmla="*/ 0 h 210"/>
                <a:gd name="T4" fmla="*/ 150 w 300"/>
                <a:gd name="T5" fmla="*/ 120 h 210"/>
                <a:gd name="T6" fmla="*/ 7 w 300"/>
                <a:gd name="T7" fmla="*/ 0 h 210"/>
                <a:gd name="T8" fmla="*/ 153 w 300"/>
                <a:gd name="T9" fmla="*/ 130 h 210"/>
                <a:gd name="T10" fmla="*/ 153 w 300"/>
                <a:gd name="T11" fmla="*/ 130 h 210"/>
                <a:gd name="T12" fmla="*/ 153 w 300"/>
                <a:gd name="T13" fmla="*/ 131 h 210"/>
                <a:gd name="T14" fmla="*/ 152 w 300"/>
                <a:gd name="T15" fmla="*/ 131 h 210"/>
                <a:gd name="T16" fmla="*/ 152 w 300"/>
                <a:gd name="T17" fmla="*/ 131 h 210"/>
                <a:gd name="T18" fmla="*/ 151 w 300"/>
                <a:gd name="T19" fmla="*/ 131 h 210"/>
                <a:gd name="T20" fmla="*/ 151 w 300"/>
                <a:gd name="T21" fmla="*/ 131 h 210"/>
                <a:gd name="T22" fmla="*/ 150 w 300"/>
                <a:gd name="T23" fmla="*/ 131 h 210"/>
                <a:gd name="T24" fmla="*/ 150 w 300"/>
                <a:gd name="T25" fmla="*/ 131 h 210"/>
                <a:gd name="T26" fmla="*/ 150 w 300"/>
                <a:gd name="T27" fmla="*/ 131 h 210"/>
                <a:gd name="T28" fmla="*/ 149 w 300"/>
                <a:gd name="T29" fmla="*/ 131 h 210"/>
                <a:gd name="T30" fmla="*/ 149 w 300"/>
                <a:gd name="T31" fmla="*/ 131 h 210"/>
                <a:gd name="T32" fmla="*/ 148 w 300"/>
                <a:gd name="T33" fmla="*/ 131 h 210"/>
                <a:gd name="T34" fmla="*/ 148 w 300"/>
                <a:gd name="T35" fmla="*/ 131 h 210"/>
                <a:gd name="T36" fmla="*/ 147 w 300"/>
                <a:gd name="T37" fmla="*/ 131 h 210"/>
                <a:gd name="T38" fmla="*/ 147 w 300"/>
                <a:gd name="T39" fmla="*/ 130 h 210"/>
                <a:gd name="T40" fmla="*/ 147 w 300"/>
                <a:gd name="T41" fmla="*/ 130 h 210"/>
                <a:gd name="T42" fmla="*/ 125 w 300"/>
                <a:gd name="T43" fmla="*/ 112 h 210"/>
                <a:gd name="T44" fmla="*/ 8 w 300"/>
                <a:gd name="T45" fmla="*/ 210 h 210"/>
                <a:gd name="T46" fmla="*/ 293 w 300"/>
                <a:gd name="T47" fmla="*/ 210 h 210"/>
                <a:gd name="T48" fmla="*/ 175 w 300"/>
                <a:gd name="T49" fmla="*/ 112 h 210"/>
                <a:gd name="T50" fmla="*/ 153 w 300"/>
                <a:gd name="T51" fmla="*/ 130 h 210"/>
                <a:gd name="T52" fmla="*/ 0 w 300"/>
                <a:gd name="T53" fmla="*/ 6 h 210"/>
                <a:gd name="T54" fmla="*/ 0 w 300"/>
                <a:gd name="T55" fmla="*/ 204 h 210"/>
                <a:gd name="T56" fmla="*/ 118 w 300"/>
                <a:gd name="T57" fmla="*/ 106 h 210"/>
                <a:gd name="T58" fmla="*/ 0 w 300"/>
                <a:gd name="T59" fmla="*/ 6 h 210"/>
                <a:gd name="T60" fmla="*/ 182 w 300"/>
                <a:gd name="T61" fmla="*/ 106 h 210"/>
                <a:gd name="T62" fmla="*/ 300 w 300"/>
                <a:gd name="T63" fmla="*/ 204 h 210"/>
                <a:gd name="T64" fmla="*/ 300 w 300"/>
                <a:gd name="T65" fmla="*/ 6 h 210"/>
                <a:gd name="T66" fmla="*/ 182 w 300"/>
                <a:gd name="T67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0" h="210">
                  <a:moveTo>
                    <a:pt x="7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150" y="120"/>
                    <a:pt x="150" y="120"/>
                    <a:pt x="150" y="120"/>
                  </a:cubicBezTo>
                  <a:lnTo>
                    <a:pt x="7" y="0"/>
                  </a:lnTo>
                  <a:close/>
                  <a:moveTo>
                    <a:pt x="153" y="130"/>
                  </a:move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3" y="130"/>
                    <a:pt x="153" y="131"/>
                  </a:cubicBezTo>
                  <a:cubicBezTo>
                    <a:pt x="153" y="131"/>
                    <a:pt x="152" y="131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131"/>
                    <a:pt x="151" y="13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1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49" y="13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7" y="131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293" y="210"/>
                    <a:pt x="293" y="210"/>
                    <a:pt x="293" y="210"/>
                  </a:cubicBezTo>
                  <a:cubicBezTo>
                    <a:pt x="175" y="112"/>
                    <a:pt x="175" y="112"/>
                    <a:pt x="175" y="112"/>
                  </a:cubicBezTo>
                  <a:lnTo>
                    <a:pt x="153" y="130"/>
                  </a:lnTo>
                  <a:close/>
                  <a:moveTo>
                    <a:pt x="0" y="6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118" y="106"/>
                    <a:pt x="118" y="106"/>
                    <a:pt x="118" y="106"/>
                  </a:cubicBezTo>
                  <a:lnTo>
                    <a:pt x="0" y="6"/>
                  </a:lnTo>
                  <a:close/>
                  <a:moveTo>
                    <a:pt x="182" y="106"/>
                  </a:moveTo>
                  <a:cubicBezTo>
                    <a:pt x="300" y="204"/>
                    <a:pt x="300" y="204"/>
                    <a:pt x="300" y="204"/>
                  </a:cubicBezTo>
                  <a:cubicBezTo>
                    <a:pt x="300" y="6"/>
                    <a:pt x="300" y="6"/>
                    <a:pt x="300" y="6"/>
                  </a:cubicBezTo>
                  <a:lnTo>
                    <a:pt x="182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5324" tIns="32662" rIns="65324" bIns="32662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70" i="0" u="none" strike="noStrike" kern="0" cap="none" spc="0" normalizeH="0" baseline="0" noProof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84" name="文本框 32"/>
            <p:cNvSpPr txBox="1"/>
            <p:nvPr/>
          </p:nvSpPr>
          <p:spPr>
            <a:xfrm>
              <a:off x="9054108" y="3213770"/>
              <a:ext cx="1506122" cy="48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905" dirty="0">
                  <a:solidFill>
                    <a:schemeClr val="bg1"/>
                  </a:solidFill>
                </a:rPr>
                <a:t>添加标题</a:t>
              </a:r>
              <a:endParaRPr lang="zh-CN" altLang="en-US" sz="190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185035" y="3315335"/>
            <a:ext cx="1485265" cy="907348"/>
            <a:chOff x="8641357" y="2133650"/>
            <a:chExt cx="1686034" cy="1143140"/>
          </a:xfrm>
        </p:grpSpPr>
        <p:sp>
          <p:nvSpPr>
            <p:cNvPr id="86" name="TextBox 85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779520" y="3315335"/>
            <a:ext cx="1485265" cy="907348"/>
            <a:chOff x="8641357" y="2133650"/>
            <a:chExt cx="1686034" cy="1143140"/>
          </a:xfrm>
        </p:grpSpPr>
        <p:sp>
          <p:nvSpPr>
            <p:cNvPr id="91" name="TextBox 90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403215" y="3315335"/>
            <a:ext cx="1485265" cy="907348"/>
            <a:chOff x="8641357" y="2133650"/>
            <a:chExt cx="1686034" cy="1143140"/>
          </a:xfrm>
        </p:grpSpPr>
        <p:sp>
          <p:nvSpPr>
            <p:cNvPr id="105" name="TextBox 104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016750" y="3315335"/>
            <a:ext cx="1485265" cy="907348"/>
            <a:chOff x="8641357" y="2133650"/>
            <a:chExt cx="1686034" cy="1143140"/>
          </a:xfrm>
        </p:grpSpPr>
        <p:sp>
          <p:nvSpPr>
            <p:cNvPr id="109" name="TextBox 108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8471">
        <p:comb dir="vert"/>
      </p:transition>
    </mc:Choice>
    <mc:Fallback>
      <p:transition advTm="8471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4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工作成绩展示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57653" y="3483001"/>
            <a:ext cx="2114612" cy="97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计划完成：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27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实际完成数：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27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27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201118" y="3483001"/>
            <a:ext cx="2114612" cy="970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计划完成：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27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实际完成数：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27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回款数：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27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27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4" name="组合 24"/>
          <p:cNvGrpSpPr/>
          <p:nvPr/>
        </p:nvGrpSpPr>
        <p:grpSpPr bwMode="auto">
          <a:xfrm>
            <a:off x="1411729" y="1227815"/>
            <a:ext cx="1998688" cy="2000309"/>
            <a:chOff x="2848131" y="1860029"/>
            <a:chExt cx="3807502" cy="3807502"/>
          </a:xfrm>
        </p:grpSpPr>
        <p:sp>
          <p:nvSpPr>
            <p:cNvPr id="56" name="椭圆 55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  <p:sp>
          <p:nvSpPr>
            <p:cNvPr id="57" name="椭圆 56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1795" y="1592491"/>
            <a:ext cx="2067622" cy="1457513"/>
            <a:chOff x="1715787" y="2195256"/>
            <a:chExt cx="2605090" cy="1836387"/>
          </a:xfrm>
        </p:grpSpPr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2008650" y="2195256"/>
              <a:ext cx="2019364" cy="1039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765" dirty="0">
                  <a:solidFill>
                    <a:schemeClr val="bg1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2017</a:t>
              </a:r>
              <a:endParaRPr lang="en-US" altLang="zh-CN" sz="4765" dirty="0">
                <a:solidFill>
                  <a:schemeClr val="bg1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文本框 33"/>
            <p:cNvSpPr txBox="1"/>
            <p:nvPr/>
          </p:nvSpPr>
          <p:spPr>
            <a:xfrm>
              <a:off x="1715787" y="3092319"/>
              <a:ext cx="2605090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  <a:endParaRPr lang="zh-CN" altLang="en-US" sz="2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Freeform 323"/>
            <p:cNvSpPr/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20733" y="1314989"/>
            <a:ext cx="560524" cy="3029039"/>
            <a:chOff x="5191898" y="1845618"/>
            <a:chExt cx="706229" cy="3816424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cxnSp>
          <p:nvCxnSpPr>
            <p:cNvPr id="5" name="直接连接符 4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grpFill/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grpFill/>
          </p:grpSpPr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 w="9525">
                <a:solidFill>
                  <a:srgbClr val="C00000"/>
                </a:solidFill>
                <a:round/>
              </a:ln>
            </p:spPr>
            <p:txBody>
              <a:bodyPr vert="horz" wrap="square" lIns="72574" tIns="36287" rIns="72574" bIns="36287" numCol="1" anchor="t" anchorCtr="0" compatLnSpc="1"/>
              <a:lstStyle/>
              <a:p>
                <a:endParaRPr lang="zh-CN" altLang="en-US" sz="1510">
                  <a:solidFill>
                    <a:srgbClr val="FF0000"/>
                  </a:solidFill>
                </a:endParaRPr>
              </a:p>
            </p:txBody>
          </p:sp>
          <p:sp>
            <p:nvSpPr>
              <p:cNvPr id="7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 w="9525">
                <a:solidFill>
                  <a:srgbClr val="C00000"/>
                </a:solidFill>
                <a:round/>
              </a:ln>
            </p:spPr>
            <p:txBody>
              <a:bodyPr vert="horz" wrap="square" lIns="72574" tIns="36287" rIns="72574" bIns="36287" numCol="1" anchor="t" anchorCtr="0" compatLnSpc="1"/>
              <a:lstStyle/>
              <a:p>
                <a:endParaRPr lang="zh-CN" altLang="en-US" sz="1510">
                  <a:solidFill>
                    <a:srgbClr val="FF0000"/>
                  </a:solidFill>
                </a:endParaRPr>
              </a:p>
            </p:txBody>
          </p:sp>
          <p:sp>
            <p:nvSpPr>
              <p:cNvPr id="73" name="Freeform 11"/>
              <p:cNvSpPr/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 w="9525">
                <a:solidFill>
                  <a:srgbClr val="C00000"/>
                </a:solidFill>
                <a:round/>
              </a:ln>
            </p:spPr>
            <p:txBody>
              <a:bodyPr vert="horz" wrap="square" lIns="72574" tIns="36287" rIns="72574" bIns="36287" numCol="1" anchor="t" anchorCtr="0" compatLnSpc="1"/>
              <a:lstStyle/>
              <a:p>
                <a:endParaRPr lang="zh-CN" altLang="en-US" sz="151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3" name="组合 24"/>
          <p:cNvGrpSpPr/>
          <p:nvPr/>
        </p:nvGrpSpPr>
        <p:grpSpPr bwMode="auto">
          <a:xfrm>
            <a:off x="5355195" y="1227815"/>
            <a:ext cx="1998688" cy="2000309"/>
            <a:chOff x="2848131" y="1860029"/>
            <a:chExt cx="3807502" cy="3807502"/>
          </a:xfrm>
        </p:grpSpPr>
        <p:sp>
          <p:nvSpPr>
            <p:cNvPr id="65" name="椭圆 6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  <p:sp>
          <p:nvSpPr>
            <p:cNvPr id="66" name="椭圆 6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05261" y="1592491"/>
            <a:ext cx="2067622" cy="1457513"/>
            <a:chOff x="6684339" y="2195256"/>
            <a:chExt cx="2605090" cy="1836387"/>
          </a:xfrm>
        </p:grpSpPr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6977202" y="2195256"/>
              <a:ext cx="2019364" cy="1039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765" dirty="0">
                  <a:solidFill>
                    <a:schemeClr val="bg1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2018</a:t>
              </a:r>
              <a:endParaRPr lang="en-US" altLang="zh-CN" sz="4765" dirty="0">
                <a:solidFill>
                  <a:schemeClr val="bg1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文本框 33"/>
            <p:cNvSpPr txBox="1"/>
            <p:nvPr/>
          </p:nvSpPr>
          <p:spPr>
            <a:xfrm>
              <a:off x="6684339" y="3092319"/>
              <a:ext cx="2605090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此处添加名称</a:t>
              </a:r>
              <a:endParaRPr lang="zh-CN" altLang="en-US" sz="2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323"/>
            <p:cNvSpPr/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bg1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610568" y="2815276"/>
            <a:ext cx="647084" cy="647084"/>
          </a:xfrm>
          <a:prstGeom prst="ellipse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 b="1"/>
          </a:p>
        </p:txBody>
      </p:sp>
      <p:sp>
        <p:nvSpPr>
          <p:cNvPr id="78" name="椭圆 77"/>
          <p:cNvSpPr/>
          <p:nvPr/>
        </p:nvSpPr>
        <p:spPr>
          <a:xfrm>
            <a:off x="7209766" y="2161420"/>
            <a:ext cx="647084" cy="647084"/>
          </a:xfrm>
          <a:prstGeom prst="ellipse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6038">
        <p:comb dir="vert"/>
      </p:transition>
    </mc:Choice>
    <mc:Fallback>
      <p:transition advTm="6038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8" grpId="0"/>
      <p:bldP spid="59" grpId="0"/>
      <p:bldP spid="77" grpId="0" bldLvl="0" animBg="1"/>
      <p:bldP spid="7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889870" y="1473112"/>
            <a:ext cx="3363328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Part 03</a:t>
            </a:r>
            <a:endParaRPr lang="en-US" altLang="zh-CN" sz="25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10462" y="1839301"/>
            <a:ext cx="3522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工作经验总结</a:t>
            </a:r>
            <a:endParaRPr lang="zh-CN" altLang="en-US" sz="40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892252" y="2482518"/>
            <a:ext cx="328153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892252" y="2482518"/>
            <a:ext cx="3281538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5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Click here to edit the title</a:t>
            </a:r>
            <a:endParaRPr lang="en-US" altLang="zh-CN" sz="135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569">
        <p:comb dir="vert"/>
      </p:transition>
    </mc:Choice>
    <mc:Fallback>
      <p:transition advTm="5569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工作经验总结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-132550" y="2759365"/>
            <a:ext cx="9911019" cy="0"/>
          </a:xfrm>
          <a:prstGeom prst="line">
            <a:avLst/>
          </a:prstGeom>
          <a:ln w="19050">
            <a:solidFill>
              <a:srgbClr val="C00000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26446" y="2486608"/>
            <a:ext cx="658556" cy="570611"/>
            <a:chOff x="915283" y="3589354"/>
            <a:chExt cx="1089794" cy="944262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 b="1">
                <a:solidFill>
                  <a:schemeClr val="bg1"/>
                </a:solidFill>
              </a:endParaRPr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915283" y="3832225"/>
              <a:ext cx="1089794" cy="514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430" dirty="0">
                  <a:solidFill>
                    <a:schemeClr val="bg1"/>
                  </a:solidFill>
                </a:rPr>
                <a:t>2000</a:t>
              </a:r>
              <a:endParaRPr lang="en-US" altLang="zh-CN" sz="1430" dirty="0">
                <a:solidFill>
                  <a:schemeClr val="bg1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686135" y="3462679"/>
            <a:ext cx="1143034" cy="90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  <a:endParaRPr lang="zh-CN" altLang="en-US" sz="8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198172" y="1400726"/>
            <a:ext cx="1143034" cy="90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  <a:endParaRPr lang="zh-CN" altLang="en-US" sz="8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641183" y="3462679"/>
            <a:ext cx="1143034" cy="90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  <a:endParaRPr lang="zh-CN" altLang="en-US" sz="8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972511" y="1400726"/>
            <a:ext cx="1257337" cy="90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8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  <a:endParaRPr sz="8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38717" y="2486608"/>
            <a:ext cx="658556" cy="570611"/>
            <a:chOff x="2694667" y="3717826"/>
            <a:chExt cx="829744" cy="718939"/>
          </a:xfrm>
        </p:grpSpPr>
        <p:sp>
          <p:nvSpPr>
            <p:cNvPr id="97" name="泪滴形 96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 b="1">
                <a:solidFill>
                  <a:schemeClr val="bg1"/>
                </a:solidFill>
              </a:endParaRPr>
            </a:p>
          </p:txBody>
        </p:sp>
        <p:sp>
          <p:nvSpPr>
            <p:cNvPr id="98" name="文本框 5"/>
            <p:cNvSpPr txBox="1"/>
            <p:nvPr/>
          </p:nvSpPr>
          <p:spPr>
            <a:xfrm>
              <a:off x="2694667" y="3902742"/>
              <a:ext cx="829744" cy="392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430" dirty="0">
                  <a:solidFill>
                    <a:schemeClr val="bg1"/>
                  </a:solidFill>
                </a:rPr>
                <a:t>2005</a:t>
              </a:r>
              <a:endParaRPr lang="en-US" altLang="zh-CN" sz="143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554144" y="2486608"/>
            <a:ext cx="658556" cy="570611"/>
            <a:chOff x="915283" y="3589354"/>
            <a:chExt cx="1089794" cy="944262"/>
          </a:xfrm>
        </p:grpSpPr>
        <p:sp>
          <p:nvSpPr>
            <p:cNvPr id="100" name="泪滴形 99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 b="1">
                <a:solidFill>
                  <a:schemeClr val="bg1"/>
                </a:solidFill>
              </a:endParaRPr>
            </a:p>
          </p:txBody>
        </p:sp>
        <p:sp>
          <p:nvSpPr>
            <p:cNvPr id="101" name="文本框 5"/>
            <p:cNvSpPr txBox="1"/>
            <p:nvPr/>
          </p:nvSpPr>
          <p:spPr>
            <a:xfrm>
              <a:off x="915283" y="3832225"/>
              <a:ext cx="1089794" cy="514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430" dirty="0">
                  <a:solidFill>
                    <a:schemeClr val="bg1"/>
                  </a:solidFill>
                </a:rPr>
                <a:t>2010</a:t>
              </a:r>
              <a:endParaRPr lang="en-US" altLang="zh-CN" sz="143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458456" y="2486608"/>
            <a:ext cx="658556" cy="570611"/>
            <a:chOff x="915283" y="3589354"/>
            <a:chExt cx="1089794" cy="944262"/>
          </a:xfrm>
        </p:grpSpPr>
        <p:sp>
          <p:nvSpPr>
            <p:cNvPr id="103" name="泪滴形 102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 b="1">
                <a:solidFill>
                  <a:schemeClr val="bg1"/>
                </a:solidFill>
              </a:endParaRPr>
            </a:p>
          </p:txBody>
        </p:sp>
        <p:sp>
          <p:nvSpPr>
            <p:cNvPr id="104" name="文本框 5"/>
            <p:cNvSpPr txBox="1"/>
            <p:nvPr/>
          </p:nvSpPr>
          <p:spPr>
            <a:xfrm>
              <a:off x="915283" y="3832225"/>
              <a:ext cx="1089794" cy="514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430" dirty="0">
                  <a:solidFill>
                    <a:schemeClr val="bg1"/>
                  </a:solidFill>
                </a:rPr>
                <a:t>2014</a:t>
              </a:r>
              <a:endParaRPr lang="en-US" altLang="zh-CN" sz="143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5029664" y="2486608"/>
            <a:ext cx="658556" cy="570611"/>
            <a:chOff x="2694667" y="3717826"/>
            <a:chExt cx="829744" cy="718939"/>
          </a:xfrm>
        </p:grpSpPr>
        <p:sp>
          <p:nvSpPr>
            <p:cNvPr id="106" name="泪滴形 105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 b="1">
                <a:solidFill>
                  <a:schemeClr val="bg1"/>
                </a:solidFill>
              </a:endParaRPr>
            </a:p>
          </p:txBody>
        </p:sp>
        <p:sp>
          <p:nvSpPr>
            <p:cNvPr id="107" name="文本框 5"/>
            <p:cNvSpPr txBox="1"/>
            <p:nvPr/>
          </p:nvSpPr>
          <p:spPr>
            <a:xfrm>
              <a:off x="2694667" y="3902742"/>
              <a:ext cx="829744" cy="392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430" dirty="0">
                  <a:solidFill>
                    <a:schemeClr val="bg1"/>
                  </a:solidFill>
                </a:rPr>
                <a:t>2012</a:t>
              </a:r>
              <a:endParaRPr lang="en-US" altLang="zh-CN" sz="143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740927" y="2486608"/>
            <a:ext cx="658556" cy="570611"/>
            <a:chOff x="2694667" y="3717826"/>
            <a:chExt cx="829744" cy="718939"/>
          </a:xfrm>
        </p:grpSpPr>
        <p:sp>
          <p:nvSpPr>
            <p:cNvPr id="109" name="泪滴形 108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 b="1">
                <a:solidFill>
                  <a:schemeClr val="bg1"/>
                </a:solidFill>
              </a:endParaRPr>
            </a:p>
          </p:txBody>
        </p:sp>
        <p:sp>
          <p:nvSpPr>
            <p:cNvPr id="110" name="文本框 5"/>
            <p:cNvSpPr txBox="1"/>
            <p:nvPr/>
          </p:nvSpPr>
          <p:spPr>
            <a:xfrm>
              <a:off x="2694667" y="3902742"/>
              <a:ext cx="829744" cy="392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430" dirty="0">
                  <a:solidFill>
                    <a:schemeClr val="bg1"/>
                  </a:solidFill>
                </a:rPr>
                <a:t>2019</a:t>
              </a:r>
              <a:endParaRPr lang="en-US" altLang="zh-CN" sz="1430" dirty="0">
                <a:solidFill>
                  <a:schemeClr val="bg1"/>
                </a:solidFill>
              </a:endParaRP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6458456" y="3462679"/>
            <a:ext cx="1143034" cy="90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  <a:endParaRPr lang="zh-CN" altLang="en-US" sz="8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7599276" y="1400726"/>
            <a:ext cx="1143034" cy="90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7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  <a:endParaRPr lang="zh-CN" altLang="en-US" sz="875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1044">
        <p:comb dir="vert"/>
      </p:transition>
    </mc:Choice>
    <mc:Fallback>
      <p:transition advTm="11044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1" grpId="0"/>
      <p:bldP spid="92" grpId="0"/>
      <p:bldP spid="94" grpId="0"/>
      <p:bldP spid="95" grpId="0"/>
      <p:bldP spid="111" grpId="0"/>
      <p:bldP spid="1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工作经验总结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Group 1"/>
          <p:cNvGrpSpPr/>
          <p:nvPr/>
        </p:nvGrpSpPr>
        <p:grpSpPr>
          <a:xfrm>
            <a:off x="450" y="2137482"/>
            <a:ext cx="9144000" cy="1217840"/>
            <a:chOff x="0" y="3187371"/>
            <a:chExt cx="12192000" cy="1546463"/>
          </a:xfrm>
        </p:grpSpPr>
        <p:sp>
          <p:nvSpPr>
            <p:cNvPr id="11" name="Shape 1240"/>
            <p:cNvSpPr/>
            <p:nvPr/>
          </p:nvSpPr>
          <p:spPr>
            <a:xfrm>
              <a:off x="0" y="3187371"/>
              <a:ext cx="12192000" cy="154646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12" name="Shape 1241"/>
            <p:cNvSpPr/>
            <p:nvPr/>
          </p:nvSpPr>
          <p:spPr>
            <a:xfrm>
              <a:off x="370020" y="3902220"/>
              <a:ext cx="596165" cy="11549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13" name="Shape 1242"/>
            <p:cNvSpPr/>
            <p:nvPr/>
          </p:nvSpPr>
          <p:spPr>
            <a:xfrm>
              <a:off x="1562350" y="3902220"/>
              <a:ext cx="596166" cy="11549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14" name="Shape 1243"/>
            <p:cNvSpPr/>
            <p:nvPr/>
          </p:nvSpPr>
          <p:spPr>
            <a:xfrm>
              <a:off x="2754680" y="3902220"/>
              <a:ext cx="596165" cy="11549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15" name="Shape 1244"/>
            <p:cNvSpPr/>
            <p:nvPr/>
          </p:nvSpPr>
          <p:spPr>
            <a:xfrm>
              <a:off x="3947010" y="3902220"/>
              <a:ext cx="596165" cy="11549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16" name="Shape 1245"/>
            <p:cNvSpPr/>
            <p:nvPr/>
          </p:nvSpPr>
          <p:spPr>
            <a:xfrm>
              <a:off x="5139339" y="3902220"/>
              <a:ext cx="596165" cy="115493"/>
            </a:xfrm>
            <a:prstGeom prst="rect">
              <a:avLst/>
            </a:prstGeom>
            <a:solidFill>
              <a:schemeClr val="accent1">
                <a:alpha val="24000"/>
              </a:scheme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17" name="Shape 1246"/>
            <p:cNvSpPr/>
            <p:nvPr/>
          </p:nvSpPr>
          <p:spPr>
            <a:xfrm>
              <a:off x="6331670" y="3902220"/>
              <a:ext cx="596166" cy="11549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18" name="Shape 1247"/>
            <p:cNvSpPr/>
            <p:nvPr/>
          </p:nvSpPr>
          <p:spPr>
            <a:xfrm>
              <a:off x="7524000" y="3902220"/>
              <a:ext cx="596166" cy="11549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19" name="Shape 1248"/>
            <p:cNvSpPr/>
            <p:nvPr/>
          </p:nvSpPr>
          <p:spPr>
            <a:xfrm>
              <a:off x="8716330" y="3902220"/>
              <a:ext cx="596166" cy="11549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20" name="Shape 1249"/>
            <p:cNvSpPr/>
            <p:nvPr/>
          </p:nvSpPr>
          <p:spPr>
            <a:xfrm>
              <a:off x="9908659" y="3902220"/>
              <a:ext cx="596165" cy="11549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  <p:sp>
          <p:nvSpPr>
            <p:cNvPr id="21" name="Shape 1250"/>
            <p:cNvSpPr/>
            <p:nvPr/>
          </p:nvSpPr>
          <p:spPr>
            <a:xfrm>
              <a:off x="11100989" y="3902220"/>
              <a:ext cx="596166" cy="115493"/>
            </a:xfrm>
            <a:prstGeom prst="rect">
              <a:avLst/>
            </a:prstGeom>
            <a:solidFill>
              <a:srgbClr val="C00000">
                <a:alpha val="24000"/>
              </a:srgbClr>
            </a:solidFill>
            <a:ln w="12700" cmpd="sng">
              <a:solidFill>
                <a:srgbClr val="C00000"/>
              </a:solidFill>
              <a:miter lim="800000"/>
            </a:ln>
          </p:spPr>
          <p:txBody>
            <a:bodyPr anchor="ctr"/>
            <a:lstStyle/>
            <a:p>
              <a:pPr algn="ctr"/>
              <a:endParaRPr b="1">
                <a:solidFill>
                  <a:srgbClr val="FFC000"/>
                </a:solidFill>
                <a:latin typeface="+mn-ea"/>
              </a:endParaRPr>
            </a:p>
          </p:txBody>
        </p:sp>
      </p:grpSp>
      <p:grpSp>
        <p:nvGrpSpPr>
          <p:cNvPr id="22" name="Group 1257"/>
          <p:cNvGrpSpPr/>
          <p:nvPr/>
        </p:nvGrpSpPr>
        <p:grpSpPr>
          <a:xfrm rot="10800000" flipH="1">
            <a:off x="1151624" y="2656144"/>
            <a:ext cx="1098204" cy="570178"/>
            <a:chOff x="0" y="0"/>
            <a:chExt cx="3154022" cy="163526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23" name="Shape 125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30" name="Shape 125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31" name="Group 1262"/>
          <p:cNvGrpSpPr/>
          <p:nvPr/>
        </p:nvGrpSpPr>
        <p:grpSpPr>
          <a:xfrm>
            <a:off x="2261691" y="2265479"/>
            <a:ext cx="1098204" cy="570178"/>
            <a:chOff x="0" y="0"/>
            <a:chExt cx="3154022" cy="163526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32" name="Shape 1260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33" name="Shape 1261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34" name="Group 1267"/>
          <p:cNvGrpSpPr/>
          <p:nvPr/>
        </p:nvGrpSpPr>
        <p:grpSpPr>
          <a:xfrm rot="10800000" flipH="1">
            <a:off x="3371171" y="2656145"/>
            <a:ext cx="1098204" cy="570178"/>
            <a:chOff x="0" y="0"/>
            <a:chExt cx="3154022" cy="163526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35" name="Shape 126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36" name="Shape 126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37" name="Group 1272"/>
          <p:cNvGrpSpPr/>
          <p:nvPr/>
        </p:nvGrpSpPr>
        <p:grpSpPr>
          <a:xfrm>
            <a:off x="4479647" y="2255002"/>
            <a:ext cx="1098204" cy="570178"/>
            <a:chOff x="0" y="0"/>
            <a:chExt cx="3154022" cy="163526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38" name="Shape 1270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39" name="Shape 1271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40" name="Group 1277"/>
          <p:cNvGrpSpPr/>
          <p:nvPr/>
        </p:nvGrpSpPr>
        <p:grpSpPr>
          <a:xfrm rot="10800000" flipH="1">
            <a:off x="5590716" y="2656145"/>
            <a:ext cx="1098204" cy="570178"/>
            <a:chOff x="0" y="0"/>
            <a:chExt cx="3154022" cy="163526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41" name="Shape 1275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42" name="Shape 1276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grpSp>
        <p:nvGrpSpPr>
          <p:cNvPr id="43" name="Group 1282"/>
          <p:cNvGrpSpPr/>
          <p:nvPr/>
        </p:nvGrpSpPr>
        <p:grpSpPr>
          <a:xfrm>
            <a:off x="6693779" y="2265479"/>
            <a:ext cx="1098204" cy="570178"/>
            <a:chOff x="0" y="0"/>
            <a:chExt cx="3154022" cy="1635267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44" name="Shape 1280"/>
            <p:cNvSpPr/>
            <p:nvPr/>
          </p:nvSpPr>
          <p:spPr>
            <a:xfrm rot="21600000">
              <a:off x="0" y="0"/>
              <a:ext cx="775809" cy="11503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7" h="20561" extrusionOk="0">
                  <a:moveTo>
                    <a:pt x="14114" y="20561"/>
                  </a:moveTo>
                  <a:cubicBezTo>
                    <a:pt x="4792" y="19243"/>
                    <a:pt x="-1403" y="13631"/>
                    <a:pt x="274" y="8032"/>
                  </a:cubicBezTo>
                  <a:cubicBezTo>
                    <a:pt x="1956" y="2433"/>
                    <a:pt x="10875" y="-1039"/>
                    <a:pt x="20197" y="279"/>
                  </a:cubicBezTo>
                  <a:cubicBezTo>
                    <a:pt x="20197" y="279"/>
                    <a:pt x="14114" y="20561"/>
                    <a:pt x="14114" y="20561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  <p:sp>
          <p:nvSpPr>
            <p:cNvPr id="45" name="Shape 1281"/>
            <p:cNvSpPr/>
            <p:nvPr/>
          </p:nvSpPr>
          <p:spPr>
            <a:xfrm>
              <a:off x="839287" y="60428"/>
              <a:ext cx="2314736" cy="1574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6" h="21274" extrusionOk="0">
                  <a:moveTo>
                    <a:pt x="0" y="16030"/>
                  </a:moveTo>
                  <a:cubicBezTo>
                    <a:pt x="5" y="16003"/>
                    <a:pt x="2233" y="17535"/>
                    <a:pt x="5230" y="18906"/>
                  </a:cubicBezTo>
                  <a:cubicBezTo>
                    <a:pt x="8206" y="20294"/>
                    <a:pt x="11949" y="21521"/>
                    <a:pt x="14514" y="21231"/>
                  </a:cubicBezTo>
                  <a:cubicBezTo>
                    <a:pt x="18450" y="20817"/>
                    <a:pt x="20412" y="18334"/>
                    <a:pt x="20968" y="14141"/>
                  </a:cubicBezTo>
                  <a:cubicBezTo>
                    <a:pt x="20974" y="14091"/>
                    <a:pt x="20982" y="14038"/>
                    <a:pt x="20989" y="13985"/>
                  </a:cubicBezTo>
                  <a:cubicBezTo>
                    <a:pt x="21600" y="9813"/>
                    <a:pt x="20460" y="6384"/>
                    <a:pt x="16957" y="3703"/>
                  </a:cubicBezTo>
                  <a:cubicBezTo>
                    <a:pt x="14676" y="1937"/>
                    <a:pt x="10910" y="877"/>
                    <a:pt x="7805" y="412"/>
                  </a:cubicBezTo>
                  <a:cubicBezTo>
                    <a:pt x="4688" y="-79"/>
                    <a:pt x="2230" y="25"/>
                    <a:pt x="2233" y="0"/>
                  </a:cubicBezTo>
                  <a:cubicBezTo>
                    <a:pt x="1356" y="6292"/>
                    <a:pt x="745" y="10673"/>
                    <a:pt x="0" y="16030"/>
                  </a:cubicBezTo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>
                <a:latin typeface="+mj-ea"/>
                <a:ea typeface="+mj-ea"/>
              </a:endParaRPr>
            </a:p>
          </p:txBody>
        </p:sp>
      </p:grpSp>
      <p:sp>
        <p:nvSpPr>
          <p:cNvPr id="46" name="Shape 1285"/>
          <p:cNvSpPr/>
          <p:nvPr/>
        </p:nvSpPr>
        <p:spPr>
          <a:xfrm>
            <a:off x="1155440" y="3355318"/>
            <a:ext cx="1084027" cy="3059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12700" cap="flat">
            <a:noFill/>
            <a:miter lim="400000"/>
          </a:ln>
          <a:effectLst/>
        </p:spPr>
        <p:txBody>
          <a:bodyPr wrap="square" lIns="38784" tIns="38784" rIns="38784" bIns="38784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47" name="Shape 1289"/>
          <p:cNvSpPr/>
          <p:nvPr/>
        </p:nvSpPr>
        <p:spPr>
          <a:xfrm>
            <a:off x="2261694" y="2105887"/>
            <a:ext cx="1084027" cy="3059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12700" cap="flat">
            <a:noFill/>
            <a:miter lim="400000"/>
          </a:ln>
          <a:effectLst/>
        </p:spPr>
        <p:txBody>
          <a:bodyPr wrap="square" lIns="38784" tIns="38784" rIns="38784" bIns="38784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48" name="Shape 1293"/>
          <p:cNvSpPr/>
          <p:nvPr/>
        </p:nvSpPr>
        <p:spPr>
          <a:xfrm>
            <a:off x="3376731" y="3355318"/>
            <a:ext cx="1084027" cy="3059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12700" cap="flat">
            <a:noFill/>
            <a:miter lim="400000"/>
          </a:ln>
          <a:effectLst/>
        </p:spPr>
        <p:txBody>
          <a:bodyPr wrap="square" lIns="38784" tIns="38784" rIns="38784" bIns="38784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49" name="Shape 1297"/>
          <p:cNvSpPr/>
          <p:nvPr/>
        </p:nvSpPr>
        <p:spPr>
          <a:xfrm>
            <a:off x="4482986" y="2105887"/>
            <a:ext cx="1084027" cy="3059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12700" cap="flat">
            <a:noFill/>
            <a:miter lim="400000"/>
          </a:ln>
          <a:effectLst/>
        </p:spPr>
        <p:txBody>
          <a:bodyPr wrap="square" lIns="38784" tIns="38784" rIns="38784" bIns="38784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50" name="Shape 1301"/>
          <p:cNvSpPr/>
          <p:nvPr/>
        </p:nvSpPr>
        <p:spPr>
          <a:xfrm>
            <a:off x="5598020" y="3355318"/>
            <a:ext cx="1084027" cy="3059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12700" cap="flat">
            <a:noFill/>
            <a:miter lim="400000"/>
          </a:ln>
          <a:effectLst/>
        </p:spPr>
        <p:txBody>
          <a:bodyPr wrap="square" lIns="38784" tIns="38784" rIns="38784" bIns="38784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51" name="Shape 1305"/>
          <p:cNvSpPr/>
          <p:nvPr/>
        </p:nvSpPr>
        <p:spPr>
          <a:xfrm>
            <a:off x="6704276" y="2105877"/>
            <a:ext cx="1084028" cy="3059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12700" cap="flat">
            <a:noFill/>
            <a:miter lim="400000"/>
          </a:ln>
          <a:effectLst/>
        </p:spPr>
        <p:txBody>
          <a:bodyPr wrap="square" lIns="38784" tIns="38784" rIns="38784" bIns="38784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latin typeface="+mj-ea"/>
              <a:ea typeface="+mj-ea"/>
            </a:endParaRPr>
          </a:p>
        </p:txBody>
      </p:sp>
      <p:sp>
        <p:nvSpPr>
          <p:cNvPr id="52" name="Rectangle 72"/>
          <p:cNvSpPr/>
          <p:nvPr/>
        </p:nvSpPr>
        <p:spPr>
          <a:xfrm rot="20935423">
            <a:off x="1509774" y="2806030"/>
            <a:ext cx="667703" cy="207010"/>
          </a:xfrm>
          <a:prstGeom prst="rect">
            <a:avLst/>
          </a:prstGeom>
        </p:spPr>
        <p:txBody>
          <a:bodyPr wrap="square" lIns="69813" tIns="34905" rIns="69813" bIns="34905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+mj-ea"/>
                <a:ea typeface="+mj-ea"/>
              </a:rPr>
              <a:t>2007</a:t>
            </a:r>
            <a:endParaRPr lang="en-US" sz="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3" name="TextBox 40"/>
          <p:cNvSpPr txBox="1"/>
          <p:nvPr/>
        </p:nvSpPr>
        <p:spPr>
          <a:xfrm>
            <a:off x="2262060" y="1578933"/>
            <a:ext cx="1810990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  <p:sp>
        <p:nvSpPr>
          <p:cNvPr id="54" name="TextBox 41"/>
          <p:cNvSpPr txBox="1"/>
          <p:nvPr/>
        </p:nvSpPr>
        <p:spPr>
          <a:xfrm>
            <a:off x="2262059" y="1342982"/>
            <a:ext cx="1810989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2015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Rectangle 137"/>
          <p:cNvSpPr/>
          <p:nvPr/>
        </p:nvSpPr>
        <p:spPr>
          <a:xfrm rot="594578">
            <a:off x="2622000" y="2453748"/>
            <a:ext cx="667703" cy="207010"/>
          </a:xfrm>
          <a:prstGeom prst="rect">
            <a:avLst/>
          </a:prstGeom>
        </p:spPr>
        <p:txBody>
          <a:bodyPr wrap="square" lIns="69813" tIns="34905" rIns="69813" bIns="34905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+mj-ea"/>
                <a:ea typeface="+mj-ea"/>
              </a:rPr>
              <a:t>2008</a:t>
            </a:r>
            <a:endParaRPr lang="en-US" sz="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6" name="Rectangle 142"/>
          <p:cNvSpPr/>
          <p:nvPr/>
        </p:nvSpPr>
        <p:spPr>
          <a:xfrm rot="20856684">
            <a:off x="3724374" y="2808424"/>
            <a:ext cx="667703" cy="207010"/>
          </a:xfrm>
          <a:prstGeom prst="rect">
            <a:avLst/>
          </a:prstGeom>
        </p:spPr>
        <p:txBody>
          <a:bodyPr wrap="square" lIns="69813" tIns="34905" rIns="69813" bIns="34905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+mj-ea"/>
                <a:ea typeface="+mj-ea"/>
              </a:rPr>
              <a:t>2011</a:t>
            </a:r>
            <a:endParaRPr lang="en-US" sz="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Rectangle 143"/>
          <p:cNvSpPr/>
          <p:nvPr/>
        </p:nvSpPr>
        <p:spPr>
          <a:xfrm rot="630609">
            <a:off x="4848795" y="2457161"/>
            <a:ext cx="667703" cy="207010"/>
          </a:xfrm>
          <a:prstGeom prst="rect">
            <a:avLst/>
          </a:prstGeom>
        </p:spPr>
        <p:txBody>
          <a:bodyPr wrap="square" lIns="69813" tIns="34905" rIns="69813" bIns="34905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+mj-ea"/>
                <a:ea typeface="+mj-ea"/>
              </a:rPr>
              <a:t>2012</a:t>
            </a:r>
            <a:endParaRPr lang="en-US" sz="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Rectangle 144"/>
          <p:cNvSpPr/>
          <p:nvPr/>
        </p:nvSpPr>
        <p:spPr>
          <a:xfrm rot="20816511">
            <a:off x="5956685" y="2802140"/>
            <a:ext cx="667703" cy="207010"/>
          </a:xfrm>
          <a:prstGeom prst="rect">
            <a:avLst/>
          </a:prstGeom>
        </p:spPr>
        <p:txBody>
          <a:bodyPr wrap="square" lIns="69813" tIns="34905" rIns="69813" bIns="34905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+mj-ea"/>
                <a:ea typeface="+mj-ea"/>
              </a:rPr>
              <a:t>2014</a:t>
            </a:r>
            <a:endParaRPr lang="en-US" sz="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Rectangle 145"/>
          <p:cNvSpPr/>
          <p:nvPr/>
        </p:nvSpPr>
        <p:spPr>
          <a:xfrm rot="847487">
            <a:off x="7069531" y="2441592"/>
            <a:ext cx="667703" cy="207010"/>
          </a:xfrm>
          <a:prstGeom prst="rect">
            <a:avLst/>
          </a:prstGeom>
        </p:spPr>
        <p:txBody>
          <a:bodyPr wrap="square" lIns="69813" tIns="34905" rIns="69813" bIns="34905">
            <a:spAutoFit/>
          </a:bodyPr>
          <a:lstStyle/>
          <a:p>
            <a:pPr algn="ctr"/>
            <a:r>
              <a:rPr lang="en-US" sz="900" b="1" dirty="0">
                <a:solidFill>
                  <a:schemeClr val="bg1"/>
                </a:solidFill>
                <a:latin typeface="+mj-ea"/>
                <a:ea typeface="+mj-ea"/>
              </a:rPr>
              <a:t>NOW</a:t>
            </a:r>
            <a:endParaRPr lang="en-US" sz="9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TextBox 47"/>
          <p:cNvSpPr txBox="1"/>
          <p:nvPr/>
        </p:nvSpPr>
        <p:spPr>
          <a:xfrm>
            <a:off x="1177284" y="3776591"/>
            <a:ext cx="1810990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  <p:sp>
        <p:nvSpPr>
          <p:cNvPr id="61" name="TextBox 48"/>
          <p:cNvSpPr txBox="1"/>
          <p:nvPr/>
        </p:nvSpPr>
        <p:spPr>
          <a:xfrm>
            <a:off x="1177283" y="3515525"/>
            <a:ext cx="1810989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2007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2" name="TextBox 49"/>
          <p:cNvSpPr txBox="1"/>
          <p:nvPr/>
        </p:nvSpPr>
        <p:spPr>
          <a:xfrm>
            <a:off x="3348611" y="3776590"/>
            <a:ext cx="1810990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  <p:sp>
        <p:nvSpPr>
          <p:cNvPr id="63" name="TextBox 50"/>
          <p:cNvSpPr txBox="1"/>
          <p:nvPr/>
        </p:nvSpPr>
        <p:spPr>
          <a:xfrm>
            <a:off x="3348611" y="3515524"/>
            <a:ext cx="1810989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2011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TextBox 51"/>
          <p:cNvSpPr txBox="1"/>
          <p:nvPr/>
        </p:nvSpPr>
        <p:spPr>
          <a:xfrm>
            <a:off x="4460759" y="1625826"/>
            <a:ext cx="1810990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  <p:sp>
        <p:nvSpPr>
          <p:cNvPr id="65" name="TextBox 52"/>
          <p:cNvSpPr txBox="1"/>
          <p:nvPr/>
        </p:nvSpPr>
        <p:spPr>
          <a:xfrm>
            <a:off x="4460759" y="1389875"/>
            <a:ext cx="1810989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2018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6" name="TextBox 53"/>
          <p:cNvSpPr txBox="1"/>
          <p:nvPr/>
        </p:nvSpPr>
        <p:spPr>
          <a:xfrm>
            <a:off x="5578010" y="3776591"/>
            <a:ext cx="1810990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  <p:sp>
        <p:nvSpPr>
          <p:cNvPr id="67" name="TextBox 54"/>
          <p:cNvSpPr txBox="1"/>
          <p:nvPr/>
        </p:nvSpPr>
        <p:spPr>
          <a:xfrm>
            <a:off x="5578010" y="3515525"/>
            <a:ext cx="1810989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2019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8" name="TextBox 55"/>
          <p:cNvSpPr txBox="1"/>
          <p:nvPr/>
        </p:nvSpPr>
        <p:spPr>
          <a:xfrm>
            <a:off x="6682049" y="1599415"/>
            <a:ext cx="1810990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</a:rPr>
              <a:t>单击填加内容  单击填加内容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</a:endParaRPr>
          </a:p>
        </p:txBody>
      </p:sp>
      <p:sp>
        <p:nvSpPr>
          <p:cNvPr id="69" name="TextBox 56"/>
          <p:cNvSpPr txBox="1"/>
          <p:nvPr/>
        </p:nvSpPr>
        <p:spPr>
          <a:xfrm>
            <a:off x="6682047" y="1363464"/>
            <a:ext cx="1810989" cy="2457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NOW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546">
        <p:comb dir="vert"/>
      </p:transition>
    </mc:Choice>
    <mc:Fallback>
      <p:transition advTm="10546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工作经验总结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14"/>
          <p:cNvSpPr/>
          <p:nvPr/>
        </p:nvSpPr>
        <p:spPr>
          <a:xfrm flipV="1">
            <a:off x="-1931" y="2579427"/>
            <a:ext cx="3082967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17613" y="2580499"/>
            <a:ext cx="1314418" cy="1311464"/>
            <a:chOff x="3225639" y="4543564"/>
            <a:chExt cx="1752329" cy="1748619"/>
          </a:xfrm>
        </p:grpSpPr>
        <p:sp>
          <p:nvSpPr>
            <p:cNvPr id="5" name="椭圆 4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 anchorCtr="1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" pitchFamily="2" charset="0"/>
                  <a:ea typeface="微软雅黑" panose="020B0503020204020204" charset="-122"/>
                </a:rPr>
                <a:t>02</a:t>
              </a:r>
              <a:endParaRPr lang="zh-CN" altLang="en-US" sz="3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charset="-122"/>
              </a:endParaRPr>
            </a:p>
          </p:txBody>
        </p:sp>
        <p:sp>
          <p:nvSpPr>
            <p:cNvPr id="6" name="椭圆 7"/>
            <p:cNvSpPr/>
            <p:nvPr/>
          </p:nvSpPr>
          <p:spPr>
            <a:xfrm flipV="1">
              <a:off x="3225639" y="4543564"/>
              <a:ext cx="1752329" cy="1748619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9" name="矩形 14"/>
          <p:cNvSpPr/>
          <p:nvPr/>
        </p:nvSpPr>
        <p:spPr>
          <a:xfrm>
            <a:off x="-1931" y="2176623"/>
            <a:ext cx="5328182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96930" y="1068735"/>
            <a:ext cx="1301991" cy="1303965"/>
            <a:chOff x="6131016" y="674750"/>
            <a:chExt cx="1735762" cy="173862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1" name="椭圆 10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" pitchFamily="2" charset="0"/>
                  <a:ea typeface="微软雅黑" panose="020B0503020204020204" charset="-122"/>
                </a:rPr>
                <a:t>01</a:t>
              </a:r>
              <a:endParaRPr lang="zh-CN" altLang="en-US" sz="3000" b="1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charset="-122"/>
              </a:endParaRPr>
            </a:p>
          </p:txBody>
        </p:sp>
        <p:sp>
          <p:nvSpPr>
            <p:cNvPr id="13" name="椭圆 7"/>
            <p:cNvSpPr/>
            <p:nvPr/>
          </p:nvSpPr>
          <p:spPr>
            <a:xfrm>
              <a:off x="6131016" y="677607"/>
              <a:ext cx="1735762" cy="1735763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4" name="矩形 14"/>
          <p:cNvSpPr/>
          <p:nvPr/>
        </p:nvSpPr>
        <p:spPr>
          <a:xfrm flipV="1">
            <a:off x="4570070" y="2579427"/>
            <a:ext cx="4573315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19073" y="2579428"/>
            <a:ext cx="1301991" cy="1301822"/>
            <a:chOff x="5227325" y="4542136"/>
            <a:chExt cx="1735762" cy="1735763"/>
          </a:xfrm>
        </p:grpSpPr>
        <p:sp>
          <p:nvSpPr>
            <p:cNvPr id="16" name="椭圆 15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6000" anchor="ctr"/>
            <a:lstStyle/>
            <a:p>
              <a:pPr lvl="0" algn="ctr">
                <a:defRPr/>
              </a:pPr>
              <a:r>
                <a:rPr lang="en-US" altLang="zh-CN" sz="3000" b="1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" pitchFamily="2" charset="0"/>
                  <a:ea typeface="微软雅黑" panose="020B0503020204020204" charset="-122"/>
                </a:rPr>
                <a:t>03</a:t>
              </a:r>
              <a:endParaRPr lang="zh-CN" altLang="en-US" sz="3000" b="1" kern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charset="-122"/>
              </a:endParaRPr>
            </a:p>
          </p:txBody>
        </p:sp>
        <p:sp>
          <p:nvSpPr>
            <p:cNvPr id="18" name="椭圆 7"/>
            <p:cNvSpPr/>
            <p:nvPr/>
          </p:nvSpPr>
          <p:spPr>
            <a:xfrm flipV="1">
              <a:off x="5227325" y="4542136"/>
              <a:ext cx="1735762" cy="1735763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431711" y="1379359"/>
            <a:ext cx="2895306" cy="508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选择粘贴，并选择只保留文字。</a:t>
            </a:r>
            <a:endParaRPr lang="zh-CN" altLang="en-US" sz="11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37313" y="1079275"/>
            <a:ext cx="899160" cy="29908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3690" y="3257247"/>
            <a:ext cx="1901683" cy="508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9291" y="2957164"/>
            <a:ext cx="899160" cy="29908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09074" y="3265447"/>
            <a:ext cx="2895306" cy="508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</a:t>
            </a:r>
            <a:r>
              <a:rPr lang="zh-CN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选择粘贴，并选择只保留文字。</a:t>
            </a:r>
            <a:endParaRPr lang="zh-CN" altLang="en-US" sz="11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4676" y="2965363"/>
            <a:ext cx="899160" cy="29908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15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9594">
        <p:comb dir="vert"/>
      </p:transition>
    </mc:Choice>
    <mc:Fallback>
      <p:transition advTm="9594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49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49"/>
                            </p:stCondLst>
                            <p:childTnLst>
                              <p:par>
                                <p:cTn id="4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9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99"/>
                            </p:stCondLst>
                            <p:childTnLst>
                              <p:par>
                                <p:cTn id="5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49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bldLvl="0" animBg="1"/>
      <p:bldP spid="9" grpId="0" bldLvl="0" animBg="1"/>
      <p:bldP spid="14" grpId="0" bldLvl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工作经验总结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67" name="Rounded Rectangle 17"/>
          <p:cNvSpPr/>
          <p:nvPr/>
        </p:nvSpPr>
        <p:spPr>
          <a:xfrm rot="2700000">
            <a:off x="1421264" y="2526163"/>
            <a:ext cx="1657350" cy="358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lang="zh-CN" altLang="en-US" sz="1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68" name="Rounded Rectangle 25"/>
          <p:cNvSpPr/>
          <p:nvPr/>
        </p:nvSpPr>
        <p:spPr>
          <a:xfrm rot="-2700000" flipH="1">
            <a:off x="2967488" y="2524575"/>
            <a:ext cx="1657350" cy="3603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lang="zh-CN" altLang="en-US" sz="1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69" name="Rounded Rectangle 37"/>
          <p:cNvSpPr/>
          <p:nvPr/>
        </p:nvSpPr>
        <p:spPr>
          <a:xfrm rot="2700000">
            <a:off x="4507364" y="2524575"/>
            <a:ext cx="1657350" cy="3603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lang="zh-CN" altLang="en-US" sz="1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70" name="Rounded Rectangle 39"/>
          <p:cNvSpPr/>
          <p:nvPr/>
        </p:nvSpPr>
        <p:spPr>
          <a:xfrm rot="-2700000" flipH="1">
            <a:off x="6055175" y="2526163"/>
            <a:ext cx="1657350" cy="358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lang="zh-CN" altLang="en-US" sz="1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71" name="TextBox 9"/>
          <p:cNvSpPr/>
          <p:nvPr/>
        </p:nvSpPr>
        <p:spPr>
          <a:xfrm>
            <a:off x="1403801" y="3939038"/>
            <a:ext cx="63373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尽可能概括出段落内容，尽量将每页幻灯片文字内容控制在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572" name="组合 10"/>
          <p:cNvGrpSpPr/>
          <p:nvPr/>
        </p:nvGrpSpPr>
        <p:grpSpPr>
          <a:xfrm>
            <a:off x="2492825" y="1707013"/>
            <a:ext cx="1081088" cy="1079500"/>
            <a:chOff x="0" y="0"/>
            <a:chExt cx="1081088" cy="1079500"/>
          </a:xfrm>
        </p:grpSpPr>
        <p:sp>
          <p:nvSpPr>
            <p:cNvPr id="21523" name="Rounded Rectangle 34"/>
            <p:cNvSpPr/>
            <p:nvPr/>
          </p:nvSpPr>
          <p:spPr>
            <a:xfrm rot="2700000">
              <a:off x="794" y="-794"/>
              <a:ext cx="1079500" cy="1081088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524" name="矩形 60"/>
            <p:cNvSpPr/>
            <p:nvPr/>
          </p:nvSpPr>
          <p:spPr>
            <a:xfrm>
              <a:off x="216430" y="250481"/>
              <a:ext cx="648228" cy="578538"/>
            </a:xfrm>
            <a:custGeom>
              <a:avLst/>
              <a:gdLst>
                <a:gd name="txL" fmla="*/ 0 w 816827"/>
                <a:gd name="txT" fmla="*/ 0 h 729011"/>
                <a:gd name="txR" fmla="*/ 816827 w 816827"/>
                <a:gd name="txB" fmla="*/ 729011 h 729011"/>
              </a:gdLst>
              <a:ahLst/>
              <a:cxnLst>
                <a:cxn ang="0">
                  <a:pos x="324114" y="466826"/>
                </a:cxn>
                <a:cxn ang="0">
                  <a:pos x="324114" y="532467"/>
                </a:cxn>
                <a:cxn ang="0">
                  <a:pos x="597819" y="532467"/>
                </a:cxn>
                <a:cxn ang="0">
                  <a:pos x="597819" y="466826"/>
                </a:cxn>
                <a:cxn ang="0">
                  <a:pos x="324114" y="466826"/>
                </a:cxn>
                <a:cxn ang="0">
                  <a:pos x="0" y="420755"/>
                </a:cxn>
                <a:cxn ang="0">
                  <a:pos x="648228" y="420755"/>
                </a:cxn>
                <a:cxn ang="0">
                  <a:pos x="648228" y="578538"/>
                </a:cxn>
                <a:cxn ang="0">
                  <a:pos x="0" y="578538"/>
                </a:cxn>
                <a:cxn ang="0">
                  <a:pos x="0" y="420755"/>
                </a:cxn>
                <a:cxn ang="0">
                  <a:pos x="133223" y="256449"/>
                </a:cxn>
                <a:cxn ang="0">
                  <a:pos x="133223" y="322089"/>
                </a:cxn>
                <a:cxn ang="0">
                  <a:pos x="597818" y="322089"/>
                </a:cxn>
                <a:cxn ang="0">
                  <a:pos x="597818" y="256449"/>
                </a:cxn>
                <a:cxn ang="0">
                  <a:pos x="133223" y="256449"/>
                </a:cxn>
                <a:cxn ang="0">
                  <a:pos x="0" y="210378"/>
                </a:cxn>
                <a:cxn ang="0">
                  <a:pos x="648228" y="210378"/>
                </a:cxn>
                <a:cxn ang="0">
                  <a:pos x="648228" y="368160"/>
                </a:cxn>
                <a:cxn ang="0">
                  <a:pos x="0" y="368160"/>
                </a:cxn>
                <a:cxn ang="0">
                  <a:pos x="0" y="210378"/>
                </a:cxn>
                <a:cxn ang="0">
                  <a:pos x="396131" y="46071"/>
                </a:cxn>
                <a:cxn ang="0">
                  <a:pos x="396131" y="111712"/>
                </a:cxn>
                <a:cxn ang="0">
                  <a:pos x="597818" y="111712"/>
                </a:cxn>
                <a:cxn ang="0">
                  <a:pos x="597818" y="46071"/>
                </a:cxn>
                <a:cxn ang="0">
                  <a:pos x="396131" y="46071"/>
                </a:cxn>
                <a:cxn ang="0">
                  <a:pos x="0" y="0"/>
                </a:cxn>
                <a:cxn ang="0">
                  <a:pos x="648228" y="0"/>
                </a:cxn>
                <a:cxn ang="0">
                  <a:pos x="648228" y="157783"/>
                </a:cxn>
                <a:cxn ang="0">
                  <a:pos x="0" y="157783"/>
                </a:cxn>
                <a:cxn ang="0">
                  <a:pos x="0" y="0"/>
                </a:cxn>
              </a:cxnLst>
              <a:rect l="txL" t="txT" r="txR" b="txB"/>
              <a:pathLst>
                <a:path w="816827" h="729011">
                  <a:moveTo>
                    <a:pt x="408414" y="588244"/>
                  </a:moveTo>
                  <a:lnTo>
                    <a:pt x="408414" y="670957"/>
                  </a:lnTo>
                  <a:lnTo>
                    <a:pt x="753307" y="670957"/>
                  </a:lnTo>
                  <a:lnTo>
                    <a:pt x="753307" y="588244"/>
                  </a:lnTo>
                  <a:lnTo>
                    <a:pt x="408414" y="588244"/>
                  </a:lnTo>
                  <a:close/>
                  <a:moveTo>
                    <a:pt x="0" y="530190"/>
                  </a:moveTo>
                  <a:lnTo>
                    <a:pt x="816827" y="530190"/>
                  </a:lnTo>
                  <a:lnTo>
                    <a:pt x="816827" y="729011"/>
                  </a:lnTo>
                  <a:lnTo>
                    <a:pt x="0" y="729011"/>
                  </a:lnTo>
                  <a:lnTo>
                    <a:pt x="0" y="530190"/>
                  </a:lnTo>
                  <a:close/>
                  <a:moveTo>
                    <a:pt x="167873" y="323149"/>
                  </a:moveTo>
                  <a:lnTo>
                    <a:pt x="167873" y="405862"/>
                  </a:lnTo>
                  <a:lnTo>
                    <a:pt x="753306" y="405862"/>
                  </a:lnTo>
                  <a:lnTo>
                    <a:pt x="753306" y="323149"/>
                  </a:lnTo>
                  <a:lnTo>
                    <a:pt x="167873" y="323149"/>
                  </a:lnTo>
                  <a:close/>
                  <a:moveTo>
                    <a:pt x="0" y="265095"/>
                  </a:moveTo>
                  <a:lnTo>
                    <a:pt x="816827" y="265095"/>
                  </a:lnTo>
                  <a:lnTo>
                    <a:pt x="816827" y="463916"/>
                  </a:lnTo>
                  <a:lnTo>
                    <a:pt x="0" y="463916"/>
                  </a:lnTo>
                  <a:lnTo>
                    <a:pt x="0" y="265095"/>
                  </a:lnTo>
                  <a:close/>
                  <a:moveTo>
                    <a:pt x="499162" y="58054"/>
                  </a:moveTo>
                  <a:lnTo>
                    <a:pt x="499162" y="140767"/>
                  </a:lnTo>
                  <a:lnTo>
                    <a:pt x="753306" y="140767"/>
                  </a:lnTo>
                  <a:lnTo>
                    <a:pt x="753306" y="58054"/>
                  </a:lnTo>
                  <a:lnTo>
                    <a:pt x="499162" y="58054"/>
                  </a:lnTo>
                  <a:close/>
                  <a:moveTo>
                    <a:pt x="0" y="0"/>
                  </a:moveTo>
                  <a:lnTo>
                    <a:pt x="816827" y="0"/>
                  </a:lnTo>
                  <a:lnTo>
                    <a:pt x="816827" y="198821"/>
                  </a:lnTo>
                  <a:lnTo>
                    <a:pt x="0" y="198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3575" name="组合 13"/>
          <p:cNvGrpSpPr/>
          <p:nvPr/>
        </p:nvGrpSpPr>
        <p:grpSpPr>
          <a:xfrm>
            <a:off x="5580513" y="1707013"/>
            <a:ext cx="1079500" cy="1079500"/>
            <a:chOff x="0" y="0"/>
            <a:chExt cx="1079500" cy="1079500"/>
          </a:xfrm>
        </p:grpSpPr>
        <p:sp>
          <p:nvSpPr>
            <p:cNvPr id="21521" name="Rounded Rectangle 41"/>
            <p:cNvSpPr/>
            <p:nvPr/>
          </p:nvSpPr>
          <p:spPr>
            <a:xfrm rot="2700000">
              <a:off x="0" y="0"/>
              <a:ext cx="1079500" cy="10795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522" name="矩形 65"/>
            <p:cNvSpPr/>
            <p:nvPr/>
          </p:nvSpPr>
          <p:spPr>
            <a:xfrm>
              <a:off x="175064" y="284466"/>
              <a:ext cx="729372" cy="520979"/>
            </a:xfrm>
            <a:custGeom>
              <a:avLst/>
              <a:gdLst>
                <a:gd name="txL" fmla="*/ 0 w 809954"/>
                <a:gd name="txT" fmla="*/ 0 h 578538"/>
                <a:gd name="txR" fmla="*/ 809954 w 809954"/>
                <a:gd name="txB" fmla="*/ 578538 h 578538"/>
              </a:gdLst>
              <a:ahLst/>
              <a:cxnLst>
                <a:cxn ang="0">
                  <a:pos x="477174" y="426142"/>
                </a:cxn>
                <a:cxn ang="0">
                  <a:pos x="487037" y="475456"/>
                </a:cxn>
                <a:cxn ang="0">
                  <a:pos x="616879" y="465592"/>
                </a:cxn>
                <a:cxn ang="0">
                  <a:pos x="607016" y="416279"/>
                </a:cxn>
                <a:cxn ang="0">
                  <a:pos x="304695" y="416279"/>
                </a:cxn>
                <a:cxn ang="0">
                  <a:pos x="294832" y="465592"/>
                </a:cxn>
                <a:cxn ang="0">
                  <a:pos x="424674" y="475456"/>
                </a:cxn>
                <a:cxn ang="0">
                  <a:pos x="434537" y="426142"/>
                </a:cxn>
                <a:cxn ang="0">
                  <a:pos x="304695" y="416279"/>
                </a:cxn>
                <a:cxn ang="0">
                  <a:pos x="112490" y="426142"/>
                </a:cxn>
                <a:cxn ang="0">
                  <a:pos x="122353" y="475456"/>
                </a:cxn>
                <a:cxn ang="0">
                  <a:pos x="252195" y="465592"/>
                </a:cxn>
                <a:cxn ang="0">
                  <a:pos x="242332" y="416279"/>
                </a:cxn>
                <a:cxn ang="0">
                  <a:pos x="413246" y="162768"/>
                </a:cxn>
                <a:cxn ang="0">
                  <a:pos x="660843" y="358209"/>
                </a:cxn>
                <a:cxn ang="0">
                  <a:pos x="413246" y="162768"/>
                </a:cxn>
                <a:cxn ang="0">
                  <a:pos x="69854" y="358209"/>
                </a:cxn>
                <a:cxn ang="0">
                  <a:pos x="317452" y="162768"/>
                </a:cxn>
                <a:cxn ang="0">
                  <a:pos x="487037" y="45522"/>
                </a:cxn>
                <a:cxn ang="0">
                  <a:pos x="477174" y="94835"/>
                </a:cxn>
                <a:cxn ang="0">
                  <a:pos x="607016" y="104699"/>
                </a:cxn>
                <a:cxn ang="0">
                  <a:pos x="616879" y="55385"/>
                </a:cxn>
                <a:cxn ang="0">
                  <a:pos x="487037" y="45522"/>
                </a:cxn>
                <a:cxn ang="0">
                  <a:pos x="294832" y="55385"/>
                </a:cxn>
                <a:cxn ang="0">
                  <a:pos x="304695" y="104699"/>
                </a:cxn>
                <a:cxn ang="0">
                  <a:pos x="434537" y="94835"/>
                </a:cxn>
                <a:cxn ang="0">
                  <a:pos x="424674" y="45522"/>
                </a:cxn>
                <a:cxn ang="0">
                  <a:pos x="122353" y="45522"/>
                </a:cxn>
                <a:cxn ang="0">
                  <a:pos x="112490" y="94835"/>
                </a:cxn>
                <a:cxn ang="0">
                  <a:pos x="242332" y="104699"/>
                </a:cxn>
                <a:cxn ang="0">
                  <a:pos x="252195" y="55385"/>
                </a:cxn>
                <a:cxn ang="0">
                  <a:pos x="122353" y="45522"/>
                </a:cxn>
                <a:cxn ang="0">
                  <a:pos x="729372" y="0"/>
                </a:cxn>
                <a:cxn ang="0">
                  <a:pos x="669382" y="45522"/>
                </a:cxn>
                <a:cxn ang="0">
                  <a:pos x="659519" y="94835"/>
                </a:cxn>
                <a:cxn ang="0">
                  <a:pos x="729372" y="104699"/>
                </a:cxn>
                <a:cxn ang="0">
                  <a:pos x="669382" y="416279"/>
                </a:cxn>
                <a:cxn ang="0">
                  <a:pos x="659519" y="465592"/>
                </a:cxn>
                <a:cxn ang="0">
                  <a:pos x="729372" y="475456"/>
                </a:cxn>
                <a:cxn ang="0">
                  <a:pos x="0" y="520979"/>
                </a:cxn>
                <a:cxn ang="0">
                  <a:pos x="59989" y="475456"/>
                </a:cxn>
                <a:cxn ang="0">
                  <a:pos x="69853" y="426142"/>
                </a:cxn>
                <a:cxn ang="0">
                  <a:pos x="0" y="416279"/>
                </a:cxn>
                <a:cxn ang="0">
                  <a:pos x="59989" y="104699"/>
                </a:cxn>
                <a:cxn ang="0">
                  <a:pos x="69853" y="55385"/>
                </a:cxn>
                <a:cxn ang="0">
                  <a:pos x="0" y="45522"/>
                </a:cxn>
              </a:cxnLst>
              <a:rect l="txL" t="txT" r="txR" b="txB"/>
              <a:pathLst>
                <a:path w="809954" h="578538">
                  <a:moveTo>
                    <a:pt x="540846" y="462270"/>
                  </a:moveTo>
                  <a:cubicBezTo>
                    <a:pt x="534797" y="462270"/>
                    <a:pt x="529893" y="467174"/>
                    <a:pt x="529893" y="473223"/>
                  </a:cubicBezTo>
                  <a:lnTo>
                    <a:pt x="529893" y="517032"/>
                  </a:lnTo>
                  <a:cubicBezTo>
                    <a:pt x="529893" y="523081"/>
                    <a:pt x="534797" y="527985"/>
                    <a:pt x="540846" y="527985"/>
                  </a:cubicBezTo>
                  <a:lnTo>
                    <a:pt x="674080" y="527985"/>
                  </a:lnTo>
                  <a:cubicBezTo>
                    <a:pt x="680129" y="527985"/>
                    <a:pt x="685033" y="523081"/>
                    <a:pt x="685033" y="517032"/>
                  </a:cubicBezTo>
                  <a:lnTo>
                    <a:pt x="685033" y="473223"/>
                  </a:lnTo>
                  <a:cubicBezTo>
                    <a:pt x="685033" y="467174"/>
                    <a:pt x="680129" y="462270"/>
                    <a:pt x="674080" y="462270"/>
                  </a:cubicBezTo>
                  <a:lnTo>
                    <a:pt x="540846" y="462270"/>
                  </a:lnTo>
                  <a:close/>
                  <a:moveTo>
                    <a:pt x="338358" y="462270"/>
                  </a:moveTo>
                  <a:cubicBezTo>
                    <a:pt x="332309" y="462270"/>
                    <a:pt x="327405" y="467174"/>
                    <a:pt x="327405" y="473223"/>
                  </a:cubicBezTo>
                  <a:lnTo>
                    <a:pt x="327405" y="517032"/>
                  </a:lnTo>
                  <a:cubicBezTo>
                    <a:pt x="327405" y="523081"/>
                    <a:pt x="332309" y="527985"/>
                    <a:pt x="338358" y="527985"/>
                  </a:cubicBezTo>
                  <a:lnTo>
                    <a:pt x="471592" y="527985"/>
                  </a:lnTo>
                  <a:cubicBezTo>
                    <a:pt x="477641" y="527985"/>
                    <a:pt x="482545" y="523081"/>
                    <a:pt x="482545" y="517032"/>
                  </a:cubicBezTo>
                  <a:lnTo>
                    <a:pt x="482545" y="473223"/>
                  </a:lnTo>
                  <a:cubicBezTo>
                    <a:pt x="482545" y="467174"/>
                    <a:pt x="477641" y="462270"/>
                    <a:pt x="471592" y="462270"/>
                  </a:cubicBezTo>
                  <a:lnTo>
                    <a:pt x="338358" y="462270"/>
                  </a:lnTo>
                  <a:close/>
                  <a:moveTo>
                    <a:pt x="135871" y="462270"/>
                  </a:moveTo>
                  <a:cubicBezTo>
                    <a:pt x="129822" y="462270"/>
                    <a:pt x="124918" y="467174"/>
                    <a:pt x="124918" y="473223"/>
                  </a:cubicBezTo>
                  <a:lnTo>
                    <a:pt x="124918" y="517032"/>
                  </a:lnTo>
                  <a:cubicBezTo>
                    <a:pt x="124918" y="523081"/>
                    <a:pt x="129822" y="527985"/>
                    <a:pt x="135871" y="527985"/>
                  </a:cubicBezTo>
                  <a:lnTo>
                    <a:pt x="269105" y="527985"/>
                  </a:lnTo>
                  <a:cubicBezTo>
                    <a:pt x="275154" y="527985"/>
                    <a:pt x="280058" y="523081"/>
                    <a:pt x="280058" y="517032"/>
                  </a:cubicBezTo>
                  <a:lnTo>
                    <a:pt x="280058" y="473223"/>
                  </a:lnTo>
                  <a:cubicBezTo>
                    <a:pt x="280058" y="467174"/>
                    <a:pt x="275154" y="462270"/>
                    <a:pt x="269105" y="462270"/>
                  </a:cubicBezTo>
                  <a:lnTo>
                    <a:pt x="135871" y="462270"/>
                  </a:lnTo>
                  <a:close/>
                  <a:moveTo>
                    <a:pt x="458902" y="180751"/>
                  </a:moveTo>
                  <a:lnTo>
                    <a:pt x="458902" y="397785"/>
                  </a:lnTo>
                  <a:lnTo>
                    <a:pt x="733854" y="397785"/>
                  </a:lnTo>
                  <a:lnTo>
                    <a:pt x="733854" y="180751"/>
                  </a:lnTo>
                  <a:lnTo>
                    <a:pt x="458902" y="180751"/>
                  </a:lnTo>
                  <a:close/>
                  <a:moveTo>
                    <a:pt x="77572" y="180751"/>
                  </a:moveTo>
                  <a:lnTo>
                    <a:pt x="77572" y="397785"/>
                  </a:lnTo>
                  <a:lnTo>
                    <a:pt x="352524" y="397785"/>
                  </a:lnTo>
                  <a:lnTo>
                    <a:pt x="352524" y="180751"/>
                  </a:lnTo>
                  <a:lnTo>
                    <a:pt x="77572" y="180751"/>
                  </a:lnTo>
                  <a:close/>
                  <a:moveTo>
                    <a:pt x="540846" y="50551"/>
                  </a:moveTo>
                  <a:cubicBezTo>
                    <a:pt x="534797" y="50551"/>
                    <a:pt x="529893" y="55455"/>
                    <a:pt x="529893" y="61504"/>
                  </a:cubicBezTo>
                  <a:lnTo>
                    <a:pt x="529893" y="105313"/>
                  </a:lnTo>
                  <a:cubicBezTo>
                    <a:pt x="529893" y="111362"/>
                    <a:pt x="534797" y="116266"/>
                    <a:pt x="540846" y="116266"/>
                  </a:cubicBezTo>
                  <a:lnTo>
                    <a:pt x="674080" y="116266"/>
                  </a:lnTo>
                  <a:cubicBezTo>
                    <a:pt x="680129" y="116266"/>
                    <a:pt x="685033" y="111362"/>
                    <a:pt x="685033" y="105313"/>
                  </a:cubicBezTo>
                  <a:lnTo>
                    <a:pt x="685033" y="61504"/>
                  </a:lnTo>
                  <a:cubicBezTo>
                    <a:pt x="685033" y="55455"/>
                    <a:pt x="680129" y="50551"/>
                    <a:pt x="674080" y="50551"/>
                  </a:cubicBezTo>
                  <a:lnTo>
                    <a:pt x="540846" y="50551"/>
                  </a:lnTo>
                  <a:close/>
                  <a:moveTo>
                    <a:pt x="338358" y="50551"/>
                  </a:moveTo>
                  <a:cubicBezTo>
                    <a:pt x="332309" y="50551"/>
                    <a:pt x="327405" y="55455"/>
                    <a:pt x="327405" y="61504"/>
                  </a:cubicBezTo>
                  <a:lnTo>
                    <a:pt x="327405" y="105313"/>
                  </a:lnTo>
                  <a:cubicBezTo>
                    <a:pt x="327405" y="111362"/>
                    <a:pt x="332309" y="116266"/>
                    <a:pt x="338358" y="116266"/>
                  </a:cubicBezTo>
                  <a:lnTo>
                    <a:pt x="471592" y="116266"/>
                  </a:lnTo>
                  <a:cubicBezTo>
                    <a:pt x="477641" y="116266"/>
                    <a:pt x="482545" y="111362"/>
                    <a:pt x="482545" y="105313"/>
                  </a:cubicBezTo>
                  <a:lnTo>
                    <a:pt x="482545" y="61504"/>
                  </a:lnTo>
                  <a:cubicBezTo>
                    <a:pt x="482545" y="55455"/>
                    <a:pt x="477641" y="50551"/>
                    <a:pt x="471592" y="50551"/>
                  </a:cubicBezTo>
                  <a:lnTo>
                    <a:pt x="338358" y="50551"/>
                  </a:lnTo>
                  <a:close/>
                  <a:moveTo>
                    <a:pt x="135871" y="50551"/>
                  </a:moveTo>
                  <a:cubicBezTo>
                    <a:pt x="129822" y="50551"/>
                    <a:pt x="124918" y="55455"/>
                    <a:pt x="124918" y="61504"/>
                  </a:cubicBezTo>
                  <a:lnTo>
                    <a:pt x="124918" y="105313"/>
                  </a:lnTo>
                  <a:cubicBezTo>
                    <a:pt x="124918" y="111362"/>
                    <a:pt x="129822" y="116266"/>
                    <a:pt x="135871" y="116266"/>
                  </a:cubicBezTo>
                  <a:lnTo>
                    <a:pt x="269105" y="116266"/>
                  </a:lnTo>
                  <a:cubicBezTo>
                    <a:pt x="275154" y="116266"/>
                    <a:pt x="280058" y="111362"/>
                    <a:pt x="280058" y="105313"/>
                  </a:cubicBezTo>
                  <a:lnTo>
                    <a:pt x="280058" y="61504"/>
                  </a:lnTo>
                  <a:cubicBezTo>
                    <a:pt x="280058" y="55455"/>
                    <a:pt x="275154" y="50551"/>
                    <a:pt x="269105" y="50551"/>
                  </a:cubicBezTo>
                  <a:lnTo>
                    <a:pt x="135871" y="50551"/>
                  </a:lnTo>
                  <a:close/>
                  <a:moveTo>
                    <a:pt x="0" y="0"/>
                  </a:moveTo>
                  <a:lnTo>
                    <a:pt x="809954" y="0"/>
                  </a:lnTo>
                  <a:lnTo>
                    <a:pt x="809954" y="50551"/>
                  </a:lnTo>
                  <a:lnTo>
                    <a:pt x="743336" y="50551"/>
                  </a:lnTo>
                  <a:lnTo>
                    <a:pt x="732383" y="61504"/>
                  </a:lnTo>
                  <a:lnTo>
                    <a:pt x="732383" y="105313"/>
                  </a:lnTo>
                  <a:cubicBezTo>
                    <a:pt x="732383" y="111362"/>
                    <a:pt x="737287" y="116266"/>
                    <a:pt x="743336" y="116266"/>
                  </a:cubicBezTo>
                  <a:lnTo>
                    <a:pt x="809954" y="116266"/>
                  </a:lnTo>
                  <a:lnTo>
                    <a:pt x="809954" y="462270"/>
                  </a:lnTo>
                  <a:lnTo>
                    <a:pt x="743336" y="462270"/>
                  </a:lnTo>
                  <a:lnTo>
                    <a:pt x="732383" y="473223"/>
                  </a:lnTo>
                  <a:lnTo>
                    <a:pt x="732383" y="517032"/>
                  </a:lnTo>
                  <a:cubicBezTo>
                    <a:pt x="732383" y="523081"/>
                    <a:pt x="737287" y="527985"/>
                    <a:pt x="743336" y="527985"/>
                  </a:cubicBezTo>
                  <a:lnTo>
                    <a:pt x="809954" y="527985"/>
                  </a:lnTo>
                  <a:lnTo>
                    <a:pt x="809954" y="578538"/>
                  </a:lnTo>
                  <a:lnTo>
                    <a:pt x="0" y="578538"/>
                  </a:lnTo>
                  <a:lnTo>
                    <a:pt x="0" y="527985"/>
                  </a:lnTo>
                  <a:lnTo>
                    <a:pt x="66617" y="527985"/>
                  </a:lnTo>
                  <a:cubicBezTo>
                    <a:pt x="72666" y="527985"/>
                    <a:pt x="77570" y="523081"/>
                    <a:pt x="77570" y="517032"/>
                  </a:cubicBezTo>
                  <a:lnTo>
                    <a:pt x="77570" y="473223"/>
                  </a:lnTo>
                  <a:cubicBezTo>
                    <a:pt x="77570" y="467174"/>
                    <a:pt x="72666" y="462270"/>
                    <a:pt x="66617" y="462270"/>
                  </a:cubicBezTo>
                  <a:lnTo>
                    <a:pt x="0" y="462270"/>
                  </a:lnTo>
                  <a:lnTo>
                    <a:pt x="0" y="116266"/>
                  </a:lnTo>
                  <a:lnTo>
                    <a:pt x="66617" y="116266"/>
                  </a:lnTo>
                  <a:cubicBezTo>
                    <a:pt x="72666" y="116266"/>
                    <a:pt x="77570" y="111362"/>
                    <a:pt x="77570" y="105313"/>
                  </a:cubicBezTo>
                  <a:lnTo>
                    <a:pt x="77570" y="61504"/>
                  </a:lnTo>
                  <a:cubicBezTo>
                    <a:pt x="77570" y="55455"/>
                    <a:pt x="72666" y="50551"/>
                    <a:pt x="66617" y="50551"/>
                  </a:cubicBezTo>
                  <a:lnTo>
                    <a:pt x="0" y="50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3578" name="组合 16"/>
          <p:cNvGrpSpPr/>
          <p:nvPr/>
        </p:nvGrpSpPr>
        <p:grpSpPr>
          <a:xfrm>
            <a:off x="4048575" y="2649988"/>
            <a:ext cx="1079500" cy="1081087"/>
            <a:chOff x="0" y="0"/>
            <a:chExt cx="1079500" cy="1081087"/>
          </a:xfrm>
        </p:grpSpPr>
        <p:sp>
          <p:nvSpPr>
            <p:cNvPr id="21519" name="Rounded Rectangle 43"/>
            <p:cNvSpPr/>
            <p:nvPr/>
          </p:nvSpPr>
          <p:spPr>
            <a:xfrm rot="2700000">
              <a:off x="-794" y="793"/>
              <a:ext cx="1081087" cy="107950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520" name="椭圆 10"/>
            <p:cNvSpPr/>
            <p:nvPr/>
          </p:nvSpPr>
          <p:spPr>
            <a:xfrm>
              <a:off x="191028" y="332828"/>
              <a:ext cx="697442" cy="487155"/>
            </a:xfrm>
            <a:custGeom>
              <a:avLst/>
              <a:gdLst>
                <a:gd name="txL" fmla="*/ 0 w 742544"/>
                <a:gd name="txT" fmla="*/ 0 h 518658"/>
                <a:gd name="txR" fmla="*/ 742544 w 742544"/>
                <a:gd name="txB" fmla="*/ 518658 h 518658"/>
              </a:gdLst>
              <a:ahLst/>
              <a:cxnLst>
                <a:cxn ang="0">
                  <a:pos x="233685" y="96158"/>
                </a:cxn>
                <a:cxn ang="0">
                  <a:pos x="287405" y="149878"/>
                </a:cxn>
                <a:cxn ang="0">
                  <a:pos x="233685" y="203598"/>
                </a:cxn>
                <a:cxn ang="0">
                  <a:pos x="179965" y="149878"/>
                </a:cxn>
                <a:cxn ang="0">
                  <a:pos x="233685" y="96158"/>
                </a:cxn>
                <a:cxn ang="0">
                  <a:pos x="60893" y="60894"/>
                </a:cxn>
                <a:cxn ang="0">
                  <a:pos x="60894" y="330591"/>
                </a:cxn>
                <a:cxn ang="0">
                  <a:pos x="205629" y="236415"/>
                </a:cxn>
                <a:cxn ang="0">
                  <a:pos x="246691" y="299521"/>
                </a:cxn>
                <a:cxn ang="0">
                  <a:pos x="479108" y="148292"/>
                </a:cxn>
                <a:cxn ang="0">
                  <a:pos x="636549" y="311563"/>
                </a:cxn>
                <a:cxn ang="0">
                  <a:pos x="636548" y="60894"/>
                </a:cxn>
                <a:cxn ang="0">
                  <a:pos x="60893" y="60894"/>
                </a:cxn>
                <a:cxn ang="0">
                  <a:pos x="697442" y="0"/>
                </a:cxn>
                <a:cxn ang="0">
                  <a:pos x="697442" y="487154"/>
                </a:cxn>
                <a:cxn ang="0">
                  <a:pos x="0" y="487155"/>
                </a:cxn>
                <a:cxn ang="0">
                  <a:pos x="0" y="435780"/>
                </a:cxn>
                <a:cxn ang="0">
                  <a:pos x="0" y="370213"/>
                </a:cxn>
                <a:cxn ang="0">
                  <a:pos x="0" y="1"/>
                </a:cxn>
                <a:cxn ang="0">
                  <a:pos x="697442" y="0"/>
                </a:cxn>
              </a:cxnLst>
              <a:rect l="txL" t="txT" r="txR" b="txB"/>
              <a:pathLst>
                <a:path w="742544" h="518658">
                  <a:moveTo>
                    <a:pt x="248797" y="102376"/>
                  </a:moveTo>
                  <a:cubicBezTo>
                    <a:pt x="280384" y="102376"/>
                    <a:pt x="305991" y="127983"/>
                    <a:pt x="305991" y="159570"/>
                  </a:cubicBezTo>
                  <a:cubicBezTo>
                    <a:pt x="305991" y="191157"/>
                    <a:pt x="280384" y="216764"/>
                    <a:pt x="248797" y="216764"/>
                  </a:cubicBezTo>
                  <a:cubicBezTo>
                    <a:pt x="217210" y="216764"/>
                    <a:pt x="191603" y="191157"/>
                    <a:pt x="191603" y="159570"/>
                  </a:cubicBezTo>
                  <a:cubicBezTo>
                    <a:pt x="191603" y="127983"/>
                    <a:pt x="217210" y="102376"/>
                    <a:pt x="248797" y="102376"/>
                  </a:cubicBezTo>
                  <a:close/>
                  <a:moveTo>
                    <a:pt x="64831" y="64832"/>
                  </a:moveTo>
                  <a:lnTo>
                    <a:pt x="64832" y="351969"/>
                  </a:lnTo>
                  <a:lnTo>
                    <a:pt x="218927" y="251703"/>
                  </a:lnTo>
                  <a:lnTo>
                    <a:pt x="262644" y="318890"/>
                  </a:lnTo>
                  <a:lnTo>
                    <a:pt x="510091" y="157882"/>
                  </a:lnTo>
                  <a:lnTo>
                    <a:pt x="677713" y="331711"/>
                  </a:lnTo>
                  <a:lnTo>
                    <a:pt x="677712" y="64832"/>
                  </a:lnTo>
                  <a:lnTo>
                    <a:pt x="64831" y="64832"/>
                  </a:lnTo>
                  <a:close/>
                  <a:moveTo>
                    <a:pt x="742544" y="0"/>
                  </a:moveTo>
                  <a:lnTo>
                    <a:pt x="742544" y="518657"/>
                  </a:lnTo>
                  <a:lnTo>
                    <a:pt x="0" y="518658"/>
                  </a:lnTo>
                  <a:lnTo>
                    <a:pt x="0" y="463961"/>
                  </a:lnTo>
                  <a:lnTo>
                    <a:pt x="0" y="394154"/>
                  </a:lnTo>
                  <a:lnTo>
                    <a:pt x="0" y="1"/>
                  </a:lnTo>
                  <a:lnTo>
                    <a:pt x="742544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3276">
        <p:comb dir="vert"/>
      </p:transition>
    </mc:Choice>
    <mc:Fallback>
      <p:transition advTm="3276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567" grpId="0" bldLvl="0" animBg="1"/>
      <p:bldP spid="23568" grpId="0" bldLvl="0" animBg="1"/>
      <p:bldP spid="23569" grpId="0" bldLvl="0" animBg="1"/>
      <p:bldP spid="23570" grpId="0" bldLvl="0" animBg="1"/>
      <p:bldP spid="23571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工作经验总结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543" name="组合 5"/>
          <p:cNvGrpSpPr/>
          <p:nvPr/>
        </p:nvGrpSpPr>
        <p:grpSpPr>
          <a:xfrm>
            <a:off x="5596388" y="1675263"/>
            <a:ext cx="1223962" cy="1223962"/>
            <a:chOff x="0" y="0"/>
            <a:chExt cx="1410703" cy="1410703"/>
          </a:xfrm>
        </p:grpSpPr>
        <p:sp>
          <p:nvSpPr>
            <p:cNvPr id="20511" name="圆角矩形 6"/>
            <p:cNvSpPr/>
            <p:nvPr/>
          </p:nvSpPr>
          <p:spPr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2" name="圆角矩形 3"/>
            <p:cNvSpPr/>
            <p:nvPr/>
          </p:nvSpPr>
          <p:spPr>
            <a:xfrm>
              <a:off x="282899" y="301393"/>
              <a:ext cx="1125779" cy="1092813"/>
            </a:xfrm>
            <a:custGeom>
              <a:avLst/>
              <a:gdLst>
                <a:gd name="txL" fmla="*/ 0 w 1125779"/>
                <a:gd name="txT" fmla="*/ 0 h 1092813"/>
                <a:gd name="txR" fmla="*/ 1125779 w 1125779"/>
                <a:gd name="txB" fmla="*/ 1092813 h 1092813"/>
              </a:gdLst>
              <a:ahLst/>
              <a:cxnLst>
                <a:cxn ang="0">
                  <a:pos x="495237" y="0"/>
                </a:cxn>
                <a:cxn ang="0">
                  <a:pos x="652278" y="17270"/>
                </a:cxn>
                <a:cxn ang="0">
                  <a:pos x="1125637" y="392667"/>
                </a:cxn>
                <a:cxn ang="0">
                  <a:pos x="1125779" y="424054"/>
                </a:cxn>
                <a:cxn ang="0">
                  <a:pos x="571590" y="1092813"/>
                </a:cxn>
                <a:cxn ang="0">
                  <a:pos x="142440" y="757242"/>
                </a:cxn>
                <a:cxn ang="0">
                  <a:pos x="3914" y="516628"/>
                </a:cxn>
                <a:cxn ang="0">
                  <a:pos x="0" y="297402"/>
                </a:cxn>
                <a:cxn ang="0">
                  <a:pos x="153151" y="76199"/>
                </a:cxn>
                <a:cxn ang="0">
                  <a:pos x="326331" y="10080"/>
                </a:cxn>
                <a:cxn ang="0">
                  <a:pos x="495237" y="0"/>
                </a:cxn>
              </a:cxnLst>
              <a:rect l="txL" t="txT" r="txR" b="txB"/>
              <a:pathLst>
                <a:path w="1125779" h="109281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286" y="753468"/>
                    <a:pt x="883261" y="1026357"/>
                    <a:pt x="571590" y="109281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13" name="空心弧 84"/>
            <p:cNvSpPr/>
            <p:nvPr/>
          </p:nvSpPr>
          <p:spPr>
            <a:xfrm>
              <a:off x="255351" y="255212"/>
              <a:ext cx="900000" cy="933612"/>
            </a:xfrm>
            <a:custGeom>
              <a:avLst/>
              <a:gdLst>
                <a:gd name="txL" fmla="*/ 0 w 2304424"/>
                <a:gd name="txT" fmla="*/ 0 h 2390484"/>
                <a:gd name="txR" fmla="*/ 2304424 w 2304424"/>
                <a:gd name="txB" fmla="*/ 2390484 h 2390484"/>
              </a:gdLst>
              <a:ahLst/>
              <a:cxnLst>
                <a:cxn ang="0">
                  <a:pos x="450000" y="393723"/>
                </a:cxn>
                <a:cxn ang="0">
                  <a:pos x="502162" y="445886"/>
                </a:cxn>
                <a:cxn ang="0">
                  <a:pos x="485448" y="483738"/>
                </a:cxn>
                <a:cxn ang="0">
                  <a:pos x="529749" y="850144"/>
                </a:cxn>
                <a:cxn ang="0">
                  <a:pos x="529374" y="850144"/>
                </a:cxn>
                <a:cxn ang="0">
                  <a:pos x="529749" y="853863"/>
                </a:cxn>
                <a:cxn ang="0">
                  <a:pos x="450000" y="933612"/>
                </a:cxn>
                <a:cxn ang="0">
                  <a:pos x="370251" y="853863"/>
                </a:cxn>
                <a:cxn ang="0">
                  <a:pos x="370626" y="850144"/>
                </a:cxn>
                <a:cxn ang="0">
                  <a:pos x="370251" y="850144"/>
                </a:cxn>
                <a:cxn ang="0">
                  <a:pos x="414552" y="483738"/>
                </a:cxn>
                <a:cxn ang="0">
                  <a:pos x="397838" y="445886"/>
                </a:cxn>
                <a:cxn ang="0">
                  <a:pos x="450000" y="393723"/>
                </a:cxn>
                <a:cxn ang="0">
                  <a:pos x="457929" y="234210"/>
                </a:cxn>
                <a:cxn ang="0">
                  <a:pos x="660668" y="402708"/>
                </a:cxn>
                <a:cxn ang="0">
                  <a:pos x="587745" y="615462"/>
                </a:cxn>
                <a:cxn ang="0">
                  <a:pos x="557165" y="562738"/>
                </a:cxn>
                <a:cxn ang="0">
                  <a:pos x="602220" y="415820"/>
                </a:cxn>
                <a:cxn ang="0">
                  <a:pos x="455729" y="294070"/>
                </a:cxn>
                <a:cxn ang="0">
                  <a:pos x="300697" y="404739"/>
                </a:cxn>
                <a:cxn ang="0">
                  <a:pos x="342803" y="562787"/>
                </a:cxn>
                <a:cxn ang="0">
                  <a:pos x="312147" y="615642"/>
                </a:cxn>
                <a:cxn ang="0">
                  <a:pos x="243368" y="387372"/>
                </a:cxn>
                <a:cxn ang="0">
                  <a:pos x="457929" y="234210"/>
                </a:cxn>
                <a:cxn ang="0">
                  <a:pos x="461492" y="112690"/>
                </a:cxn>
                <a:cxn ang="0">
                  <a:pos x="778992" y="374778"/>
                </a:cxn>
                <a:cxn ang="0">
                  <a:pos x="649369" y="721711"/>
                </a:cxn>
                <a:cxn ang="0">
                  <a:pos x="613056" y="659102"/>
                </a:cxn>
                <a:cxn ang="0">
                  <a:pos x="708719" y="390839"/>
                </a:cxn>
                <a:cxn ang="0">
                  <a:pos x="459037" y="184733"/>
                </a:cxn>
                <a:cxn ang="0">
                  <a:pos x="195905" y="373365"/>
                </a:cxn>
                <a:cxn ang="0">
                  <a:pos x="287255" y="658558"/>
                </a:cxn>
                <a:cxn ang="0">
                  <a:pos x="250998" y="721071"/>
                </a:cxn>
                <a:cxn ang="0">
                  <a:pos x="126889" y="352557"/>
                </a:cxn>
                <a:cxn ang="0">
                  <a:pos x="461492" y="112690"/>
                </a:cxn>
                <a:cxn ang="0">
                  <a:pos x="463144" y="194"/>
                </a:cxn>
                <a:cxn ang="0">
                  <a:pos x="887915" y="346527"/>
                </a:cxn>
                <a:cxn ang="0">
                  <a:pos x="705589" y="818641"/>
                </a:cxn>
                <a:cxn ang="0">
                  <a:pos x="668794" y="755202"/>
                </a:cxn>
                <a:cxn ang="0">
                  <a:pos x="816386" y="363424"/>
                </a:cxn>
                <a:cxn ang="0">
                  <a:pos x="460997" y="73660"/>
                </a:cxn>
                <a:cxn ang="0">
                  <a:pos x="89293" y="342175"/>
                </a:cxn>
                <a:cxn ang="0">
                  <a:pos x="231383" y="754891"/>
                </a:cxn>
                <a:cxn ang="0">
                  <a:pos x="194415" y="818629"/>
                </a:cxn>
                <a:cxn ang="0">
                  <a:pos x="18872" y="321130"/>
                </a:cxn>
                <a:cxn ang="0">
                  <a:pos x="463144" y="194"/>
                </a:cxn>
              </a:cxnLst>
              <a:rect l="txL" t="txT" r="txR" b="txB"/>
              <a:pathLst>
                <a:path w="2304424" h="2390484">
                  <a:moveTo>
                    <a:pt x="1152212" y="1008116"/>
                  </a:moveTo>
                  <a:cubicBezTo>
                    <a:pt x="1225975" y="1008116"/>
                    <a:pt x="1285772" y="1067913"/>
                    <a:pt x="1285772" y="1141676"/>
                  </a:cubicBezTo>
                  <a:cubicBezTo>
                    <a:pt x="1285772" y="1180133"/>
                    <a:pt x="1269518" y="1214794"/>
                    <a:pt x="1242975" y="1238597"/>
                  </a:cubicBezTo>
                  <a:lnTo>
                    <a:pt x="1356406" y="2176766"/>
                  </a:lnTo>
                  <a:lnTo>
                    <a:pt x="1355446" y="2176766"/>
                  </a:lnTo>
                  <a:cubicBezTo>
                    <a:pt x="1356332" y="2179900"/>
                    <a:pt x="1356406" y="2183086"/>
                    <a:pt x="1356406" y="2186290"/>
                  </a:cubicBezTo>
                  <a:cubicBezTo>
                    <a:pt x="1356406" y="2299063"/>
                    <a:pt x="1264985" y="2390484"/>
                    <a:pt x="1152212" y="2390484"/>
                  </a:cubicBezTo>
                  <a:cubicBezTo>
                    <a:pt x="1039439" y="2390484"/>
                    <a:pt x="948018" y="2299063"/>
                    <a:pt x="948018" y="2186290"/>
                  </a:cubicBezTo>
                  <a:lnTo>
                    <a:pt x="948978" y="2176766"/>
                  </a:lnTo>
                  <a:lnTo>
                    <a:pt x="948018" y="2176766"/>
                  </a:lnTo>
                  <a:lnTo>
                    <a:pt x="1061449" y="1238597"/>
                  </a:lnTo>
                  <a:cubicBezTo>
                    <a:pt x="1034906" y="1214794"/>
                    <a:pt x="1018652" y="1180133"/>
                    <a:pt x="1018652" y="1141676"/>
                  </a:cubicBezTo>
                  <a:cubicBezTo>
                    <a:pt x="1018652" y="1067913"/>
                    <a:pt x="1078449" y="1008116"/>
                    <a:pt x="1152212" y="1008116"/>
                  </a:cubicBezTo>
                  <a:close/>
                  <a:moveTo>
                    <a:pt x="1172513" y="599688"/>
                  </a:moveTo>
                  <a:cubicBezTo>
                    <a:pt x="1423452" y="608910"/>
                    <a:pt x="1636654" y="786102"/>
                    <a:pt x="1691622" y="1031120"/>
                  </a:cubicBezTo>
                  <a:cubicBezTo>
                    <a:pt x="1737725" y="1236623"/>
                    <a:pt x="1662804" y="1446535"/>
                    <a:pt x="1504903" y="1575870"/>
                  </a:cubicBezTo>
                  <a:lnTo>
                    <a:pt x="1426605" y="1440872"/>
                  </a:lnTo>
                  <a:cubicBezTo>
                    <a:pt x="1527286" y="1346790"/>
                    <a:pt x="1573295" y="1204333"/>
                    <a:pt x="1541968" y="1064694"/>
                  </a:cubicBezTo>
                  <a:cubicBezTo>
                    <a:pt x="1502250" y="887653"/>
                    <a:pt x="1348200" y="759622"/>
                    <a:pt x="1166881" y="752958"/>
                  </a:cubicBezTo>
                  <a:cubicBezTo>
                    <a:pt x="985562" y="746295"/>
                    <a:pt x="822530" y="862674"/>
                    <a:pt x="769925" y="1036322"/>
                  </a:cubicBezTo>
                  <a:cubicBezTo>
                    <a:pt x="725495" y="1182984"/>
                    <a:pt x="769265" y="1339376"/>
                    <a:pt x="877736" y="1440999"/>
                  </a:cubicBezTo>
                  <a:lnTo>
                    <a:pt x="799244" y="1576331"/>
                  </a:lnTo>
                  <a:cubicBezTo>
                    <a:pt x="629766" y="1436761"/>
                    <a:pt x="558035" y="1206759"/>
                    <a:pt x="623138" y="991855"/>
                  </a:cubicBezTo>
                  <a:cubicBezTo>
                    <a:pt x="695942" y="751532"/>
                    <a:pt x="921574" y="590466"/>
                    <a:pt x="1172513" y="599688"/>
                  </a:cubicBezTo>
                  <a:close/>
                  <a:moveTo>
                    <a:pt x="1181638" y="288540"/>
                  </a:moveTo>
                  <a:cubicBezTo>
                    <a:pt x="1573483" y="301892"/>
                    <a:pt x="1907229" y="577390"/>
                    <a:pt x="1994586" y="959606"/>
                  </a:cubicBezTo>
                  <a:cubicBezTo>
                    <a:pt x="2072228" y="1299314"/>
                    <a:pt x="1937941" y="1647640"/>
                    <a:pt x="1662691" y="1847918"/>
                  </a:cubicBezTo>
                  <a:lnTo>
                    <a:pt x="1569712" y="1687609"/>
                  </a:lnTo>
                  <a:cubicBezTo>
                    <a:pt x="1775245" y="1528215"/>
                    <a:pt x="1874197" y="1261250"/>
                    <a:pt x="1814654" y="1000730"/>
                  </a:cubicBezTo>
                  <a:cubicBezTo>
                    <a:pt x="1745956" y="700155"/>
                    <a:pt x="1483499" y="483504"/>
                    <a:pt x="1175352" y="473004"/>
                  </a:cubicBezTo>
                  <a:cubicBezTo>
                    <a:pt x="867205" y="462504"/>
                    <a:pt x="590609" y="660787"/>
                    <a:pt x="501610" y="955988"/>
                  </a:cubicBezTo>
                  <a:cubicBezTo>
                    <a:pt x="419937" y="1226892"/>
                    <a:pt x="515037" y="1517099"/>
                    <a:pt x="735509" y="1686218"/>
                  </a:cubicBezTo>
                  <a:lnTo>
                    <a:pt x="642673" y="1846280"/>
                  </a:lnTo>
                  <a:cubicBezTo>
                    <a:pt x="347872" y="1633863"/>
                    <a:pt x="218560" y="1255420"/>
                    <a:pt x="324896" y="902711"/>
                  </a:cubicBezTo>
                  <a:cubicBezTo>
                    <a:pt x="438068" y="527328"/>
                    <a:pt x="789793" y="275187"/>
                    <a:pt x="1181638" y="288540"/>
                  </a:cubicBezTo>
                  <a:close/>
                  <a:moveTo>
                    <a:pt x="1185866" y="496"/>
                  </a:moveTo>
                  <a:cubicBezTo>
                    <a:pt x="1707369" y="15737"/>
                    <a:pt x="2153542" y="379520"/>
                    <a:pt x="2273481" y="887272"/>
                  </a:cubicBezTo>
                  <a:cubicBezTo>
                    <a:pt x="2383342" y="1352362"/>
                    <a:pt x="2194368" y="1831904"/>
                    <a:pt x="1806639" y="2096105"/>
                  </a:cubicBezTo>
                  <a:lnTo>
                    <a:pt x="1712428" y="1933672"/>
                  </a:lnTo>
                  <a:cubicBezTo>
                    <a:pt x="2028177" y="1710532"/>
                    <a:pt x="2181065" y="1314642"/>
                    <a:pt x="2090333" y="930535"/>
                  </a:cubicBezTo>
                  <a:cubicBezTo>
                    <a:pt x="1989985" y="505719"/>
                    <a:pt x="1616690" y="201357"/>
                    <a:pt x="1180370" y="188605"/>
                  </a:cubicBezTo>
                  <a:cubicBezTo>
                    <a:pt x="744050" y="175854"/>
                    <a:pt x="353617" y="457897"/>
                    <a:pt x="228632" y="876127"/>
                  </a:cubicBezTo>
                  <a:cubicBezTo>
                    <a:pt x="110168" y="1272536"/>
                    <a:pt x="258202" y="1697504"/>
                    <a:pt x="592449" y="1932874"/>
                  </a:cubicBezTo>
                  <a:lnTo>
                    <a:pt x="497793" y="2096073"/>
                  </a:lnTo>
                  <a:cubicBezTo>
                    <a:pt x="88107" y="1816596"/>
                    <a:pt x="-95029" y="1301925"/>
                    <a:pt x="48321" y="822243"/>
                  </a:cubicBezTo>
                  <a:cubicBezTo>
                    <a:pt x="197707" y="322362"/>
                    <a:pt x="664363" y="-14744"/>
                    <a:pt x="1185866" y="49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47" name="组合 9"/>
          <p:cNvGrpSpPr/>
          <p:nvPr/>
        </p:nvGrpSpPr>
        <p:grpSpPr>
          <a:xfrm>
            <a:off x="4507364" y="1676850"/>
            <a:ext cx="1220787" cy="1222375"/>
            <a:chOff x="0" y="0"/>
            <a:chExt cx="1407810" cy="1407810"/>
          </a:xfrm>
        </p:grpSpPr>
        <p:sp>
          <p:nvSpPr>
            <p:cNvPr id="20508" name="圆角矩形 10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9" name="圆角矩形 12"/>
            <p:cNvSpPr/>
            <p:nvPr/>
          </p:nvSpPr>
          <p:spPr>
            <a:xfrm>
              <a:off x="336721" y="249561"/>
              <a:ext cx="1069318" cy="1153639"/>
            </a:xfrm>
            <a:custGeom>
              <a:avLst/>
              <a:gdLst>
                <a:gd name="txL" fmla="*/ 0 w 1069318"/>
                <a:gd name="txT" fmla="*/ 0 h 1153639"/>
                <a:gd name="txR" fmla="*/ 1069318 w 1069318"/>
                <a:gd name="txB" fmla="*/ 1153639 h 1153639"/>
              </a:gdLst>
              <a:ahLst/>
              <a:cxnLst>
                <a:cxn ang="0">
                  <a:pos x="533552" y="0"/>
                </a:cxn>
                <a:cxn ang="0">
                  <a:pos x="1053562" y="302088"/>
                </a:cxn>
                <a:cxn ang="0">
                  <a:pos x="1069179" y="435393"/>
                </a:cxn>
                <a:cxn ang="0">
                  <a:pos x="1069318" y="471918"/>
                </a:cxn>
                <a:cxn ang="0">
                  <a:pos x="412914" y="1153639"/>
                </a:cxn>
                <a:cxn ang="0">
                  <a:pos x="0" y="876260"/>
                </a:cxn>
                <a:cxn ang="0">
                  <a:pos x="333919" y="789702"/>
                </a:cxn>
                <a:cxn ang="0">
                  <a:pos x="39376" y="577773"/>
                </a:cxn>
                <a:cxn ang="0">
                  <a:pos x="158440" y="328612"/>
                </a:cxn>
                <a:cxn ang="0">
                  <a:pos x="185290" y="44925"/>
                </a:cxn>
                <a:cxn ang="0">
                  <a:pos x="533552" y="0"/>
                </a:cxn>
              </a:cxnLst>
              <a:rect l="txL" t="txT" r="txR" b="txB"/>
              <a:pathLst>
                <a:path w="1069318" h="1153639">
                  <a:moveTo>
                    <a:pt x="533552" y="0"/>
                  </a:moveTo>
                  <a:lnTo>
                    <a:pt x="1053562" y="302088"/>
                  </a:lnTo>
                  <a:cubicBezTo>
                    <a:pt x="1064058" y="345013"/>
                    <a:pt x="1069627" y="389638"/>
                    <a:pt x="1069179" y="435393"/>
                  </a:cubicBezTo>
                  <a:cubicBezTo>
                    <a:pt x="1069222" y="447663"/>
                    <a:pt x="1069270" y="459832"/>
                    <a:pt x="1069318" y="471918"/>
                  </a:cubicBezTo>
                  <a:cubicBezTo>
                    <a:pt x="1061903" y="837233"/>
                    <a:pt x="774670" y="1133487"/>
                    <a:pt x="412914" y="1153639"/>
                  </a:cubicBezTo>
                  <a:lnTo>
                    <a:pt x="0" y="876260"/>
                  </a:lnTo>
                  <a:lnTo>
                    <a:pt x="333919" y="789702"/>
                  </a:lnTo>
                  <a:lnTo>
                    <a:pt x="39376" y="577773"/>
                  </a:lnTo>
                  <a:lnTo>
                    <a:pt x="158440" y="328612"/>
                  </a:lnTo>
                  <a:lnTo>
                    <a:pt x="185290" y="44925"/>
                  </a:lnTo>
                  <a:lnTo>
                    <a:pt x="533552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10" name="同侧圆角矩形 42"/>
            <p:cNvSpPr>
              <a:spLocks noChangeAspect="1"/>
            </p:cNvSpPr>
            <p:nvPr/>
          </p:nvSpPr>
          <p:spPr>
            <a:xfrm>
              <a:off x="285113" y="188801"/>
              <a:ext cx="837585" cy="954000"/>
            </a:xfrm>
            <a:custGeom>
              <a:avLst/>
              <a:gdLst>
                <a:gd name="txL" fmla="*/ 0 w 720080"/>
                <a:gd name="txT" fmla="*/ 0 h 820163"/>
                <a:gd name="txR" fmla="*/ 720080 w 720080"/>
                <a:gd name="txB" fmla="*/ 820163 h 820163"/>
              </a:gdLst>
              <a:ahLst/>
              <a:cxnLst>
                <a:cxn ang="0">
                  <a:pos x="418793" y="470438"/>
                </a:cxn>
                <a:cxn ang="0">
                  <a:pos x="335034" y="554196"/>
                </a:cxn>
                <a:cxn ang="0">
                  <a:pos x="369461" y="620094"/>
                </a:cxn>
                <a:cxn ang="0">
                  <a:pos x="369461" y="754590"/>
                </a:cxn>
                <a:cxn ang="0">
                  <a:pos x="418793" y="803920"/>
                </a:cxn>
                <a:cxn ang="0">
                  <a:pos x="468123" y="754590"/>
                </a:cxn>
                <a:cxn ang="0">
                  <a:pos x="468123" y="620094"/>
                </a:cxn>
                <a:cxn ang="0">
                  <a:pos x="502551" y="554196"/>
                </a:cxn>
                <a:cxn ang="0">
                  <a:pos x="418793" y="470438"/>
                </a:cxn>
                <a:cxn ang="0">
                  <a:pos x="418793" y="0"/>
                </a:cxn>
                <a:cxn ang="0">
                  <a:pos x="681721" y="259795"/>
                </a:cxn>
                <a:cxn ang="0">
                  <a:pos x="578006" y="259795"/>
                </a:cxn>
                <a:cxn ang="0">
                  <a:pos x="418794" y="103772"/>
                </a:cxn>
                <a:cxn ang="0">
                  <a:pos x="258776" y="263790"/>
                </a:cxn>
                <a:cxn ang="0">
                  <a:pos x="258776" y="318192"/>
                </a:cxn>
                <a:cxn ang="0">
                  <a:pos x="731616" y="318192"/>
                </a:cxn>
                <a:cxn ang="0">
                  <a:pos x="837585" y="424162"/>
                </a:cxn>
                <a:cxn ang="0">
                  <a:pos x="837585" y="848031"/>
                </a:cxn>
                <a:cxn ang="0">
                  <a:pos x="731616" y="954000"/>
                </a:cxn>
                <a:cxn ang="0">
                  <a:pos x="105969" y="954000"/>
                </a:cxn>
                <a:cxn ang="0">
                  <a:pos x="0" y="848031"/>
                </a:cxn>
                <a:cxn ang="0">
                  <a:pos x="0" y="424162"/>
                </a:cxn>
                <a:cxn ang="0">
                  <a:pos x="105969" y="318192"/>
                </a:cxn>
                <a:cxn ang="0">
                  <a:pos x="155513" y="318192"/>
                </a:cxn>
                <a:cxn ang="0">
                  <a:pos x="155513" y="263280"/>
                </a:cxn>
                <a:cxn ang="0">
                  <a:pos x="418793" y="0"/>
                </a:cxn>
              </a:cxnLst>
              <a:rect l="txL" t="txT" r="txR" b="txB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51" name="组合 13"/>
          <p:cNvGrpSpPr/>
          <p:nvPr/>
        </p:nvGrpSpPr>
        <p:grpSpPr>
          <a:xfrm>
            <a:off x="3413576" y="1675263"/>
            <a:ext cx="1225550" cy="1223962"/>
            <a:chOff x="0" y="0"/>
            <a:chExt cx="1410703" cy="1410703"/>
          </a:xfrm>
        </p:grpSpPr>
        <p:sp>
          <p:nvSpPr>
            <p:cNvPr id="20505" name="圆角矩形 14"/>
            <p:cNvSpPr/>
            <p:nvPr/>
          </p:nvSpPr>
          <p:spPr>
            <a:xfrm>
              <a:off x="0" y="0"/>
              <a:ext cx="1410703" cy="141070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6" name="圆角矩形 3"/>
            <p:cNvSpPr/>
            <p:nvPr/>
          </p:nvSpPr>
          <p:spPr>
            <a:xfrm>
              <a:off x="282899" y="301393"/>
              <a:ext cx="1125779" cy="1086033"/>
            </a:xfrm>
            <a:custGeom>
              <a:avLst/>
              <a:gdLst>
                <a:gd name="txL" fmla="*/ 0 w 1125779"/>
                <a:gd name="txT" fmla="*/ 0 h 1086033"/>
                <a:gd name="txR" fmla="*/ 1125779 w 1125779"/>
                <a:gd name="txB" fmla="*/ 1086033 h 1086033"/>
              </a:gdLst>
              <a:ahLst/>
              <a:cxnLst>
                <a:cxn ang="0">
                  <a:pos x="495237" y="0"/>
                </a:cxn>
                <a:cxn ang="0">
                  <a:pos x="652278" y="17270"/>
                </a:cxn>
                <a:cxn ang="0">
                  <a:pos x="1125637" y="392667"/>
                </a:cxn>
                <a:cxn ang="0">
                  <a:pos x="1125779" y="424054"/>
                </a:cxn>
                <a:cxn ang="0">
                  <a:pos x="593432" y="1086033"/>
                </a:cxn>
                <a:cxn ang="0">
                  <a:pos x="142440" y="757242"/>
                </a:cxn>
                <a:cxn ang="0">
                  <a:pos x="3914" y="516628"/>
                </a:cxn>
                <a:cxn ang="0">
                  <a:pos x="0" y="297402"/>
                </a:cxn>
                <a:cxn ang="0">
                  <a:pos x="153151" y="76199"/>
                </a:cxn>
                <a:cxn ang="0">
                  <a:pos x="326331" y="10080"/>
                </a:cxn>
                <a:cxn ang="0">
                  <a:pos x="495237" y="0"/>
                </a:cxn>
              </a:cxnLst>
              <a:rect l="txL" t="txT" r="txR" b="txB"/>
              <a:pathLst>
                <a:path w="1125779" h="1086033">
                  <a:moveTo>
                    <a:pt x="495237" y="0"/>
                  </a:moveTo>
                  <a:lnTo>
                    <a:pt x="652278" y="17270"/>
                  </a:lnTo>
                  <a:lnTo>
                    <a:pt x="1125637" y="392667"/>
                  </a:lnTo>
                  <a:lnTo>
                    <a:pt x="1125779" y="424054"/>
                  </a:lnTo>
                  <a:cubicBezTo>
                    <a:pt x="1118507" y="745575"/>
                    <a:pt x="894397" y="1013244"/>
                    <a:pt x="593432" y="1086033"/>
                  </a:cubicBezTo>
                  <a:lnTo>
                    <a:pt x="142440" y="757242"/>
                  </a:lnTo>
                  <a:lnTo>
                    <a:pt x="3914" y="516628"/>
                  </a:lnTo>
                  <a:lnTo>
                    <a:pt x="0" y="297402"/>
                  </a:lnTo>
                  <a:lnTo>
                    <a:pt x="153151" y="76199"/>
                  </a:lnTo>
                  <a:cubicBezTo>
                    <a:pt x="209290" y="62097"/>
                    <a:pt x="270192" y="24182"/>
                    <a:pt x="326331" y="10080"/>
                  </a:cubicBezTo>
                  <a:lnTo>
                    <a:pt x="495237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07" name="圆角矩形 16"/>
            <p:cNvSpPr>
              <a:spLocks noChangeAspect="1"/>
            </p:cNvSpPr>
            <p:nvPr/>
          </p:nvSpPr>
          <p:spPr>
            <a:xfrm rot="-5400000">
              <a:off x="255352" y="255352"/>
              <a:ext cx="899998" cy="900000"/>
            </a:xfrm>
            <a:custGeom>
              <a:avLst/>
              <a:gdLst>
                <a:gd name="txL" fmla="*/ 0 w 836083"/>
                <a:gd name="txT" fmla="*/ 0 h 836083"/>
                <a:gd name="txR" fmla="*/ 836083 w 836083"/>
                <a:gd name="txB" fmla="*/ 836083 h 836083"/>
              </a:gdLst>
              <a:ahLst/>
              <a:cxnLst>
                <a:cxn ang="0">
                  <a:pos x="549180" y="275233"/>
                </a:cxn>
                <a:cxn ang="0">
                  <a:pos x="549180" y="337403"/>
                </a:cxn>
                <a:cxn ang="0">
                  <a:pos x="407559" y="337403"/>
                </a:cxn>
                <a:cxn ang="0">
                  <a:pos x="407559" y="337574"/>
                </a:cxn>
                <a:cxn ang="0">
                  <a:pos x="309954" y="394209"/>
                </a:cxn>
                <a:cxn ang="0">
                  <a:pos x="310686" y="507051"/>
                </a:cxn>
                <a:cxn ang="0">
                  <a:pos x="409018" y="562414"/>
                </a:cxn>
                <a:cxn ang="0">
                  <a:pos x="409020" y="562596"/>
                </a:cxn>
                <a:cxn ang="0">
                  <a:pos x="549180" y="562596"/>
                </a:cxn>
                <a:cxn ang="0">
                  <a:pos x="549180" y="624766"/>
                </a:cxn>
                <a:cxn ang="0">
                  <a:pos x="401068" y="624766"/>
                </a:cxn>
                <a:cxn ang="0">
                  <a:pos x="401068" y="623701"/>
                </a:cxn>
                <a:cxn ang="0">
                  <a:pos x="256968" y="538690"/>
                </a:cxn>
                <a:cxn ang="0">
                  <a:pos x="236917" y="481085"/>
                </a:cxn>
                <a:cxn ang="0">
                  <a:pos x="195399" y="481085"/>
                </a:cxn>
                <a:cxn ang="0">
                  <a:pos x="195399" y="562596"/>
                </a:cxn>
                <a:cxn ang="0">
                  <a:pos x="164313" y="562596"/>
                </a:cxn>
                <a:cxn ang="0">
                  <a:pos x="164313" y="337404"/>
                </a:cxn>
                <a:cxn ang="0">
                  <a:pos x="195399" y="337404"/>
                </a:cxn>
                <a:cxn ang="0">
                  <a:pos x="195399" y="418915"/>
                </a:cxn>
                <a:cxn ang="0">
                  <a:pos x="236804" y="418915"/>
                </a:cxn>
                <a:cxn ang="0">
                  <a:pos x="255829" y="363273"/>
                </a:cxn>
                <a:cxn ang="0">
                  <a:pos x="401068" y="276098"/>
                </a:cxn>
                <a:cxn ang="0">
                  <a:pos x="401068" y="275233"/>
                </a:cxn>
                <a:cxn ang="0">
                  <a:pos x="407559" y="275233"/>
                </a:cxn>
                <a:cxn ang="0">
                  <a:pos x="549180" y="275233"/>
                </a:cxn>
                <a:cxn ang="0">
                  <a:pos x="735686" y="449999"/>
                </a:cxn>
                <a:cxn ang="0">
                  <a:pos x="638639" y="547047"/>
                </a:cxn>
                <a:cxn ang="0">
                  <a:pos x="410451" y="547047"/>
                </a:cxn>
                <a:cxn ang="0">
                  <a:pos x="313404" y="449999"/>
                </a:cxn>
                <a:cxn ang="0">
                  <a:pos x="410451" y="352952"/>
                </a:cxn>
                <a:cxn ang="0">
                  <a:pos x="638639" y="352952"/>
                </a:cxn>
                <a:cxn ang="0">
                  <a:pos x="735686" y="449999"/>
                </a:cxn>
                <a:cxn ang="0">
                  <a:pos x="823930" y="450001"/>
                </a:cxn>
                <a:cxn ang="0">
                  <a:pos x="450000" y="76068"/>
                </a:cxn>
                <a:cxn ang="0">
                  <a:pos x="76068" y="450001"/>
                </a:cxn>
                <a:cxn ang="0">
                  <a:pos x="450000" y="823932"/>
                </a:cxn>
                <a:cxn ang="0">
                  <a:pos x="823930" y="450001"/>
                </a:cxn>
                <a:cxn ang="0">
                  <a:pos x="899998" y="450001"/>
                </a:cxn>
                <a:cxn ang="0">
                  <a:pos x="450000" y="900000"/>
                </a:cxn>
                <a:cxn ang="0">
                  <a:pos x="0" y="450001"/>
                </a:cxn>
                <a:cxn ang="0">
                  <a:pos x="450000" y="0"/>
                </a:cxn>
                <a:cxn ang="0">
                  <a:pos x="899998" y="450001"/>
                </a:cxn>
              </a:cxnLst>
              <a:rect l="txL" t="txT" r="txR" b="txB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22555" name="组合 17"/>
          <p:cNvGrpSpPr/>
          <p:nvPr/>
        </p:nvGrpSpPr>
        <p:grpSpPr>
          <a:xfrm>
            <a:off x="2324550" y="1676850"/>
            <a:ext cx="1220788" cy="1222375"/>
            <a:chOff x="0" y="0"/>
            <a:chExt cx="1407810" cy="1407810"/>
          </a:xfrm>
        </p:grpSpPr>
        <p:sp>
          <p:nvSpPr>
            <p:cNvPr id="20502" name="圆角矩形 18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3" name="圆角矩形 12"/>
            <p:cNvSpPr/>
            <p:nvPr/>
          </p:nvSpPr>
          <p:spPr>
            <a:xfrm>
              <a:off x="239093" y="367175"/>
              <a:ext cx="1164309" cy="1035953"/>
            </a:xfrm>
            <a:custGeom>
              <a:avLst/>
              <a:gdLst>
                <a:gd name="txL" fmla="*/ 0 w 1164309"/>
                <a:gd name="txT" fmla="*/ 0 h 1035953"/>
                <a:gd name="txR" fmla="*/ 1164309 w 1164309"/>
                <a:gd name="txB" fmla="*/ 1035953 h 1035953"/>
              </a:gdLst>
              <a:ahLst/>
              <a:cxnLst>
                <a:cxn ang="0">
                  <a:pos x="300955" y="0"/>
                </a:cxn>
                <a:cxn ang="0">
                  <a:pos x="462879" y="11907"/>
                </a:cxn>
                <a:cxn ang="0">
                  <a:pos x="622782" y="122893"/>
                </a:cxn>
                <a:cxn ang="0">
                  <a:pos x="718687" y="105904"/>
                </a:cxn>
                <a:cxn ang="0">
                  <a:pos x="864545" y="125274"/>
                </a:cxn>
                <a:cxn ang="0">
                  <a:pos x="1164309" y="380469"/>
                </a:cxn>
                <a:cxn ang="0">
                  <a:pos x="511256" y="1035953"/>
                </a:cxn>
                <a:cxn ang="0">
                  <a:pos x="0" y="646727"/>
                </a:cxn>
                <a:cxn ang="0">
                  <a:pos x="360111" y="529214"/>
                </a:cxn>
                <a:cxn ang="0">
                  <a:pos x="6038" y="472065"/>
                </a:cxn>
                <a:cxn ang="0">
                  <a:pos x="205705" y="66676"/>
                </a:cxn>
                <a:cxn ang="0">
                  <a:pos x="300955" y="0"/>
                </a:cxn>
              </a:cxnLst>
              <a:rect l="txL" t="txT" r="txR" b="txB"/>
              <a:pathLst>
                <a:path w="1164309" h="1035953">
                  <a:moveTo>
                    <a:pt x="300955" y="0"/>
                  </a:moveTo>
                  <a:lnTo>
                    <a:pt x="462879" y="11907"/>
                  </a:lnTo>
                  <a:lnTo>
                    <a:pt x="622782" y="122893"/>
                  </a:lnTo>
                  <a:lnTo>
                    <a:pt x="718687" y="105904"/>
                  </a:lnTo>
                  <a:lnTo>
                    <a:pt x="864545" y="125274"/>
                  </a:lnTo>
                  <a:lnTo>
                    <a:pt x="1164309" y="380469"/>
                  </a:lnTo>
                  <a:cubicBezTo>
                    <a:pt x="1145643" y="733516"/>
                    <a:pt x="863958" y="1016051"/>
                    <a:pt x="511256" y="1035953"/>
                  </a:cubicBezTo>
                  <a:lnTo>
                    <a:pt x="0" y="646727"/>
                  </a:lnTo>
                  <a:lnTo>
                    <a:pt x="360111" y="529214"/>
                  </a:lnTo>
                  <a:lnTo>
                    <a:pt x="6038" y="472065"/>
                  </a:lnTo>
                  <a:cubicBezTo>
                    <a:pt x="-19696" y="394976"/>
                    <a:pt x="170840" y="88202"/>
                    <a:pt x="205705" y="66676"/>
                  </a:cubicBezTo>
                  <a:cubicBezTo>
                    <a:pt x="240570" y="45150"/>
                    <a:pt x="258092" y="9128"/>
                    <a:pt x="300955" y="0"/>
                  </a:cubicBez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20504" name="圆角矩形 68"/>
            <p:cNvSpPr/>
            <p:nvPr/>
          </p:nvSpPr>
          <p:spPr>
            <a:xfrm>
              <a:off x="156924" y="338722"/>
              <a:ext cx="1109202" cy="714250"/>
            </a:xfrm>
            <a:custGeom>
              <a:avLst/>
              <a:gdLst>
                <a:gd name="txL" fmla="*/ 0 w 1142127"/>
                <a:gd name="txT" fmla="*/ 0 h 735451"/>
                <a:gd name="txR" fmla="*/ 1142127 w 1142127"/>
                <a:gd name="txB" fmla="*/ 735451 h 735451"/>
              </a:gdLst>
              <a:ahLst/>
              <a:cxnLst>
                <a:cxn ang="0">
                  <a:pos x="383682" y="71534"/>
                </a:cxn>
                <a:cxn ang="0">
                  <a:pos x="621614" y="217990"/>
                </a:cxn>
                <a:cxn ang="0">
                  <a:pos x="724118" y="177095"/>
                </a:cxn>
                <a:cxn ang="0">
                  <a:pos x="877590" y="330568"/>
                </a:cxn>
                <a:cxn ang="0">
                  <a:pos x="874893" y="343933"/>
                </a:cxn>
                <a:cxn ang="0">
                  <a:pos x="997572" y="522409"/>
                </a:cxn>
                <a:cxn ang="0">
                  <a:pos x="805731" y="714250"/>
                </a:cxn>
                <a:cxn ang="0">
                  <a:pos x="191841" y="714250"/>
                </a:cxn>
                <a:cxn ang="0">
                  <a:pos x="0" y="522409"/>
                </a:cxn>
                <a:cxn ang="0">
                  <a:pos x="115758" y="346595"/>
                </a:cxn>
                <a:cxn ang="0">
                  <a:pos x="115104" y="340112"/>
                </a:cxn>
                <a:cxn ang="0">
                  <a:pos x="383682" y="71534"/>
                </a:cxn>
                <a:cxn ang="0">
                  <a:pos x="495312" y="0"/>
                </a:cxn>
                <a:cxn ang="0">
                  <a:pos x="733245" y="146457"/>
                </a:cxn>
                <a:cxn ang="0">
                  <a:pos x="835748" y="105562"/>
                </a:cxn>
                <a:cxn ang="0">
                  <a:pos x="989220" y="259034"/>
                </a:cxn>
                <a:cxn ang="0">
                  <a:pos x="986524" y="272399"/>
                </a:cxn>
                <a:cxn ang="0">
                  <a:pos x="1109202" y="450876"/>
                </a:cxn>
                <a:cxn ang="0">
                  <a:pos x="1000305" y="622064"/>
                </a:cxn>
                <a:cxn ang="0">
                  <a:pos x="1036826" y="513363"/>
                </a:cxn>
                <a:cxn ang="0">
                  <a:pos x="908940" y="327312"/>
                </a:cxn>
                <a:cxn ang="0">
                  <a:pos x="911753" y="313380"/>
                </a:cxn>
                <a:cxn ang="0">
                  <a:pos x="751766" y="153394"/>
                </a:cxn>
                <a:cxn ang="0">
                  <a:pos x="644912" y="196023"/>
                </a:cxn>
                <a:cxn ang="0">
                  <a:pos x="396881" y="43351"/>
                </a:cxn>
                <a:cxn ang="0">
                  <a:pos x="341423" y="48942"/>
                </a:cxn>
                <a:cxn ang="0">
                  <a:pos x="495312" y="0"/>
                </a:cxn>
              </a:cxnLst>
              <a:rect l="txL" t="txT" r="txR" b="txB"/>
              <a:pathLst>
                <a:path w="1142127" h="735451">
                  <a:moveTo>
                    <a:pt x="395071" y="73657"/>
                  </a:moveTo>
                  <a:cubicBezTo>
                    <a:pt x="502346" y="73657"/>
                    <a:pt x="595355" y="134738"/>
                    <a:pt x="640066" y="224461"/>
                  </a:cubicBezTo>
                  <a:cubicBezTo>
                    <a:pt x="667298" y="197950"/>
                    <a:pt x="704634" y="182352"/>
                    <a:pt x="745612" y="182352"/>
                  </a:cubicBezTo>
                  <a:cubicBezTo>
                    <a:pt x="832889" y="182352"/>
                    <a:pt x="903640" y="253104"/>
                    <a:pt x="903640" y="340380"/>
                  </a:cubicBezTo>
                  <a:lnTo>
                    <a:pt x="900863" y="354142"/>
                  </a:lnTo>
                  <a:cubicBezTo>
                    <a:pt x="974852" y="382299"/>
                    <a:pt x="1027183" y="453997"/>
                    <a:pt x="1027183" y="537916"/>
                  </a:cubicBezTo>
                  <a:cubicBezTo>
                    <a:pt x="1027183" y="647011"/>
                    <a:pt x="938743" y="735451"/>
                    <a:pt x="829648" y="735451"/>
                  </a:cubicBezTo>
                  <a:lnTo>
                    <a:pt x="197535" y="735451"/>
                  </a:lnTo>
                  <a:cubicBezTo>
                    <a:pt x="88440" y="735451"/>
                    <a:pt x="0" y="647011"/>
                    <a:pt x="0" y="537916"/>
                  </a:cubicBezTo>
                  <a:cubicBezTo>
                    <a:pt x="0" y="456704"/>
                    <a:pt x="49008" y="386940"/>
                    <a:pt x="119194" y="356883"/>
                  </a:cubicBezTo>
                  <a:cubicBezTo>
                    <a:pt x="118547" y="354674"/>
                    <a:pt x="118521" y="352443"/>
                    <a:pt x="118521" y="350207"/>
                  </a:cubicBezTo>
                  <a:cubicBezTo>
                    <a:pt x="118521" y="197473"/>
                    <a:pt x="242337" y="73657"/>
                    <a:pt x="395071" y="73657"/>
                  </a:cubicBezTo>
                  <a:close/>
                  <a:moveTo>
                    <a:pt x="510015" y="0"/>
                  </a:moveTo>
                  <a:cubicBezTo>
                    <a:pt x="617290" y="0"/>
                    <a:pt x="710299" y="61081"/>
                    <a:pt x="755010" y="150804"/>
                  </a:cubicBezTo>
                  <a:cubicBezTo>
                    <a:pt x="782242" y="124293"/>
                    <a:pt x="819578" y="108695"/>
                    <a:pt x="860556" y="108695"/>
                  </a:cubicBezTo>
                  <a:cubicBezTo>
                    <a:pt x="947833" y="108695"/>
                    <a:pt x="1018584" y="179447"/>
                    <a:pt x="1018584" y="266723"/>
                  </a:cubicBezTo>
                  <a:lnTo>
                    <a:pt x="1015807" y="280485"/>
                  </a:lnTo>
                  <a:cubicBezTo>
                    <a:pt x="1089796" y="308642"/>
                    <a:pt x="1142127" y="380340"/>
                    <a:pt x="1142127" y="464259"/>
                  </a:cubicBezTo>
                  <a:cubicBezTo>
                    <a:pt x="1142127" y="542469"/>
                    <a:pt x="1096675" y="610063"/>
                    <a:pt x="1029998" y="640529"/>
                  </a:cubicBezTo>
                  <a:cubicBezTo>
                    <a:pt x="1054923" y="609992"/>
                    <a:pt x="1067603" y="570777"/>
                    <a:pt x="1067603" y="528601"/>
                  </a:cubicBezTo>
                  <a:cubicBezTo>
                    <a:pt x="1067603" y="441120"/>
                    <a:pt x="1013051" y="366379"/>
                    <a:pt x="935921" y="337028"/>
                  </a:cubicBezTo>
                  <a:lnTo>
                    <a:pt x="938817" y="322682"/>
                  </a:lnTo>
                  <a:cubicBezTo>
                    <a:pt x="938817" y="231701"/>
                    <a:pt x="865062" y="157947"/>
                    <a:pt x="774081" y="157947"/>
                  </a:cubicBezTo>
                  <a:cubicBezTo>
                    <a:pt x="731364" y="157947"/>
                    <a:pt x="692443" y="174206"/>
                    <a:pt x="664055" y="201842"/>
                  </a:cubicBezTo>
                  <a:cubicBezTo>
                    <a:pt x="617446" y="108311"/>
                    <a:pt x="520490" y="44638"/>
                    <a:pt x="408662" y="44638"/>
                  </a:cubicBezTo>
                  <a:lnTo>
                    <a:pt x="351558" y="50395"/>
                  </a:lnTo>
                  <a:cubicBezTo>
                    <a:pt x="396233" y="18509"/>
                    <a:pt x="450962" y="0"/>
                    <a:pt x="5100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22559" name="TextBox 21"/>
          <p:cNvSpPr/>
          <p:nvPr/>
        </p:nvSpPr>
        <p:spPr>
          <a:xfrm>
            <a:off x="1115987" y="3079723"/>
            <a:ext cx="1728787" cy="875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一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60" name="TextBox 22"/>
          <p:cNvSpPr/>
          <p:nvPr/>
        </p:nvSpPr>
        <p:spPr>
          <a:xfrm>
            <a:off x="2843187" y="3079723"/>
            <a:ext cx="1728787" cy="875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 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61" name="TextBox 23"/>
          <p:cNvSpPr/>
          <p:nvPr/>
        </p:nvSpPr>
        <p:spPr>
          <a:xfrm>
            <a:off x="4571974" y="3079723"/>
            <a:ext cx="1728788" cy="875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 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62" name="TextBox 24"/>
          <p:cNvSpPr/>
          <p:nvPr/>
        </p:nvSpPr>
        <p:spPr>
          <a:xfrm>
            <a:off x="6300762" y="3079723"/>
            <a:ext cx="1728787" cy="875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  四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符合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语言描述尽量简洁生动。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63" name="矩形 25"/>
          <p:cNvSpPr/>
          <p:nvPr/>
        </p:nvSpPr>
        <p:spPr>
          <a:xfrm>
            <a:off x="1581600" y="4051750"/>
            <a:ext cx="793750" cy="24923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64" name="矩形 26"/>
          <p:cNvSpPr/>
          <p:nvPr/>
        </p:nvSpPr>
        <p:spPr>
          <a:xfrm>
            <a:off x="3311975" y="4051750"/>
            <a:ext cx="793750" cy="24923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65" name="矩形 27"/>
          <p:cNvSpPr/>
          <p:nvPr/>
        </p:nvSpPr>
        <p:spPr>
          <a:xfrm>
            <a:off x="5039175" y="4051750"/>
            <a:ext cx="795338" cy="24923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66" name="矩形 28"/>
          <p:cNvSpPr/>
          <p:nvPr/>
        </p:nvSpPr>
        <p:spPr>
          <a:xfrm>
            <a:off x="6767963" y="4051750"/>
            <a:ext cx="793750" cy="249238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9525">
            <a:noFill/>
          </a:ln>
        </p:spPr>
        <p:txBody>
          <a:bodyPr anchor="ctr"/>
          <a:lstStyle/>
          <a:p>
            <a:pPr algn="ctr" eaLnBrk="1" hangingPunct="1"/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相关文字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99" name="椭圆 29"/>
          <p:cNvSpPr/>
          <p:nvPr/>
        </p:nvSpPr>
        <p:spPr>
          <a:xfrm>
            <a:off x="3445325" y="2251525"/>
            <a:ext cx="71438" cy="7143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0" name="椭圆 30"/>
          <p:cNvSpPr/>
          <p:nvPr/>
        </p:nvSpPr>
        <p:spPr>
          <a:xfrm>
            <a:off x="4531175" y="2251525"/>
            <a:ext cx="73025" cy="7143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1" name="椭圆 31"/>
          <p:cNvSpPr/>
          <p:nvPr/>
        </p:nvSpPr>
        <p:spPr>
          <a:xfrm>
            <a:off x="5613851" y="2251525"/>
            <a:ext cx="73025" cy="71438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054">
        <p:comb dir="vert"/>
      </p:transition>
    </mc:Choice>
    <mc:Fallback>
      <p:transition advTm="5054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559" grpId="0" bldLvl="0"/>
      <p:bldP spid="22560" grpId="0" bldLvl="0"/>
      <p:bldP spid="22561" grpId="0" bldLvl="0"/>
      <p:bldP spid="22562" grpId="0" bldLvl="0"/>
      <p:bldP spid="22563" grpId="0" bldLvl="0" animBg="1"/>
      <p:bldP spid="22564" grpId="0" bldLvl="0" animBg="1"/>
      <p:bldP spid="22565" grpId="0" bldLvl="0" animBg="1"/>
      <p:bldP spid="2256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889870" y="1473112"/>
            <a:ext cx="3363328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Part 04</a:t>
            </a:r>
            <a:endParaRPr lang="en-US" altLang="zh-CN" sz="25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10462" y="1839301"/>
            <a:ext cx="3522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未来工作计划</a:t>
            </a:r>
            <a:endParaRPr lang="zh-CN" altLang="en-US" sz="40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892252" y="2482518"/>
            <a:ext cx="328153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892252" y="2482518"/>
            <a:ext cx="3281538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5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Click here to edit the title</a:t>
            </a:r>
            <a:endParaRPr lang="en-US" altLang="zh-CN" sz="135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803">
        <p:comb dir="vert"/>
      </p:transition>
    </mc:Choice>
    <mc:Fallback>
      <p:transition advTm="5803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3577407" y="311869"/>
            <a:ext cx="196699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目  录  页</a:t>
            </a:r>
            <a:endParaRPr lang="zh-CN" altLang="en-US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544401" y="315420"/>
            <a:ext cx="334783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52669" y="318686"/>
            <a:ext cx="32938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544401" y="527857"/>
            <a:ext cx="334783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52669" y="531123"/>
            <a:ext cx="3293833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>
            <a:off x="3415760" y="1880578"/>
            <a:ext cx="3550988" cy="869722"/>
            <a:chOff x="4555084" y="2506688"/>
            <a:chExt cx="4735418" cy="1159817"/>
          </a:xfrm>
        </p:grpSpPr>
        <p:sp>
          <p:nvSpPr>
            <p:cNvPr id="54" name="圆角矩形 53"/>
            <p:cNvSpPr/>
            <p:nvPr/>
          </p:nvSpPr>
          <p:spPr>
            <a:xfrm>
              <a:off x="4555084" y="2506688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38244" y="2830336"/>
              <a:ext cx="958122" cy="346394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3465198"/>
              <a:ext cx="3646270" cy="201307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3415760" y="1006281"/>
            <a:ext cx="3522422" cy="761824"/>
            <a:chOff x="4555084" y="1340770"/>
            <a:chExt cx="4697323" cy="1015929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49" y="1662963"/>
              <a:ext cx="958122" cy="346394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2155392"/>
              <a:ext cx="3646270" cy="201307"/>
            </a:xfrm>
            <a:prstGeom prst="rect">
              <a:avLst/>
            </a:prstGeom>
          </p:spPr>
        </p:pic>
        <p:sp>
          <p:nvSpPr>
            <p:cNvPr id="60" name="圆角矩形 59"/>
            <p:cNvSpPr/>
            <p:nvPr/>
          </p:nvSpPr>
          <p:spPr>
            <a:xfrm>
              <a:off x="4555084" y="1340770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415760" y="2736887"/>
            <a:ext cx="3522423" cy="862888"/>
            <a:chOff x="4555084" y="3648619"/>
            <a:chExt cx="4697325" cy="1150703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1" y="3970811"/>
              <a:ext cx="958122" cy="346394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4598015"/>
              <a:ext cx="3646270" cy="201307"/>
            </a:xfrm>
            <a:prstGeom prst="rect">
              <a:avLst/>
            </a:prstGeom>
          </p:spPr>
        </p:pic>
        <p:sp>
          <p:nvSpPr>
            <p:cNvPr id="64" name="圆角矩形 63"/>
            <p:cNvSpPr/>
            <p:nvPr/>
          </p:nvSpPr>
          <p:spPr>
            <a:xfrm>
              <a:off x="4555084" y="3648619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415760" y="3598149"/>
            <a:ext cx="3522422" cy="863954"/>
            <a:chOff x="4555084" y="4797154"/>
            <a:chExt cx="4697323" cy="1152126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 rot="16200000">
              <a:off x="8600150" y="5119346"/>
              <a:ext cx="958122" cy="346393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>
              <a:fillRect/>
            </a:stretch>
          </p:blipFill>
          <p:spPr>
            <a:xfrm>
              <a:off x="4926460" y="5747973"/>
              <a:ext cx="3646270" cy="201307"/>
            </a:xfrm>
            <a:prstGeom prst="rect">
              <a:avLst/>
            </a:prstGeom>
          </p:spPr>
        </p:pic>
        <p:sp>
          <p:nvSpPr>
            <p:cNvPr id="68" name="圆角矩形 67"/>
            <p:cNvSpPr/>
            <p:nvPr/>
          </p:nvSpPr>
          <p:spPr>
            <a:xfrm>
              <a:off x="4555084" y="4797154"/>
              <a:ext cx="4389024" cy="958122"/>
            </a:xfrm>
            <a:prstGeom prst="roundRect">
              <a:avLst>
                <a:gd name="adj" fmla="val 9218"/>
              </a:avLst>
            </a:prstGeom>
            <a:gradFill>
              <a:gsLst>
                <a:gs pos="47000">
                  <a:srgbClr val="FDFDFD"/>
                </a:gs>
                <a:gs pos="53000">
                  <a:srgbClr val="E8E8E8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ffectLst>
              <a:outerShdw blurRad="76200" dist="38100" dir="270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/>
            </a:p>
          </p:txBody>
        </p:sp>
      </p:grpSp>
      <p:sp>
        <p:nvSpPr>
          <p:cNvPr id="69" name="流程图: 手动输入 32"/>
          <p:cNvSpPr/>
          <p:nvPr/>
        </p:nvSpPr>
        <p:spPr>
          <a:xfrm flipH="1" flipV="1">
            <a:off x="3451430" y="990313"/>
            <a:ext cx="259154" cy="46827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0" name="梯形 69"/>
          <p:cNvSpPr/>
          <p:nvPr/>
        </p:nvSpPr>
        <p:spPr>
          <a:xfrm rot="5400000">
            <a:off x="3063526" y="1744202"/>
            <a:ext cx="1047027" cy="259359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1" name="梯形 70"/>
          <p:cNvSpPr/>
          <p:nvPr/>
        </p:nvSpPr>
        <p:spPr>
          <a:xfrm rot="5400000">
            <a:off x="3063526" y="2680798"/>
            <a:ext cx="1047027" cy="259359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2" name="梯形 71"/>
          <p:cNvSpPr/>
          <p:nvPr/>
        </p:nvSpPr>
        <p:spPr>
          <a:xfrm rot="5400000">
            <a:off x="3063526" y="3600880"/>
            <a:ext cx="1047027" cy="259359"/>
          </a:xfrm>
          <a:prstGeom prst="trapezoid">
            <a:avLst>
              <a:gd name="adj" fmla="val 173951"/>
            </a:avLst>
          </a:prstGeom>
          <a:gradFill>
            <a:gsLst>
              <a:gs pos="100000">
                <a:schemeClr val="tx1">
                  <a:alpha val="21000"/>
                </a:schemeClr>
              </a:gs>
              <a:gs pos="0">
                <a:srgbClr val="F2F2F2">
                  <a:alpha val="0"/>
                </a:srgbClr>
              </a:gs>
            </a:gsLst>
            <a:lin ang="54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3" name="流程图: 手动输入 32"/>
          <p:cNvSpPr/>
          <p:nvPr/>
        </p:nvSpPr>
        <p:spPr>
          <a:xfrm flipH="1">
            <a:off x="3460092" y="4114598"/>
            <a:ext cx="259154" cy="272027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6677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6677 h 10000"/>
              <a:gd name="connsiteX0-11" fmla="*/ 0 w 10000"/>
              <a:gd name="connsiteY0-12" fmla="*/ 6875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6875 h 10000"/>
              <a:gd name="connsiteX0-21" fmla="*/ 0 w 10185"/>
              <a:gd name="connsiteY0-22" fmla="*/ 6624 h 10000"/>
              <a:gd name="connsiteX1-23" fmla="*/ 10185 w 10185"/>
              <a:gd name="connsiteY1-24" fmla="*/ 0 h 10000"/>
              <a:gd name="connsiteX2-25" fmla="*/ 10185 w 10185"/>
              <a:gd name="connsiteY2-26" fmla="*/ 10000 h 10000"/>
              <a:gd name="connsiteX3-27" fmla="*/ 185 w 10185"/>
              <a:gd name="connsiteY3-28" fmla="*/ 10000 h 10000"/>
              <a:gd name="connsiteX4-29" fmla="*/ 0 w 10185"/>
              <a:gd name="connsiteY4-30" fmla="*/ 6624 h 10000"/>
              <a:gd name="connsiteX0-31" fmla="*/ 0 w 10092"/>
              <a:gd name="connsiteY0-32" fmla="*/ 8092 h 10000"/>
              <a:gd name="connsiteX1-33" fmla="*/ 10092 w 10092"/>
              <a:gd name="connsiteY1-34" fmla="*/ 0 h 10000"/>
              <a:gd name="connsiteX2-35" fmla="*/ 10092 w 10092"/>
              <a:gd name="connsiteY2-36" fmla="*/ 10000 h 10000"/>
              <a:gd name="connsiteX3-37" fmla="*/ 92 w 10092"/>
              <a:gd name="connsiteY3-38" fmla="*/ 10000 h 10000"/>
              <a:gd name="connsiteX4-39" fmla="*/ 0 w 10092"/>
              <a:gd name="connsiteY4-40" fmla="*/ 8092 h 10000"/>
              <a:gd name="connsiteX0-41" fmla="*/ 0 w 10092"/>
              <a:gd name="connsiteY0-42" fmla="*/ 8736 h 10000"/>
              <a:gd name="connsiteX1-43" fmla="*/ 10092 w 10092"/>
              <a:gd name="connsiteY1-44" fmla="*/ 0 h 10000"/>
              <a:gd name="connsiteX2-45" fmla="*/ 10092 w 10092"/>
              <a:gd name="connsiteY2-46" fmla="*/ 10000 h 10000"/>
              <a:gd name="connsiteX3-47" fmla="*/ 92 w 10092"/>
              <a:gd name="connsiteY3-48" fmla="*/ 10000 h 10000"/>
              <a:gd name="connsiteX4-49" fmla="*/ 0 w 10092"/>
              <a:gd name="connsiteY4-50" fmla="*/ 873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92" h="10000">
                <a:moveTo>
                  <a:pt x="0" y="8736"/>
                </a:moveTo>
                <a:lnTo>
                  <a:pt x="10092" y="0"/>
                </a:lnTo>
                <a:lnTo>
                  <a:pt x="10092" y="10000"/>
                </a:lnTo>
                <a:lnTo>
                  <a:pt x="92" y="10000"/>
                </a:lnTo>
                <a:cubicBezTo>
                  <a:pt x="30" y="8875"/>
                  <a:pt x="62" y="9861"/>
                  <a:pt x="0" y="8736"/>
                </a:cubicBezTo>
                <a:close/>
              </a:path>
            </a:pathLst>
          </a:custGeom>
          <a:gradFill>
            <a:gsLst>
              <a:gs pos="0">
                <a:schemeClr val="tx1">
                  <a:alpha val="21000"/>
                </a:schemeClr>
              </a:gs>
              <a:gs pos="100000">
                <a:srgbClr val="F2F2F2">
                  <a:alpha val="0"/>
                </a:srgbClr>
              </a:gs>
            </a:gsLst>
            <a:lin ang="10800000" scaled="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74" name="组合 73"/>
          <p:cNvGrpSpPr/>
          <p:nvPr/>
        </p:nvGrpSpPr>
        <p:grpSpPr>
          <a:xfrm>
            <a:off x="2405968" y="1006279"/>
            <a:ext cx="837791" cy="743918"/>
            <a:chOff x="3208476" y="1556792"/>
            <a:chExt cx="1117236" cy="992052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75" name="组合 74"/>
            <p:cNvGrpSpPr/>
            <p:nvPr/>
          </p:nvGrpSpPr>
          <p:grpSpPr>
            <a:xfrm>
              <a:off x="3227162" y="1556793"/>
              <a:ext cx="1098550" cy="958123"/>
              <a:chOff x="2857499" y="1149477"/>
              <a:chExt cx="1098550" cy="958123"/>
            </a:xfrm>
            <a:grpFill/>
          </p:grpSpPr>
          <p:sp>
            <p:nvSpPr>
              <p:cNvPr id="79" name="圆角矩形 78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80" name="圆角矩形 79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3208476" y="1556792"/>
              <a:ext cx="1039305" cy="992052"/>
              <a:chOff x="2633251" y="1689376"/>
              <a:chExt cx="1039305" cy="992052"/>
            </a:xfrm>
            <a:grpFill/>
          </p:grpSpPr>
          <p:sp>
            <p:nvSpPr>
              <p:cNvPr id="77" name="文本框 40"/>
              <p:cNvSpPr txBox="1"/>
              <p:nvPr/>
            </p:nvSpPr>
            <p:spPr>
              <a:xfrm>
                <a:off x="2642042" y="1689376"/>
                <a:ext cx="1030514" cy="73756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8" name="文本框 41"/>
              <p:cNvSpPr txBox="1"/>
              <p:nvPr/>
            </p:nvSpPr>
            <p:spPr>
              <a:xfrm>
                <a:off x="2633251" y="2344400"/>
                <a:ext cx="1030514" cy="33702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OPTION</a:t>
                </a:r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2405968" y="1870236"/>
            <a:ext cx="837791" cy="728818"/>
            <a:chOff x="3208476" y="2708920"/>
            <a:chExt cx="1117236" cy="971914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grpSp>
          <p:nvGrpSpPr>
            <p:cNvPr id="82" name="组合 81"/>
            <p:cNvGrpSpPr/>
            <p:nvPr/>
          </p:nvGrpSpPr>
          <p:grpSpPr>
            <a:xfrm>
              <a:off x="3227162" y="2722711"/>
              <a:ext cx="1098550" cy="958123"/>
              <a:chOff x="2857499" y="1149477"/>
              <a:chExt cx="1098550" cy="958123"/>
            </a:xfrm>
            <a:grpFill/>
          </p:grpSpPr>
          <p:sp>
            <p:nvSpPr>
              <p:cNvPr id="86" name="圆角矩形 85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grpFill/>
              <a:ln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3208476" y="2708920"/>
              <a:ext cx="1039305" cy="941403"/>
              <a:chOff x="2633251" y="1679328"/>
              <a:chExt cx="1039305" cy="941403"/>
            </a:xfrm>
            <a:grpFill/>
          </p:grpSpPr>
          <p:sp>
            <p:nvSpPr>
              <p:cNvPr id="84" name="文本框 43"/>
              <p:cNvSpPr txBox="1"/>
              <p:nvPr/>
            </p:nvSpPr>
            <p:spPr>
              <a:xfrm>
                <a:off x="2642042" y="1679328"/>
                <a:ext cx="1030514" cy="73756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5" name="文本框 44"/>
              <p:cNvSpPr txBox="1"/>
              <p:nvPr/>
            </p:nvSpPr>
            <p:spPr>
              <a:xfrm>
                <a:off x="2633251" y="2283703"/>
                <a:ext cx="1030514" cy="33702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OPTION</a:t>
                </a:r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2405968" y="2734192"/>
            <a:ext cx="837791" cy="718476"/>
            <a:chOff x="3208476" y="3861048"/>
            <a:chExt cx="1117236" cy="958123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9" name="组合 88"/>
            <p:cNvGrpSpPr/>
            <p:nvPr/>
          </p:nvGrpSpPr>
          <p:grpSpPr>
            <a:xfrm>
              <a:off x="3227162" y="3861048"/>
              <a:ext cx="1098550" cy="958123"/>
              <a:chOff x="2857499" y="1149477"/>
              <a:chExt cx="1098550" cy="958123"/>
            </a:xfrm>
            <a:grpFill/>
          </p:grpSpPr>
          <p:sp>
            <p:nvSpPr>
              <p:cNvPr id="93" name="圆角矩形 92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3208476" y="3873242"/>
              <a:ext cx="1039305" cy="893557"/>
              <a:chOff x="2633251" y="1704765"/>
              <a:chExt cx="1039305" cy="893557"/>
            </a:xfrm>
            <a:grpFill/>
          </p:grpSpPr>
          <p:sp>
            <p:nvSpPr>
              <p:cNvPr id="91" name="文本框 46"/>
              <p:cNvSpPr txBox="1"/>
              <p:nvPr/>
            </p:nvSpPr>
            <p:spPr>
              <a:xfrm>
                <a:off x="2642042" y="1704765"/>
                <a:ext cx="1030514" cy="73756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2" name="文本框 47"/>
              <p:cNvSpPr txBox="1"/>
              <p:nvPr/>
            </p:nvSpPr>
            <p:spPr>
              <a:xfrm>
                <a:off x="2633251" y="2261294"/>
                <a:ext cx="1030514" cy="33702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OPTION</a:t>
                </a:r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2405968" y="3598147"/>
            <a:ext cx="837791" cy="718476"/>
            <a:chOff x="3208476" y="5013176"/>
            <a:chExt cx="1117236" cy="958123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6" name="组合 95"/>
            <p:cNvGrpSpPr/>
            <p:nvPr/>
          </p:nvGrpSpPr>
          <p:grpSpPr>
            <a:xfrm>
              <a:off x="3227162" y="5013176"/>
              <a:ext cx="1098550" cy="958123"/>
              <a:chOff x="2857499" y="1149477"/>
              <a:chExt cx="1098550" cy="958123"/>
            </a:xfrm>
            <a:grpFill/>
          </p:grpSpPr>
          <p:sp>
            <p:nvSpPr>
              <p:cNvPr id="100" name="圆角矩形 99"/>
              <p:cNvSpPr/>
              <p:nvPr/>
            </p:nvSpPr>
            <p:spPr>
              <a:xfrm>
                <a:off x="2857499" y="1149477"/>
                <a:ext cx="1076325" cy="958123"/>
              </a:xfrm>
              <a:prstGeom prst="roundRect">
                <a:avLst>
                  <a:gd name="adj" fmla="val 13889"/>
                </a:avLst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2892834" y="1178024"/>
                <a:ext cx="1063215" cy="901028"/>
              </a:xfrm>
              <a:prstGeom prst="roundRect">
                <a:avLst>
                  <a:gd name="adj" fmla="val 13889"/>
                </a:avLst>
              </a:prstGeom>
              <a:grp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/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3208476" y="5013176"/>
              <a:ext cx="1039305" cy="909096"/>
              <a:chOff x="2633251" y="1689226"/>
              <a:chExt cx="1039305" cy="909096"/>
            </a:xfrm>
            <a:grpFill/>
          </p:grpSpPr>
          <p:sp>
            <p:nvSpPr>
              <p:cNvPr id="98" name="文本框 49"/>
              <p:cNvSpPr txBox="1"/>
              <p:nvPr/>
            </p:nvSpPr>
            <p:spPr>
              <a:xfrm>
                <a:off x="2642042" y="1689226"/>
                <a:ext cx="1030514" cy="73756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99" name="文本框 50"/>
              <p:cNvSpPr txBox="1"/>
              <p:nvPr/>
            </p:nvSpPr>
            <p:spPr>
              <a:xfrm>
                <a:off x="2633251" y="2261294"/>
                <a:ext cx="1030514" cy="337028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OPTION</a:t>
                </a:r>
                <a:endParaRPr lang="zh-CN" altLang="en-US" sz="105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02" name="文本框 52"/>
          <p:cNvSpPr txBox="1"/>
          <p:nvPr/>
        </p:nvSpPr>
        <p:spPr>
          <a:xfrm>
            <a:off x="4415075" y="1051357"/>
            <a:ext cx="1981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基本工作概述</a:t>
            </a:r>
            <a:endParaRPr lang="zh-CN" altLang="en-US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文本框 53"/>
          <p:cNvSpPr txBox="1"/>
          <p:nvPr/>
        </p:nvSpPr>
        <p:spPr>
          <a:xfrm>
            <a:off x="4086475" y="1392714"/>
            <a:ext cx="17696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请在此处输入详细的文字介绍，表达主题的含义和内容，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4" name="Group 4"/>
          <p:cNvGrpSpPr>
            <a:grpSpLocks noChangeAspect="1"/>
          </p:cNvGrpSpPr>
          <p:nvPr/>
        </p:nvGrpSpPr>
        <p:grpSpPr bwMode="auto">
          <a:xfrm>
            <a:off x="4166138" y="1060453"/>
            <a:ext cx="224322" cy="262879"/>
            <a:chOff x="1776" y="1776"/>
            <a:chExt cx="64" cy="7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effectLst/>
        </p:grpSpPr>
        <p:sp>
          <p:nvSpPr>
            <p:cNvPr id="105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6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7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8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09" name="Group 18"/>
          <p:cNvGrpSpPr>
            <a:grpSpLocks noChangeAspect="1"/>
          </p:cNvGrpSpPr>
          <p:nvPr/>
        </p:nvGrpSpPr>
        <p:grpSpPr bwMode="auto">
          <a:xfrm>
            <a:off x="4152999" y="1938040"/>
            <a:ext cx="250599" cy="233513"/>
            <a:chOff x="3802" y="2858"/>
            <a:chExt cx="616" cy="574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effectLst/>
        </p:grpSpPr>
        <p:sp>
          <p:nvSpPr>
            <p:cNvPr id="11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4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15" name="Group 13"/>
          <p:cNvGrpSpPr>
            <a:grpSpLocks noChangeAspect="1"/>
          </p:cNvGrpSpPr>
          <p:nvPr/>
        </p:nvGrpSpPr>
        <p:grpSpPr bwMode="auto">
          <a:xfrm>
            <a:off x="4141523" y="2761322"/>
            <a:ext cx="273553" cy="276783"/>
            <a:chOff x="2426" y="2781"/>
            <a:chExt cx="593" cy="6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effectLst/>
        </p:grpSpPr>
        <p:sp>
          <p:nvSpPr>
            <p:cNvPr id="116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7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149003" y="3637945"/>
            <a:ext cx="258591" cy="281399"/>
            <a:chOff x="4873620" y="1965325"/>
            <a:chExt cx="269882" cy="29368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effectLst/>
        </p:grpSpPr>
        <p:sp>
          <p:nvSpPr>
            <p:cNvPr id="119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0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1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2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68" tIns="34284" rIns="68568" bIns="34284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123" name="文本框 73"/>
          <p:cNvSpPr txBox="1"/>
          <p:nvPr/>
        </p:nvSpPr>
        <p:spPr>
          <a:xfrm>
            <a:off x="4415075" y="1911795"/>
            <a:ext cx="1981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工作成绩展示</a:t>
            </a:r>
            <a:endParaRPr lang="zh-CN" altLang="en-US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4" name="文本框 74"/>
          <p:cNvSpPr txBox="1"/>
          <p:nvPr/>
        </p:nvSpPr>
        <p:spPr>
          <a:xfrm>
            <a:off x="4086475" y="2253151"/>
            <a:ext cx="17696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请在此处输入详细的文字介绍，表达主题的含义和内容，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5" name="文本框 75"/>
          <p:cNvSpPr txBox="1"/>
          <p:nvPr/>
        </p:nvSpPr>
        <p:spPr>
          <a:xfrm>
            <a:off x="4415075" y="2773168"/>
            <a:ext cx="1981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工作经验总结</a:t>
            </a:r>
            <a:endParaRPr lang="zh-CN" altLang="en-US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6" name="文本框 76"/>
          <p:cNvSpPr txBox="1"/>
          <p:nvPr/>
        </p:nvSpPr>
        <p:spPr>
          <a:xfrm>
            <a:off x="4086475" y="3114525"/>
            <a:ext cx="17696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请在此处输入详细的文字介绍，表达主题的含义和内容，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7" name="文本框 77"/>
          <p:cNvSpPr txBox="1"/>
          <p:nvPr/>
        </p:nvSpPr>
        <p:spPr>
          <a:xfrm>
            <a:off x="4415075" y="3629930"/>
            <a:ext cx="1981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未来工作计划</a:t>
            </a:r>
            <a:endParaRPr lang="zh-CN" altLang="en-US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8" name="文本框 78"/>
          <p:cNvSpPr txBox="1"/>
          <p:nvPr/>
        </p:nvSpPr>
        <p:spPr>
          <a:xfrm>
            <a:off x="4086475" y="3971287"/>
            <a:ext cx="176964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请在此处输入详细的文字介绍，表达主题的含义和内容，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3133453" y="1006280"/>
            <a:ext cx="339441" cy="3322589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9002">
        <p:comb dir="vert"/>
      </p:transition>
    </mc:Choice>
    <mc:Fallback>
      <p:transition advTm="9002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102" grpId="0"/>
      <p:bldP spid="103" grpId="0"/>
      <p:bldP spid="123" grpId="0"/>
      <p:bldP spid="124" grpId="0"/>
      <p:bldP spid="125" grpId="0"/>
      <p:bldP spid="126" grpId="0"/>
      <p:bldP spid="127" grpId="0"/>
      <p:bldP spid="128" grpId="0"/>
      <p:bldP spid="12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未来工作计划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19" name="TextBox 5"/>
          <p:cNvSpPr/>
          <p:nvPr/>
        </p:nvSpPr>
        <p:spPr>
          <a:xfrm>
            <a:off x="2340425" y="1395863"/>
            <a:ext cx="44640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尽量与标题文本语言风格相符合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20" name="直接连接符 6"/>
          <p:cNvSpPr/>
          <p:nvPr/>
        </p:nvSpPr>
        <p:spPr>
          <a:xfrm>
            <a:off x="2800800" y="279921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1" name="直接连接符 7"/>
          <p:cNvSpPr/>
          <p:nvPr/>
        </p:nvSpPr>
        <p:spPr>
          <a:xfrm>
            <a:off x="1619700" y="2799213"/>
            <a:ext cx="1588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2" name="直接连接符 8"/>
          <p:cNvSpPr/>
          <p:nvPr/>
        </p:nvSpPr>
        <p:spPr>
          <a:xfrm>
            <a:off x="3981900" y="279921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3" name="直接连接符 9"/>
          <p:cNvSpPr/>
          <p:nvPr/>
        </p:nvSpPr>
        <p:spPr>
          <a:xfrm>
            <a:off x="5163000" y="279921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4" name="直接连接符 10"/>
          <p:cNvSpPr/>
          <p:nvPr/>
        </p:nvSpPr>
        <p:spPr>
          <a:xfrm>
            <a:off x="6344100" y="279921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5" name="直接连接符 11"/>
          <p:cNvSpPr/>
          <p:nvPr/>
        </p:nvSpPr>
        <p:spPr>
          <a:xfrm>
            <a:off x="7525200" y="2799213"/>
            <a:ext cx="0" cy="520700"/>
          </a:xfrm>
          <a:prstGeom prst="line">
            <a:avLst/>
          </a:prstGeom>
          <a:ln w="952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1526" name="TextBox 12"/>
          <p:cNvSpPr/>
          <p:nvPr/>
        </p:nvSpPr>
        <p:spPr>
          <a:xfrm>
            <a:off x="1660976" y="3248475"/>
            <a:ext cx="113665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27" name="TextBox 13"/>
          <p:cNvSpPr/>
          <p:nvPr/>
        </p:nvSpPr>
        <p:spPr>
          <a:xfrm>
            <a:off x="2845250" y="3248475"/>
            <a:ext cx="113665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28" name="TextBox 14"/>
          <p:cNvSpPr/>
          <p:nvPr/>
        </p:nvSpPr>
        <p:spPr>
          <a:xfrm>
            <a:off x="4023176" y="3248475"/>
            <a:ext cx="1135063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29" name="TextBox 15"/>
          <p:cNvSpPr/>
          <p:nvPr/>
        </p:nvSpPr>
        <p:spPr>
          <a:xfrm>
            <a:off x="5223326" y="3248475"/>
            <a:ext cx="113665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30" name="TextBox 16"/>
          <p:cNvSpPr/>
          <p:nvPr/>
        </p:nvSpPr>
        <p:spPr>
          <a:xfrm>
            <a:off x="6394901" y="3248475"/>
            <a:ext cx="1136650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sz="13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31" name="Rectangle 4"/>
          <p:cNvSpPr/>
          <p:nvPr/>
        </p:nvSpPr>
        <p:spPr>
          <a:xfrm>
            <a:off x="900563" y="3821563"/>
            <a:ext cx="7345362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尽量与标题文本语言风格相符合，语言描述尽量简洁生动，尽可能概括出段落内容，尽量将每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页幻灯片文字内容控制在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分钟以内。在此处添加详细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描述文本，尽量与标题文本语言风格相符合，语言描述尽量简洁生动，尽可能概括出段落内容，尽量将每页幻灯片文字内容控制在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内，将每页幻灯片动态演示时间长度尽量控制在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1532" name="组合 18"/>
          <p:cNvGrpSpPr/>
          <p:nvPr/>
        </p:nvGrpSpPr>
        <p:grpSpPr>
          <a:xfrm>
            <a:off x="5312225" y="2235650"/>
            <a:ext cx="906463" cy="906463"/>
            <a:chOff x="0" y="0"/>
            <a:chExt cx="1410703" cy="1410703"/>
          </a:xfrm>
        </p:grpSpPr>
        <p:sp>
          <p:nvSpPr>
            <p:cNvPr id="19499" name="圆角矩形 19"/>
            <p:cNvSpPr/>
            <p:nvPr/>
          </p:nvSpPr>
          <p:spPr>
            <a:xfrm>
              <a:off x="0" y="0"/>
              <a:ext cx="1410703" cy="1410703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500" name="圆角矩形 3"/>
            <p:cNvSpPr/>
            <p:nvPr/>
          </p:nvSpPr>
          <p:spPr>
            <a:xfrm>
              <a:off x="168445" y="399625"/>
              <a:ext cx="1242258" cy="1011077"/>
            </a:xfrm>
            <a:custGeom>
              <a:avLst/>
              <a:gdLst>
                <a:gd name="txL" fmla="*/ 0 w 2790034"/>
                <a:gd name="txT" fmla="*/ 0 h 2270816"/>
                <a:gd name="txR" fmla="*/ 2790034 w 2790034"/>
                <a:gd name="txB" fmla="*/ 2270816 h 2270816"/>
              </a:gdLst>
              <a:ahLst/>
              <a:cxnLst>
                <a:cxn ang="0">
                  <a:pos x="109608" y="106817"/>
                </a:cxn>
                <a:cxn ang="0">
                  <a:pos x="110266" y="69036"/>
                </a:cxn>
                <a:cxn ang="0">
                  <a:pos x="162331" y="40269"/>
                </a:cxn>
                <a:cxn ang="0">
                  <a:pos x="206749" y="49952"/>
                </a:cxn>
                <a:cxn ang="0">
                  <a:pos x="255520" y="10722"/>
                </a:cxn>
                <a:cxn ang="0">
                  <a:pos x="325536" y="3973"/>
                </a:cxn>
                <a:cxn ang="0">
                  <a:pos x="383796" y="0"/>
                </a:cxn>
                <a:cxn ang="0">
                  <a:pos x="552148" y="126856"/>
                </a:cxn>
                <a:cxn ang="0">
                  <a:pos x="553113" y="345493"/>
                </a:cxn>
                <a:cxn ang="0">
                  <a:pos x="448426" y="450180"/>
                </a:cxn>
                <a:cxn ang="0">
                  <a:pos x="253063" y="450180"/>
                </a:cxn>
                <a:cxn ang="0">
                  <a:pos x="101725" y="351961"/>
                </a:cxn>
                <a:cxn ang="0">
                  <a:pos x="99605" y="338178"/>
                </a:cxn>
                <a:cxn ang="0">
                  <a:pos x="59316" y="315913"/>
                </a:cxn>
                <a:cxn ang="0">
                  <a:pos x="67798" y="308490"/>
                </a:cxn>
                <a:cxn ang="0">
                  <a:pos x="35923" y="288122"/>
                </a:cxn>
                <a:cxn ang="0">
                  <a:pos x="0" y="247158"/>
                </a:cxn>
                <a:cxn ang="0">
                  <a:pos x="8173" y="193712"/>
                </a:cxn>
                <a:cxn ang="0">
                  <a:pos x="37393" y="167640"/>
                </a:cxn>
                <a:cxn ang="0">
                  <a:pos x="51176" y="124169"/>
                </a:cxn>
                <a:cxn ang="0">
                  <a:pos x="110550" y="128411"/>
                </a:cxn>
                <a:cxn ang="0">
                  <a:pos x="125394" y="117808"/>
                </a:cxn>
                <a:cxn ang="0">
                  <a:pos x="109608" y="106817"/>
                </a:cxn>
              </a:cxnLst>
              <a:rect l="txL" t="txT" r="txR" b="txB"/>
              <a:pathLst>
                <a:path w="2790034" h="2270816">
                  <a:moveTo>
                    <a:pt x="552889" y="538812"/>
                  </a:moveTo>
                  <a:cubicBezTo>
                    <a:pt x="553996" y="475286"/>
                    <a:pt x="555102" y="411761"/>
                    <a:pt x="556209" y="348235"/>
                  </a:cubicBezTo>
                  <a:lnTo>
                    <a:pt x="818835" y="203127"/>
                  </a:lnTo>
                  <a:lnTo>
                    <a:pt x="1042890" y="251970"/>
                  </a:lnTo>
                  <a:lnTo>
                    <a:pt x="1288903" y="54087"/>
                  </a:lnTo>
                  <a:lnTo>
                    <a:pt x="1642081" y="20043"/>
                  </a:lnTo>
                  <a:lnTo>
                    <a:pt x="1935958" y="0"/>
                  </a:lnTo>
                  <a:lnTo>
                    <a:pt x="2785167" y="639890"/>
                  </a:lnTo>
                  <a:cubicBezTo>
                    <a:pt x="2786789" y="1000378"/>
                    <a:pt x="2788412" y="1382259"/>
                    <a:pt x="2790034" y="1742747"/>
                  </a:cubicBezTo>
                  <a:cubicBezTo>
                    <a:pt x="2790034" y="2034391"/>
                    <a:pt x="2553609" y="2270816"/>
                    <a:pt x="2261965" y="2270816"/>
                  </a:cubicBezTo>
                  <a:lnTo>
                    <a:pt x="1276508" y="2270816"/>
                  </a:lnTo>
                  <a:lnTo>
                    <a:pt x="513127" y="1775373"/>
                  </a:lnTo>
                  <a:lnTo>
                    <a:pt x="502430" y="1705848"/>
                  </a:lnTo>
                  <a:lnTo>
                    <a:pt x="299202" y="1593538"/>
                  </a:lnTo>
                  <a:lnTo>
                    <a:pt x="341987" y="1556098"/>
                  </a:lnTo>
                  <a:lnTo>
                    <a:pt x="181204" y="1453355"/>
                  </a:lnTo>
                  <a:lnTo>
                    <a:pt x="0" y="1246725"/>
                  </a:lnTo>
                  <a:lnTo>
                    <a:pt x="41229" y="977129"/>
                  </a:lnTo>
                  <a:lnTo>
                    <a:pt x="188618" y="845614"/>
                  </a:lnTo>
                  <a:lnTo>
                    <a:pt x="258144" y="626338"/>
                  </a:lnTo>
                  <a:lnTo>
                    <a:pt x="557639" y="647733"/>
                  </a:lnTo>
                  <a:lnTo>
                    <a:pt x="632514" y="594250"/>
                  </a:lnTo>
                  <a:lnTo>
                    <a:pt x="552889" y="538812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501" name="圆角矩形 57"/>
            <p:cNvSpPr/>
            <p:nvPr/>
          </p:nvSpPr>
          <p:spPr>
            <a:xfrm rot="1784053">
              <a:off x="177612" y="529601"/>
              <a:ext cx="713102" cy="687238"/>
            </a:xfrm>
            <a:custGeom>
              <a:avLst/>
              <a:gdLst>
                <a:gd name="txL" fmla="*/ 0 w 1018406"/>
                <a:gd name="txT" fmla="*/ 0 h 981469"/>
                <a:gd name="txR" fmla="*/ 1018406 w 1018406"/>
                <a:gd name="txB" fmla="*/ 981469 h 981469"/>
              </a:gdLst>
              <a:ahLst/>
              <a:cxnLst>
                <a:cxn ang="0">
                  <a:pos x="377656" y="286018"/>
                </a:cxn>
                <a:cxn ang="0">
                  <a:pos x="393397" y="282841"/>
                </a:cxn>
                <a:cxn ang="0">
                  <a:pos x="433837" y="323281"/>
                </a:cxn>
                <a:cxn ang="0">
                  <a:pos x="433837" y="462149"/>
                </a:cxn>
                <a:cxn ang="0">
                  <a:pos x="468092" y="442583"/>
                </a:cxn>
                <a:cxn ang="0">
                  <a:pos x="468092" y="484607"/>
                </a:cxn>
                <a:cxn ang="0">
                  <a:pos x="433837" y="504172"/>
                </a:cxn>
                <a:cxn ang="0">
                  <a:pos x="433836" y="646798"/>
                </a:cxn>
                <a:cxn ang="0">
                  <a:pos x="393397" y="687238"/>
                </a:cxn>
                <a:cxn ang="0">
                  <a:pos x="393397" y="687237"/>
                </a:cxn>
                <a:cxn ang="0">
                  <a:pos x="352958" y="646797"/>
                </a:cxn>
                <a:cxn ang="0">
                  <a:pos x="352957" y="323281"/>
                </a:cxn>
                <a:cxn ang="0">
                  <a:pos x="377656" y="286018"/>
                </a:cxn>
                <a:cxn ang="0">
                  <a:pos x="243385" y="351159"/>
                </a:cxn>
                <a:cxn ang="0">
                  <a:pos x="259126" y="347981"/>
                </a:cxn>
                <a:cxn ang="0">
                  <a:pos x="299566" y="388421"/>
                </a:cxn>
                <a:cxn ang="0">
                  <a:pos x="299565" y="538842"/>
                </a:cxn>
                <a:cxn ang="0">
                  <a:pos x="337278" y="517302"/>
                </a:cxn>
                <a:cxn ang="0">
                  <a:pos x="337278" y="559325"/>
                </a:cxn>
                <a:cxn ang="0">
                  <a:pos x="299565" y="580865"/>
                </a:cxn>
                <a:cxn ang="0">
                  <a:pos x="299565" y="623862"/>
                </a:cxn>
                <a:cxn ang="0">
                  <a:pos x="259125" y="664303"/>
                </a:cxn>
                <a:cxn ang="0">
                  <a:pos x="259126" y="664302"/>
                </a:cxn>
                <a:cxn ang="0">
                  <a:pos x="218686" y="623862"/>
                </a:cxn>
                <a:cxn ang="0">
                  <a:pos x="218686" y="388421"/>
                </a:cxn>
                <a:cxn ang="0">
                  <a:pos x="243385" y="351159"/>
                </a:cxn>
                <a:cxn ang="0">
                  <a:pos x="260341" y="27541"/>
                </a:cxn>
                <a:cxn ang="0">
                  <a:pos x="545358" y="105330"/>
                </a:cxn>
                <a:cxn ang="0">
                  <a:pos x="547418" y="109962"/>
                </a:cxn>
                <a:cxn ang="0">
                  <a:pos x="693430" y="184051"/>
                </a:cxn>
                <a:cxn ang="0">
                  <a:pos x="637867" y="387634"/>
                </a:cxn>
                <a:cxn ang="0">
                  <a:pos x="564652" y="429453"/>
                </a:cxn>
                <a:cxn ang="0">
                  <a:pos x="564651" y="545388"/>
                </a:cxn>
                <a:cxn ang="0">
                  <a:pos x="524211" y="585828"/>
                </a:cxn>
                <a:cxn ang="0">
                  <a:pos x="524212" y="585827"/>
                </a:cxn>
                <a:cxn ang="0">
                  <a:pos x="483771" y="545387"/>
                </a:cxn>
                <a:cxn ang="0">
                  <a:pos x="483771" y="368402"/>
                </a:cxn>
                <a:cxn ang="0">
                  <a:pos x="508470" y="331140"/>
                </a:cxn>
                <a:cxn ang="0">
                  <a:pos x="524212" y="327962"/>
                </a:cxn>
                <a:cxn ang="0">
                  <a:pos x="564652" y="368402"/>
                </a:cxn>
                <a:cxn ang="0">
                  <a:pos x="564652" y="384496"/>
                </a:cxn>
                <a:cxn ang="0">
                  <a:pos x="599450" y="229949"/>
                </a:cxn>
                <a:cxn ang="0">
                  <a:pos x="482532" y="170621"/>
                </a:cxn>
                <a:cxn ang="0">
                  <a:pos x="480883" y="166913"/>
                </a:cxn>
                <a:cxn ang="0">
                  <a:pos x="252657" y="104624"/>
                </a:cxn>
                <a:cxn ang="0">
                  <a:pos x="169217" y="257334"/>
                </a:cxn>
                <a:cxn ang="0">
                  <a:pos x="101146" y="266882"/>
                </a:cxn>
                <a:cxn ang="0">
                  <a:pos x="65552" y="397296"/>
                </a:cxn>
                <a:cxn ang="0">
                  <a:pos x="71140" y="403691"/>
                </a:cxn>
                <a:cxn ang="0">
                  <a:pos x="59924" y="538116"/>
                </a:cxn>
                <a:cxn ang="0">
                  <a:pos x="203006" y="589209"/>
                </a:cxn>
                <a:cxn ang="0">
                  <a:pos x="203006" y="633461"/>
                </a:cxn>
                <a:cxn ang="0">
                  <a:pos x="19649" y="568903"/>
                </a:cxn>
                <a:cxn ang="0">
                  <a:pos x="33655" y="401028"/>
                </a:cxn>
                <a:cxn ang="0">
                  <a:pos x="26677" y="393042"/>
                </a:cxn>
                <a:cxn ang="0">
                  <a:pos x="71128" y="230175"/>
                </a:cxn>
                <a:cxn ang="0">
                  <a:pos x="156137" y="218252"/>
                </a:cxn>
                <a:cxn ang="0">
                  <a:pos x="260341" y="27541"/>
                </a:cxn>
              </a:cxnLst>
              <a:rect l="txL" t="txT" r="txR" b="txB"/>
              <a:pathLst>
                <a:path w="1018406" h="981469">
                  <a:moveTo>
                    <a:pt x="539344" y="408473"/>
                  </a:moveTo>
                  <a:cubicBezTo>
                    <a:pt x="546254" y="405551"/>
                    <a:pt x="553850" y="403935"/>
                    <a:pt x="561824" y="403935"/>
                  </a:cubicBezTo>
                  <a:cubicBezTo>
                    <a:pt x="593721" y="403935"/>
                    <a:pt x="619579" y="429792"/>
                    <a:pt x="619578" y="461689"/>
                  </a:cubicBezTo>
                  <a:lnTo>
                    <a:pt x="619578" y="660011"/>
                  </a:lnTo>
                  <a:lnTo>
                    <a:pt x="668498" y="632069"/>
                  </a:lnTo>
                  <a:lnTo>
                    <a:pt x="668498" y="692084"/>
                  </a:lnTo>
                  <a:lnTo>
                    <a:pt x="619578" y="720026"/>
                  </a:lnTo>
                  <a:cubicBezTo>
                    <a:pt x="619577" y="787922"/>
                    <a:pt x="619577" y="855819"/>
                    <a:pt x="619577" y="923715"/>
                  </a:cubicBezTo>
                  <a:cubicBezTo>
                    <a:pt x="619577" y="955612"/>
                    <a:pt x="593721" y="981469"/>
                    <a:pt x="561824" y="981469"/>
                  </a:cubicBezTo>
                  <a:lnTo>
                    <a:pt x="561824" y="981468"/>
                  </a:lnTo>
                  <a:cubicBezTo>
                    <a:pt x="529927" y="981468"/>
                    <a:pt x="504070" y="955611"/>
                    <a:pt x="504071" y="923714"/>
                  </a:cubicBezTo>
                  <a:lnTo>
                    <a:pt x="504070" y="461689"/>
                  </a:lnTo>
                  <a:cubicBezTo>
                    <a:pt x="504070" y="437766"/>
                    <a:pt x="518615" y="417241"/>
                    <a:pt x="539344" y="408473"/>
                  </a:cubicBezTo>
                  <a:close/>
                  <a:moveTo>
                    <a:pt x="347586" y="501503"/>
                  </a:moveTo>
                  <a:cubicBezTo>
                    <a:pt x="354496" y="498580"/>
                    <a:pt x="362093" y="496964"/>
                    <a:pt x="370067" y="496964"/>
                  </a:cubicBezTo>
                  <a:cubicBezTo>
                    <a:pt x="401964" y="496964"/>
                    <a:pt x="427821" y="522821"/>
                    <a:pt x="427821" y="554718"/>
                  </a:cubicBezTo>
                  <a:lnTo>
                    <a:pt x="427820" y="769539"/>
                  </a:lnTo>
                  <a:lnTo>
                    <a:pt x="481679" y="738777"/>
                  </a:lnTo>
                  <a:lnTo>
                    <a:pt x="481679" y="798792"/>
                  </a:lnTo>
                  <a:lnTo>
                    <a:pt x="427820" y="829554"/>
                  </a:lnTo>
                  <a:cubicBezTo>
                    <a:pt x="427820" y="850023"/>
                    <a:pt x="427820" y="870491"/>
                    <a:pt x="427820" y="890960"/>
                  </a:cubicBezTo>
                  <a:cubicBezTo>
                    <a:pt x="427820" y="922857"/>
                    <a:pt x="401963" y="948714"/>
                    <a:pt x="370066" y="948714"/>
                  </a:cubicBezTo>
                  <a:lnTo>
                    <a:pt x="370067" y="948713"/>
                  </a:lnTo>
                  <a:cubicBezTo>
                    <a:pt x="338170" y="948713"/>
                    <a:pt x="312313" y="922856"/>
                    <a:pt x="312313" y="890959"/>
                  </a:cubicBezTo>
                  <a:lnTo>
                    <a:pt x="312313" y="554718"/>
                  </a:lnTo>
                  <a:cubicBezTo>
                    <a:pt x="312313" y="530795"/>
                    <a:pt x="326858" y="510270"/>
                    <a:pt x="347586" y="501503"/>
                  </a:cubicBezTo>
                  <a:close/>
                  <a:moveTo>
                    <a:pt x="371802" y="39332"/>
                  </a:moveTo>
                  <a:cubicBezTo>
                    <a:pt x="514881" y="-42392"/>
                    <a:pt x="697121" y="7347"/>
                    <a:pt x="778845" y="150425"/>
                  </a:cubicBezTo>
                  <a:cubicBezTo>
                    <a:pt x="780041" y="152520"/>
                    <a:pt x="781210" y="154623"/>
                    <a:pt x="781787" y="157040"/>
                  </a:cubicBezTo>
                  <a:cubicBezTo>
                    <a:pt x="863618" y="147642"/>
                    <a:pt x="946858" y="186773"/>
                    <a:pt x="990312" y="262850"/>
                  </a:cubicBezTo>
                  <a:cubicBezTo>
                    <a:pt x="1048686" y="365049"/>
                    <a:pt x="1013158" y="495220"/>
                    <a:pt x="910960" y="553594"/>
                  </a:cubicBezTo>
                  <a:lnTo>
                    <a:pt x="806399" y="613317"/>
                  </a:lnTo>
                  <a:cubicBezTo>
                    <a:pt x="806398" y="668508"/>
                    <a:pt x="806398" y="723698"/>
                    <a:pt x="806398" y="778888"/>
                  </a:cubicBezTo>
                  <a:cubicBezTo>
                    <a:pt x="806398" y="810785"/>
                    <a:pt x="780541" y="836642"/>
                    <a:pt x="748644" y="836642"/>
                  </a:cubicBezTo>
                  <a:lnTo>
                    <a:pt x="748645" y="836641"/>
                  </a:lnTo>
                  <a:cubicBezTo>
                    <a:pt x="716748" y="836641"/>
                    <a:pt x="690891" y="810784"/>
                    <a:pt x="690891" y="778887"/>
                  </a:cubicBezTo>
                  <a:lnTo>
                    <a:pt x="690891" y="526128"/>
                  </a:lnTo>
                  <a:cubicBezTo>
                    <a:pt x="690891" y="502205"/>
                    <a:pt x="705435" y="481680"/>
                    <a:pt x="726164" y="472913"/>
                  </a:cubicBezTo>
                  <a:cubicBezTo>
                    <a:pt x="733074" y="469990"/>
                    <a:pt x="740671" y="468374"/>
                    <a:pt x="748645" y="468374"/>
                  </a:cubicBezTo>
                  <a:cubicBezTo>
                    <a:pt x="780542" y="468374"/>
                    <a:pt x="806399" y="494231"/>
                    <a:pt x="806399" y="526128"/>
                  </a:cubicBezTo>
                  <a:lnTo>
                    <a:pt x="806399" y="549112"/>
                  </a:lnTo>
                  <a:cubicBezTo>
                    <a:pt x="877800" y="500884"/>
                    <a:pt x="899772" y="404862"/>
                    <a:pt x="856096" y="328398"/>
                  </a:cubicBezTo>
                  <a:cubicBezTo>
                    <a:pt x="821300" y="267478"/>
                    <a:pt x="754647" y="236145"/>
                    <a:pt x="689121" y="243670"/>
                  </a:cubicBezTo>
                  <a:cubicBezTo>
                    <a:pt x="688660" y="241736"/>
                    <a:pt x="687724" y="240051"/>
                    <a:pt x="686766" y="238374"/>
                  </a:cubicBezTo>
                  <a:cubicBezTo>
                    <a:pt x="621326" y="123804"/>
                    <a:pt x="475397" y="83977"/>
                    <a:pt x="360828" y="149417"/>
                  </a:cubicBezTo>
                  <a:cubicBezTo>
                    <a:pt x="280358" y="195380"/>
                    <a:pt x="236760" y="281049"/>
                    <a:pt x="241665" y="367508"/>
                  </a:cubicBezTo>
                  <a:cubicBezTo>
                    <a:pt x="209878" y="359290"/>
                    <a:pt x="175188" y="363587"/>
                    <a:pt x="144450" y="381144"/>
                  </a:cubicBezTo>
                  <a:cubicBezTo>
                    <a:pt x="78981" y="418539"/>
                    <a:pt x="56223" y="501924"/>
                    <a:pt x="93617" y="567393"/>
                  </a:cubicBezTo>
                  <a:lnTo>
                    <a:pt x="101597" y="576526"/>
                  </a:lnTo>
                  <a:cubicBezTo>
                    <a:pt x="58159" y="629349"/>
                    <a:pt x="49624" y="705553"/>
                    <a:pt x="85580" y="768503"/>
                  </a:cubicBezTo>
                  <a:cubicBezTo>
                    <a:pt x="127248" y="841454"/>
                    <a:pt x="214604" y="871981"/>
                    <a:pt x="289920" y="841470"/>
                  </a:cubicBezTo>
                  <a:lnTo>
                    <a:pt x="289920" y="904668"/>
                  </a:lnTo>
                  <a:cubicBezTo>
                    <a:pt x="193469" y="943164"/>
                    <a:pt x="81115" y="905351"/>
                    <a:pt x="28062" y="812470"/>
                  </a:cubicBezTo>
                  <a:cubicBezTo>
                    <a:pt x="-16840" y="733856"/>
                    <a:pt x="-6181" y="638689"/>
                    <a:pt x="48064" y="572723"/>
                  </a:cubicBezTo>
                  <a:lnTo>
                    <a:pt x="38099" y="561317"/>
                  </a:lnTo>
                  <a:cubicBezTo>
                    <a:pt x="-8600" y="479558"/>
                    <a:pt x="19821" y="375421"/>
                    <a:pt x="101580" y="328721"/>
                  </a:cubicBezTo>
                  <a:cubicBezTo>
                    <a:pt x="139967" y="306795"/>
                    <a:pt x="183290" y="301429"/>
                    <a:pt x="222985" y="311694"/>
                  </a:cubicBezTo>
                  <a:cubicBezTo>
                    <a:pt x="216862" y="203719"/>
                    <a:pt x="271309" y="96732"/>
                    <a:pt x="371802" y="39332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502" name="圆角矩形 68"/>
            <p:cNvSpPr/>
            <p:nvPr/>
          </p:nvSpPr>
          <p:spPr>
            <a:xfrm flipH="1">
              <a:off x="365384" y="346732"/>
              <a:ext cx="893505" cy="654371"/>
            </a:xfrm>
            <a:custGeom>
              <a:avLst/>
              <a:gdLst>
                <a:gd name="txL" fmla="*/ 0 w 2004545"/>
                <a:gd name="txT" fmla="*/ 0 h 1468058"/>
                <a:gd name="txR" fmla="*/ 2004545 w 2004545"/>
                <a:gd name="txB" fmla="*/ 1468058 h 1468058"/>
              </a:gdLst>
              <a:ahLst/>
              <a:cxnLst>
                <a:cxn ang="0">
                  <a:pos x="174124" y="0"/>
                </a:cxn>
                <a:cxn ang="0">
                  <a:pos x="52237" y="121886"/>
                </a:cxn>
                <a:cxn ang="0">
                  <a:pos x="52534" y="124829"/>
                </a:cxn>
                <a:cxn ang="0">
                  <a:pos x="0" y="204617"/>
                </a:cxn>
                <a:cxn ang="0">
                  <a:pos x="87062" y="291679"/>
                </a:cxn>
                <a:cxn ang="0">
                  <a:pos x="158238" y="291679"/>
                </a:cxn>
                <a:cxn ang="0">
                  <a:pos x="142214" y="246696"/>
                </a:cxn>
                <a:cxn ang="0">
                  <a:pos x="186018" y="180164"/>
                </a:cxn>
                <a:cxn ang="0">
                  <a:pos x="185771" y="177710"/>
                </a:cxn>
                <a:cxn ang="0">
                  <a:pos x="287406" y="76076"/>
                </a:cxn>
                <a:cxn ang="0">
                  <a:pos x="377444" y="131498"/>
                </a:cxn>
                <a:cxn ang="0">
                  <a:pos x="397934" y="119224"/>
                </a:cxn>
                <a:cxn ang="0">
                  <a:pos x="398271" y="117555"/>
                </a:cxn>
                <a:cxn ang="0">
                  <a:pos x="328621" y="47906"/>
                </a:cxn>
                <a:cxn ang="0">
                  <a:pos x="282103" y="66466"/>
                </a:cxn>
                <a:cxn ang="0">
                  <a:pos x="174124" y="0"/>
                </a:cxn>
              </a:cxnLst>
              <a:rect l="txL" t="txT" r="txR" b="txB"/>
              <a:pathLst>
                <a:path w="2004545" h="1468058">
                  <a:moveTo>
                    <a:pt x="876386" y="0"/>
                  </a:moveTo>
                  <a:cubicBezTo>
                    <a:pt x="537576" y="0"/>
                    <a:pt x="262915" y="274661"/>
                    <a:pt x="262915" y="613471"/>
                  </a:cubicBezTo>
                  <a:cubicBezTo>
                    <a:pt x="262915" y="618431"/>
                    <a:pt x="262973" y="623380"/>
                    <a:pt x="264408" y="628280"/>
                  </a:cubicBezTo>
                  <a:cubicBezTo>
                    <a:pt x="108715" y="694956"/>
                    <a:pt x="0" y="849713"/>
                    <a:pt x="0" y="1029866"/>
                  </a:cubicBezTo>
                  <a:cubicBezTo>
                    <a:pt x="0" y="1271872"/>
                    <a:pt x="196187" y="1468058"/>
                    <a:pt x="438192" y="1468058"/>
                  </a:cubicBezTo>
                  <a:lnTo>
                    <a:pt x="796429" y="1468058"/>
                  </a:lnTo>
                  <a:cubicBezTo>
                    <a:pt x="745471" y="1406661"/>
                    <a:pt x="715778" y="1327623"/>
                    <a:pt x="715778" y="1241651"/>
                  </a:cubicBezTo>
                  <a:cubicBezTo>
                    <a:pt x="715778" y="1091431"/>
                    <a:pt x="806429" y="962387"/>
                    <a:pt x="936254" y="906790"/>
                  </a:cubicBezTo>
                  <a:cubicBezTo>
                    <a:pt x="935057" y="902704"/>
                    <a:pt x="935009" y="898577"/>
                    <a:pt x="935009" y="894441"/>
                  </a:cubicBezTo>
                  <a:cubicBezTo>
                    <a:pt x="935009" y="611925"/>
                    <a:pt x="1164034" y="382900"/>
                    <a:pt x="1446550" y="382900"/>
                  </a:cubicBezTo>
                  <a:cubicBezTo>
                    <a:pt x="1644979" y="382900"/>
                    <a:pt x="1817019" y="495883"/>
                    <a:pt x="1899722" y="661846"/>
                  </a:cubicBezTo>
                  <a:cubicBezTo>
                    <a:pt x="1928593" y="633739"/>
                    <a:pt x="1963605" y="612264"/>
                    <a:pt x="2002850" y="600068"/>
                  </a:cubicBezTo>
                  <a:lnTo>
                    <a:pt x="2004545" y="591672"/>
                  </a:lnTo>
                  <a:cubicBezTo>
                    <a:pt x="2004545" y="398067"/>
                    <a:pt x="1847598" y="241118"/>
                    <a:pt x="1653991" y="241118"/>
                  </a:cubicBezTo>
                  <a:cubicBezTo>
                    <a:pt x="1563090" y="241118"/>
                    <a:pt x="1480267" y="275719"/>
                    <a:pt x="1419858" y="334529"/>
                  </a:cubicBezTo>
                  <a:cubicBezTo>
                    <a:pt x="1320676" y="135496"/>
                    <a:pt x="1114354" y="0"/>
                    <a:pt x="876386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537" name="组合 23"/>
          <p:cNvGrpSpPr/>
          <p:nvPr/>
        </p:nvGrpSpPr>
        <p:grpSpPr>
          <a:xfrm>
            <a:off x="4134300" y="2235650"/>
            <a:ext cx="904875" cy="904875"/>
            <a:chOff x="0" y="0"/>
            <a:chExt cx="1407945" cy="1407810"/>
          </a:xfrm>
        </p:grpSpPr>
        <p:sp>
          <p:nvSpPr>
            <p:cNvPr id="19496" name="圆角矩形 24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97" name="圆角矩形 12"/>
            <p:cNvSpPr/>
            <p:nvPr/>
          </p:nvSpPr>
          <p:spPr>
            <a:xfrm>
              <a:off x="323456" y="331933"/>
              <a:ext cx="1084489" cy="1075877"/>
            </a:xfrm>
            <a:custGeom>
              <a:avLst/>
              <a:gdLst>
                <a:gd name="txL" fmla="*/ 0 w 622695"/>
                <a:gd name="txT" fmla="*/ 0 h 617749"/>
                <a:gd name="txR" fmla="*/ 622695 w 622695"/>
                <a:gd name="txB" fmla="*/ 617749 h 617749"/>
              </a:gdLst>
              <a:ahLst/>
              <a:cxnLst>
                <a:cxn ang="0">
                  <a:pos x="1303804" y="273471"/>
                </a:cxn>
                <a:cxn ang="0">
                  <a:pos x="1313101" y="167269"/>
                </a:cxn>
                <a:cxn ang="0">
                  <a:pos x="1372542" y="0"/>
                </a:cxn>
                <a:cxn ang="0">
                  <a:pos x="1886796" y="419421"/>
                </a:cxn>
                <a:cxn ang="0">
                  <a:pos x="1888515" y="1465106"/>
                </a:cxn>
                <a:cxn ang="0">
                  <a:pos x="1479867" y="1873757"/>
                </a:cxn>
                <a:cxn ang="0">
                  <a:pos x="904134" y="1872365"/>
                </a:cxn>
                <a:cxn ang="0">
                  <a:pos x="28635" y="992806"/>
                </a:cxn>
                <a:cxn ang="0">
                  <a:pos x="145706" y="764643"/>
                </a:cxn>
                <a:cxn ang="0">
                  <a:pos x="7358" y="513045"/>
                </a:cxn>
                <a:cxn ang="0">
                  <a:pos x="211328" y="177500"/>
                </a:cxn>
                <a:cxn ang="0">
                  <a:pos x="471217" y="205148"/>
                </a:cxn>
                <a:cxn ang="0">
                  <a:pos x="653694" y="148469"/>
                </a:cxn>
                <a:cxn ang="0">
                  <a:pos x="688880" y="126108"/>
                </a:cxn>
                <a:cxn ang="0">
                  <a:pos x="1303804" y="273471"/>
                </a:cxn>
              </a:cxnLst>
              <a:rect l="txL" t="txT" r="txR" b="txB"/>
              <a:pathLst>
                <a:path w="622695" h="617749">
                  <a:moveTo>
                    <a:pt x="429846" y="90159"/>
                  </a:moveTo>
                  <a:lnTo>
                    <a:pt x="432911" y="55146"/>
                  </a:lnTo>
                  <a:lnTo>
                    <a:pt x="452508" y="0"/>
                  </a:lnTo>
                  <a:lnTo>
                    <a:pt x="622050" y="138277"/>
                  </a:lnTo>
                  <a:cubicBezTo>
                    <a:pt x="621631" y="247116"/>
                    <a:pt x="623036" y="374184"/>
                    <a:pt x="622617" y="483023"/>
                  </a:cubicBezTo>
                  <a:cubicBezTo>
                    <a:pt x="622617" y="557430"/>
                    <a:pt x="562298" y="617749"/>
                    <a:pt x="487891" y="617749"/>
                  </a:cubicBezTo>
                  <a:lnTo>
                    <a:pt x="298080" y="617290"/>
                  </a:lnTo>
                  <a:lnTo>
                    <a:pt x="9441" y="327313"/>
                  </a:lnTo>
                  <a:lnTo>
                    <a:pt x="48037" y="252091"/>
                  </a:lnTo>
                  <a:lnTo>
                    <a:pt x="2426" y="169143"/>
                  </a:lnTo>
                  <a:cubicBezTo>
                    <a:pt x="-12350" y="124880"/>
                    <a:pt x="44184" y="75437"/>
                    <a:pt x="69672" y="58519"/>
                  </a:cubicBezTo>
                  <a:cubicBezTo>
                    <a:pt x="95160" y="41601"/>
                    <a:pt x="130743" y="72875"/>
                    <a:pt x="155354" y="67634"/>
                  </a:cubicBezTo>
                  <a:lnTo>
                    <a:pt x="215514" y="48948"/>
                  </a:lnTo>
                  <a:lnTo>
                    <a:pt x="227114" y="41576"/>
                  </a:lnTo>
                  <a:lnTo>
                    <a:pt x="429846" y="90159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498" name="椭圆 30"/>
            <p:cNvSpPr/>
            <p:nvPr/>
          </p:nvSpPr>
          <p:spPr>
            <a:xfrm>
              <a:off x="165766" y="194339"/>
              <a:ext cx="1076278" cy="1076278"/>
            </a:xfrm>
            <a:custGeom>
              <a:avLst/>
              <a:gdLst>
                <a:gd name="txL" fmla="*/ 0 w 944830"/>
                <a:gd name="txT" fmla="*/ 0 h 944830"/>
                <a:gd name="txR" fmla="*/ 944830 w 944830"/>
                <a:gd name="txB" fmla="*/ 944830 h 944830"/>
              </a:gdLst>
              <a:ahLst/>
              <a:cxnLst>
                <a:cxn ang="0">
                  <a:pos x="538139" y="0"/>
                </a:cxn>
                <a:cxn ang="0">
                  <a:pos x="736642" y="198501"/>
                </a:cxn>
                <a:cxn ang="0">
                  <a:pos x="861582" y="106142"/>
                </a:cxn>
                <a:cxn ang="0">
                  <a:pos x="994765" y="239325"/>
                </a:cxn>
                <a:cxn ang="0">
                  <a:pos x="902406" y="364267"/>
                </a:cxn>
                <a:cxn ang="0">
                  <a:pos x="1076278" y="538139"/>
                </a:cxn>
                <a:cxn ang="0">
                  <a:pos x="897154" y="717263"/>
                </a:cxn>
                <a:cxn ang="0">
                  <a:pos x="785478" y="652296"/>
                </a:cxn>
                <a:cxn ang="0">
                  <a:pos x="652295" y="785479"/>
                </a:cxn>
                <a:cxn ang="0">
                  <a:pos x="717263" y="897155"/>
                </a:cxn>
                <a:cxn ang="0">
                  <a:pos x="538139" y="1076278"/>
                </a:cxn>
                <a:cxn ang="0">
                  <a:pos x="359016" y="897155"/>
                </a:cxn>
                <a:cxn ang="0">
                  <a:pos x="423983" y="785479"/>
                </a:cxn>
                <a:cxn ang="0">
                  <a:pos x="290800" y="652296"/>
                </a:cxn>
                <a:cxn ang="0">
                  <a:pos x="179124" y="717263"/>
                </a:cxn>
                <a:cxn ang="0">
                  <a:pos x="0" y="538139"/>
                </a:cxn>
                <a:cxn ang="0">
                  <a:pos x="173872" y="364267"/>
                </a:cxn>
                <a:cxn ang="0">
                  <a:pos x="81512" y="239325"/>
                </a:cxn>
                <a:cxn ang="0">
                  <a:pos x="214695" y="106142"/>
                </a:cxn>
                <a:cxn ang="0">
                  <a:pos x="339636" y="198503"/>
                </a:cxn>
                <a:cxn ang="0">
                  <a:pos x="538139" y="0"/>
                </a:cxn>
              </a:cxnLst>
              <a:rect l="txL" t="txT" r="txR" b="txB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541" name="组合 27"/>
          <p:cNvGrpSpPr/>
          <p:nvPr/>
        </p:nvGrpSpPr>
        <p:grpSpPr>
          <a:xfrm>
            <a:off x="2954789" y="2232475"/>
            <a:ext cx="906462" cy="908050"/>
            <a:chOff x="0" y="0"/>
            <a:chExt cx="1410703" cy="1410703"/>
          </a:xfrm>
        </p:grpSpPr>
        <p:grpSp>
          <p:nvGrpSpPr>
            <p:cNvPr id="19488" name="组合 28"/>
            <p:cNvGrpSpPr/>
            <p:nvPr/>
          </p:nvGrpSpPr>
          <p:grpSpPr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94" name="圆角矩形 34"/>
              <p:cNvSpPr/>
              <p:nvPr/>
            </p:nvSpPr>
            <p:spPr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 w="25400">
                <a:noFill/>
              </a:ln>
            </p:spPr>
            <p:txBody>
              <a:bodyPr anchor="ctr"/>
              <a:lstStyle/>
              <a:p>
                <a:pPr algn="ctr" eaLnBrk="1" hangingPunct="1"/>
                <a:endParaRPr lang="zh-CN" altLang="zh-CN" sz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95" name="圆角矩形 3"/>
              <p:cNvSpPr/>
              <p:nvPr/>
            </p:nvSpPr>
            <p:spPr>
              <a:xfrm>
                <a:off x="282898" y="301393"/>
                <a:ext cx="1127805" cy="1109309"/>
              </a:xfrm>
              <a:custGeom>
                <a:avLst/>
                <a:gdLst>
                  <a:gd name="txL" fmla="*/ 0 w 2532980"/>
                  <a:gd name="txT" fmla="*/ 0 h 2491439"/>
                  <a:gd name="txR" fmla="*/ 2532980 w 2532980"/>
                  <a:gd name="txB" fmla="*/ 2491439 h 2491439"/>
                </a:gdLst>
                <a:ahLst/>
                <a:cxnLst>
                  <a:cxn ang="0">
                    <a:pos x="68191" y="33927"/>
                  </a:cxn>
                  <a:cxn ang="0">
                    <a:pos x="145299" y="4488"/>
                  </a:cxn>
                  <a:cxn ang="0">
                    <a:pos x="220504" y="0"/>
                  </a:cxn>
                  <a:cxn ang="0">
                    <a:pos x="299968" y="12991"/>
                  </a:cxn>
                  <a:cxn ang="0">
                    <a:pos x="501188" y="174834"/>
                  </a:cxn>
                  <a:cxn ang="0">
                    <a:pos x="502153" y="389230"/>
                  </a:cxn>
                  <a:cxn ang="0">
                    <a:pos x="397466" y="493918"/>
                  </a:cxn>
                  <a:cxn ang="0">
                    <a:pos x="278440" y="493918"/>
                  </a:cxn>
                  <a:cxn ang="0">
                    <a:pos x="49638" y="332920"/>
                  </a:cxn>
                  <a:cxn ang="0">
                    <a:pos x="64607" y="330125"/>
                  </a:cxn>
                  <a:cxn ang="0">
                    <a:pos x="24009" y="295763"/>
                  </a:cxn>
                  <a:cxn ang="0">
                    <a:pos x="0" y="132418"/>
                  </a:cxn>
                  <a:cxn ang="0">
                    <a:pos x="68191" y="33927"/>
                  </a:cxn>
                </a:cxnLst>
                <a:rect l="txL" t="txT" r="txR" b="txB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513111" y="6552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250384" y="1679326"/>
                    </a:lnTo>
                    <a:lnTo>
                      <a:pt x="325895" y="1665228"/>
                    </a:lnTo>
                    <a:lnTo>
                      <a:pt x="121105" y="1491900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19489" name="组合 29"/>
            <p:cNvGrpSpPr/>
            <p:nvPr/>
          </p:nvGrpSpPr>
          <p:grpSpPr>
            <a:xfrm>
              <a:off x="255350" y="255350"/>
              <a:ext cx="900002" cy="900002"/>
              <a:chOff x="0" y="0"/>
              <a:chExt cx="3528392" cy="3528392"/>
            </a:xfrm>
          </p:grpSpPr>
          <p:sp>
            <p:nvSpPr>
              <p:cNvPr id="19490" name="Freeform 5"/>
              <p:cNvSpPr/>
              <p:nvPr/>
            </p:nvSpPr>
            <p:spPr>
              <a:xfrm>
                <a:off x="0" y="0"/>
                <a:ext cx="3528392" cy="3528392"/>
              </a:xfrm>
              <a:custGeom>
                <a:avLst/>
                <a:gdLst>
                  <a:gd name="txL" fmla="*/ 0 w 3528392"/>
                  <a:gd name="txT" fmla="*/ 0 h 3528392"/>
                  <a:gd name="txR" fmla="*/ 3528392 w 3528392"/>
                  <a:gd name="txB" fmla="*/ 3528392 h 3528392"/>
                </a:gdLst>
                <a:ahLst/>
                <a:cxnLst>
                  <a:cxn ang="0">
                    <a:pos x="1944317" y="3348272"/>
                  </a:cxn>
                  <a:cxn ang="0">
                    <a:pos x="1584077" y="3348272"/>
                  </a:cxn>
                  <a:cxn ang="0">
                    <a:pos x="2306111" y="3088523"/>
                  </a:cxn>
                  <a:cxn ang="0">
                    <a:pos x="2306111" y="3448763"/>
                  </a:cxn>
                  <a:cxn ang="0">
                    <a:pos x="2306111" y="3088523"/>
                  </a:cxn>
                  <a:cxn ang="0">
                    <a:pos x="1402401" y="3268643"/>
                  </a:cxn>
                  <a:cxn ang="0">
                    <a:pos x="1042161" y="3268643"/>
                  </a:cxn>
                  <a:cxn ang="0">
                    <a:pos x="2848027" y="2808310"/>
                  </a:cxn>
                  <a:cxn ang="0">
                    <a:pos x="2848027" y="3168550"/>
                  </a:cxn>
                  <a:cxn ang="0">
                    <a:pos x="2848027" y="2808310"/>
                  </a:cxn>
                  <a:cxn ang="0">
                    <a:pos x="860486" y="2988430"/>
                  </a:cxn>
                  <a:cxn ang="0">
                    <a:pos x="500246" y="2988430"/>
                  </a:cxn>
                  <a:cxn ang="0">
                    <a:pos x="1933280" y="1530863"/>
                  </a:cxn>
                  <a:cxn ang="0">
                    <a:pos x="2124584" y="1638478"/>
                  </a:cxn>
                  <a:cxn ang="0">
                    <a:pos x="2219792" y="1889423"/>
                  </a:cxn>
                  <a:cxn ang="0">
                    <a:pos x="1878482" y="2097950"/>
                  </a:cxn>
                  <a:cxn ang="0">
                    <a:pos x="1721477" y="2353281"/>
                  </a:cxn>
                  <a:cxn ang="0">
                    <a:pos x="1628042" y="2080618"/>
                  </a:cxn>
                  <a:cxn ang="0">
                    <a:pos x="1291951" y="1882881"/>
                  </a:cxn>
                  <a:cxn ang="0">
                    <a:pos x="1382833" y="1636192"/>
                  </a:cxn>
                  <a:cxn ang="0">
                    <a:pos x="1933280" y="1530863"/>
                  </a:cxn>
                  <a:cxn ang="0">
                    <a:pos x="3528392" y="1764196"/>
                  </a:cxn>
                  <a:cxn ang="0">
                    <a:pos x="2854187" y="2664296"/>
                  </a:cxn>
                  <a:cxn ang="0">
                    <a:pos x="1879764" y="2645821"/>
                  </a:cxn>
                  <a:cxn ang="0">
                    <a:pos x="1953379" y="2119060"/>
                  </a:cxn>
                  <a:cxn ang="0">
                    <a:pos x="2273667" y="1937017"/>
                  </a:cxn>
                  <a:cxn ang="0">
                    <a:pos x="2752809" y="2011900"/>
                  </a:cxn>
                  <a:cxn ang="0">
                    <a:pos x="3052650" y="2360791"/>
                  </a:cxn>
                  <a:cxn ang="0">
                    <a:pos x="1764196" y="343136"/>
                  </a:cxn>
                  <a:cxn ang="0">
                    <a:pos x="458827" y="2325675"/>
                  </a:cxn>
                  <a:cxn ang="0">
                    <a:pos x="625771" y="2034661"/>
                  </a:cxn>
                  <a:cxn ang="0">
                    <a:pos x="1227604" y="1912008"/>
                  </a:cxn>
                  <a:cxn ang="0">
                    <a:pos x="1569848" y="2123746"/>
                  </a:cxn>
                  <a:cxn ang="0">
                    <a:pos x="1616341" y="2636305"/>
                  </a:cxn>
                  <a:cxn ang="0">
                    <a:pos x="688643" y="2664296"/>
                  </a:cxn>
                  <a:cxn ang="0">
                    <a:pos x="0" y="1764196"/>
                  </a:cxn>
                </a:cxnLst>
                <a:rect l="txL" t="txT" r="txR" b="txB"/>
                <a:pathLst>
                  <a:path w="3528392" h="3528392">
                    <a:moveTo>
                      <a:pt x="1764197" y="3168152"/>
                    </a:moveTo>
                    <a:cubicBezTo>
                      <a:pt x="1863675" y="3168152"/>
                      <a:pt x="1944317" y="3248794"/>
                      <a:pt x="1944317" y="3348272"/>
                    </a:cubicBezTo>
                    <a:cubicBezTo>
                      <a:pt x="1944317" y="3447750"/>
                      <a:pt x="1863675" y="3528392"/>
                      <a:pt x="1764197" y="3528392"/>
                    </a:cubicBezTo>
                    <a:cubicBezTo>
                      <a:pt x="1664719" y="3528392"/>
                      <a:pt x="1584077" y="3447750"/>
                      <a:pt x="1584077" y="3348272"/>
                    </a:cubicBezTo>
                    <a:cubicBezTo>
                      <a:pt x="1584077" y="3248794"/>
                      <a:pt x="1664719" y="3168152"/>
                      <a:pt x="1764197" y="3168152"/>
                    </a:cubicBezTo>
                    <a:close/>
                    <a:moveTo>
                      <a:pt x="2306111" y="3088523"/>
                    </a:moveTo>
                    <a:cubicBezTo>
                      <a:pt x="2405589" y="3088523"/>
                      <a:pt x="2486231" y="3169165"/>
                      <a:pt x="2486231" y="3268643"/>
                    </a:cubicBezTo>
                    <a:cubicBezTo>
                      <a:pt x="2486231" y="3368121"/>
                      <a:pt x="2405589" y="3448763"/>
                      <a:pt x="2306111" y="3448763"/>
                    </a:cubicBezTo>
                    <a:cubicBezTo>
                      <a:pt x="2206633" y="3448763"/>
                      <a:pt x="2125991" y="3368121"/>
                      <a:pt x="2125991" y="3268643"/>
                    </a:cubicBezTo>
                    <a:cubicBezTo>
                      <a:pt x="2125991" y="3169165"/>
                      <a:pt x="2206633" y="3088523"/>
                      <a:pt x="2306111" y="3088523"/>
                    </a:cubicBezTo>
                    <a:close/>
                    <a:moveTo>
                      <a:pt x="1222281" y="3088523"/>
                    </a:moveTo>
                    <a:cubicBezTo>
                      <a:pt x="1321759" y="3088523"/>
                      <a:pt x="1402401" y="3169165"/>
                      <a:pt x="1402401" y="3268643"/>
                    </a:cubicBezTo>
                    <a:cubicBezTo>
                      <a:pt x="1402401" y="3368121"/>
                      <a:pt x="1321759" y="3448763"/>
                      <a:pt x="1222281" y="3448763"/>
                    </a:cubicBezTo>
                    <a:cubicBezTo>
                      <a:pt x="1122803" y="3448763"/>
                      <a:pt x="1042161" y="3368121"/>
                      <a:pt x="1042161" y="3268643"/>
                    </a:cubicBezTo>
                    <a:cubicBezTo>
                      <a:pt x="1042161" y="3169165"/>
                      <a:pt x="1122803" y="3088523"/>
                      <a:pt x="1222281" y="3088523"/>
                    </a:cubicBezTo>
                    <a:close/>
                    <a:moveTo>
                      <a:pt x="2848027" y="2808310"/>
                    </a:moveTo>
                    <a:cubicBezTo>
                      <a:pt x="2947505" y="2808310"/>
                      <a:pt x="3028147" y="2888952"/>
                      <a:pt x="3028147" y="2988430"/>
                    </a:cubicBezTo>
                    <a:cubicBezTo>
                      <a:pt x="3028147" y="3087908"/>
                      <a:pt x="2947505" y="3168550"/>
                      <a:pt x="2848027" y="3168550"/>
                    </a:cubicBezTo>
                    <a:cubicBezTo>
                      <a:pt x="2748549" y="3168550"/>
                      <a:pt x="2667907" y="3087908"/>
                      <a:pt x="2667907" y="2988430"/>
                    </a:cubicBezTo>
                    <a:cubicBezTo>
                      <a:pt x="2667907" y="2888952"/>
                      <a:pt x="2748549" y="2808310"/>
                      <a:pt x="2848027" y="2808310"/>
                    </a:cubicBezTo>
                    <a:close/>
                    <a:moveTo>
                      <a:pt x="680366" y="2808310"/>
                    </a:moveTo>
                    <a:cubicBezTo>
                      <a:pt x="779844" y="2808310"/>
                      <a:pt x="860486" y="2888952"/>
                      <a:pt x="860486" y="2988430"/>
                    </a:cubicBezTo>
                    <a:cubicBezTo>
                      <a:pt x="860486" y="3087908"/>
                      <a:pt x="779844" y="3168550"/>
                      <a:pt x="680366" y="3168550"/>
                    </a:cubicBezTo>
                    <a:cubicBezTo>
                      <a:pt x="580888" y="3168550"/>
                      <a:pt x="500246" y="3087908"/>
                      <a:pt x="500246" y="2988430"/>
                    </a:cubicBezTo>
                    <a:cubicBezTo>
                      <a:pt x="500246" y="2888952"/>
                      <a:pt x="580888" y="2808310"/>
                      <a:pt x="680366" y="2808310"/>
                    </a:cubicBezTo>
                    <a:close/>
                    <a:moveTo>
                      <a:pt x="1933280" y="1530863"/>
                    </a:moveTo>
                    <a:cubicBezTo>
                      <a:pt x="1933283" y="1530934"/>
                      <a:pt x="1934674" y="1568342"/>
                      <a:pt x="2041765" y="1607037"/>
                    </a:cubicBezTo>
                    <a:cubicBezTo>
                      <a:pt x="2041824" y="1607056"/>
                      <a:pt x="2079385" y="1618930"/>
                      <a:pt x="2124584" y="1638478"/>
                    </a:cubicBezTo>
                    <a:cubicBezTo>
                      <a:pt x="2123612" y="1668724"/>
                      <a:pt x="2123924" y="1682833"/>
                      <a:pt x="2152189" y="1730974"/>
                    </a:cubicBezTo>
                    <a:cubicBezTo>
                      <a:pt x="2160358" y="1788157"/>
                      <a:pt x="2168527" y="1816563"/>
                      <a:pt x="2219792" y="1889423"/>
                    </a:cubicBezTo>
                    <a:cubicBezTo>
                      <a:pt x="2216989" y="1899436"/>
                      <a:pt x="2200563" y="1930473"/>
                      <a:pt x="2112241" y="1962387"/>
                    </a:cubicBezTo>
                    <a:cubicBezTo>
                      <a:pt x="2112160" y="1962413"/>
                      <a:pt x="1912054" y="2025664"/>
                      <a:pt x="1878482" y="2097950"/>
                    </a:cubicBezTo>
                    <a:cubicBezTo>
                      <a:pt x="1878446" y="2098031"/>
                      <a:pt x="1828865" y="2210606"/>
                      <a:pt x="1804925" y="2351957"/>
                    </a:cubicBezTo>
                    <a:cubicBezTo>
                      <a:pt x="1777821" y="2353788"/>
                      <a:pt x="1749966" y="2353916"/>
                      <a:pt x="1721477" y="2353281"/>
                    </a:cubicBezTo>
                    <a:cubicBezTo>
                      <a:pt x="1721446" y="2353280"/>
                      <a:pt x="1715416" y="2352980"/>
                      <a:pt x="1704479" y="2352222"/>
                    </a:cubicBezTo>
                    <a:cubicBezTo>
                      <a:pt x="1681823" y="2202694"/>
                      <a:pt x="1628042" y="2080618"/>
                      <a:pt x="1628042" y="2080618"/>
                    </a:cubicBezTo>
                    <a:cubicBezTo>
                      <a:pt x="1594464" y="2008318"/>
                      <a:pt x="1394283" y="1945055"/>
                      <a:pt x="1394283" y="1945055"/>
                    </a:cubicBezTo>
                    <a:cubicBezTo>
                      <a:pt x="1327470" y="1920913"/>
                      <a:pt x="1301800" y="1897273"/>
                      <a:pt x="1291951" y="1882881"/>
                    </a:cubicBezTo>
                    <a:cubicBezTo>
                      <a:pt x="1339421" y="1814842"/>
                      <a:pt x="1347347" y="1786451"/>
                      <a:pt x="1355271" y="1730974"/>
                    </a:cubicBezTo>
                    <a:cubicBezTo>
                      <a:pt x="1384239" y="1681636"/>
                      <a:pt x="1383846" y="1668045"/>
                      <a:pt x="1382833" y="1636192"/>
                    </a:cubicBezTo>
                    <a:cubicBezTo>
                      <a:pt x="1447978" y="1613075"/>
                      <a:pt x="1552891" y="1570191"/>
                      <a:pt x="1562624" y="1532154"/>
                    </a:cubicBezTo>
                    <a:cubicBezTo>
                      <a:pt x="1562680" y="1532297"/>
                      <a:pt x="1722805" y="1946519"/>
                      <a:pt x="1933280" y="1530863"/>
                    </a:cubicBezTo>
                    <a:close/>
                    <a:moveTo>
                      <a:pt x="1764196" y="0"/>
                    </a:moveTo>
                    <a:cubicBezTo>
                      <a:pt x="2738535" y="0"/>
                      <a:pt x="3528392" y="789857"/>
                      <a:pt x="3528392" y="1764196"/>
                    </a:cubicBezTo>
                    <a:cubicBezTo>
                      <a:pt x="3528392" y="2147647"/>
                      <a:pt x="3406058" y="2502524"/>
                      <a:pt x="3196911" y="2790940"/>
                    </a:cubicBezTo>
                    <a:cubicBezTo>
                      <a:pt x="3105238" y="2711167"/>
                      <a:pt x="2985186" y="2664296"/>
                      <a:pt x="2854187" y="2664296"/>
                    </a:cubicBezTo>
                    <a:lnTo>
                      <a:pt x="1928833" y="2664296"/>
                    </a:lnTo>
                    <a:cubicBezTo>
                      <a:pt x="1911688" y="2659265"/>
                      <a:pt x="1895407" y="2652750"/>
                      <a:pt x="1879764" y="2645821"/>
                    </a:cubicBezTo>
                    <a:cubicBezTo>
                      <a:pt x="1879731" y="2645813"/>
                      <a:pt x="1850060" y="2638034"/>
                      <a:pt x="1848768" y="2567065"/>
                    </a:cubicBezTo>
                    <a:cubicBezTo>
                      <a:pt x="1848775" y="2566880"/>
                      <a:pt x="1859129" y="2258454"/>
                      <a:pt x="1953379" y="2119060"/>
                    </a:cubicBezTo>
                    <a:cubicBezTo>
                      <a:pt x="1953426" y="2118995"/>
                      <a:pt x="1979266" y="2082887"/>
                      <a:pt x="2042491" y="2058379"/>
                    </a:cubicBezTo>
                    <a:cubicBezTo>
                      <a:pt x="2042574" y="2058355"/>
                      <a:pt x="2259465" y="1992523"/>
                      <a:pt x="2273667" y="1937017"/>
                    </a:cubicBezTo>
                    <a:cubicBezTo>
                      <a:pt x="2273696" y="1937091"/>
                      <a:pt x="2433831" y="2351417"/>
                      <a:pt x="2644324" y="1935726"/>
                    </a:cubicBezTo>
                    <a:cubicBezTo>
                      <a:pt x="2644328" y="1935807"/>
                      <a:pt x="2645732" y="1973209"/>
                      <a:pt x="2752809" y="2011900"/>
                    </a:cubicBezTo>
                    <a:cubicBezTo>
                      <a:pt x="2752952" y="2011945"/>
                      <a:pt x="2953001" y="2075188"/>
                      <a:pt x="2986568" y="2147463"/>
                    </a:cubicBezTo>
                    <a:cubicBezTo>
                      <a:pt x="2986588" y="2147508"/>
                      <a:pt x="3026939" y="2239115"/>
                      <a:pt x="3052650" y="2360791"/>
                    </a:cubicBezTo>
                    <a:cubicBezTo>
                      <a:pt x="3138252" y="2179861"/>
                      <a:pt x="3185256" y="1977518"/>
                      <a:pt x="3185256" y="1764196"/>
                    </a:cubicBezTo>
                    <a:cubicBezTo>
                      <a:pt x="3185256" y="979366"/>
                      <a:pt x="2549026" y="343136"/>
                      <a:pt x="1764196" y="343136"/>
                    </a:cubicBezTo>
                    <a:cubicBezTo>
                      <a:pt x="979366" y="343136"/>
                      <a:pt x="343136" y="979366"/>
                      <a:pt x="343136" y="1764196"/>
                    </a:cubicBezTo>
                    <a:cubicBezTo>
                      <a:pt x="343136" y="1963681"/>
                      <a:pt x="384240" y="2153565"/>
                      <a:pt x="458827" y="2325675"/>
                    </a:cubicBezTo>
                    <a:cubicBezTo>
                      <a:pt x="472240" y="2242413"/>
                      <a:pt x="497036" y="2153940"/>
                      <a:pt x="536658" y="2095340"/>
                    </a:cubicBezTo>
                    <a:cubicBezTo>
                      <a:pt x="536680" y="2095310"/>
                      <a:pt x="562515" y="2059182"/>
                      <a:pt x="625771" y="2034661"/>
                    </a:cubicBezTo>
                    <a:cubicBezTo>
                      <a:pt x="625886" y="2034627"/>
                      <a:pt x="842747" y="1968800"/>
                      <a:pt x="856948" y="1913299"/>
                    </a:cubicBezTo>
                    <a:cubicBezTo>
                      <a:pt x="856991" y="1913411"/>
                      <a:pt x="1017121" y="2327680"/>
                      <a:pt x="1227604" y="1912008"/>
                    </a:cubicBezTo>
                    <a:cubicBezTo>
                      <a:pt x="1227605" y="1912072"/>
                      <a:pt x="1228990" y="1949480"/>
                      <a:pt x="1336089" y="1988181"/>
                    </a:cubicBezTo>
                    <a:cubicBezTo>
                      <a:pt x="1336259" y="1988235"/>
                      <a:pt x="1536284" y="2051476"/>
                      <a:pt x="1569848" y="2123746"/>
                    </a:cubicBezTo>
                    <a:cubicBezTo>
                      <a:pt x="1569906" y="2123878"/>
                      <a:pt x="1679619" y="2372983"/>
                      <a:pt x="1653795" y="2594989"/>
                    </a:cubicBezTo>
                    <a:cubicBezTo>
                      <a:pt x="1653791" y="2595036"/>
                      <a:pt x="1652457" y="2613096"/>
                      <a:pt x="1616341" y="2636305"/>
                    </a:cubicBezTo>
                    <a:cubicBezTo>
                      <a:pt x="1616298" y="2636324"/>
                      <a:pt x="1586869" y="2648627"/>
                      <a:pt x="1534270" y="2664296"/>
                    </a:cubicBezTo>
                    <a:lnTo>
                      <a:pt x="688643" y="2664296"/>
                    </a:lnTo>
                    <a:cubicBezTo>
                      <a:pt x="553466" y="2664296"/>
                      <a:pt x="429945" y="2714205"/>
                      <a:pt x="336990" y="2798307"/>
                    </a:cubicBezTo>
                    <a:cubicBezTo>
                      <a:pt x="124451" y="2508637"/>
                      <a:pt x="0" y="2150950"/>
                      <a:pt x="0" y="1764196"/>
                    </a:cubicBezTo>
                    <a:cubicBezTo>
                      <a:pt x="0" y="789857"/>
                      <a:pt x="789857" y="0"/>
                      <a:pt x="1764196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491" name="Freeform 6"/>
              <p:cNvSpPr>
                <a:spLocks noEditPoints="1"/>
              </p:cNvSpPr>
              <p:nvPr/>
            </p:nvSpPr>
            <p:spPr>
              <a:xfrm>
                <a:off x="1460694" y="762499"/>
                <a:ext cx="600470" cy="822002"/>
              </a:xfrm>
              <a:custGeom>
                <a:avLst/>
                <a:gdLst>
                  <a:gd name="txL" fmla="*/ 0 w 465"/>
                  <a:gd name="txT" fmla="*/ 0 h 637"/>
                  <a:gd name="txR" fmla="*/ 465 w 465"/>
                  <a:gd name="txB" fmla="*/ 637 h 637"/>
                </a:gdLst>
                <a:ahLst/>
                <a:cxnLst>
                  <a:cxn ang="0">
                    <a:pos x="63367018" y="709376112"/>
                  </a:cxn>
                  <a:cxn ang="0">
                    <a:pos x="366858761" y="1060733576"/>
                  </a:cxn>
                  <a:cxn ang="0">
                    <a:pos x="692029407" y="709376112"/>
                  </a:cxn>
                  <a:cxn ang="0">
                    <a:pos x="720378048" y="654424569"/>
                  </a:cxn>
                  <a:cxn ang="0">
                    <a:pos x="708705686" y="549516725"/>
                  </a:cxn>
                  <a:cxn ang="0">
                    <a:pos x="677021531" y="216476872"/>
                  </a:cxn>
                  <a:cxn ang="0">
                    <a:pos x="520273035" y="121559514"/>
                  </a:cxn>
                  <a:cxn ang="0">
                    <a:pos x="506932270" y="111569028"/>
                  </a:cxn>
                  <a:cxn ang="0">
                    <a:pos x="513603298" y="119894863"/>
                  </a:cxn>
                  <a:cxn ang="0">
                    <a:pos x="493592797" y="114898330"/>
                  </a:cxn>
                  <a:cxn ang="0">
                    <a:pos x="473582295" y="94916068"/>
                  </a:cxn>
                  <a:cxn ang="0">
                    <a:pos x="488590171" y="113233679"/>
                  </a:cxn>
                  <a:cxn ang="0">
                    <a:pos x="480252032" y="111569028"/>
                  </a:cxn>
                  <a:cxn ang="0">
                    <a:pos x="460241531" y="86590233"/>
                  </a:cxn>
                  <a:cxn ang="0">
                    <a:pos x="468579670" y="103241903"/>
                  </a:cxn>
                  <a:cxn ang="0">
                    <a:pos x="406879763" y="14987019"/>
                  </a:cxn>
                  <a:cxn ang="0">
                    <a:pos x="365191649" y="48290359"/>
                  </a:cxn>
                  <a:cxn ang="0">
                    <a:pos x="396874513" y="0"/>
                  </a:cxn>
                  <a:cxn ang="0">
                    <a:pos x="365191649" y="26643446"/>
                  </a:cxn>
                  <a:cxn ang="0">
                    <a:pos x="315165396" y="86590233"/>
                  </a:cxn>
                  <a:cxn ang="0">
                    <a:pos x="306827257" y="81594990"/>
                  </a:cxn>
                  <a:cxn ang="0">
                    <a:pos x="325170647" y="51620951"/>
                  </a:cxn>
                  <a:cxn ang="0">
                    <a:pos x="303493034" y="79929048"/>
                  </a:cxn>
                  <a:cxn ang="0">
                    <a:pos x="285149644" y="71603213"/>
                  </a:cxn>
                  <a:cxn ang="0">
                    <a:pos x="306827257" y="41630465"/>
                  </a:cxn>
                  <a:cxn ang="0">
                    <a:pos x="286816755" y="61612728"/>
                  </a:cxn>
                  <a:cxn ang="0">
                    <a:pos x="253466781" y="74933806"/>
                  </a:cxn>
                  <a:cxn ang="0">
                    <a:pos x="43356517" y="291410678"/>
                  </a:cxn>
                  <a:cxn ang="0">
                    <a:pos x="51693365" y="551181376"/>
                  </a:cxn>
                  <a:cxn ang="0">
                    <a:pos x="35018377" y="654424569"/>
                  </a:cxn>
                  <a:cxn ang="0">
                    <a:pos x="63367018" y="709376112"/>
                  </a:cxn>
                  <a:cxn ang="0">
                    <a:pos x="360189024" y="33304630"/>
                  </a:cxn>
                  <a:cxn ang="0">
                    <a:pos x="341845634" y="74933806"/>
                  </a:cxn>
                  <a:cxn ang="0">
                    <a:pos x="336843009" y="73269155"/>
                  </a:cxn>
                  <a:cxn ang="0">
                    <a:pos x="360189024" y="33304630"/>
                  </a:cxn>
                </a:cxnLst>
                <a:rect l="txL" t="txT" r="txR" b="txB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492" name="Freeform 6"/>
              <p:cNvSpPr>
                <a:spLocks noEditPoints="1"/>
              </p:cNvSpPr>
              <p:nvPr/>
            </p:nvSpPr>
            <p:spPr>
              <a:xfrm>
                <a:off x="755025" y="1143636"/>
                <a:ext cx="600470" cy="822002"/>
              </a:xfrm>
              <a:custGeom>
                <a:avLst/>
                <a:gdLst>
                  <a:gd name="txL" fmla="*/ 0 w 465"/>
                  <a:gd name="txT" fmla="*/ 0 h 637"/>
                  <a:gd name="txR" fmla="*/ 465 w 465"/>
                  <a:gd name="txB" fmla="*/ 637 h 637"/>
                </a:gdLst>
                <a:ahLst/>
                <a:cxnLst>
                  <a:cxn ang="0">
                    <a:pos x="63367018" y="709376112"/>
                  </a:cxn>
                  <a:cxn ang="0">
                    <a:pos x="366858761" y="1060733576"/>
                  </a:cxn>
                  <a:cxn ang="0">
                    <a:pos x="692029407" y="709376112"/>
                  </a:cxn>
                  <a:cxn ang="0">
                    <a:pos x="720378048" y="654424569"/>
                  </a:cxn>
                  <a:cxn ang="0">
                    <a:pos x="708705686" y="549516725"/>
                  </a:cxn>
                  <a:cxn ang="0">
                    <a:pos x="677021531" y="216476872"/>
                  </a:cxn>
                  <a:cxn ang="0">
                    <a:pos x="520273035" y="121559514"/>
                  </a:cxn>
                  <a:cxn ang="0">
                    <a:pos x="506932270" y="111569028"/>
                  </a:cxn>
                  <a:cxn ang="0">
                    <a:pos x="513603298" y="119894863"/>
                  </a:cxn>
                  <a:cxn ang="0">
                    <a:pos x="493592797" y="114898330"/>
                  </a:cxn>
                  <a:cxn ang="0">
                    <a:pos x="473582295" y="94916068"/>
                  </a:cxn>
                  <a:cxn ang="0">
                    <a:pos x="488590171" y="113233679"/>
                  </a:cxn>
                  <a:cxn ang="0">
                    <a:pos x="480252032" y="111569028"/>
                  </a:cxn>
                  <a:cxn ang="0">
                    <a:pos x="460241531" y="86590233"/>
                  </a:cxn>
                  <a:cxn ang="0">
                    <a:pos x="468579670" y="103241903"/>
                  </a:cxn>
                  <a:cxn ang="0">
                    <a:pos x="406879763" y="14987019"/>
                  </a:cxn>
                  <a:cxn ang="0">
                    <a:pos x="365191649" y="48290359"/>
                  </a:cxn>
                  <a:cxn ang="0">
                    <a:pos x="396874513" y="0"/>
                  </a:cxn>
                  <a:cxn ang="0">
                    <a:pos x="365191649" y="26643446"/>
                  </a:cxn>
                  <a:cxn ang="0">
                    <a:pos x="315165396" y="86590233"/>
                  </a:cxn>
                  <a:cxn ang="0">
                    <a:pos x="306827257" y="81594990"/>
                  </a:cxn>
                  <a:cxn ang="0">
                    <a:pos x="325170647" y="51620951"/>
                  </a:cxn>
                  <a:cxn ang="0">
                    <a:pos x="303493034" y="79929048"/>
                  </a:cxn>
                  <a:cxn ang="0">
                    <a:pos x="285149644" y="71603213"/>
                  </a:cxn>
                  <a:cxn ang="0">
                    <a:pos x="306827257" y="41630465"/>
                  </a:cxn>
                  <a:cxn ang="0">
                    <a:pos x="286816755" y="61612728"/>
                  </a:cxn>
                  <a:cxn ang="0">
                    <a:pos x="253466781" y="74933806"/>
                  </a:cxn>
                  <a:cxn ang="0">
                    <a:pos x="43356517" y="291410678"/>
                  </a:cxn>
                  <a:cxn ang="0">
                    <a:pos x="51693365" y="551181376"/>
                  </a:cxn>
                  <a:cxn ang="0">
                    <a:pos x="35018377" y="654424569"/>
                  </a:cxn>
                  <a:cxn ang="0">
                    <a:pos x="63367018" y="709376112"/>
                  </a:cxn>
                  <a:cxn ang="0">
                    <a:pos x="360189024" y="33304630"/>
                  </a:cxn>
                  <a:cxn ang="0">
                    <a:pos x="341845634" y="74933806"/>
                  </a:cxn>
                  <a:cxn ang="0">
                    <a:pos x="336843009" y="73269155"/>
                  </a:cxn>
                  <a:cxn ang="0">
                    <a:pos x="360189024" y="33304630"/>
                  </a:cxn>
                </a:cxnLst>
                <a:rect l="txL" t="txT" r="txR" b="txB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493" name="Freeform 6"/>
              <p:cNvSpPr>
                <a:spLocks noEditPoints="1"/>
              </p:cNvSpPr>
              <p:nvPr/>
            </p:nvSpPr>
            <p:spPr>
              <a:xfrm>
                <a:off x="2171744" y="1167363"/>
                <a:ext cx="600470" cy="822002"/>
              </a:xfrm>
              <a:custGeom>
                <a:avLst/>
                <a:gdLst>
                  <a:gd name="txL" fmla="*/ 0 w 465"/>
                  <a:gd name="txT" fmla="*/ 0 h 637"/>
                  <a:gd name="txR" fmla="*/ 465 w 465"/>
                  <a:gd name="txB" fmla="*/ 637 h 637"/>
                </a:gdLst>
                <a:ahLst/>
                <a:cxnLst>
                  <a:cxn ang="0">
                    <a:pos x="63367018" y="709376112"/>
                  </a:cxn>
                  <a:cxn ang="0">
                    <a:pos x="366858761" y="1060733576"/>
                  </a:cxn>
                  <a:cxn ang="0">
                    <a:pos x="692029407" y="709376112"/>
                  </a:cxn>
                  <a:cxn ang="0">
                    <a:pos x="720378048" y="654424569"/>
                  </a:cxn>
                  <a:cxn ang="0">
                    <a:pos x="708705686" y="549516725"/>
                  </a:cxn>
                  <a:cxn ang="0">
                    <a:pos x="677021531" y="216476872"/>
                  </a:cxn>
                  <a:cxn ang="0">
                    <a:pos x="520273035" y="121559514"/>
                  </a:cxn>
                  <a:cxn ang="0">
                    <a:pos x="506932270" y="111569028"/>
                  </a:cxn>
                  <a:cxn ang="0">
                    <a:pos x="513603298" y="119894863"/>
                  </a:cxn>
                  <a:cxn ang="0">
                    <a:pos x="493592797" y="114898330"/>
                  </a:cxn>
                  <a:cxn ang="0">
                    <a:pos x="473582295" y="94916068"/>
                  </a:cxn>
                  <a:cxn ang="0">
                    <a:pos x="488590171" y="113233679"/>
                  </a:cxn>
                  <a:cxn ang="0">
                    <a:pos x="480252032" y="111569028"/>
                  </a:cxn>
                  <a:cxn ang="0">
                    <a:pos x="460241531" y="86590233"/>
                  </a:cxn>
                  <a:cxn ang="0">
                    <a:pos x="468579670" y="103241903"/>
                  </a:cxn>
                  <a:cxn ang="0">
                    <a:pos x="406879763" y="14987019"/>
                  </a:cxn>
                  <a:cxn ang="0">
                    <a:pos x="365191649" y="48290359"/>
                  </a:cxn>
                  <a:cxn ang="0">
                    <a:pos x="396874513" y="0"/>
                  </a:cxn>
                  <a:cxn ang="0">
                    <a:pos x="365191649" y="26643446"/>
                  </a:cxn>
                  <a:cxn ang="0">
                    <a:pos x="315165396" y="86590233"/>
                  </a:cxn>
                  <a:cxn ang="0">
                    <a:pos x="306827257" y="81594990"/>
                  </a:cxn>
                  <a:cxn ang="0">
                    <a:pos x="325170647" y="51620951"/>
                  </a:cxn>
                  <a:cxn ang="0">
                    <a:pos x="303493034" y="79929048"/>
                  </a:cxn>
                  <a:cxn ang="0">
                    <a:pos x="285149644" y="71603213"/>
                  </a:cxn>
                  <a:cxn ang="0">
                    <a:pos x="306827257" y="41630465"/>
                  </a:cxn>
                  <a:cxn ang="0">
                    <a:pos x="286816755" y="61612728"/>
                  </a:cxn>
                  <a:cxn ang="0">
                    <a:pos x="253466781" y="74933806"/>
                  </a:cxn>
                  <a:cxn ang="0">
                    <a:pos x="43356517" y="291410678"/>
                  </a:cxn>
                  <a:cxn ang="0">
                    <a:pos x="51693365" y="551181376"/>
                  </a:cxn>
                  <a:cxn ang="0">
                    <a:pos x="35018377" y="654424569"/>
                  </a:cxn>
                  <a:cxn ang="0">
                    <a:pos x="63367018" y="709376112"/>
                  </a:cxn>
                  <a:cxn ang="0">
                    <a:pos x="360189024" y="33304630"/>
                  </a:cxn>
                  <a:cxn ang="0">
                    <a:pos x="341845634" y="74933806"/>
                  </a:cxn>
                  <a:cxn ang="0">
                    <a:pos x="336843009" y="73269155"/>
                  </a:cxn>
                  <a:cxn ang="0">
                    <a:pos x="360189024" y="33304630"/>
                  </a:cxn>
                </a:cxnLst>
                <a:rect l="txL" t="txT" r="txR" b="txB"/>
                <a:pathLst>
                  <a:path w="465" h="637">
                    <a:moveTo>
                      <a:pt x="38" y="426"/>
                    </a:moveTo>
                    <a:cubicBezTo>
                      <a:pt x="51" y="530"/>
                      <a:pt x="140" y="637"/>
                      <a:pt x="220" y="637"/>
                    </a:cubicBezTo>
                    <a:cubicBezTo>
                      <a:pt x="313" y="637"/>
                      <a:pt x="401" y="524"/>
                      <a:pt x="415" y="426"/>
                    </a:cubicBezTo>
                    <a:cubicBezTo>
                      <a:pt x="420" y="423"/>
                      <a:pt x="429" y="414"/>
                      <a:pt x="432" y="393"/>
                    </a:cubicBezTo>
                    <a:cubicBezTo>
                      <a:pt x="432" y="393"/>
                      <a:pt x="452" y="322"/>
                      <a:pt x="425" y="330"/>
                    </a:cubicBezTo>
                    <a:cubicBezTo>
                      <a:pt x="435" y="303"/>
                      <a:pt x="465" y="196"/>
                      <a:pt x="406" y="130"/>
                    </a:cubicBezTo>
                    <a:cubicBezTo>
                      <a:pt x="406" y="130"/>
                      <a:pt x="379" y="93"/>
                      <a:pt x="312" y="73"/>
                    </a:cubicBezTo>
                    <a:cubicBezTo>
                      <a:pt x="310" y="71"/>
                      <a:pt x="307" y="69"/>
                      <a:pt x="304" y="67"/>
                    </a:cubicBezTo>
                    <a:cubicBezTo>
                      <a:pt x="304" y="67"/>
                      <a:pt x="306" y="69"/>
                      <a:pt x="308" y="72"/>
                    </a:cubicBezTo>
                    <a:cubicBezTo>
                      <a:pt x="304" y="71"/>
                      <a:pt x="300" y="70"/>
                      <a:pt x="296" y="69"/>
                    </a:cubicBezTo>
                    <a:cubicBezTo>
                      <a:pt x="293" y="65"/>
                      <a:pt x="289" y="61"/>
                      <a:pt x="284" y="57"/>
                    </a:cubicBezTo>
                    <a:cubicBezTo>
                      <a:pt x="284" y="57"/>
                      <a:pt x="288" y="61"/>
                      <a:pt x="293" y="68"/>
                    </a:cubicBezTo>
                    <a:cubicBezTo>
                      <a:pt x="291" y="67"/>
                      <a:pt x="289" y="67"/>
                      <a:pt x="288" y="67"/>
                    </a:cubicBezTo>
                    <a:cubicBezTo>
                      <a:pt x="284" y="62"/>
                      <a:pt x="281" y="57"/>
                      <a:pt x="276" y="52"/>
                    </a:cubicBezTo>
                    <a:cubicBezTo>
                      <a:pt x="276" y="52"/>
                      <a:pt x="278" y="56"/>
                      <a:pt x="281" y="62"/>
                    </a:cubicBezTo>
                    <a:cubicBezTo>
                      <a:pt x="268" y="53"/>
                      <a:pt x="244" y="32"/>
                      <a:pt x="244" y="9"/>
                    </a:cubicBezTo>
                    <a:cubicBezTo>
                      <a:pt x="244" y="9"/>
                      <a:pt x="228" y="16"/>
                      <a:pt x="219" y="29"/>
                    </a:cubicBezTo>
                    <a:cubicBezTo>
                      <a:pt x="223" y="18"/>
                      <a:pt x="229" y="8"/>
                      <a:pt x="238" y="0"/>
                    </a:cubicBezTo>
                    <a:cubicBezTo>
                      <a:pt x="238" y="0"/>
                      <a:pt x="228" y="5"/>
                      <a:pt x="219" y="16"/>
                    </a:cubicBezTo>
                    <a:cubicBezTo>
                      <a:pt x="211" y="20"/>
                      <a:pt x="195" y="32"/>
                      <a:pt x="189" y="52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6" y="44"/>
                      <a:pt x="190" y="38"/>
                      <a:pt x="195" y="31"/>
                    </a:cubicBezTo>
                    <a:cubicBezTo>
                      <a:pt x="195" y="31"/>
                      <a:pt x="188" y="38"/>
                      <a:pt x="182" y="48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74" y="37"/>
                      <a:pt x="178" y="31"/>
                      <a:pt x="184" y="25"/>
                    </a:cubicBezTo>
                    <a:cubicBezTo>
                      <a:pt x="184" y="25"/>
                      <a:pt x="178" y="29"/>
                      <a:pt x="172" y="37"/>
                    </a:cubicBezTo>
                    <a:cubicBezTo>
                      <a:pt x="174" y="30"/>
                      <a:pt x="173" y="22"/>
                      <a:pt x="152" y="45"/>
                    </a:cubicBezTo>
                    <a:cubicBezTo>
                      <a:pt x="152" y="45"/>
                      <a:pt x="54" y="88"/>
                      <a:pt x="26" y="175"/>
                    </a:cubicBezTo>
                    <a:cubicBezTo>
                      <a:pt x="26" y="175"/>
                      <a:pt x="9" y="215"/>
                      <a:pt x="31" y="331"/>
                    </a:cubicBezTo>
                    <a:cubicBezTo>
                      <a:pt x="0" y="317"/>
                      <a:pt x="21" y="393"/>
                      <a:pt x="21" y="393"/>
                    </a:cubicBezTo>
                    <a:cubicBezTo>
                      <a:pt x="24" y="414"/>
                      <a:pt x="33" y="423"/>
                      <a:pt x="38" y="426"/>
                    </a:cubicBezTo>
                    <a:close/>
                    <a:moveTo>
                      <a:pt x="216" y="20"/>
                    </a:moveTo>
                    <a:cubicBezTo>
                      <a:pt x="211" y="27"/>
                      <a:pt x="207" y="35"/>
                      <a:pt x="205" y="45"/>
                    </a:cubicBezTo>
                    <a:cubicBezTo>
                      <a:pt x="202" y="44"/>
                      <a:pt x="202" y="44"/>
                      <a:pt x="202" y="44"/>
                    </a:cubicBezTo>
                    <a:cubicBezTo>
                      <a:pt x="204" y="35"/>
                      <a:pt x="209" y="27"/>
                      <a:pt x="216" y="2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21550" name="组合 36"/>
          <p:cNvGrpSpPr/>
          <p:nvPr/>
        </p:nvGrpSpPr>
        <p:grpSpPr>
          <a:xfrm>
            <a:off x="1775276" y="2235650"/>
            <a:ext cx="906463" cy="906463"/>
            <a:chOff x="0" y="0"/>
            <a:chExt cx="1410703" cy="1410703"/>
          </a:xfrm>
        </p:grpSpPr>
        <p:grpSp>
          <p:nvGrpSpPr>
            <p:cNvPr id="19484" name="组合 37"/>
            <p:cNvGrpSpPr/>
            <p:nvPr/>
          </p:nvGrpSpPr>
          <p:grpSpPr>
            <a:xfrm>
              <a:off x="0" y="0"/>
              <a:ext cx="1410703" cy="1410703"/>
              <a:chOff x="0" y="0"/>
              <a:chExt cx="1410703" cy="1410703"/>
            </a:xfrm>
          </p:grpSpPr>
          <p:sp>
            <p:nvSpPr>
              <p:cNvPr id="19486" name="圆角矩形 39"/>
              <p:cNvSpPr/>
              <p:nvPr/>
            </p:nvSpPr>
            <p:spPr>
              <a:xfrm>
                <a:off x="0" y="0"/>
                <a:ext cx="1410703" cy="1410703"/>
              </a:xfrm>
              <a:prstGeom prst="roundRect">
                <a:avLst>
                  <a:gd name="adj" fmla="val 16667"/>
                </a:avLst>
              </a:prstGeom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2700000" scaled="0"/>
              </a:gradFill>
              <a:ln w="25400">
                <a:noFill/>
              </a:ln>
            </p:spPr>
            <p:txBody>
              <a:bodyPr anchor="ctr"/>
              <a:lstStyle/>
              <a:p>
                <a:pPr algn="ctr" eaLnBrk="1" hangingPunct="1"/>
                <a:endParaRPr lang="zh-CN" altLang="zh-CN" sz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87" name="圆角矩形 3"/>
              <p:cNvSpPr/>
              <p:nvPr/>
            </p:nvSpPr>
            <p:spPr>
              <a:xfrm>
                <a:off x="282898" y="301393"/>
                <a:ext cx="1127805" cy="1109309"/>
              </a:xfrm>
              <a:custGeom>
                <a:avLst/>
                <a:gdLst>
                  <a:gd name="txL" fmla="*/ 0 w 2532980"/>
                  <a:gd name="txT" fmla="*/ 0 h 2491439"/>
                  <a:gd name="txR" fmla="*/ 2532980 w 2532980"/>
                  <a:gd name="txB" fmla="*/ 2491439 h 2491439"/>
                </a:gdLst>
                <a:ahLst/>
                <a:cxnLst>
                  <a:cxn ang="0">
                    <a:pos x="68191" y="33927"/>
                  </a:cxn>
                  <a:cxn ang="0">
                    <a:pos x="145299" y="4488"/>
                  </a:cxn>
                  <a:cxn ang="0">
                    <a:pos x="220504" y="0"/>
                  </a:cxn>
                  <a:cxn ang="0">
                    <a:pos x="290426" y="7689"/>
                  </a:cxn>
                  <a:cxn ang="0">
                    <a:pos x="501188" y="174834"/>
                  </a:cxn>
                  <a:cxn ang="0">
                    <a:pos x="502153" y="389230"/>
                  </a:cxn>
                  <a:cxn ang="0">
                    <a:pos x="397466" y="493918"/>
                  </a:cxn>
                  <a:cxn ang="0">
                    <a:pos x="278440" y="493918"/>
                  </a:cxn>
                  <a:cxn ang="0">
                    <a:pos x="63421" y="337161"/>
                  </a:cxn>
                  <a:cxn ang="0">
                    <a:pos x="1743" y="230028"/>
                  </a:cxn>
                  <a:cxn ang="0">
                    <a:pos x="0" y="132418"/>
                  </a:cxn>
                  <a:cxn ang="0">
                    <a:pos x="68191" y="33927"/>
                  </a:cxn>
                </a:cxnLst>
                <a:rect l="txL" t="txT" r="txR" b="txB"/>
                <a:pathLst>
                  <a:path w="2532980" h="2491439">
                    <a:moveTo>
                      <a:pt x="343970" y="171138"/>
                    </a:moveTo>
                    <a:cubicBezTo>
                      <a:pt x="470055" y="139465"/>
                      <a:pt x="606836" y="54312"/>
                      <a:pt x="732921" y="22639"/>
                    </a:cubicBezTo>
                    <a:lnTo>
                      <a:pt x="1112274" y="0"/>
                    </a:lnTo>
                    <a:lnTo>
                      <a:pt x="1464978" y="38787"/>
                    </a:lnTo>
                    <a:lnTo>
                      <a:pt x="2528113" y="881906"/>
                    </a:lnTo>
                    <a:cubicBezTo>
                      <a:pt x="2529735" y="1242394"/>
                      <a:pt x="2531358" y="1602882"/>
                      <a:pt x="2532980" y="1963370"/>
                    </a:cubicBezTo>
                    <a:cubicBezTo>
                      <a:pt x="2532980" y="2255014"/>
                      <a:pt x="2296555" y="2491439"/>
                      <a:pt x="2004911" y="2491439"/>
                    </a:cubicBezTo>
                    <a:lnTo>
                      <a:pt x="1404520" y="2491439"/>
                    </a:lnTo>
                    <a:lnTo>
                      <a:pt x="319912" y="1700718"/>
                    </a:lnTo>
                    <a:lnTo>
                      <a:pt x="8793" y="1160315"/>
                    </a:lnTo>
                    <a:lnTo>
                      <a:pt x="1" y="667946"/>
                    </a:lnTo>
                    <a:lnTo>
                      <a:pt x="343970" y="171138"/>
                    </a:lnTo>
                    <a:close/>
                  </a:path>
                </a:pathLst>
              </a:custGeom>
              <a:solidFill>
                <a:srgbClr val="000000">
                  <a:alpha val="29803"/>
                </a:srgbClr>
              </a:solidFill>
              <a:ln w="25400">
                <a:noFill/>
              </a:ln>
            </p:spPr>
            <p:txBody>
              <a:bodyPr/>
              <a:lstStyle/>
              <a:p>
                <a:endParaRPr lang="zh-CN" altLang="en-US" sz="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485" name="椭圆 130"/>
            <p:cNvSpPr/>
            <p:nvPr/>
          </p:nvSpPr>
          <p:spPr>
            <a:xfrm>
              <a:off x="255352" y="255352"/>
              <a:ext cx="900000" cy="900000"/>
            </a:xfrm>
            <a:custGeom>
              <a:avLst/>
              <a:gdLst>
                <a:gd name="txL" fmla="*/ 0 w 2211268"/>
                <a:gd name="txT" fmla="*/ 0 h 2211268"/>
                <a:gd name="txR" fmla="*/ 2211268 w 2211268"/>
                <a:gd name="txB" fmla="*/ 2211268 h 2211268"/>
              </a:gdLst>
              <a:ahLst/>
              <a:cxnLst>
                <a:cxn ang="0">
                  <a:pos x="364511" y="578694"/>
                </a:cxn>
                <a:cxn ang="0">
                  <a:pos x="273992" y="786046"/>
                </a:cxn>
                <a:cxn ang="0">
                  <a:pos x="450000" y="829497"/>
                </a:cxn>
                <a:cxn ang="0">
                  <a:pos x="626008" y="786046"/>
                </a:cxn>
                <a:cxn ang="0">
                  <a:pos x="535489" y="578694"/>
                </a:cxn>
                <a:cxn ang="0">
                  <a:pos x="450000" y="604584"/>
                </a:cxn>
                <a:cxn ang="0">
                  <a:pos x="364511" y="578694"/>
                </a:cxn>
                <a:cxn ang="0">
                  <a:pos x="450000" y="351693"/>
                </a:cxn>
                <a:cxn ang="0">
                  <a:pos x="351693" y="450000"/>
                </a:cxn>
                <a:cxn ang="0">
                  <a:pos x="450000" y="548307"/>
                </a:cxn>
                <a:cxn ang="0">
                  <a:pos x="548307" y="450000"/>
                </a:cxn>
                <a:cxn ang="0">
                  <a:pos x="450000" y="351693"/>
                </a:cxn>
                <a:cxn ang="0">
                  <a:pos x="786046" y="273993"/>
                </a:cxn>
                <a:cxn ang="0">
                  <a:pos x="578694" y="364511"/>
                </a:cxn>
                <a:cxn ang="0">
                  <a:pos x="604584" y="450000"/>
                </a:cxn>
                <a:cxn ang="0">
                  <a:pos x="578694" y="535489"/>
                </a:cxn>
                <a:cxn ang="0">
                  <a:pos x="786046" y="626008"/>
                </a:cxn>
                <a:cxn ang="0">
                  <a:pos x="829497" y="450000"/>
                </a:cxn>
                <a:cxn ang="0">
                  <a:pos x="786046" y="273993"/>
                </a:cxn>
                <a:cxn ang="0">
                  <a:pos x="113954" y="273993"/>
                </a:cxn>
                <a:cxn ang="0">
                  <a:pos x="70503" y="450000"/>
                </a:cxn>
                <a:cxn ang="0">
                  <a:pos x="113954" y="626008"/>
                </a:cxn>
                <a:cxn ang="0">
                  <a:pos x="321306" y="535489"/>
                </a:cxn>
                <a:cxn ang="0">
                  <a:pos x="295416" y="450000"/>
                </a:cxn>
                <a:cxn ang="0">
                  <a:pos x="321306" y="364511"/>
                </a:cxn>
                <a:cxn ang="0">
                  <a:pos x="113954" y="273993"/>
                </a:cxn>
                <a:cxn ang="0">
                  <a:pos x="450000" y="70503"/>
                </a:cxn>
                <a:cxn ang="0">
                  <a:pos x="273992" y="113954"/>
                </a:cxn>
                <a:cxn ang="0">
                  <a:pos x="364511" y="321306"/>
                </a:cxn>
                <a:cxn ang="0">
                  <a:pos x="450000" y="295416"/>
                </a:cxn>
                <a:cxn ang="0">
                  <a:pos x="535489" y="321306"/>
                </a:cxn>
                <a:cxn ang="0">
                  <a:pos x="626008" y="113954"/>
                </a:cxn>
                <a:cxn ang="0">
                  <a:pos x="450000" y="70503"/>
                </a:cxn>
                <a:cxn ang="0">
                  <a:pos x="450000" y="0"/>
                </a:cxn>
                <a:cxn ang="0">
                  <a:pos x="900000" y="450000"/>
                </a:cxn>
                <a:cxn ang="0">
                  <a:pos x="450000" y="900000"/>
                </a:cxn>
                <a:cxn ang="0">
                  <a:pos x="0" y="450000"/>
                </a:cxn>
                <a:cxn ang="0">
                  <a:pos x="450000" y="0"/>
                </a:cxn>
              </a:cxnLst>
              <a:rect l="txL" t="txT" r="txR" b="txB"/>
              <a:pathLst>
                <a:path w="2211268" h="2211268">
                  <a:moveTo>
                    <a:pt x="895591" y="1421831"/>
                  </a:moveTo>
                  <a:lnTo>
                    <a:pt x="673189" y="1931286"/>
                  </a:lnTo>
                  <a:cubicBezTo>
                    <a:pt x="802247" y="1999646"/>
                    <a:pt x="949457" y="2038044"/>
                    <a:pt x="1105634" y="2038044"/>
                  </a:cubicBezTo>
                  <a:cubicBezTo>
                    <a:pt x="1261812" y="2038044"/>
                    <a:pt x="1409021" y="1999646"/>
                    <a:pt x="1538079" y="1931286"/>
                  </a:cubicBezTo>
                  <a:lnTo>
                    <a:pt x="1315678" y="1421831"/>
                  </a:lnTo>
                  <a:cubicBezTo>
                    <a:pt x="1255626" y="1462097"/>
                    <a:pt x="1183357" y="1485442"/>
                    <a:pt x="1105634" y="1485442"/>
                  </a:cubicBezTo>
                  <a:cubicBezTo>
                    <a:pt x="1027912" y="1485442"/>
                    <a:pt x="955642" y="1462097"/>
                    <a:pt x="895591" y="1421831"/>
                  </a:cubicBezTo>
                  <a:close/>
                  <a:moveTo>
                    <a:pt x="1105634" y="864096"/>
                  </a:moveTo>
                  <a:cubicBezTo>
                    <a:pt x="972236" y="864096"/>
                    <a:pt x="864096" y="972236"/>
                    <a:pt x="864096" y="1105634"/>
                  </a:cubicBezTo>
                  <a:cubicBezTo>
                    <a:pt x="864096" y="1239032"/>
                    <a:pt x="972236" y="1347172"/>
                    <a:pt x="1105634" y="1347172"/>
                  </a:cubicBezTo>
                  <a:cubicBezTo>
                    <a:pt x="1239032" y="1347172"/>
                    <a:pt x="1347172" y="1239032"/>
                    <a:pt x="1347172" y="1105634"/>
                  </a:cubicBezTo>
                  <a:cubicBezTo>
                    <a:pt x="1347172" y="972236"/>
                    <a:pt x="1239032" y="864096"/>
                    <a:pt x="1105634" y="864096"/>
                  </a:cubicBezTo>
                  <a:close/>
                  <a:moveTo>
                    <a:pt x="1931286" y="673190"/>
                  </a:moveTo>
                  <a:lnTo>
                    <a:pt x="1421831" y="895591"/>
                  </a:lnTo>
                  <a:cubicBezTo>
                    <a:pt x="1462097" y="955643"/>
                    <a:pt x="1485442" y="1027912"/>
                    <a:pt x="1485442" y="1105635"/>
                  </a:cubicBezTo>
                  <a:cubicBezTo>
                    <a:pt x="1485442" y="1183357"/>
                    <a:pt x="1462097" y="1255627"/>
                    <a:pt x="1421831" y="1315678"/>
                  </a:cubicBezTo>
                  <a:lnTo>
                    <a:pt x="1931286" y="1538080"/>
                  </a:lnTo>
                  <a:cubicBezTo>
                    <a:pt x="1999646" y="1409022"/>
                    <a:pt x="2038044" y="1261812"/>
                    <a:pt x="2038044" y="1105635"/>
                  </a:cubicBezTo>
                  <a:cubicBezTo>
                    <a:pt x="2038044" y="949457"/>
                    <a:pt x="1999646" y="802248"/>
                    <a:pt x="1931286" y="673190"/>
                  </a:cubicBezTo>
                  <a:close/>
                  <a:moveTo>
                    <a:pt x="279982" y="673190"/>
                  </a:moveTo>
                  <a:cubicBezTo>
                    <a:pt x="211622" y="802248"/>
                    <a:pt x="173224" y="949457"/>
                    <a:pt x="173224" y="1105635"/>
                  </a:cubicBezTo>
                  <a:cubicBezTo>
                    <a:pt x="173224" y="1261812"/>
                    <a:pt x="211622" y="1409022"/>
                    <a:pt x="279982" y="1538080"/>
                  </a:cubicBezTo>
                  <a:lnTo>
                    <a:pt x="789437" y="1315678"/>
                  </a:lnTo>
                  <a:cubicBezTo>
                    <a:pt x="749172" y="1255627"/>
                    <a:pt x="725826" y="1183357"/>
                    <a:pt x="725826" y="1105635"/>
                  </a:cubicBezTo>
                  <a:cubicBezTo>
                    <a:pt x="725826" y="1027912"/>
                    <a:pt x="749172" y="955643"/>
                    <a:pt x="789437" y="895591"/>
                  </a:cubicBezTo>
                  <a:lnTo>
                    <a:pt x="279982" y="673190"/>
                  </a:lnTo>
                  <a:close/>
                  <a:moveTo>
                    <a:pt x="1105634" y="173224"/>
                  </a:moveTo>
                  <a:cubicBezTo>
                    <a:pt x="949457" y="173224"/>
                    <a:pt x="802247" y="211622"/>
                    <a:pt x="673189" y="279982"/>
                  </a:cubicBezTo>
                  <a:lnTo>
                    <a:pt x="895591" y="789437"/>
                  </a:lnTo>
                  <a:cubicBezTo>
                    <a:pt x="955642" y="749172"/>
                    <a:pt x="1027912" y="725826"/>
                    <a:pt x="1105634" y="725826"/>
                  </a:cubicBezTo>
                  <a:cubicBezTo>
                    <a:pt x="1183357" y="725826"/>
                    <a:pt x="1255626" y="749172"/>
                    <a:pt x="1315678" y="789437"/>
                  </a:cubicBezTo>
                  <a:lnTo>
                    <a:pt x="1538079" y="279982"/>
                  </a:lnTo>
                  <a:cubicBezTo>
                    <a:pt x="1409021" y="211622"/>
                    <a:pt x="1261812" y="173224"/>
                    <a:pt x="1105634" y="173224"/>
                  </a:cubicBezTo>
                  <a:close/>
                  <a:moveTo>
                    <a:pt x="1105634" y="0"/>
                  </a:moveTo>
                  <a:cubicBezTo>
                    <a:pt x="1716259" y="0"/>
                    <a:pt x="2211268" y="495009"/>
                    <a:pt x="2211268" y="1105634"/>
                  </a:cubicBezTo>
                  <a:cubicBezTo>
                    <a:pt x="2211268" y="1716259"/>
                    <a:pt x="1716259" y="2211268"/>
                    <a:pt x="1105634" y="2211268"/>
                  </a:cubicBezTo>
                  <a:cubicBezTo>
                    <a:pt x="495009" y="2211268"/>
                    <a:pt x="0" y="1716259"/>
                    <a:pt x="0" y="1105634"/>
                  </a:cubicBezTo>
                  <a:cubicBezTo>
                    <a:pt x="0" y="495009"/>
                    <a:pt x="495009" y="0"/>
                    <a:pt x="1105634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555" name="组合 41"/>
          <p:cNvGrpSpPr/>
          <p:nvPr/>
        </p:nvGrpSpPr>
        <p:grpSpPr>
          <a:xfrm>
            <a:off x="6491738" y="2224538"/>
            <a:ext cx="908050" cy="906462"/>
            <a:chOff x="0" y="0"/>
            <a:chExt cx="1407810" cy="1407810"/>
          </a:xfrm>
        </p:grpSpPr>
        <p:sp>
          <p:nvSpPr>
            <p:cNvPr id="19481" name="圆角矩形 42"/>
            <p:cNvSpPr/>
            <p:nvPr/>
          </p:nvSpPr>
          <p:spPr>
            <a:xfrm>
              <a:off x="0" y="0"/>
              <a:ext cx="1407810" cy="1407810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2700000" scaled="0"/>
            </a:gradFill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82" name="圆角矩形 12"/>
            <p:cNvSpPr/>
            <p:nvPr/>
          </p:nvSpPr>
          <p:spPr>
            <a:xfrm>
              <a:off x="336721" y="249561"/>
              <a:ext cx="1071089" cy="1158249"/>
            </a:xfrm>
            <a:custGeom>
              <a:avLst/>
              <a:gdLst>
                <a:gd name="txL" fmla="*/ 0 w 615000"/>
                <a:gd name="txT" fmla="*/ 0 h 665046"/>
                <a:gd name="txR" fmla="*/ 615000 w 615000"/>
                <a:gd name="txB" fmla="*/ 665046 h 665046"/>
              </a:gdLst>
              <a:ahLst/>
              <a:cxnLst>
                <a:cxn ang="0">
                  <a:pos x="929239" y="0"/>
                </a:cxn>
                <a:cxn ang="0">
                  <a:pos x="1861271" y="541443"/>
                </a:cxn>
                <a:cxn ang="0">
                  <a:pos x="1865417" y="1608564"/>
                </a:cxn>
                <a:cxn ang="0">
                  <a:pos x="1456766" y="2017215"/>
                </a:cxn>
                <a:cxn ang="0">
                  <a:pos x="731085" y="2017215"/>
                </a:cxn>
                <a:cxn ang="0">
                  <a:pos x="0" y="1526101"/>
                </a:cxn>
                <a:cxn ang="0">
                  <a:pos x="581556" y="1375351"/>
                </a:cxn>
                <a:cxn ang="0">
                  <a:pos x="68578" y="1006254"/>
                </a:cxn>
                <a:cxn ang="0">
                  <a:pos x="275939" y="572313"/>
                </a:cxn>
                <a:cxn ang="0">
                  <a:pos x="322703" y="78242"/>
                </a:cxn>
                <a:cxn ang="0">
                  <a:pos x="929239" y="0"/>
                </a:cxn>
              </a:cxnLst>
              <a:rect l="txL" t="txT" r="txR" b="txB"/>
              <a:pathLst>
                <a:path w="615000" h="665046">
                  <a:moveTo>
                    <a:pt x="306356" y="0"/>
                  </a:moveTo>
                  <a:lnTo>
                    <a:pt x="613633" y="178506"/>
                  </a:lnTo>
                  <a:cubicBezTo>
                    <a:pt x="614089" y="304741"/>
                    <a:pt x="614544" y="404085"/>
                    <a:pt x="615000" y="530320"/>
                  </a:cubicBezTo>
                  <a:cubicBezTo>
                    <a:pt x="615000" y="604727"/>
                    <a:pt x="554681" y="665046"/>
                    <a:pt x="480274" y="665046"/>
                  </a:cubicBezTo>
                  <a:lnTo>
                    <a:pt x="241028" y="665046"/>
                  </a:lnTo>
                  <a:lnTo>
                    <a:pt x="0" y="503133"/>
                  </a:lnTo>
                  <a:lnTo>
                    <a:pt x="191730" y="453433"/>
                  </a:lnTo>
                  <a:lnTo>
                    <a:pt x="22609" y="331747"/>
                  </a:lnTo>
                  <a:lnTo>
                    <a:pt x="90973" y="188683"/>
                  </a:lnTo>
                  <a:lnTo>
                    <a:pt x="106390" y="25795"/>
                  </a:lnTo>
                  <a:lnTo>
                    <a:pt x="306356" y="0"/>
                  </a:lnTo>
                  <a:close/>
                </a:path>
              </a:pathLst>
            </a:custGeom>
            <a:solidFill>
              <a:srgbClr val="000000">
                <a:alpha val="29803"/>
              </a:srgb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483" name="同侧圆角矩形 42"/>
            <p:cNvSpPr>
              <a:spLocks noChangeAspect="1"/>
            </p:cNvSpPr>
            <p:nvPr/>
          </p:nvSpPr>
          <p:spPr>
            <a:xfrm>
              <a:off x="285113" y="188801"/>
              <a:ext cx="837585" cy="954000"/>
            </a:xfrm>
            <a:custGeom>
              <a:avLst/>
              <a:gdLst>
                <a:gd name="txL" fmla="*/ 0 w 720080"/>
                <a:gd name="txT" fmla="*/ 0 h 820163"/>
                <a:gd name="txR" fmla="*/ 720080 w 720080"/>
                <a:gd name="txB" fmla="*/ 820163 h 820163"/>
              </a:gdLst>
              <a:ahLst/>
              <a:cxnLst>
                <a:cxn ang="0">
                  <a:pos x="418793" y="470438"/>
                </a:cxn>
                <a:cxn ang="0">
                  <a:pos x="335034" y="554196"/>
                </a:cxn>
                <a:cxn ang="0">
                  <a:pos x="369461" y="620094"/>
                </a:cxn>
                <a:cxn ang="0">
                  <a:pos x="369461" y="754590"/>
                </a:cxn>
                <a:cxn ang="0">
                  <a:pos x="418793" y="803920"/>
                </a:cxn>
                <a:cxn ang="0">
                  <a:pos x="468123" y="754590"/>
                </a:cxn>
                <a:cxn ang="0">
                  <a:pos x="468123" y="620094"/>
                </a:cxn>
                <a:cxn ang="0">
                  <a:pos x="502551" y="554196"/>
                </a:cxn>
                <a:cxn ang="0">
                  <a:pos x="418793" y="470438"/>
                </a:cxn>
                <a:cxn ang="0">
                  <a:pos x="418793" y="0"/>
                </a:cxn>
                <a:cxn ang="0">
                  <a:pos x="681721" y="259795"/>
                </a:cxn>
                <a:cxn ang="0">
                  <a:pos x="578006" y="259795"/>
                </a:cxn>
                <a:cxn ang="0">
                  <a:pos x="418794" y="103772"/>
                </a:cxn>
                <a:cxn ang="0">
                  <a:pos x="258776" y="263790"/>
                </a:cxn>
                <a:cxn ang="0">
                  <a:pos x="258776" y="318192"/>
                </a:cxn>
                <a:cxn ang="0">
                  <a:pos x="731616" y="318192"/>
                </a:cxn>
                <a:cxn ang="0">
                  <a:pos x="837585" y="424162"/>
                </a:cxn>
                <a:cxn ang="0">
                  <a:pos x="837585" y="848031"/>
                </a:cxn>
                <a:cxn ang="0">
                  <a:pos x="731616" y="954000"/>
                </a:cxn>
                <a:cxn ang="0">
                  <a:pos x="105969" y="954000"/>
                </a:cxn>
                <a:cxn ang="0">
                  <a:pos x="0" y="848031"/>
                </a:cxn>
                <a:cxn ang="0">
                  <a:pos x="0" y="424162"/>
                </a:cxn>
                <a:cxn ang="0">
                  <a:pos x="105969" y="318192"/>
                </a:cxn>
                <a:cxn ang="0">
                  <a:pos x="155513" y="318192"/>
                </a:cxn>
                <a:cxn ang="0">
                  <a:pos x="155513" y="263280"/>
                </a:cxn>
                <a:cxn ang="0">
                  <a:pos x="418793" y="0"/>
                </a:cxn>
              </a:cxnLst>
              <a:rect l="txL" t="txT" r="txR" b="txB"/>
              <a:pathLst>
                <a:path w="720080" h="820163">
                  <a:moveTo>
                    <a:pt x="360040" y="404440"/>
                  </a:moveTo>
                  <a:cubicBezTo>
                    <a:pt x="320271" y="404440"/>
                    <a:pt x="288032" y="436679"/>
                    <a:pt x="288032" y="476448"/>
                  </a:cubicBezTo>
                  <a:cubicBezTo>
                    <a:pt x="288032" y="500028"/>
                    <a:pt x="299366" y="520960"/>
                    <a:pt x="317629" y="533101"/>
                  </a:cubicBezTo>
                  <a:lnTo>
                    <a:pt x="317629" y="648728"/>
                  </a:lnTo>
                  <a:cubicBezTo>
                    <a:pt x="317629" y="672150"/>
                    <a:pt x="336617" y="691138"/>
                    <a:pt x="360040" y="691138"/>
                  </a:cubicBezTo>
                  <a:cubicBezTo>
                    <a:pt x="383462" y="691138"/>
                    <a:pt x="402450" y="672150"/>
                    <a:pt x="402450" y="648728"/>
                  </a:cubicBezTo>
                  <a:lnTo>
                    <a:pt x="402450" y="533101"/>
                  </a:lnTo>
                  <a:cubicBezTo>
                    <a:pt x="420714" y="520962"/>
                    <a:pt x="432048" y="500028"/>
                    <a:pt x="432048" y="476448"/>
                  </a:cubicBezTo>
                  <a:cubicBezTo>
                    <a:pt x="432048" y="436679"/>
                    <a:pt x="399809" y="404440"/>
                    <a:pt x="360040" y="404440"/>
                  </a:cubicBezTo>
                  <a:close/>
                  <a:moveTo>
                    <a:pt x="360040" y="0"/>
                  </a:moveTo>
                  <a:cubicBezTo>
                    <a:pt x="484045" y="0"/>
                    <a:pt x="584759" y="99721"/>
                    <a:pt x="586082" y="223348"/>
                  </a:cubicBezTo>
                  <a:lnTo>
                    <a:pt x="496917" y="223348"/>
                  </a:lnTo>
                  <a:cubicBezTo>
                    <a:pt x="495736" y="148950"/>
                    <a:pt x="434865" y="89214"/>
                    <a:pt x="360041" y="89214"/>
                  </a:cubicBezTo>
                  <a:cubicBezTo>
                    <a:pt x="284064" y="89214"/>
                    <a:pt x="222472" y="150806"/>
                    <a:pt x="222472" y="226783"/>
                  </a:cubicBezTo>
                  <a:lnTo>
                    <a:pt x="222472" y="273553"/>
                  </a:lnTo>
                  <a:lnTo>
                    <a:pt x="628977" y="273553"/>
                  </a:lnTo>
                  <a:cubicBezTo>
                    <a:pt x="679292" y="273553"/>
                    <a:pt x="720080" y="314341"/>
                    <a:pt x="720080" y="364656"/>
                  </a:cubicBezTo>
                  <a:lnTo>
                    <a:pt x="720080" y="729060"/>
                  </a:lnTo>
                  <a:cubicBezTo>
                    <a:pt x="720080" y="779375"/>
                    <a:pt x="679292" y="820163"/>
                    <a:pt x="628977" y="820163"/>
                  </a:cubicBezTo>
                  <a:lnTo>
                    <a:pt x="91103" y="820163"/>
                  </a:lnTo>
                  <a:cubicBezTo>
                    <a:pt x="40788" y="820163"/>
                    <a:pt x="0" y="779375"/>
                    <a:pt x="0" y="729060"/>
                  </a:cubicBezTo>
                  <a:lnTo>
                    <a:pt x="0" y="364656"/>
                  </a:lnTo>
                  <a:cubicBezTo>
                    <a:pt x="0" y="314341"/>
                    <a:pt x="40788" y="273553"/>
                    <a:pt x="91103" y="273553"/>
                  </a:cubicBezTo>
                  <a:lnTo>
                    <a:pt x="133696" y="273553"/>
                  </a:lnTo>
                  <a:lnTo>
                    <a:pt x="133696" y="226344"/>
                  </a:lnTo>
                  <a:cubicBezTo>
                    <a:pt x="133696" y="101338"/>
                    <a:pt x="235034" y="0"/>
                    <a:pt x="360040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5400">
              <a:noFill/>
            </a:ln>
          </p:spPr>
          <p:txBody>
            <a:bodyPr/>
            <a:lstStyle/>
            <a:p>
              <a:endParaRPr lang="zh-CN" altLang="en-US" sz="1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055">
        <p:comb dir="vert"/>
      </p:transition>
    </mc:Choice>
    <mc:Fallback>
      <p:transition advTm="5055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1519" grpId="0" bldLvl="0"/>
      <p:bldP spid="21526" grpId="0" bldLvl="0"/>
      <p:bldP spid="21527" grpId="0" bldLvl="0"/>
      <p:bldP spid="21528" grpId="0" bldLvl="0"/>
      <p:bldP spid="21529" grpId="0" bldLvl="0"/>
      <p:bldP spid="21530" grpId="0" bldLvl="0"/>
      <p:bldP spid="21531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未来工作计划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95" name="TextBox 5"/>
          <p:cNvSpPr/>
          <p:nvPr/>
        </p:nvSpPr>
        <p:spPr>
          <a:xfrm>
            <a:off x="1240289" y="1608588"/>
            <a:ext cx="1538287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96" name="TextBox 6"/>
          <p:cNvSpPr/>
          <p:nvPr/>
        </p:nvSpPr>
        <p:spPr>
          <a:xfrm>
            <a:off x="1157738" y="2237238"/>
            <a:ext cx="15319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2,359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97" name="TextBox 7"/>
          <p:cNvSpPr/>
          <p:nvPr/>
        </p:nvSpPr>
        <p:spPr>
          <a:xfrm>
            <a:off x="1233938" y="2699200"/>
            <a:ext cx="140017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98" name="TextBox 8"/>
          <p:cNvSpPr/>
          <p:nvPr/>
        </p:nvSpPr>
        <p:spPr>
          <a:xfrm>
            <a:off x="1403801" y="3618363"/>
            <a:ext cx="6337300" cy="96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b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尽可能概括出段落内容，尽量将每页幻灯片文字内容控制在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制在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0499" name="组合 9"/>
          <p:cNvGrpSpPr/>
          <p:nvPr/>
        </p:nvGrpSpPr>
        <p:grpSpPr>
          <a:xfrm>
            <a:off x="2556326" y="1602238"/>
            <a:ext cx="1785938" cy="1785937"/>
            <a:chOff x="0" y="0"/>
            <a:chExt cx="1440160" cy="144016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8470" name="矩形 10"/>
            <p:cNvSpPr/>
            <p:nvPr/>
          </p:nvSpPr>
          <p:spPr>
            <a:xfrm>
              <a:off x="684076" y="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1" name="矩形 11"/>
            <p:cNvSpPr/>
            <p:nvPr/>
          </p:nvSpPr>
          <p:spPr>
            <a:xfrm>
              <a:off x="684076" y="108012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2" name="矩形 12"/>
            <p:cNvSpPr/>
            <p:nvPr/>
          </p:nvSpPr>
          <p:spPr>
            <a:xfrm rot="-5400000">
              <a:off x="14401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3" name="矩形 13"/>
            <p:cNvSpPr/>
            <p:nvPr/>
          </p:nvSpPr>
          <p:spPr>
            <a:xfrm rot="-5400000">
              <a:off x="122413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4" name="矩形 14"/>
            <p:cNvSpPr/>
            <p:nvPr/>
          </p:nvSpPr>
          <p:spPr>
            <a:xfrm rot="2700000">
              <a:off x="106595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5" name="矩形 15"/>
            <p:cNvSpPr/>
            <p:nvPr/>
          </p:nvSpPr>
          <p:spPr>
            <a:xfrm rot="2700000">
              <a:off x="30219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6" name="矩形 16"/>
            <p:cNvSpPr/>
            <p:nvPr/>
          </p:nvSpPr>
          <p:spPr>
            <a:xfrm rot="-2700000" flipV="1">
              <a:off x="106595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7" name="矩形 17"/>
            <p:cNvSpPr/>
            <p:nvPr/>
          </p:nvSpPr>
          <p:spPr>
            <a:xfrm rot="-2700000" flipV="1">
              <a:off x="30219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8" name="矩形 18"/>
            <p:cNvSpPr/>
            <p:nvPr/>
          </p:nvSpPr>
          <p:spPr>
            <a:xfrm rot="1320000">
              <a:off x="88638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79" name="矩形 19"/>
            <p:cNvSpPr/>
            <p:nvPr/>
          </p:nvSpPr>
          <p:spPr>
            <a:xfrm rot="1320000">
              <a:off x="48176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0" name="矩形 20"/>
            <p:cNvSpPr/>
            <p:nvPr/>
          </p:nvSpPr>
          <p:spPr>
            <a:xfrm rot="-1320000" flipH="1">
              <a:off x="48176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1" name="矩形 21"/>
            <p:cNvSpPr/>
            <p:nvPr/>
          </p:nvSpPr>
          <p:spPr>
            <a:xfrm rot="-1320000" flipH="1">
              <a:off x="88638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2" name="矩形 22"/>
            <p:cNvSpPr/>
            <p:nvPr/>
          </p:nvSpPr>
          <p:spPr>
            <a:xfrm rot="4020000" flipV="1">
              <a:off x="186948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3" name="矩形 23"/>
            <p:cNvSpPr/>
            <p:nvPr/>
          </p:nvSpPr>
          <p:spPr>
            <a:xfrm rot="4020000" flipV="1">
              <a:off x="1181204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4" name="矩形 24"/>
            <p:cNvSpPr/>
            <p:nvPr/>
          </p:nvSpPr>
          <p:spPr>
            <a:xfrm rot="-4020000" flipH="1" flipV="1">
              <a:off x="1181204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85" name="矩形 25"/>
            <p:cNvSpPr/>
            <p:nvPr/>
          </p:nvSpPr>
          <p:spPr>
            <a:xfrm rot="-4020000" flipH="1" flipV="1">
              <a:off x="186948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16" name="TextBox 26"/>
          <p:cNvSpPr/>
          <p:nvPr/>
        </p:nvSpPr>
        <p:spPr>
          <a:xfrm>
            <a:off x="5209038" y="1608588"/>
            <a:ext cx="1538287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517" name="TextBox 27"/>
          <p:cNvSpPr/>
          <p:nvPr/>
        </p:nvSpPr>
        <p:spPr>
          <a:xfrm>
            <a:off x="5126489" y="2237238"/>
            <a:ext cx="15319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2,359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518" name="TextBox 28"/>
          <p:cNvSpPr/>
          <p:nvPr/>
        </p:nvSpPr>
        <p:spPr>
          <a:xfrm>
            <a:off x="5202689" y="2699200"/>
            <a:ext cx="140017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在此处添加详细描述文本，尽量与标题文本语言风格相符合。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0519" name="组合 29"/>
          <p:cNvGrpSpPr/>
          <p:nvPr/>
        </p:nvGrpSpPr>
        <p:grpSpPr>
          <a:xfrm>
            <a:off x="6525075" y="1602238"/>
            <a:ext cx="1785938" cy="1785937"/>
            <a:chOff x="0" y="0"/>
            <a:chExt cx="1440160" cy="144016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8454" name="矩形 30"/>
            <p:cNvSpPr/>
            <p:nvPr/>
          </p:nvSpPr>
          <p:spPr>
            <a:xfrm>
              <a:off x="684076" y="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5" name="矩形 31"/>
            <p:cNvSpPr/>
            <p:nvPr/>
          </p:nvSpPr>
          <p:spPr>
            <a:xfrm>
              <a:off x="684076" y="108012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6" name="矩形 32"/>
            <p:cNvSpPr/>
            <p:nvPr/>
          </p:nvSpPr>
          <p:spPr>
            <a:xfrm rot="-5400000">
              <a:off x="14401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7" name="矩形 33"/>
            <p:cNvSpPr/>
            <p:nvPr/>
          </p:nvSpPr>
          <p:spPr>
            <a:xfrm rot="-5400000">
              <a:off x="1224136" y="540061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8" name="矩形 34"/>
            <p:cNvSpPr/>
            <p:nvPr/>
          </p:nvSpPr>
          <p:spPr>
            <a:xfrm rot="2700000">
              <a:off x="106595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59" name="矩形 35"/>
            <p:cNvSpPr/>
            <p:nvPr/>
          </p:nvSpPr>
          <p:spPr>
            <a:xfrm rot="2700000">
              <a:off x="30219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0" name="矩形 36"/>
            <p:cNvSpPr/>
            <p:nvPr/>
          </p:nvSpPr>
          <p:spPr>
            <a:xfrm rot="-2700000" flipV="1">
              <a:off x="1065956" y="92194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1" name="矩形 37"/>
            <p:cNvSpPr/>
            <p:nvPr/>
          </p:nvSpPr>
          <p:spPr>
            <a:xfrm rot="-2700000" flipV="1">
              <a:off x="302196" y="158180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2" name="矩形 38"/>
            <p:cNvSpPr/>
            <p:nvPr/>
          </p:nvSpPr>
          <p:spPr>
            <a:xfrm rot="1320000">
              <a:off x="88638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3" name="矩形 39"/>
            <p:cNvSpPr/>
            <p:nvPr/>
          </p:nvSpPr>
          <p:spPr>
            <a:xfrm rot="1320000">
              <a:off x="48176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4" name="矩形 40"/>
            <p:cNvSpPr/>
            <p:nvPr/>
          </p:nvSpPr>
          <p:spPr>
            <a:xfrm rot="-1320000" flipH="1">
              <a:off x="481766" y="3932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5" name="矩形 41"/>
            <p:cNvSpPr/>
            <p:nvPr/>
          </p:nvSpPr>
          <p:spPr>
            <a:xfrm rot="-1320000" flipH="1">
              <a:off x="886386" y="1040795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6" name="矩形 42"/>
            <p:cNvSpPr/>
            <p:nvPr/>
          </p:nvSpPr>
          <p:spPr>
            <a:xfrm rot="4020000" flipV="1">
              <a:off x="186948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7" name="矩形 43"/>
            <p:cNvSpPr/>
            <p:nvPr/>
          </p:nvSpPr>
          <p:spPr>
            <a:xfrm rot="4020000" flipV="1">
              <a:off x="1181204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8" name="矩形 44"/>
            <p:cNvSpPr/>
            <p:nvPr/>
          </p:nvSpPr>
          <p:spPr>
            <a:xfrm rot="-4020000" flipH="1" flipV="1">
              <a:off x="1181204" y="751078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469" name="矩形 45"/>
            <p:cNvSpPr/>
            <p:nvPr/>
          </p:nvSpPr>
          <p:spPr>
            <a:xfrm rot="-4020000" flipH="1" flipV="1">
              <a:off x="186948" y="329042"/>
              <a:ext cx="72008" cy="360040"/>
            </a:xfrm>
            <a:prstGeom prst="rect">
              <a:avLst/>
            </a:prstGeom>
            <a:grpFill/>
            <a:ln w="25400"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zh-CN" sz="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8" name="椭圆 46"/>
          <p:cNvSpPr/>
          <p:nvPr/>
        </p:nvSpPr>
        <p:spPr>
          <a:xfrm>
            <a:off x="2832551" y="1880050"/>
            <a:ext cx="1233488" cy="12319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椭圆 47"/>
          <p:cNvSpPr/>
          <p:nvPr/>
        </p:nvSpPr>
        <p:spPr>
          <a:xfrm>
            <a:off x="6801300" y="1880050"/>
            <a:ext cx="1233488" cy="1231900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38" name="圆角矩形 68"/>
          <p:cNvSpPr/>
          <p:nvPr/>
        </p:nvSpPr>
        <p:spPr>
          <a:xfrm>
            <a:off x="3015113" y="2181675"/>
            <a:ext cx="838200" cy="539750"/>
          </a:xfrm>
          <a:custGeom>
            <a:avLst/>
            <a:gdLst>
              <a:gd name="txL" fmla="*/ 0 w 978088"/>
              <a:gd name="txT" fmla="*/ 0 h 630163"/>
              <a:gd name="txR" fmla="*/ 978088 w 978088"/>
              <a:gd name="txB" fmla="*/ 630163 h 630163"/>
            </a:gdLst>
            <a:ahLst/>
            <a:cxnLst>
              <a:cxn ang="0">
                <a:pos x="322385" y="0"/>
              </a:cxn>
              <a:cxn ang="0">
                <a:pos x="522305" y="122993"/>
              </a:cxn>
              <a:cxn ang="0">
                <a:pos x="608433" y="88650"/>
              </a:cxn>
              <a:cxn ang="0">
                <a:pos x="737387" y="217536"/>
              </a:cxn>
              <a:cxn ang="0">
                <a:pos x="735120" y="228760"/>
              </a:cxn>
              <a:cxn ang="0">
                <a:pos x="838200" y="378643"/>
              </a:cxn>
              <a:cxn ang="0">
                <a:pos x="677008" y="539750"/>
              </a:cxn>
              <a:cxn ang="0">
                <a:pos x="161192" y="539750"/>
              </a:cxn>
              <a:cxn ang="0">
                <a:pos x="0" y="378643"/>
              </a:cxn>
              <a:cxn ang="0">
                <a:pos x="97264" y="230995"/>
              </a:cxn>
              <a:cxn ang="0">
                <a:pos x="96715" y="225550"/>
              </a:cxn>
              <a:cxn ang="0">
                <a:pos x="322385" y="0"/>
              </a:cxn>
            </a:cxnLst>
            <a:rect l="txL" t="txT" r="txR" b="txB"/>
            <a:pathLst>
              <a:path w="978088" h="630163">
                <a:moveTo>
                  <a:pt x="376188" y="0"/>
                </a:moveTo>
                <a:cubicBezTo>
                  <a:pt x="478336" y="0"/>
                  <a:pt x="566899" y="58161"/>
                  <a:pt x="609473" y="143596"/>
                </a:cubicBezTo>
                <a:cubicBezTo>
                  <a:pt x="635404" y="118352"/>
                  <a:pt x="670955" y="103500"/>
                  <a:pt x="709975" y="103500"/>
                </a:cubicBezTo>
                <a:cubicBezTo>
                  <a:pt x="793080" y="103500"/>
                  <a:pt x="860450" y="170870"/>
                  <a:pt x="860450" y="253975"/>
                </a:cubicBezTo>
                <a:lnTo>
                  <a:pt x="857805" y="267079"/>
                </a:lnTo>
                <a:cubicBezTo>
                  <a:pt x="928258" y="293890"/>
                  <a:pt x="978088" y="362161"/>
                  <a:pt x="978088" y="442069"/>
                </a:cubicBezTo>
                <a:cubicBezTo>
                  <a:pt x="978088" y="545950"/>
                  <a:pt x="893875" y="630163"/>
                  <a:pt x="789994" y="630163"/>
                </a:cubicBezTo>
                <a:lnTo>
                  <a:pt x="188094" y="630163"/>
                </a:lnTo>
                <a:cubicBezTo>
                  <a:pt x="84213" y="630163"/>
                  <a:pt x="0" y="545950"/>
                  <a:pt x="0" y="442069"/>
                </a:cubicBezTo>
                <a:cubicBezTo>
                  <a:pt x="0" y="364739"/>
                  <a:pt x="46666" y="298309"/>
                  <a:pt x="113497" y="269689"/>
                </a:cubicBezTo>
                <a:cubicBezTo>
                  <a:pt x="112881" y="267585"/>
                  <a:pt x="112856" y="265461"/>
                  <a:pt x="112856" y="263332"/>
                </a:cubicBezTo>
                <a:cubicBezTo>
                  <a:pt x="112856" y="117898"/>
                  <a:pt x="230754" y="0"/>
                  <a:pt x="376188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539" name="弦形 72"/>
          <p:cNvSpPr/>
          <p:nvPr/>
        </p:nvSpPr>
        <p:spPr>
          <a:xfrm rot="5400000">
            <a:off x="7150550" y="2051500"/>
            <a:ext cx="560388" cy="725488"/>
          </a:xfrm>
          <a:custGeom>
            <a:avLst/>
            <a:gdLst>
              <a:gd name="txL" fmla="*/ 0 w 717555"/>
              <a:gd name="txT" fmla="*/ 0 h 930438"/>
              <a:gd name="txR" fmla="*/ 717555 w 717555"/>
              <a:gd name="txB" fmla="*/ 930438 h 930438"/>
            </a:gdLst>
            <a:ahLst/>
            <a:cxnLst>
              <a:cxn ang="0">
                <a:pos x="275612" y="103623"/>
              </a:cxn>
              <a:cxn ang="0">
                <a:pos x="325723" y="153655"/>
              </a:cxn>
              <a:cxn ang="0">
                <a:pos x="375835" y="103623"/>
              </a:cxn>
              <a:cxn ang="0">
                <a:pos x="325723" y="53591"/>
              </a:cxn>
              <a:cxn ang="0">
                <a:pos x="275612" y="103623"/>
              </a:cxn>
              <a:cxn ang="0">
                <a:pos x="275612" y="621866"/>
              </a:cxn>
              <a:cxn ang="0">
                <a:pos x="325723" y="671898"/>
              </a:cxn>
              <a:cxn ang="0">
                <a:pos x="375835" y="621866"/>
              </a:cxn>
              <a:cxn ang="0">
                <a:pos x="325723" y="571834"/>
              </a:cxn>
              <a:cxn ang="0">
                <a:pos x="275612" y="621866"/>
              </a:cxn>
              <a:cxn ang="0">
                <a:pos x="235836" y="270208"/>
              </a:cxn>
              <a:cxn ang="0">
                <a:pos x="249320" y="288976"/>
              </a:cxn>
              <a:cxn ang="0">
                <a:pos x="357356" y="355981"/>
              </a:cxn>
              <a:cxn ang="0">
                <a:pos x="355988" y="362745"/>
              </a:cxn>
              <a:cxn ang="0">
                <a:pos x="425946" y="432591"/>
              </a:cxn>
              <a:cxn ang="0">
                <a:pos x="495903" y="362745"/>
              </a:cxn>
              <a:cxn ang="0">
                <a:pos x="425946" y="292898"/>
              </a:cxn>
              <a:cxn ang="0">
                <a:pos x="389289" y="304732"/>
              </a:cxn>
              <a:cxn ang="0">
                <a:pos x="281220" y="237706"/>
              </a:cxn>
              <a:cxn ang="0">
                <a:pos x="239594" y="247417"/>
              </a:cxn>
              <a:cxn ang="0">
                <a:pos x="235836" y="270208"/>
              </a:cxn>
              <a:cxn ang="0">
                <a:pos x="123422" y="197107"/>
              </a:cxn>
              <a:cxn ang="0">
                <a:pos x="173534" y="247139"/>
              </a:cxn>
              <a:cxn ang="0">
                <a:pos x="223645" y="197107"/>
              </a:cxn>
              <a:cxn ang="0">
                <a:pos x="173534" y="147075"/>
              </a:cxn>
              <a:cxn ang="0">
                <a:pos x="123422" y="197107"/>
              </a:cxn>
              <a:cxn ang="0">
                <a:pos x="123422" y="528382"/>
              </a:cxn>
              <a:cxn ang="0">
                <a:pos x="173534" y="578414"/>
              </a:cxn>
              <a:cxn ang="0">
                <a:pos x="223645" y="528382"/>
              </a:cxn>
              <a:cxn ang="0">
                <a:pos x="173534" y="478350"/>
              </a:cxn>
              <a:cxn ang="0">
                <a:pos x="123422" y="528382"/>
              </a:cxn>
              <a:cxn ang="0">
                <a:pos x="50111" y="362744"/>
              </a:cxn>
              <a:cxn ang="0">
                <a:pos x="100222" y="412776"/>
              </a:cxn>
              <a:cxn ang="0">
                <a:pos x="150334" y="362744"/>
              </a:cxn>
              <a:cxn ang="0">
                <a:pos x="100222" y="312712"/>
              </a:cxn>
              <a:cxn ang="0">
                <a:pos x="50111" y="362744"/>
              </a:cxn>
              <a:cxn ang="0">
                <a:pos x="0" y="362533"/>
              </a:cxn>
              <a:cxn ang="0">
                <a:pos x="89002" y="124902"/>
              </a:cxn>
              <a:cxn ang="0">
                <a:pos x="560388" y="58022"/>
              </a:cxn>
              <a:cxn ang="0">
                <a:pos x="560033" y="667695"/>
              </a:cxn>
              <a:cxn ang="0">
                <a:pos x="88725" y="600267"/>
              </a:cxn>
              <a:cxn ang="0">
                <a:pos x="0" y="362533"/>
              </a:cxn>
            </a:cxnLst>
            <a:rect l="txL" t="txT" r="txR" b="txB"/>
            <a:pathLst>
              <a:path w="717555" h="930438">
                <a:moveTo>
                  <a:pt x="352910" y="132897"/>
                </a:moveTo>
                <a:cubicBezTo>
                  <a:pt x="352910" y="168335"/>
                  <a:pt x="381638" y="197063"/>
                  <a:pt x="417076" y="197063"/>
                </a:cubicBezTo>
                <a:cubicBezTo>
                  <a:pt x="452514" y="197063"/>
                  <a:pt x="481242" y="168335"/>
                  <a:pt x="481242" y="132897"/>
                </a:cubicBezTo>
                <a:cubicBezTo>
                  <a:pt x="481242" y="97459"/>
                  <a:pt x="452514" y="68731"/>
                  <a:pt x="417076" y="68731"/>
                </a:cubicBezTo>
                <a:cubicBezTo>
                  <a:pt x="381638" y="68731"/>
                  <a:pt x="352910" y="97459"/>
                  <a:pt x="352910" y="132897"/>
                </a:cubicBezTo>
                <a:close/>
                <a:moveTo>
                  <a:pt x="352910" y="797543"/>
                </a:moveTo>
                <a:cubicBezTo>
                  <a:pt x="352910" y="832981"/>
                  <a:pt x="381638" y="861709"/>
                  <a:pt x="417076" y="861709"/>
                </a:cubicBezTo>
                <a:cubicBezTo>
                  <a:pt x="452514" y="861709"/>
                  <a:pt x="481242" y="832981"/>
                  <a:pt x="481242" y="797543"/>
                </a:cubicBezTo>
                <a:cubicBezTo>
                  <a:pt x="481242" y="762105"/>
                  <a:pt x="452514" y="733377"/>
                  <a:pt x="417076" y="733377"/>
                </a:cubicBezTo>
                <a:cubicBezTo>
                  <a:pt x="381638" y="733377"/>
                  <a:pt x="352910" y="762105"/>
                  <a:pt x="352910" y="797543"/>
                </a:cubicBezTo>
                <a:close/>
                <a:moveTo>
                  <a:pt x="301979" y="346541"/>
                </a:moveTo>
                <a:cubicBezTo>
                  <a:pt x="304233" y="356187"/>
                  <a:pt x="310166" y="364973"/>
                  <a:pt x="319245" y="370612"/>
                </a:cubicBezTo>
                <a:lnTo>
                  <a:pt x="457580" y="456545"/>
                </a:lnTo>
                <a:lnTo>
                  <a:pt x="455829" y="465220"/>
                </a:lnTo>
                <a:cubicBezTo>
                  <a:pt x="455829" y="514693"/>
                  <a:pt x="495934" y="554798"/>
                  <a:pt x="545407" y="554798"/>
                </a:cubicBezTo>
                <a:cubicBezTo>
                  <a:pt x="594880" y="554798"/>
                  <a:pt x="634985" y="514693"/>
                  <a:pt x="634985" y="465220"/>
                </a:cubicBezTo>
                <a:cubicBezTo>
                  <a:pt x="634985" y="415747"/>
                  <a:pt x="594880" y="375642"/>
                  <a:pt x="545407" y="375642"/>
                </a:cubicBezTo>
                <a:cubicBezTo>
                  <a:pt x="527831" y="375642"/>
                  <a:pt x="511437" y="380704"/>
                  <a:pt x="498470" y="390819"/>
                </a:cubicBezTo>
                <a:lnTo>
                  <a:pt x="360091" y="304858"/>
                </a:lnTo>
                <a:cubicBezTo>
                  <a:pt x="341933" y="293579"/>
                  <a:pt x="318070" y="299154"/>
                  <a:pt x="306791" y="317312"/>
                </a:cubicBezTo>
                <a:cubicBezTo>
                  <a:pt x="301151" y="326391"/>
                  <a:pt x="299725" y="336896"/>
                  <a:pt x="301979" y="346541"/>
                </a:cubicBezTo>
                <a:close/>
                <a:moveTo>
                  <a:pt x="158037" y="252790"/>
                </a:moveTo>
                <a:cubicBezTo>
                  <a:pt x="158037" y="288228"/>
                  <a:pt x="186765" y="316956"/>
                  <a:pt x="222203" y="316956"/>
                </a:cubicBezTo>
                <a:cubicBezTo>
                  <a:pt x="257641" y="316956"/>
                  <a:pt x="286369" y="288228"/>
                  <a:pt x="286369" y="252790"/>
                </a:cubicBezTo>
                <a:cubicBezTo>
                  <a:pt x="286369" y="217352"/>
                  <a:pt x="257641" y="188624"/>
                  <a:pt x="222203" y="188624"/>
                </a:cubicBezTo>
                <a:cubicBezTo>
                  <a:pt x="186765" y="188624"/>
                  <a:pt x="158037" y="217352"/>
                  <a:pt x="158037" y="252790"/>
                </a:cubicBezTo>
                <a:close/>
                <a:moveTo>
                  <a:pt x="158037" y="677650"/>
                </a:moveTo>
                <a:cubicBezTo>
                  <a:pt x="158037" y="713088"/>
                  <a:pt x="186765" y="741816"/>
                  <a:pt x="222203" y="741816"/>
                </a:cubicBezTo>
                <a:cubicBezTo>
                  <a:pt x="257641" y="741816"/>
                  <a:pt x="286369" y="713088"/>
                  <a:pt x="286369" y="677650"/>
                </a:cubicBezTo>
                <a:cubicBezTo>
                  <a:pt x="286369" y="642212"/>
                  <a:pt x="257641" y="613484"/>
                  <a:pt x="222203" y="613484"/>
                </a:cubicBezTo>
                <a:cubicBezTo>
                  <a:pt x="186765" y="613484"/>
                  <a:pt x="158037" y="642212"/>
                  <a:pt x="158037" y="677650"/>
                </a:cubicBezTo>
                <a:close/>
                <a:moveTo>
                  <a:pt x="64165" y="465219"/>
                </a:moveTo>
                <a:cubicBezTo>
                  <a:pt x="64165" y="500657"/>
                  <a:pt x="92893" y="529385"/>
                  <a:pt x="128331" y="529385"/>
                </a:cubicBezTo>
                <a:cubicBezTo>
                  <a:pt x="163769" y="529385"/>
                  <a:pt x="192497" y="500657"/>
                  <a:pt x="192497" y="465219"/>
                </a:cubicBezTo>
                <a:cubicBezTo>
                  <a:pt x="192497" y="429781"/>
                  <a:pt x="163769" y="401053"/>
                  <a:pt x="128331" y="401053"/>
                </a:cubicBezTo>
                <a:cubicBezTo>
                  <a:pt x="92893" y="401053"/>
                  <a:pt x="64165" y="429781"/>
                  <a:pt x="64165" y="465219"/>
                </a:cubicBezTo>
                <a:close/>
                <a:moveTo>
                  <a:pt x="0" y="464949"/>
                </a:moveTo>
                <a:cubicBezTo>
                  <a:pt x="63" y="356260"/>
                  <a:pt x="38056" y="247594"/>
                  <a:pt x="113964" y="160187"/>
                </a:cubicBezTo>
                <a:cubicBezTo>
                  <a:pt x="265781" y="-14627"/>
                  <a:pt x="523048" y="-51186"/>
                  <a:pt x="717555" y="74413"/>
                </a:cubicBezTo>
                <a:cubicBezTo>
                  <a:pt x="717403" y="335048"/>
                  <a:pt x="717252" y="595684"/>
                  <a:pt x="717100" y="856319"/>
                </a:cubicBezTo>
                <a:cubicBezTo>
                  <a:pt x="522446" y="981691"/>
                  <a:pt x="265223" y="944833"/>
                  <a:pt x="113609" y="769842"/>
                </a:cubicBezTo>
                <a:cubicBezTo>
                  <a:pt x="37802" y="682347"/>
                  <a:pt x="-64" y="573637"/>
                  <a:pt x="0" y="464949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540" name="矩形 60"/>
          <p:cNvSpPr/>
          <p:nvPr/>
        </p:nvSpPr>
        <p:spPr>
          <a:xfrm>
            <a:off x="945014" y="1619700"/>
            <a:ext cx="288925" cy="257175"/>
          </a:xfrm>
          <a:custGeom>
            <a:avLst/>
            <a:gdLst>
              <a:gd name="txL" fmla="*/ 0 w 816827"/>
              <a:gd name="txT" fmla="*/ 0 h 729011"/>
              <a:gd name="txR" fmla="*/ 816827 w 816827"/>
              <a:gd name="txB" fmla="*/ 729011 h 729011"/>
            </a:gdLst>
            <a:ahLst/>
            <a:cxnLst>
              <a:cxn ang="0">
                <a:pos x="144463" y="207516"/>
              </a:cxn>
              <a:cxn ang="0">
                <a:pos x="144463" y="236695"/>
              </a:cxn>
              <a:cxn ang="0">
                <a:pos x="266457" y="236695"/>
              </a:cxn>
              <a:cxn ang="0">
                <a:pos x="266457" y="207516"/>
              </a:cxn>
              <a:cxn ang="0">
                <a:pos x="144463" y="207516"/>
              </a:cxn>
              <a:cxn ang="0">
                <a:pos x="0" y="187036"/>
              </a:cxn>
              <a:cxn ang="0">
                <a:pos x="288925" y="187036"/>
              </a:cxn>
              <a:cxn ang="0">
                <a:pos x="288925" y="257175"/>
              </a:cxn>
              <a:cxn ang="0">
                <a:pos x="0" y="257175"/>
              </a:cxn>
              <a:cxn ang="0">
                <a:pos x="0" y="187036"/>
              </a:cxn>
              <a:cxn ang="0">
                <a:pos x="59379" y="113998"/>
              </a:cxn>
              <a:cxn ang="0">
                <a:pos x="59379" y="143177"/>
              </a:cxn>
              <a:cxn ang="0">
                <a:pos x="266457" y="143177"/>
              </a:cxn>
              <a:cxn ang="0">
                <a:pos x="266457" y="113998"/>
              </a:cxn>
              <a:cxn ang="0">
                <a:pos x="59379" y="113998"/>
              </a:cxn>
              <a:cxn ang="0">
                <a:pos x="0" y="93518"/>
              </a:cxn>
              <a:cxn ang="0">
                <a:pos x="288925" y="93518"/>
              </a:cxn>
              <a:cxn ang="0">
                <a:pos x="288925" y="163657"/>
              </a:cxn>
              <a:cxn ang="0">
                <a:pos x="0" y="163657"/>
              </a:cxn>
              <a:cxn ang="0">
                <a:pos x="0" y="93518"/>
              </a:cxn>
              <a:cxn ang="0">
                <a:pos x="176562" y="20480"/>
              </a:cxn>
              <a:cxn ang="0">
                <a:pos x="176562" y="49659"/>
              </a:cxn>
              <a:cxn ang="0">
                <a:pos x="266457" y="49659"/>
              </a:cxn>
              <a:cxn ang="0">
                <a:pos x="266457" y="20480"/>
              </a:cxn>
              <a:cxn ang="0">
                <a:pos x="176562" y="20480"/>
              </a:cxn>
              <a:cxn ang="0">
                <a:pos x="0" y="0"/>
              </a:cxn>
              <a:cxn ang="0">
                <a:pos x="288925" y="0"/>
              </a:cxn>
              <a:cxn ang="0">
                <a:pos x="288925" y="70139"/>
              </a:cxn>
              <a:cxn ang="0">
                <a:pos x="0" y="70139"/>
              </a:cxn>
              <a:cxn ang="0">
                <a:pos x="0" y="0"/>
              </a:cxn>
            </a:cxnLst>
            <a:rect l="txL" t="txT" r="txR" b="txB"/>
            <a:pathLst>
              <a:path w="816827" h="729011">
                <a:moveTo>
                  <a:pt x="408414" y="588244"/>
                </a:moveTo>
                <a:lnTo>
                  <a:pt x="408414" y="670957"/>
                </a:lnTo>
                <a:lnTo>
                  <a:pt x="753307" y="670957"/>
                </a:lnTo>
                <a:lnTo>
                  <a:pt x="753307" y="588244"/>
                </a:lnTo>
                <a:lnTo>
                  <a:pt x="408414" y="588244"/>
                </a:lnTo>
                <a:close/>
                <a:moveTo>
                  <a:pt x="0" y="530190"/>
                </a:moveTo>
                <a:lnTo>
                  <a:pt x="816827" y="530190"/>
                </a:lnTo>
                <a:lnTo>
                  <a:pt x="816827" y="729011"/>
                </a:lnTo>
                <a:lnTo>
                  <a:pt x="0" y="729011"/>
                </a:lnTo>
                <a:lnTo>
                  <a:pt x="0" y="530190"/>
                </a:lnTo>
                <a:close/>
                <a:moveTo>
                  <a:pt x="167873" y="323149"/>
                </a:moveTo>
                <a:lnTo>
                  <a:pt x="167873" y="405862"/>
                </a:lnTo>
                <a:lnTo>
                  <a:pt x="753306" y="405862"/>
                </a:lnTo>
                <a:lnTo>
                  <a:pt x="753306" y="323149"/>
                </a:lnTo>
                <a:lnTo>
                  <a:pt x="167873" y="323149"/>
                </a:lnTo>
                <a:close/>
                <a:moveTo>
                  <a:pt x="0" y="265095"/>
                </a:moveTo>
                <a:lnTo>
                  <a:pt x="816827" y="265095"/>
                </a:lnTo>
                <a:lnTo>
                  <a:pt x="816827" y="463916"/>
                </a:lnTo>
                <a:lnTo>
                  <a:pt x="0" y="463916"/>
                </a:lnTo>
                <a:lnTo>
                  <a:pt x="0" y="265095"/>
                </a:lnTo>
                <a:close/>
                <a:moveTo>
                  <a:pt x="499162" y="58054"/>
                </a:moveTo>
                <a:lnTo>
                  <a:pt x="499162" y="140767"/>
                </a:lnTo>
                <a:lnTo>
                  <a:pt x="753306" y="140767"/>
                </a:lnTo>
                <a:lnTo>
                  <a:pt x="753306" y="58054"/>
                </a:lnTo>
                <a:lnTo>
                  <a:pt x="499162" y="58054"/>
                </a:lnTo>
                <a:close/>
                <a:moveTo>
                  <a:pt x="0" y="0"/>
                </a:moveTo>
                <a:lnTo>
                  <a:pt x="816827" y="0"/>
                </a:lnTo>
                <a:lnTo>
                  <a:pt x="816827" y="198821"/>
                </a:lnTo>
                <a:lnTo>
                  <a:pt x="0" y="19882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541" name="矩形 58"/>
          <p:cNvSpPr/>
          <p:nvPr/>
        </p:nvSpPr>
        <p:spPr>
          <a:xfrm>
            <a:off x="4910588" y="1616525"/>
            <a:ext cx="292100" cy="269875"/>
          </a:xfrm>
          <a:custGeom>
            <a:avLst/>
            <a:gdLst>
              <a:gd name="txL" fmla="*/ 0 w 782488"/>
              <a:gd name="txT" fmla="*/ 0 h 720038"/>
              <a:gd name="txR" fmla="*/ 782488 w 782488"/>
              <a:gd name="txB" fmla="*/ 720038 h 720038"/>
            </a:gdLst>
            <a:ahLst/>
            <a:cxnLst>
              <a:cxn ang="0">
                <a:pos x="155013" y="193408"/>
              </a:cxn>
              <a:cxn ang="0">
                <a:pos x="292100" y="193408"/>
              </a:cxn>
              <a:cxn ang="0">
                <a:pos x="292100" y="269875"/>
              </a:cxn>
              <a:cxn ang="0">
                <a:pos x="155013" y="269875"/>
              </a:cxn>
              <a:cxn ang="0">
                <a:pos x="155013" y="193408"/>
              </a:cxn>
              <a:cxn ang="0">
                <a:pos x="0" y="193408"/>
              </a:cxn>
              <a:cxn ang="0">
                <a:pos x="137087" y="193408"/>
              </a:cxn>
              <a:cxn ang="0">
                <a:pos x="137087" y="269875"/>
              </a:cxn>
              <a:cxn ang="0">
                <a:pos x="0" y="269875"/>
              </a:cxn>
              <a:cxn ang="0">
                <a:pos x="0" y="193408"/>
              </a:cxn>
              <a:cxn ang="0">
                <a:pos x="155013" y="96704"/>
              </a:cxn>
              <a:cxn ang="0">
                <a:pos x="292100" y="96704"/>
              </a:cxn>
              <a:cxn ang="0">
                <a:pos x="292100" y="173171"/>
              </a:cxn>
              <a:cxn ang="0">
                <a:pos x="155013" y="173171"/>
              </a:cxn>
              <a:cxn ang="0">
                <a:pos x="155013" y="96704"/>
              </a:cxn>
              <a:cxn ang="0">
                <a:pos x="0" y="96704"/>
              </a:cxn>
              <a:cxn ang="0">
                <a:pos x="137087" y="96704"/>
              </a:cxn>
              <a:cxn ang="0">
                <a:pos x="137087" y="173171"/>
              </a:cxn>
              <a:cxn ang="0">
                <a:pos x="0" y="173171"/>
              </a:cxn>
              <a:cxn ang="0">
                <a:pos x="0" y="96704"/>
              </a:cxn>
              <a:cxn ang="0">
                <a:pos x="178861" y="23944"/>
              </a:cxn>
              <a:cxn ang="0">
                <a:pos x="178861" y="52523"/>
              </a:cxn>
              <a:cxn ang="0">
                <a:pos x="268252" y="52523"/>
              </a:cxn>
              <a:cxn ang="0">
                <a:pos x="268252" y="23944"/>
              </a:cxn>
              <a:cxn ang="0">
                <a:pos x="178861" y="23944"/>
              </a:cxn>
              <a:cxn ang="0">
                <a:pos x="23848" y="23944"/>
              </a:cxn>
              <a:cxn ang="0">
                <a:pos x="23848" y="52523"/>
              </a:cxn>
              <a:cxn ang="0">
                <a:pos x="113239" y="52523"/>
              </a:cxn>
              <a:cxn ang="0">
                <a:pos x="113239" y="23944"/>
              </a:cxn>
              <a:cxn ang="0">
                <a:pos x="23848" y="23944"/>
              </a:cxn>
              <a:cxn ang="0">
                <a:pos x="155013" y="0"/>
              </a:cxn>
              <a:cxn ang="0">
                <a:pos x="292100" y="0"/>
              </a:cxn>
              <a:cxn ang="0">
                <a:pos x="292100" y="76467"/>
              </a:cxn>
              <a:cxn ang="0">
                <a:pos x="155013" y="76467"/>
              </a:cxn>
              <a:cxn ang="0">
                <a:pos x="155013" y="0"/>
              </a:cxn>
              <a:cxn ang="0">
                <a:pos x="0" y="0"/>
              </a:cxn>
              <a:cxn ang="0">
                <a:pos x="137087" y="0"/>
              </a:cxn>
              <a:cxn ang="0">
                <a:pos x="137087" y="76467"/>
              </a:cxn>
              <a:cxn ang="0">
                <a:pos x="0" y="76467"/>
              </a:cxn>
              <a:cxn ang="0">
                <a:pos x="0" y="0"/>
              </a:cxn>
            </a:cxnLst>
            <a:rect l="txL" t="txT" r="txR" b="txB"/>
            <a:pathLst>
              <a:path w="782488" h="720038">
                <a:moveTo>
                  <a:pt x="415255" y="516020"/>
                </a:moveTo>
                <a:lnTo>
                  <a:pt x="782488" y="516020"/>
                </a:lnTo>
                <a:lnTo>
                  <a:pt x="782488" y="720038"/>
                </a:lnTo>
                <a:lnTo>
                  <a:pt x="415255" y="720038"/>
                </a:lnTo>
                <a:lnTo>
                  <a:pt x="415255" y="516020"/>
                </a:lnTo>
                <a:close/>
                <a:moveTo>
                  <a:pt x="0" y="516020"/>
                </a:moveTo>
                <a:lnTo>
                  <a:pt x="367233" y="516020"/>
                </a:lnTo>
                <a:lnTo>
                  <a:pt x="367233" y="720038"/>
                </a:lnTo>
                <a:lnTo>
                  <a:pt x="0" y="720038"/>
                </a:lnTo>
                <a:lnTo>
                  <a:pt x="0" y="516020"/>
                </a:lnTo>
                <a:close/>
                <a:moveTo>
                  <a:pt x="415255" y="258010"/>
                </a:moveTo>
                <a:lnTo>
                  <a:pt x="782488" y="258010"/>
                </a:lnTo>
                <a:lnTo>
                  <a:pt x="782488" y="462028"/>
                </a:lnTo>
                <a:lnTo>
                  <a:pt x="415255" y="462028"/>
                </a:lnTo>
                <a:lnTo>
                  <a:pt x="415255" y="258010"/>
                </a:lnTo>
                <a:close/>
                <a:moveTo>
                  <a:pt x="0" y="258010"/>
                </a:moveTo>
                <a:lnTo>
                  <a:pt x="367233" y="258010"/>
                </a:lnTo>
                <a:lnTo>
                  <a:pt x="367233" y="462028"/>
                </a:lnTo>
                <a:lnTo>
                  <a:pt x="0" y="462028"/>
                </a:lnTo>
                <a:lnTo>
                  <a:pt x="0" y="258010"/>
                </a:lnTo>
                <a:close/>
                <a:moveTo>
                  <a:pt x="479139" y="63884"/>
                </a:moveTo>
                <a:lnTo>
                  <a:pt x="479139" y="140134"/>
                </a:lnTo>
                <a:lnTo>
                  <a:pt x="718604" y="140134"/>
                </a:lnTo>
                <a:lnTo>
                  <a:pt x="718604" y="63884"/>
                </a:lnTo>
                <a:lnTo>
                  <a:pt x="479139" y="63884"/>
                </a:lnTo>
                <a:close/>
                <a:moveTo>
                  <a:pt x="63884" y="63884"/>
                </a:moveTo>
                <a:lnTo>
                  <a:pt x="63884" y="140134"/>
                </a:lnTo>
                <a:lnTo>
                  <a:pt x="303349" y="140134"/>
                </a:lnTo>
                <a:lnTo>
                  <a:pt x="303349" y="63884"/>
                </a:lnTo>
                <a:lnTo>
                  <a:pt x="63884" y="63884"/>
                </a:lnTo>
                <a:close/>
                <a:moveTo>
                  <a:pt x="415255" y="0"/>
                </a:moveTo>
                <a:lnTo>
                  <a:pt x="782488" y="0"/>
                </a:lnTo>
                <a:lnTo>
                  <a:pt x="782488" y="204018"/>
                </a:lnTo>
                <a:lnTo>
                  <a:pt x="415255" y="204018"/>
                </a:lnTo>
                <a:lnTo>
                  <a:pt x="415255" y="0"/>
                </a:lnTo>
                <a:close/>
                <a:moveTo>
                  <a:pt x="0" y="0"/>
                </a:moveTo>
                <a:lnTo>
                  <a:pt x="367233" y="0"/>
                </a:lnTo>
                <a:lnTo>
                  <a:pt x="367233" y="204018"/>
                </a:lnTo>
                <a:lnTo>
                  <a:pt x="0" y="20401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/>
          <a:lstStyle/>
          <a:p>
            <a:endParaRPr lang="zh-CN" altLang="en-US" sz="1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4400">
        <p:comb dir="vert"/>
      </p:transition>
    </mc:Choice>
    <mc:Fallback>
      <p:transition advTm="4400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500"/>
                                        <p:tgtEl>
                                          <p:spTgt spid="2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5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5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4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495" grpId="0" bldLvl="0"/>
      <p:bldP spid="20496" grpId="0" bldLvl="0"/>
      <p:bldP spid="20497" grpId="0" bldLvl="0"/>
      <p:bldP spid="20498" grpId="0" bldLvl="0"/>
      <p:bldP spid="20516" grpId="0" bldLvl="0"/>
      <p:bldP spid="20517" grpId="0" bldLvl="0"/>
      <p:bldP spid="20518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未来工作计划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47" name="Straight Connector 8"/>
          <p:cNvSpPr/>
          <p:nvPr/>
        </p:nvSpPr>
        <p:spPr>
          <a:xfrm>
            <a:off x="962475" y="3297688"/>
            <a:ext cx="3771900" cy="0"/>
          </a:xfrm>
          <a:prstGeom prst="line">
            <a:avLst/>
          </a:prstGeom>
          <a:ln w="12700" cap="flat" cmpd="sng">
            <a:solidFill>
              <a:srgbClr val="595959"/>
            </a:solidFill>
            <a:prstDash val="solid"/>
            <a:bevel/>
            <a:headEnd type="oval" w="med" len="med"/>
            <a:tailEnd type="oval" w="med" len="med"/>
          </a:ln>
        </p:spPr>
      </p:sp>
      <p:grpSp>
        <p:nvGrpSpPr>
          <p:cNvPr id="18448" name="组合 6"/>
          <p:cNvGrpSpPr/>
          <p:nvPr/>
        </p:nvGrpSpPr>
        <p:grpSpPr>
          <a:xfrm>
            <a:off x="2248350" y="3335788"/>
            <a:ext cx="2057400" cy="1076325"/>
            <a:chOff x="0" y="0"/>
            <a:chExt cx="2057400" cy="1075415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6420" name="Rectangle 14"/>
            <p:cNvSpPr/>
            <p:nvPr/>
          </p:nvSpPr>
          <p:spPr>
            <a:xfrm>
              <a:off x="0" y="3852"/>
              <a:ext cx="214313" cy="107156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21" name="Rectangle 15"/>
            <p:cNvSpPr/>
            <p:nvPr/>
          </p:nvSpPr>
          <p:spPr>
            <a:xfrm>
              <a:off x="300037" y="3852"/>
              <a:ext cx="214313" cy="428625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22" name="Rectangle 19"/>
            <p:cNvSpPr/>
            <p:nvPr/>
          </p:nvSpPr>
          <p:spPr>
            <a:xfrm>
              <a:off x="1543050" y="0"/>
              <a:ext cx="214313" cy="175302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23" name="Rectangle 20"/>
            <p:cNvSpPr/>
            <p:nvPr/>
          </p:nvSpPr>
          <p:spPr>
            <a:xfrm>
              <a:off x="1843087" y="0"/>
              <a:ext cx="214313" cy="89577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8453" name="组合 11"/>
          <p:cNvGrpSpPr/>
          <p:nvPr/>
        </p:nvGrpSpPr>
        <p:grpSpPr>
          <a:xfrm>
            <a:off x="1048200" y="1583188"/>
            <a:ext cx="3581400" cy="1693862"/>
            <a:chOff x="0" y="0"/>
            <a:chExt cx="3581693" cy="1694273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</p:grpSpPr>
        <p:sp>
          <p:nvSpPr>
            <p:cNvPr id="16412" name="Rectangle 9"/>
            <p:cNvSpPr/>
            <p:nvPr/>
          </p:nvSpPr>
          <p:spPr>
            <a:xfrm>
              <a:off x="0" y="0"/>
              <a:ext cx="214313" cy="169427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3" name="Rectangle 10"/>
            <p:cNvSpPr/>
            <p:nvPr/>
          </p:nvSpPr>
          <p:spPr>
            <a:xfrm>
              <a:off x="300037" y="771525"/>
              <a:ext cx="214313" cy="91841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4" name="Rectangle 12"/>
            <p:cNvSpPr/>
            <p:nvPr/>
          </p:nvSpPr>
          <p:spPr>
            <a:xfrm>
              <a:off x="600075" y="342900"/>
              <a:ext cx="214313" cy="1347038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5" name="Rectangle 13"/>
            <p:cNvSpPr/>
            <p:nvPr/>
          </p:nvSpPr>
          <p:spPr>
            <a:xfrm>
              <a:off x="900273" y="557213"/>
              <a:ext cx="214313" cy="1132724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6" name="Rectangle 16"/>
            <p:cNvSpPr/>
            <p:nvPr/>
          </p:nvSpPr>
          <p:spPr>
            <a:xfrm>
              <a:off x="1837080" y="1457325"/>
              <a:ext cx="214313" cy="222394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7" name="Rectangle 17"/>
            <p:cNvSpPr/>
            <p:nvPr/>
          </p:nvSpPr>
          <p:spPr>
            <a:xfrm>
              <a:off x="2137117" y="1200150"/>
              <a:ext cx="214313" cy="48524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8" name="Rectangle 18"/>
            <p:cNvSpPr/>
            <p:nvPr/>
          </p:nvSpPr>
          <p:spPr>
            <a:xfrm>
              <a:off x="2437155" y="857250"/>
              <a:ext cx="214313" cy="828143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6419" name="Rectangle 21"/>
            <p:cNvSpPr/>
            <p:nvPr/>
          </p:nvSpPr>
          <p:spPr>
            <a:xfrm>
              <a:off x="3367380" y="1157287"/>
              <a:ext cx="214313" cy="522431"/>
            </a:xfrm>
            <a:prstGeom prst="rect">
              <a:avLst/>
            </a:prstGeom>
            <a:grpFill/>
            <a:ln w="25400">
              <a:noFill/>
            </a:ln>
          </p:spPr>
          <p:txBody>
            <a:bodyPr lIns="68580" tIns="34290" rIns="68580" bIns="34290" anchor="ctr"/>
            <a:lstStyle/>
            <a:p>
              <a:pPr algn="ctr" eaLnBrk="1" hangingPunct="1"/>
              <a:endParaRPr lang="zh-CN" altLang="zh-CN" sz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8462" name="TextBox 20"/>
          <p:cNvSpPr/>
          <p:nvPr/>
        </p:nvSpPr>
        <p:spPr>
          <a:xfrm>
            <a:off x="986288" y="1337125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75%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3" name="TextBox 21"/>
          <p:cNvSpPr/>
          <p:nvPr/>
        </p:nvSpPr>
        <p:spPr>
          <a:xfrm>
            <a:off x="1286325" y="2127700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55%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4" name="TextBox 22"/>
          <p:cNvSpPr/>
          <p:nvPr/>
        </p:nvSpPr>
        <p:spPr>
          <a:xfrm>
            <a:off x="1586363" y="1676850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63%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5" name="TextBox 23"/>
          <p:cNvSpPr/>
          <p:nvPr/>
        </p:nvSpPr>
        <p:spPr>
          <a:xfrm>
            <a:off x="1886400" y="1903863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57%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6" name="TextBox 24"/>
          <p:cNvSpPr/>
          <p:nvPr/>
        </p:nvSpPr>
        <p:spPr>
          <a:xfrm>
            <a:off x="2823026" y="2803975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18%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7" name="TextBox 25"/>
          <p:cNvSpPr/>
          <p:nvPr/>
        </p:nvSpPr>
        <p:spPr>
          <a:xfrm>
            <a:off x="3124650" y="2537275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23%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8" name="TextBox 26"/>
          <p:cNvSpPr/>
          <p:nvPr/>
        </p:nvSpPr>
        <p:spPr>
          <a:xfrm>
            <a:off x="3423101" y="2188025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43%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69" name="TextBox 27"/>
          <p:cNvSpPr/>
          <p:nvPr/>
        </p:nvSpPr>
        <p:spPr>
          <a:xfrm>
            <a:off x="4353375" y="2500763"/>
            <a:ext cx="346710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21%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0" name="TextBox 28"/>
          <p:cNvSpPr/>
          <p:nvPr/>
        </p:nvSpPr>
        <p:spPr>
          <a:xfrm>
            <a:off x="2170563" y="4467675"/>
            <a:ext cx="390525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-45%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1" name="TextBox 29"/>
          <p:cNvSpPr/>
          <p:nvPr/>
        </p:nvSpPr>
        <p:spPr>
          <a:xfrm>
            <a:off x="2470601" y="3812038"/>
            <a:ext cx="390525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-23%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2" name="TextBox 30"/>
          <p:cNvSpPr/>
          <p:nvPr/>
        </p:nvSpPr>
        <p:spPr>
          <a:xfrm>
            <a:off x="3713613" y="3550100"/>
            <a:ext cx="390525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-12%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3" name="TextBox 31"/>
          <p:cNvSpPr/>
          <p:nvPr/>
        </p:nvSpPr>
        <p:spPr>
          <a:xfrm>
            <a:off x="4013651" y="3461200"/>
            <a:ext cx="390525" cy="19113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en-US" altLang="zh-CN" sz="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-122"/>
              </a:rPr>
              <a:t>-05%</a:t>
            </a:r>
            <a:endParaRPr lang="zh-CN" altLang="en-US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74" name="Rectangle 42"/>
          <p:cNvSpPr/>
          <p:nvPr/>
        </p:nvSpPr>
        <p:spPr>
          <a:xfrm>
            <a:off x="5118551" y="1626050"/>
            <a:ext cx="190500" cy="1905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US" altLang="zh-CN" sz="1100" b="1" dirty="0">
                <a:solidFill>
                  <a:schemeClr val="bg1"/>
                </a:solidFill>
                <a:latin typeface="Arial Unicode MS" panose="020B0604020202020204" charset="-122"/>
                <a:ea typeface="宋体" panose="02010600030101010101" pitchFamily="2" charset="-122"/>
                <a:sym typeface="Arial Unicode MS" panose="020B0604020202020204" charset="-122"/>
              </a:rPr>
              <a:t>+</a:t>
            </a:r>
            <a:endParaRPr lang="en-US" altLang="zh-CN" sz="1100" b="1" dirty="0">
              <a:solidFill>
                <a:schemeClr val="bg1"/>
              </a:solidFill>
              <a:latin typeface="Arial Unicode MS" panose="020B0604020202020204" charset="-122"/>
              <a:ea typeface="宋体" panose="02010600030101010101" pitchFamily="2" charset="-122"/>
              <a:sym typeface="Arial Unicode MS" panose="020B0604020202020204" charset="-122"/>
            </a:endParaRPr>
          </a:p>
        </p:txBody>
      </p:sp>
      <p:sp>
        <p:nvSpPr>
          <p:cNvPr id="18475" name="Rectangle 40"/>
          <p:cNvSpPr/>
          <p:nvPr/>
        </p:nvSpPr>
        <p:spPr>
          <a:xfrm>
            <a:off x="5118551" y="2586488"/>
            <a:ext cx="190500" cy="190500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US" altLang="zh-CN" sz="1100" b="1" dirty="0">
                <a:solidFill>
                  <a:schemeClr val="bg1"/>
                </a:solidFill>
                <a:latin typeface="Arial Unicode MS" panose="020B0604020202020204" charset="-122"/>
                <a:ea typeface="宋体" panose="02010600030101010101" pitchFamily="2" charset="-122"/>
                <a:sym typeface="Arial Unicode MS" panose="020B0604020202020204" charset="-122"/>
              </a:rPr>
              <a:t>+</a:t>
            </a:r>
            <a:endParaRPr lang="en-US" altLang="zh-CN" sz="1100" b="1" dirty="0">
              <a:solidFill>
                <a:schemeClr val="bg1"/>
              </a:solidFill>
              <a:latin typeface="Arial Unicode MS" panose="020B0604020202020204" charset="-122"/>
              <a:ea typeface="宋体" panose="02010600030101010101" pitchFamily="2" charset="-122"/>
              <a:sym typeface="Arial Unicode MS" panose="020B0604020202020204" charset="-122"/>
            </a:endParaRPr>
          </a:p>
        </p:txBody>
      </p:sp>
      <p:sp>
        <p:nvSpPr>
          <p:cNvPr id="18476" name="Rectangle 38"/>
          <p:cNvSpPr/>
          <p:nvPr/>
        </p:nvSpPr>
        <p:spPr>
          <a:xfrm>
            <a:off x="5118551" y="3529463"/>
            <a:ext cx="190500" cy="192087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lIns="68580" tIns="34290" rIns="68580" bIns="34290" anchor="ctr"/>
          <a:lstStyle/>
          <a:p>
            <a:pPr algn="ctr" eaLnBrk="1" hangingPunct="1"/>
            <a:r>
              <a:rPr lang="en-US" altLang="zh-CN" sz="1100" b="1" dirty="0">
                <a:solidFill>
                  <a:schemeClr val="bg1"/>
                </a:solidFill>
                <a:latin typeface="Arial Unicode MS" panose="020B0604020202020204" charset="-122"/>
                <a:ea typeface="宋体" panose="02010600030101010101" pitchFamily="2" charset="-122"/>
                <a:sym typeface="Arial Unicode MS" panose="020B0604020202020204" charset="-122"/>
              </a:rPr>
              <a:t>-</a:t>
            </a:r>
            <a:endParaRPr lang="en-US" altLang="zh-CN" sz="1100" b="1" dirty="0">
              <a:solidFill>
                <a:schemeClr val="bg1"/>
              </a:solidFill>
              <a:latin typeface="Arial Unicode MS" panose="020B0604020202020204" charset="-122"/>
              <a:ea typeface="宋体" panose="02010600030101010101" pitchFamily="2" charset="-122"/>
              <a:sym typeface="Arial Unicode MS" panose="020B0604020202020204" charset="-122"/>
            </a:endParaRPr>
          </a:p>
        </p:txBody>
      </p:sp>
      <p:sp>
        <p:nvSpPr>
          <p:cNvPr id="18477" name="Rectangle 4"/>
          <p:cNvSpPr/>
          <p:nvPr/>
        </p:nvSpPr>
        <p:spPr>
          <a:xfrm>
            <a:off x="5367788" y="1587950"/>
            <a:ext cx="3187700" cy="8528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b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b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78" name="Rectangle 4"/>
          <p:cNvSpPr/>
          <p:nvPr/>
        </p:nvSpPr>
        <p:spPr>
          <a:xfrm>
            <a:off x="5367788" y="2562675"/>
            <a:ext cx="3187700" cy="8528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b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b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79" name="Rectangle 4"/>
          <p:cNvSpPr/>
          <p:nvPr/>
        </p:nvSpPr>
        <p:spPr>
          <a:xfrm>
            <a:off x="5367788" y="3523113"/>
            <a:ext cx="3187700" cy="8528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</a:t>
            </a:r>
            <a:b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b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在此处添加详细描述文本，尽量与标题文本语言风格相符合，语言描述尽量简洁生动，尽可能概括出段落内容，尽量将每页幻灯片文字内容控制在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200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字以内，将每页幻灯片动态演示时间长度尽量控制在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分钟以内。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7675">
        <p:comb dir="vert"/>
      </p:transition>
    </mc:Choice>
    <mc:Fallback>
      <p:transition advTm="7675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>
                                      <p:cBhvr>
                                        <p:cTn id="13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7" dur="37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0" dur="37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5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0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5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462" grpId="0" bldLvl="0"/>
      <p:bldP spid="18463" grpId="0" bldLvl="0"/>
      <p:bldP spid="18464" grpId="0" bldLvl="0"/>
      <p:bldP spid="18465" grpId="0" bldLvl="0"/>
      <p:bldP spid="18466" grpId="0" bldLvl="0"/>
      <p:bldP spid="18467" grpId="0" bldLvl="0"/>
      <p:bldP spid="18468" grpId="0" bldLvl="0"/>
      <p:bldP spid="18469" grpId="0" bldLvl="0"/>
      <p:bldP spid="18470" grpId="0" bldLvl="0"/>
      <p:bldP spid="18471" grpId="0" bldLvl="0"/>
      <p:bldP spid="18472" grpId="0" bldLvl="0"/>
      <p:bldP spid="18473" grpId="0" bldLvl="0"/>
      <p:bldP spid="18474" grpId="0" bldLvl="0" animBg="1"/>
      <p:bldP spid="18475" grpId="0" bldLvl="0" animBg="1"/>
      <p:bldP spid="18476" grpId="0" bldLvl="0" animBg="1"/>
      <p:bldP spid="18477" grpId="0" bldLvl="0"/>
      <p:bldP spid="18478" grpId="0" bldLvl="0"/>
      <p:bldP spid="18479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未来工作计划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23" name="矩形 5"/>
          <p:cNvSpPr/>
          <p:nvPr/>
        </p:nvSpPr>
        <p:spPr>
          <a:xfrm>
            <a:off x="900563" y="2657925"/>
            <a:ext cx="2938462" cy="57626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4" name="矩形 6"/>
          <p:cNvSpPr/>
          <p:nvPr/>
        </p:nvSpPr>
        <p:spPr>
          <a:xfrm>
            <a:off x="3839025" y="2657925"/>
            <a:ext cx="2006600" cy="57626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5" name="矩形 7"/>
          <p:cNvSpPr/>
          <p:nvPr/>
        </p:nvSpPr>
        <p:spPr>
          <a:xfrm>
            <a:off x="5845625" y="2657925"/>
            <a:ext cx="2398713" cy="576263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25400">
            <a:noFill/>
          </a:ln>
        </p:spPr>
        <p:txBody>
          <a:bodyPr anchor="ctr"/>
          <a:lstStyle/>
          <a:p>
            <a:pPr algn="ctr" eaLnBrk="1" hangingPunct="1"/>
            <a:endParaRPr lang="zh-CN" altLang="zh-CN" sz="1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6" name="TextBox 8"/>
          <p:cNvSpPr/>
          <p:nvPr/>
        </p:nvSpPr>
        <p:spPr>
          <a:xfrm>
            <a:off x="795788" y="1995938"/>
            <a:ext cx="356076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27" name="TextBox 9"/>
          <p:cNvSpPr/>
          <p:nvPr/>
        </p:nvSpPr>
        <p:spPr>
          <a:xfrm>
            <a:off x="3734250" y="3299275"/>
            <a:ext cx="40068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在此处添加详细描述文本，尽量与标题文本语言风格相符合，语言描述尽量简洁生动，尽可能概括出段落内容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28" name="TextBox 10"/>
          <p:cNvSpPr/>
          <p:nvPr/>
        </p:nvSpPr>
        <p:spPr>
          <a:xfrm>
            <a:off x="4755014" y="1995938"/>
            <a:ext cx="356076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r"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单击此处添加标题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在此处添加详细描述文本，尽量与标题文本语言风格相符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r" eaLnBrk="1" hangingPunct="1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合，语言描述尽量简洁生动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29" name="矩形 58"/>
          <p:cNvSpPr/>
          <p:nvPr/>
        </p:nvSpPr>
        <p:spPr>
          <a:xfrm>
            <a:off x="1118051" y="2815088"/>
            <a:ext cx="285750" cy="261937"/>
          </a:xfrm>
          <a:custGeom>
            <a:avLst/>
            <a:gdLst>
              <a:gd name="txL" fmla="*/ 0 w 782488"/>
              <a:gd name="txT" fmla="*/ 0 h 720038"/>
              <a:gd name="txR" fmla="*/ 782488 w 782488"/>
              <a:gd name="txB" fmla="*/ 720038 h 720038"/>
            </a:gdLst>
            <a:ahLst/>
            <a:cxnLst>
              <a:cxn ang="0">
                <a:pos x="151643" y="187719"/>
              </a:cxn>
              <a:cxn ang="0">
                <a:pos x="285750" y="187719"/>
              </a:cxn>
              <a:cxn ang="0">
                <a:pos x="285750" y="261937"/>
              </a:cxn>
              <a:cxn ang="0">
                <a:pos x="151643" y="261937"/>
              </a:cxn>
              <a:cxn ang="0">
                <a:pos x="151643" y="187719"/>
              </a:cxn>
              <a:cxn ang="0">
                <a:pos x="0" y="187719"/>
              </a:cxn>
              <a:cxn ang="0">
                <a:pos x="134107" y="187719"/>
              </a:cxn>
              <a:cxn ang="0">
                <a:pos x="134107" y="261937"/>
              </a:cxn>
              <a:cxn ang="0">
                <a:pos x="0" y="261937"/>
              </a:cxn>
              <a:cxn ang="0">
                <a:pos x="0" y="187719"/>
              </a:cxn>
              <a:cxn ang="0">
                <a:pos x="151643" y="93859"/>
              </a:cxn>
              <a:cxn ang="0">
                <a:pos x="285750" y="93859"/>
              </a:cxn>
              <a:cxn ang="0">
                <a:pos x="285750" y="168078"/>
              </a:cxn>
              <a:cxn ang="0">
                <a:pos x="151643" y="168078"/>
              </a:cxn>
              <a:cxn ang="0">
                <a:pos x="151643" y="93859"/>
              </a:cxn>
              <a:cxn ang="0">
                <a:pos x="0" y="93859"/>
              </a:cxn>
              <a:cxn ang="0">
                <a:pos x="134107" y="93859"/>
              </a:cxn>
              <a:cxn ang="0">
                <a:pos x="134107" y="168078"/>
              </a:cxn>
              <a:cxn ang="0">
                <a:pos x="0" y="168078"/>
              </a:cxn>
              <a:cxn ang="0">
                <a:pos x="0" y="93859"/>
              </a:cxn>
              <a:cxn ang="0">
                <a:pos x="174973" y="23240"/>
              </a:cxn>
              <a:cxn ang="0">
                <a:pos x="174973" y="50978"/>
              </a:cxn>
              <a:cxn ang="0">
                <a:pos x="262421" y="50978"/>
              </a:cxn>
              <a:cxn ang="0">
                <a:pos x="262421" y="23240"/>
              </a:cxn>
              <a:cxn ang="0">
                <a:pos x="174973" y="23240"/>
              </a:cxn>
              <a:cxn ang="0">
                <a:pos x="23329" y="23240"/>
              </a:cxn>
              <a:cxn ang="0">
                <a:pos x="23329" y="50978"/>
              </a:cxn>
              <a:cxn ang="0">
                <a:pos x="110777" y="50978"/>
              </a:cxn>
              <a:cxn ang="0">
                <a:pos x="110777" y="23240"/>
              </a:cxn>
              <a:cxn ang="0">
                <a:pos x="23329" y="23240"/>
              </a:cxn>
              <a:cxn ang="0">
                <a:pos x="151643" y="0"/>
              </a:cxn>
              <a:cxn ang="0">
                <a:pos x="285750" y="0"/>
              </a:cxn>
              <a:cxn ang="0">
                <a:pos x="285750" y="74218"/>
              </a:cxn>
              <a:cxn ang="0">
                <a:pos x="151643" y="74218"/>
              </a:cxn>
              <a:cxn ang="0">
                <a:pos x="151643" y="0"/>
              </a:cxn>
              <a:cxn ang="0">
                <a:pos x="0" y="0"/>
              </a:cxn>
              <a:cxn ang="0">
                <a:pos x="134107" y="0"/>
              </a:cxn>
              <a:cxn ang="0">
                <a:pos x="134107" y="74218"/>
              </a:cxn>
              <a:cxn ang="0">
                <a:pos x="0" y="74218"/>
              </a:cxn>
              <a:cxn ang="0">
                <a:pos x="0" y="0"/>
              </a:cxn>
            </a:cxnLst>
            <a:rect l="txL" t="txT" r="txR" b="txB"/>
            <a:pathLst>
              <a:path w="782488" h="720038">
                <a:moveTo>
                  <a:pt x="415255" y="516020"/>
                </a:moveTo>
                <a:lnTo>
                  <a:pt x="782488" y="516020"/>
                </a:lnTo>
                <a:lnTo>
                  <a:pt x="782488" y="720038"/>
                </a:lnTo>
                <a:lnTo>
                  <a:pt x="415255" y="720038"/>
                </a:lnTo>
                <a:lnTo>
                  <a:pt x="415255" y="516020"/>
                </a:lnTo>
                <a:close/>
                <a:moveTo>
                  <a:pt x="0" y="516020"/>
                </a:moveTo>
                <a:lnTo>
                  <a:pt x="367233" y="516020"/>
                </a:lnTo>
                <a:lnTo>
                  <a:pt x="367233" y="720038"/>
                </a:lnTo>
                <a:lnTo>
                  <a:pt x="0" y="720038"/>
                </a:lnTo>
                <a:lnTo>
                  <a:pt x="0" y="516020"/>
                </a:lnTo>
                <a:close/>
                <a:moveTo>
                  <a:pt x="415255" y="258010"/>
                </a:moveTo>
                <a:lnTo>
                  <a:pt x="782488" y="258010"/>
                </a:lnTo>
                <a:lnTo>
                  <a:pt x="782488" y="462028"/>
                </a:lnTo>
                <a:lnTo>
                  <a:pt x="415255" y="462028"/>
                </a:lnTo>
                <a:lnTo>
                  <a:pt x="415255" y="258010"/>
                </a:lnTo>
                <a:close/>
                <a:moveTo>
                  <a:pt x="0" y="258010"/>
                </a:moveTo>
                <a:lnTo>
                  <a:pt x="367233" y="258010"/>
                </a:lnTo>
                <a:lnTo>
                  <a:pt x="367233" y="462028"/>
                </a:lnTo>
                <a:lnTo>
                  <a:pt x="0" y="462028"/>
                </a:lnTo>
                <a:lnTo>
                  <a:pt x="0" y="258010"/>
                </a:lnTo>
                <a:close/>
                <a:moveTo>
                  <a:pt x="479139" y="63884"/>
                </a:moveTo>
                <a:lnTo>
                  <a:pt x="479139" y="140134"/>
                </a:lnTo>
                <a:lnTo>
                  <a:pt x="718604" y="140134"/>
                </a:lnTo>
                <a:lnTo>
                  <a:pt x="718604" y="63884"/>
                </a:lnTo>
                <a:lnTo>
                  <a:pt x="479139" y="63884"/>
                </a:lnTo>
                <a:close/>
                <a:moveTo>
                  <a:pt x="63884" y="63884"/>
                </a:moveTo>
                <a:lnTo>
                  <a:pt x="63884" y="140134"/>
                </a:lnTo>
                <a:lnTo>
                  <a:pt x="303349" y="140134"/>
                </a:lnTo>
                <a:lnTo>
                  <a:pt x="303349" y="63884"/>
                </a:lnTo>
                <a:lnTo>
                  <a:pt x="63884" y="63884"/>
                </a:lnTo>
                <a:close/>
                <a:moveTo>
                  <a:pt x="415255" y="0"/>
                </a:moveTo>
                <a:lnTo>
                  <a:pt x="782488" y="0"/>
                </a:lnTo>
                <a:lnTo>
                  <a:pt x="782488" y="204018"/>
                </a:lnTo>
                <a:lnTo>
                  <a:pt x="415255" y="204018"/>
                </a:lnTo>
                <a:lnTo>
                  <a:pt x="415255" y="0"/>
                </a:lnTo>
                <a:close/>
                <a:moveTo>
                  <a:pt x="0" y="0"/>
                </a:moveTo>
                <a:lnTo>
                  <a:pt x="367233" y="0"/>
                </a:lnTo>
                <a:lnTo>
                  <a:pt x="367233" y="204018"/>
                </a:lnTo>
                <a:lnTo>
                  <a:pt x="0" y="20401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25400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7430" name="圆角矩形 68"/>
          <p:cNvSpPr/>
          <p:nvPr/>
        </p:nvSpPr>
        <p:spPr>
          <a:xfrm>
            <a:off x="4037463" y="2815088"/>
            <a:ext cx="407987" cy="261937"/>
          </a:xfrm>
          <a:custGeom>
            <a:avLst/>
            <a:gdLst>
              <a:gd name="txL" fmla="*/ 0 w 978088"/>
              <a:gd name="txT" fmla="*/ 0 h 630163"/>
              <a:gd name="txR" fmla="*/ 978088 w 978088"/>
              <a:gd name="txB" fmla="*/ 630163 h 630163"/>
            </a:gdLst>
            <a:ahLst/>
            <a:cxnLst>
              <a:cxn ang="0">
                <a:pos x="156918" y="0"/>
              </a:cxn>
              <a:cxn ang="0">
                <a:pos x="254228" y="59688"/>
              </a:cxn>
              <a:cxn ang="0">
                <a:pos x="296150" y="43021"/>
              </a:cxn>
              <a:cxn ang="0">
                <a:pos x="358917" y="105569"/>
              </a:cxn>
              <a:cxn ang="0">
                <a:pos x="357814" y="111016"/>
              </a:cxn>
              <a:cxn ang="0">
                <a:pos x="407987" y="183753"/>
              </a:cxn>
              <a:cxn ang="0">
                <a:pos x="329528" y="261937"/>
              </a:cxn>
              <a:cxn ang="0">
                <a:pos x="78459" y="261937"/>
              </a:cxn>
              <a:cxn ang="0">
                <a:pos x="0" y="183753"/>
              </a:cxn>
              <a:cxn ang="0">
                <a:pos x="47343" y="112100"/>
              </a:cxn>
              <a:cxn ang="0">
                <a:pos x="47075" y="109458"/>
              </a:cxn>
              <a:cxn ang="0">
                <a:pos x="156918" y="0"/>
              </a:cxn>
            </a:cxnLst>
            <a:rect l="txL" t="txT" r="txR" b="txB"/>
            <a:pathLst>
              <a:path w="978088" h="630163">
                <a:moveTo>
                  <a:pt x="376188" y="0"/>
                </a:moveTo>
                <a:cubicBezTo>
                  <a:pt x="478336" y="0"/>
                  <a:pt x="566899" y="58161"/>
                  <a:pt x="609473" y="143596"/>
                </a:cubicBezTo>
                <a:cubicBezTo>
                  <a:pt x="635404" y="118352"/>
                  <a:pt x="670955" y="103500"/>
                  <a:pt x="709975" y="103500"/>
                </a:cubicBezTo>
                <a:cubicBezTo>
                  <a:pt x="793080" y="103500"/>
                  <a:pt x="860450" y="170870"/>
                  <a:pt x="860450" y="253975"/>
                </a:cubicBezTo>
                <a:lnTo>
                  <a:pt x="857805" y="267079"/>
                </a:lnTo>
                <a:cubicBezTo>
                  <a:pt x="928258" y="293890"/>
                  <a:pt x="978088" y="362161"/>
                  <a:pt x="978088" y="442069"/>
                </a:cubicBezTo>
                <a:cubicBezTo>
                  <a:pt x="978088" y="545950"/>
                  <a:pt x="893875" y="630163"/>
                  <a:pt x="789994" y="630163"/>
                </a:cubicBezTo>
                <a:lnTo>
                  <a:pt x="188094" y="630163"/>
                </a:lnTo>
                <a:cubicBezTo>
                  <a:pt x="84213" y="630163"/>
                  <a:pt x="0" y="545950"/>
                  <a:pt x="0" y="442069"/>
                </a:cubicBezTo>
                <a:cubicBezTo>
                  <a:pt x="0" y="364739"/>
                  <a:pt x="46666" y="298309"/>
                  <a:pt x="113497" y="269689"/>
                </a:cubicBezTo>
                <a:cubicBezTo>
                  <a:pt x="112881" y="267585"/>
                  <a:pt x="112856" y="265461"/>
                  <a:pt x="112856" y="263332"/>
                </a:cubicBezTo>
                <a:cubicBezTo>
                  <a:pt x="112856" y="117898"/>
                  <a:pt x="230754" y="0"/>
                  <a:pt x="376188" y="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25400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7431" name="椭圆 30"/>
          <p:cNvSpPr/>
          <p:nvPr/>
        </p:nvSpPr>
        <p:spPr>
          <a:xfrm>
            <a:off x="6139313" y="2764288"/>
            <a:ext cx="395287" cy="395287"/>
          </a:xfrm>
          <a:custGeom>
            <a:avLst/>
            <a:gdLst>
              <a:gd name="txL" fmla="*/ 0 w 944830"/>
              <a:gd name="txT" fmla="*/ 0 h 944830"/>
              <a:gd name="txR" fmla="*/ 944830 w 944830"/>
              <a:gd name="txB" fmla="*/ 944830 h 944830"/>
            </a:gdLst>
            <a:ahLst/>
            <a:cxnLst>
              <a:cxn ang="0">
                <a:pos x="197644" y="0"/>
              </a:cxn>
              <a:cxn ang="0">
                <a:pos x="270548" y="72904"/>
              </a:cxn>
              <a:cxn ang="0">
                <a:pos x="316435" y="38983"/>
              </a:cxn>
              <a:cxn ang="0">
                <a:pos x="365349" y="87898"/>
              </a:cxn>
              <a:cxn ang="0">
                <a:pos x="331429" y="133785"/>
              </a:cxn>
              <a:cxn ang="0">
                <a:pos x="395287" y="197644"/>
              </a:cxn>
              <a:cxn ang="0">
                <a:pos x="329500" y="263431"/>
              </a:cxn>
              <a:cxn ang="0">
                <a:pos x="288484" y="239570"/>
              </a:cxn>
              <a:cxn ang="0">
                <a:pos x="239570" y="288485"/>
              </a:cxn>
              <a:cxn ang="0">
                <a:pos x="263431" y="329500"/>
              </a:cxn>
              <a:cxn ang="0">
                <a:pos x="197644" y="395287"/>
              </a:cxn>
              <a:cxn ang="0">
                <a:pos x="131857" y="329500"/>
              </a:cxn>
              <a:cxn ang="0">
                <a:pos x="155717" y="288485"/>
              </a:cxn>
              <a:cxn ang="0">
                <a:pos x="106803" y="239570"/>
              </a:cxn>
              <a:cxn ang="0">
                <a:pos x="65787" y="263431"/>
              </a:cxn>
              <a:cxn ang="0">
                <a:pos x="0" y="197644"/>
              </a:cxn>
              <a:cxn ang="0">
                <a:pos x="63858" y="133785"/>
              </a:cxn>
              <a:cxn ang="0">
                <a:pos x="29937" y="87898"/>
              </a:cxn>
              <a:cxn ang="0">
                <a:pos x="78852" y="38983"/>
              </a:cxn>
              <a:cxn ang="0">
                <a:pos x="124739" y="72904"/>
              </a:cxn>
              <a:cxn ang="0">
                <a:pos x="197644" y="0"/>
              </a:cxn>
            </a:cxnLst>
            <a:rect l="txL" t="txT" r="txR" b="txB"/>
            <a:pathLst>
              <a:path w="944830" h="944830">
                <a:moveTo>
                  <a:pt x="472415" y="0"/>
                </a:moveTo>
                <a:lnTo>
                  <a:pt x="646674" y="174258"/>
                </a:lnTo>
                <a:cubicBezTo>
                  <a:pt x="660469" y="126985"/>
                  <a:pt x="704464" y="93179"/>
                  <a:pt x="756355" y="93179"/>
                </a:cubicBezTo>
                <a:cubicBezTo>
                  <a:pt x="820926" y="93179"/>
                  <a:pt x="873272" y="145525"/>
                  <a:pt x="873272" y="210096"/>
                </a:cubicBezTo>
                <a:cubicBezTo>
                  <a:pt x="873272" y="261987"/>
                  <a:pt x="839466" y="305983"/>
                  <a:pt x="792193" y="319778"/>
                </a:cubicBezTo>
                <a:lnTo>
                  <a:pt x="944830" y="472415"/>
                </a:lnTo>
                <a:lnTo>
                  <a:pt x="787583" y="629662"/>
                </a:lnTo>
                <a:cubicBezTo>
                  <a:pt x="768788" y="595026"/>
                  <a:pt x="731782" y="572630"/>
                  <a:pt x="689546" y="572630"/>
                </a:cubicBezTo>
                <a:cubicBezTo>
                  <a:pt x="624975" y="572630"/>
                  <a:pt x="572629" y="624976"/>
                  <a:pt x="572629" y="689547"/>
                </a:cubicBezTo>
                <a:cubicBezTo>
                  <a:pt x="572629" y="731783"/>
                  <a:pt x="595025" y="768788"/>
                  <a:pt x="629662" y="787584"/>
                </a:cubicBezTo>
                <a:lnTo>
                  <a:pt x="472415" y="944830"/>
                </a:lnTo>
                <a:lnTo>
                  <a:pt x="315169" y="787584"/>
                </a:lnTo>
                <a:cubicBezTo>
                  <a:pt x="349805" y="768788"/>
                  <a:pt x="372201" y="731783"/>
                  <a:pt x="372201" y="689547"/>
                </a:cubicBezTo>
                <a:cubicBezTo>
                  <a:pt x="372201" y="624976"/>
                  <a:pt x="319855" y="572630"/>
                  <a:pt x="255284" y="572630"/>
                </a:cubicBezTo>
                <a:cubicBezTo>
                  <a:pt x="213048" y="572630"/>
                  <a:pt x="176043" y="595026"/>
                  <a:pt x="157247" y="629662"/>
                </a:cubicBezTo>
                <a:lnTo>
                  <a:pt x="0" y="472415"/>
                </a:lnTo>
                <a:lnTo>
                  <a:pt x="152637" y="319778"/>
                </a:lnTo>
                <a:cubicBezTo>
                  <a:pt x="105363" y="305983"/>
                  <a:pt x="71557" y="261987"/>
                  <a:pt x="71557" y="210096"/>
                </a:cubicBezTo>
                <a:cubicBezTo>
                  <a:pt x="71557" y="145525"/>
                  <a:pt x="123903" y="93179"/>
                  <a:pt x="188474" y="93179"/>
                </a:cubicBezTo>
                <a:cubicBezTo>
                  <a:pt x="240365" y="93179"/>
                  <a:pt x="284362" y="126985"/>
                  <a:pt x="298156" y="174259"/>
                </a:cubicBezTo>
                <a:lnTo>
                  <a:pt x="472415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25400">
            <a:noFill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7432" name="TextBox 14"/>
          <p:cNvSpPr/>
          <p:nvPr/>
        </p:nvSpPr>
        <p:spPr>
          <a:xfrm>
            <a:off x="1908626" y="2729363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65%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33" name="TextBox 15"/>
          <p:cNvSpPr/>
          <p:nvPr/>
        </p:nvSpPr>
        <p:spPr>
          <a:xfrm>
            <a:off x="4612139" y="2729363"/>
            <a:ext cx="11255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10%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34" name="TextBox 16"/>
          <p:cNvSpPr/>
          <p:nvPr/>
        </p:nvSpPr>
        <p:spPr>
          <a:xfrm>
            <a:off x="6948938" y="2729363"/>
            <a:ext cx="11255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25%</a:t>
            </a:r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850">
        <p:comb dir="vert"/>
      </p:transition>
    </mc:Choice>
    <mc:Fallback>
      <p:transition advTm="5850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5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4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7423" grpId="0" bldLvl="0" animBg="1"/>
      <p:bldP spid="17424" grpId="0" bldLvl="0" animBg="1"/>
      <p:bldP spid="17425" grpId="0" bldLvl="0" animBg="1"/>
      <p:bldP spid="17426" grpId="0" bldLvl="0"/>
      <p:bldP spid="17427" grpId="0" bldLvl="0"/>
      <p:bldP spid="17428" grpId="0" bldLvl="0"/>
      <p:bldP spid="17432" grpId="0" bldLvl="0"/>
      <p:bldP spid="17433" grpId="0" bldLvl="0"/>
      <p:bldP spid="17434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439829" y="1441873"/>
            <a:ext cx="4157663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lang="zh-CN" altLang="en-US" sz="7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28073" y="2886915"/>
            <a:ext cx="178117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5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汇报人：代用名</a:t>
            </a:r>
            <a:endParaRPr lang="zh-CN" altLang="en-US" sz="135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18410" y="2582494"/>
            <a:ext cx="40005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518410" y="2587745"/>
            <a:ext cx="400050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5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Thanks for watching</a:t>
            </a:r>
            <a:endParaRPr lang="en-US" altLang="zh-CN" sz="135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288">
        <p:comb dir="vert"/>
      </p:transition>
    </mc:Choice>
    <mc:Fallback>
      <p:transition advTm="5288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889870" y="1473112"/>
            <a:ext cx="3363328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Part 01</a:t>
            </a:r>
            <a:endParaRPr lang="en-US" altLang="zh-CN" sz="25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10462" y="1839301"/>
            <a:ext cx="3522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基本工作概述</a:t>
            </a:r>
            <a:endParaRPr lang="zh-CN" altLang="en-US" sz="40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892252" y="2482518"/>
            <a:ext cx="328153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892252" y="2482518"/>
            <a:ext cx="3281538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5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Click here to edit the title</a:t>
            </a:r>
            <a:endParaRPr lang="en-US" altLang="zh-CN" sz="135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476">
        <p:comb dir="vert"/>
      </p:transition>
    </mc:Choice>
    <mc:Fallback>
      <p:transition advTm="5476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基本工作概述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290955" y="2999105"/>
            <a:ext cx="1443990" cy="735904"/>
            <a:chOff x="8641357" y="2133650"/>
            <a:chExt cx="1686034" cy="927125"/>
          </a:xfrm>
        </p:grpSpPr>
        <p:sp>
          <p:nvSpPr>
            <p:cNvPr id="62" name="TextBox 61"/>
            <p:cNvSpPr txBox="1"/>
            <p:nvPr/>
          </p:nvSpPr>
          <p:spPr>
            <a:xfrm>
              <a:off x="8697503" y="2515974"/>
              <a:ext cx="1629888" cy="544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lnSpc>
                  <a:spcPct val="100000"/>
                </a:lnSpc>
              </a:pPr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714182" y="2133650"/>
              <a:ext cx="1397185" cy="392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941320" y="1026160"/>
            <a:ext cx="1443990" cy="735904"/>
            <a:chOff x="8641357" y="2133650"/>
            <a:chExt cx="1686034" cy="927125"/>
          </a:xfrm>
        </p:grpSpPr>
        <p:sp>
          <p:nvSpPr>
            <p:cNvPr id="66" name="TextBox 65"/>
            <p:cNvSpPr txBox="1"/>
            <p:nvPr/>
          </p:nvSpPr>
          <p:spPr>
            <a:xfrm>
              <a:off x="8697503" y="2515974"/>
              <a:ext cx="1629888" cy="544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lnSpc>
                  <a:spcPct val="100000"/>
                </a:lnSpc>
              </a:pPr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92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297930" y="983615"/>
            <a:ext cx="1443990" cy="735904"/>
            <a:chOff x="8641357" y="2133650"/>
            <a:chExt cx="1686034" cy="927125"/>
          </a:xfrm>
        </p:grpSpPr>
        <p:sp>
          <p:nvSpPr>
            <p:cNvPr id="74" name="TextBox 73"/>
            <p:cNvSpPr txBox="1"/>
            <p:nvPr/>
          </p:nvSpPr>
          <p:spPr>
            <a:xfrm>
              <a:off x="8697503" y="2515974"/>
              <a:ext cx="1629888" cy="544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lnSpc>
                  <a:spcPct val="100000"/>
                </a:lnSpc>
              </a:pPr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14182" y="2133650"/>
              <a:ext cx="1397185" cy="392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 flipH="1" flipV="1">
            <a:off x="2419182" y="2392487"/>
            <a:ext cx="809528" cy="227272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4057737" y="2279563"/>
            <a:ext cx="714990" cy="22656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 flipV="1">
            <a:off x="5845412" y="2279563"/>
            <a:ext cx="510185" cy="20704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六边形 24"/>
          <p:cNvSpPr/>
          <p:nvPr/>
        </p:nvSpPr>
        <p:spPr>
          <a:xfrm>
            <a:off x="1143349" y="1418161"/>
            <a:ext cx="1519556" cy="1309961"/>
          </a:xfrm>
          <a:prstGeom prst="hexagon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151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76148" y="1719061"/>
            <a:ext cx="1364889" cy="759931"/>
            <a:chOff x="1607877" y="2822764"/>
            <a:chExt cx="1719686" cy="957472"/>
          </a:xfrm>
        </p:grpSpPr>
        <p:sp>
          <p:nvSpPr>
            <p:cNvPr id="51" name="文本框 33"/>
            <p:cNvSpPr txBox="1"/>
            <p:nvPr/>
          </p:nvSpPr>
          <p:spPr>
            <a:xfrm>
              <a:off x="1607877" y="2822764"/>
              <a:ext cx="1719686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sz="2065" dirty="0">
                  <a:solidFill>
                    <a:schemeClr val="bg1"/>
                  </a:solidFill>
                </a:rPr>
                <a:t>添加标题</a:t>
              </a:r>
              <a:endParaRPr sz="2065" dirty="0">
                <a:solidFill>
                  <a:schemeClr val="bg1"/>
                </a:solidFill>
              </a:endParaRPr>
            </a:p>
          </p:txBody>
        </p:sp>
        <p:sp>
          <p:nvSpPr>
            <p:cNvPr id="54" name="文本框 33"/>
            <p:cNvSpPr txBox="1"/>
            <p:nvPr/>
          </p:nvSpPr>
          <p:spPr>
            <a:xfrm>
              <a:off x="1895909" y="3264994"/>
              <a:ext cx="1152128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065" dirty="0">
                  <a:solidFill>
                    <a:schemeClr val="bg1"/>
                  </a:solidFill>
                </a:rPr>
                <a:t>1-3</a:t>
              </a:r>
              <a:r>
                <a:rPr lang="zh-CN" altLang="en-US" sz="2065" dirty="0">
                  <a:solidFill>
                    <a:schemeClr val="bg1"/>
                  </a:solidFill>
                </a:rPr>
                <a:t>月</a:t>
              </a:r>
              <a:endParaRPr lang="zh-CN" altLang="en-US" sz="2065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六边形 20"/>
          <p:cNvSpPr/>
          <p:nvPr/>
        </p:nvSpPr>
        <p:spPr>
          <a:xfrm>
            <a:off x="2776191" y="2073142"/>
            <a:ext cx="1519556" cy="1309961"/>
          </a:xfrm>
          <a:prstGeom prst="hexagon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151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14703" y="2392487"/>
            <a:ext cx="1364889" cy="759931"/>
            <a:chOff x="3672367" y="3671245"/>
            <a:chExt cx="1719686" cy="957472"/>
          </a:xfrm>
        </p:grpSpPr>
        <p:sp>
          <p:nvSpPr>
            <p:cNvPr id="55" name="文本框 33"/>
            <p:cNvSpPr txBox="1"/>
            <p:nvPr/>
          </p:nvSpPr>
          <p:spPr>
            <a:xfrm>
              <a:off x="3672367" y="3671245"/>
              <a:ext cx="1719686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sz="2065" dirty="0">
                  <a:solidFill>
                    <a:schemeClr val="bg1"/>
                  </a:solidFill>
                </a:rPr>
                <a:t>添加标题</a:t>
              </a:r>
              <a:endParaRPr sz="2065" dirty="0">
                <a:solidFill>
                  <a:schemeClr val="bg1"/>
                </a:solidFill>
              </a:endParaRPr>
            </a:p>
          </p:txBody>
        </p:sp>
        <p:sp>
          <p:nvSpPr>
            <p:cNvPr id="56" name="文本框 33"/>
            <p:cNvSpPr txBox="1"/>
            <p:nvPr/>
          </p:nvSpPr>
          <p:spPr>
            <a:xfrm>
              <a:off x="3960399" y="4113475"/>
              <a:ext cx="1152128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065" dirty="0">
                  <a:solidFill>
                    <a:schemeClr val="bg1"/>
                  </a:solidFill>
                </a:rPr>
                <a:t>4-6</a:t>
              </a:r>
              <a:r>
                <a:rPr lang="zh-CN" altLang="en-US" sz="2065" dirty="0">
                  <a:solidFill>
                    <a:schemeClr val="bg1"/>
                  </a:solidFill>
                </a:rPr>
                <a:t>月</a:t>
              </a:r>
              <a:endParaRPr lang="zh-CN" altLang="en-US" sz="2065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六边形 21"/>
          <p:cNvSpPr/>
          <p:nvPr/>
        </p:nvSpPr>
        <p:spPr>
          <a:xfrm>
            <a:off x="4431175" y="1418161"/>
            <a:ext cx="1519556" cy="1309961"/>
          </a:xfrm>
          <a:prstGeom prst="hexagon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151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70134" y="1733150"/>
            <a:ext cx="1364889" cy="759931"/>
            <a:chOff x="5758119" y="2840516"/>
            <a:chExt cx="1719686" cy="957472"/>
          </a:xfrm>
        </p:grpSpPr>
        <p:sp>
          <p:nvSpPr>
            <p:cNvPr id="57" name="文本框 33"/>
            <p:cNvSpPr txBox="1"/>
            <p:nvPr/>
          </p:nvSpPr>
          <p:spPr>
            <a:xfrm>
              <a:off x="5758119" y="2840516"/>
              <a:ext cx="1719686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sz="2065" dirty="0">
                  <a:solidFill>
                    <a:schemeClr val="bg1"/>
                  </a:solidFill>
                </a:rPr>
                <a:t>添加标题</a:t>
              </a:r>
              <a:endParaRPr sz="2065" dirty="0">
                <a:solidFill>
                  <a:schemeClr val="bg1"/>
                </a:solidFill>
              </a:endParaRPr>
            </a:p>
          </p:txBody>
        </p:sp>
        <p:sp>
          <p:nvSpPr>
            <p:cNvPr id="58" name="文本框 33"/>
            <p:cNvSpPr txBox="1"/>
            <p:nvPr/>
          </p:nvSpPr>
          <p:spPr>
            <a:xfrm>
              <a:off x="6046151" y="3282746"/>
              <a:ext cx="1152128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065" dirty="0">
                  <a:solidFill>
                    <a:schemeClr val="bg1"/>
                  </a:solidFill>
                </a:rPr>
                <a:t>7-9</a:t>
              </a:r>
              <a:r>
                <a:rPr lang="zh-CN" altLang="en-US" sz="2065" dirty="0">
                  <a:solidFill>
                    <a:schemeClr val="bg1"/>
                  </a:solidFill>
                </a:rPr>
                <a:t>月</a:t>
              </a:r>
              <a:endParaRPr lang="zh-CN" altLang="en-US" sz="2065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678680" y="3074670"/>
            <a:ext cx="1443990" cy="735904"/>
            <a:chOff x="8641357" y="2133650"/>
            <a:chExt cx="1686034" cy="927125"/>
          </a:xfrm>
        </p:grpSpPr>
        <p:sp>
          <p:nvSpPr>
            <p:cNvPr id="70" name="TextBox 69"/>
            <p:cNvSpPr txBox="1"/>
            <p:nvPr/>
          </p:nvSpPr>
          <p:spPr>
            <a:xfrm>
              <a:off x="8697503" y="2515974"/>
              <a:ext cx="1629888" cy="544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pPr>
                <a:lnSpc>
                  <a:spcPct val="100000"/>
                </a:lnSpc>
              </a:pPr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714182" y="2133650"/>
              <a:ext cx="1397185" cy="392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4" name="六边形 23"/>
          <p:cNvSpPr/>
          <p:nvPr/>
        </p:nvSpPr>
        <p:spPr>
          <a:xfrm>
            <a:off x="6081934" y="2073142"/>
            <a:ext cx="1519556" cy="1309961"/>
          </a:xfrm>
          <a:prstGeom prst="hexagon">
            <a:avLst/>
          </a:prstGeom>
          <a:gradFill flip="none" rotWithShape="1">
            <a:gsLst>
              <a:gs pos="0">
                <a:srgbClr val="E30000"/>
              </a:gs>
              <a:gs pos="100000">
                <a:srgbClr val="760303"/>
              </a:gs>
            </a:gsLst>
            <a:lin ang="2700000" scaled="0"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zh-CN" altLang="en-US" sz="151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36600" y="2424336"/>
            <a:ext cx="1364889" cy="759931"/>
            <a:chOff x="7857775" y="3711373"/>
            <a:chExt cx="1719686" cy="957472"/>
          </a:xfrm>
        </p:grpSpPr>
        <p:sp>
          <p:nvSpPr>
            <p:cNvPr id="59" name="文本框 33"/>
            <p:cNvSpPr txBox="1"/>
            <p:nvPr/>
          </p:nvSpPr>
          <p:spPr>
            <a:xfrm>
              <a:off x="7857775" y="3711373"/>
              <a:ext cx="1719686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sz="2065" dirty="0">
                  <a:solidFill>
                    <a:schemeClr val="bg1"/>
                  </a:solidFill>
                </a:rPr>
                <a:t>添加标题</a:t>
              </a:r>
              <a:endParaRPr sz="2065" dirty="0">
                <a:solidFill>
                  <a:schemeClr val="bg1"/>
                </a:solidFill>
              </a:endParaRPr>
            </a:p>
          </p:txBody>
        </p:sp>
        <p:sp>
          <p:nvSpPr>
            <p:cNvPr id="60" name="文本框 33"/>
            <p:cNvSpPr txBox="1"/>
            <p:nvPr/>
          </p:nvSpPr>
          <p:spPr>
            <a:xfrm>
              <a:off x="7922007" y="4153603"/>
              <a:ext cx="1576400" cy="515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sz="2065" dirty="0">
                  <a:solidFill>
                    <a:schemeClr val="bg1"/>
                  </a:solidFill>
                </a:rPr>
                <a:t>10-12</a:t>
              </a:r>
              <a:r>
                <a:rPr lang="zh-CN" altLang="en-US" sz="2065" dirty="0">
                  <a:solidFill>
                    <a:schemeClr val="bg1"/>
                  </a:solidFill>
                </a:rPr>
                <a:t>月</a:t>
              </a:r>
              <a:endParaRPr lang="zh-CN" altLang="en-US" sz="2065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531">
        <p:comb dir="vert"/>
      </p:transition>
    </mc:Choice>
    <mc:Fallback>
      <p:transition advTm="10531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5" grpId="0" bldLvl="0" animBg="1"/>
      <p:bldP spid="21" grpId="0" bldLvl="0" animBg="1"/>
      <p:bldP spid="22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基本工作概述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720080" y="1298599"/>
            <a:ext cx="1670921" cy="2133492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3500000" scaled="0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/>
          </a:p>
        </p:txBody>
      </p:sp>
      <p:sp>
        <p:nvSpPr>
          <p:cNvPr id="95" name="圆角矩形 94"/>
          <p:cNvSpPr/>
          <p:nvPr/>
        </p:nvSpPr>
        <p:spPr>
          <a:xfrm>
            <a:off x="2683667" y="2115112"/>
            <a:ext cx="1673312" cy="2136545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3500000" scaled="0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/>
          </a:p>
        </p:txBody>
      </p:sp>
      <p:sp>
        <p:nvSpPr>
          <p:cNvPr id="96" name="圆角矩形 95"/>
          <p:cNvSpPr/>
          <p:nvPr/>
        </p:nvSpPr>
        <p:spPr>
          <a:xfrm>
            <a:off x="4653118" y="1298600"/>
            <a:ext cx="1712192" cy="2186189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3500000" scaled="0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/>
          </a:p>
        </p:txBody>
      </p:sp>
      <p:sp>
        <p:nvSpPr>
          <p:cNvPr id="97" name="椭圆 96"/>
          <p:cNvSpPr/>
          <p:nvPr/>
        </p:nvSpPr>
        <p:spPr>
          <a:xfrm>
            <a:off x="628984" y="1052999"/>
            <a:ext cx="583980" cy="58398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 b="1" dirty="0">
              <a:blipFill>
                <a:blip r:embed="rId1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2367961" y="3923741"/>
            <a:ext cx="583980" cy="58398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 b="1" dirty="0">
              <a:blipFill>
                <a:blip r:embed="rId1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4368269" y="1052999"/>
            <a:ext cx="583980" cy="58398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 b="1" dirty="0">
              <a:blipFill>
                <a:blip r:embed="rId1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6660569" y="2115112"/>
            <a:ext cx="1683892" cy="2150054"/>
          </a:xfrm>
          <a:prstGeom prst="round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3500000" scaled="0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/>
          </a:p>
        </p:txBody>
      </p:sp>
      <p:sp>
        <p:nvSpPr>
          <p:cNvPr id="104" name="椭圆 103"/>
          <p:cNvSpPr/>
          <p:nvPr/>
        </p:nvSpPr>
        <p:spPr>
          <a:xfrm>
            <a:off x="6368579" y="3937249"/>
            <a:ext cx="583980" cy="58398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5" b="1" dirty="0">
              <a:blipFill>
                <a:blip r:embed="rId1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915035" y="1959610"/>
            <a:ext cx="1411605" cy="907348"/>
            <a:chOff x="8641357" y="2133650"/>
            <a:chExt cx="1686034" cy="1143140"/>
          </a:xfrm>
        </p:grpSpPr>
        <p:sp>
          <p:nvSpPr>
            <p:cNvPr id="186" name="TextBox 185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bg1"/>
                  </a:solidFill>
                </a:rPr>
                <a:t>点击此处添加内容</a:t>
              </a:r>
              <a:endParaRPr lang="zh-CN" altLang="en-US" sz="1110" dirty="0">
                <a:solidFill>
                  <a:schemeClr val="bg1"/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bg1"/>
                  </a:solidFill>
                </a:rPr>
                <a:t>点击此处添加内容</a:t>
              </a:r>
              <a:endParaRPr lang="zh-CN" altLang="en-US" sz="1110" dirty="0">
                <a:solidFill>
                  <a:schemeClr val="bg1"/>
                </a:solidFill>
              </a:endParaRPr>
            </a:p>
          </p:txBody>
        </p:sp>
        <p:sp>
          <p:nvSpPr>
            <p:cNvPr id="187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bg1"/>
                </a:solidFill>
              </a:endParaRP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9" name="文本框 29"/>
          <p:cNvSpPr txBox="1">
            <a:spLocks noChangeArrowheads="1"/>
          </p:cNvSpPr>
          <p:nvPr/>
        </p:nvSpPr>
        <p:spPr bwMode="auto">
          <a:xfrm>
            <a:off x="717900" y="1040750"/>
            <a:ext cx="46672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175" dirty="0">
                <a:solidFill>
                  <a:srgbClr val="C0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en-US" altLang="zh-CN" sz="3175" dirty="0">
              <a:solidFill>
                <a:srgbClr val="C00000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0" name="文本框 29"/>
          <p:cNvSpPr txBox="1">
            <a:spLocks noChangeArrowheads="1"/>
          </p:cNvSpPr>
          <p:nvPr/>
        </p:nvSpPr>
        <p:spPr bwMode="auto">
          <a:xfrm>
            <a:off x="2470400" y="3911777"/>
            <a:ext cx="43624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75" dirty="0">
                <a:solidFill>
                  <a:srgbClr val="C00000"/>
                </a:solidFill>
              </a:rPr>
              <a:t>B</a:t>
            </a:r>
            <a:endParaRPr lang="en-US" altLang="zh-CN" sz="3175" dirty="0">
              <a:solidFill>
                <a:srgbClr val="C00000"/>
              </a:solidFill>
            </a:endParaRPr>
          </a:p>
        </p:txBody>
      </p:sp>
      <p:sp>
        <p:nvSpPr>
          <p:cNvPr id="191" name="文本框 29"/>
          <p:cNvSpPr txBox="1">
            <a:spLocks noChangeArrowheads="1"/>
          </p:cNvSpPr>
          <p:nvPr/>
        </p:nvSpPr>
        <p:spPr bwMode="auto">
          <a:xfrm>
            <a:off x="4457479" y="1049510"/>
            <a:ext cx="452755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75" dirty="0">
                <a:solidFill>
                  <a:srgbClr val="C00000"/>
                </a:solidFill>
              </a:rPr>
              <a:t>C</a:t>
            </a:r>
            <a:endParaRPr lang="en-US" altLang="zh-CN" sz="3175" dirty="0">
              <a:solidFill>
                <a:srgbClr val="C00000"/>
              </a:solidFill>
            </a:endParaRPr>
          </a:p>
        </p:txBody>
      </p:sp>
      <p:sp>
        <p:nvSpPr>
          <p:cNvPr id="192" name="文本框 29"/>
          <p:cNvSpPr txBox="1">
            <a:spLocks noChangeArrowheads="1"/>
          </p:cNvSpPr>
          <p:nvPr/>
        </p:nvSpPr>
        <p:spPr bwMode="auto">
          <a:xfrm>
            <a:off x="6441523" y="3935704"/>
            <a:ext cx="490220" cy="58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175" dirty="0">
                <a:solidFill>
                  <a:srgbClr val="C00000"/>
                </a:solidFill>
              </a:rPr>
              <a:t>D</a:t>
            </a:r>
            <a:endParaRPr lang="en-US" altLang="zh-CN" sz="3175" dirty="0">
              <a:solidFill>
                <a:srgbClr val="C00000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2891790" y="2543175"/>
            <a:ext cx="1411605" cy="907348"/>
            <a:chOff x="8641357" y="2133650"/>
            <a:chExt cx="1686034" cy="1143140"/>
          </a:xfrm>
        </p:grpSpPr>
        <p:sp>
          <p:nvSpPr>
            <p:cNvPr id="194" name="TextBox 193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bg1"/>
                  </a:solidFill>
                </a:rPr>
                <a:t>点击此处添加内容</a:t>
              </a:r>
              <a:endParaRPr lang="zh-CN" altLang="en-US" sz="1110" dirty="0">
                <a:solidFill>
                  <a:schemeClr val="bg1"/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bg1"/>
                  </a:solidFill>
                </a:rPr>
                <a:t>点击此处添加内容</a:t>
              </a:r>
              <a:endParaRPr lang="zh-CN" altLang="en-US" sz="1110" dirty="0">
                <a:solidFill>
                  <a:schemeClr val="bg1"/>
                </a:solidFill>
              </a:endParaRPr>
            </a:p>
          </p:txBody>
        </p:sp>
        <p:sp>
          <p:nvSpPr>
            <p:cNvPr id="19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bg1"/>
                </a:solidFill>
              </a:endParaRPr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4858385" y="1829435"/>
            <a:ext cx="1411605" cy="907348"/>
            <a:chOff x="8641357" y="2133650"/>
            <a:chExt cx="1686034" cy="1143140"/>
          </a:xfrm>
        </p:grpSpPr>
        <p:sp>
          <p:nvSpPr>
            <p:cNvPr id="198" name="TextBox 197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bg1"/>
                  </a:solidFill>
                </a:rPr>
                <a:t>点击此处添加内容</a:t>
              </a:r>
              <a:endParaRPr lang="zh-CN" altLang="en-US" sz="1110" dirty="0">
                <a:solidFill>
                  <a:schemeClr val="bg1"/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bg1"/>
                  </a:solidFill>
                </a:rPr>
                <a:t>点击此处添加内容</a:t>
              </a:r>
              <a:endParaRPr lang="zh-CN" altLang="en-US" sz="1110" dirty="0">
                <a:solidFill>
                  <a:schemeClr val="bg1"/>
                </a:solidFill>
              </a:endParaRPr>
            </a:p>
          </p:txBody>
        </p:sp>
        <p:sp>
          <p:nvSpPr>
            <p:cNvPr id="199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bg1"/>
                </a:solidFill>
              </a:endParaRPr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6858635" y="2623820"/>
            <a:ext cx="1411605" cy="907348"/>
            <a:chOff x="8641357" y="2133650"/>
            <a:chExt cx="1686034" cy="1143140"/>
          </a:xfrm>
        </p:grpSpPr>
        <p:sp>
          <p:nvSpPr>
            <p:cNvPr id="202" name="TextBox 201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bg1"/>
                  </a:solidFill>
                </a:rPr>
                <a:t>点击此处添加内容</a:t>
              </a:r>
              <a:endParaRPr lang="zh-CN" altLang="en-US" sz="1110" dirty="0">
                <a:solidFill>
                  <a:schemeClr val="bg1"/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bg1"/>
                  </a:solidFill>
                </a:rPr>
                <a:t>点击此处添加内容</a:t>
              </a:r>
              <a:endParaRPr lang="zh-CN" altLang="en-US" sz="1110" dirty="0">
                <a:solidFill>
                  <a:schemeClr val="bg1"/>
                </a:solidFill>
              </a:endParaRPr>
            </a:p>
          </p:txBody>
        </p:sp>
        <p:sp>
          <p:nvSpPr>
            <p:cNvPr id="203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bg1"/>
                </a:solidFill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8096">
        <p:comb dir="vert"/>
      </p:transition>
    </mc:Choice>
    <mc:Fallback>
      <p:transition advTm="8096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3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3" grpId="0" bldLvl="0" animBg="1"/>
      <p:bldP spid="104" grpId="0" bldLvl="0" animBg="1"/>
      <p:bldP spid="189" grpId="0"/>
      <p:bldP spid="190" grpId="0"/>
      <p:bldP spid="191" grpId="0"/>
      <p:bldP spid="1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基本工作概述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36" name="组合 135"/>
          <p:cNvGrpSpPr/>
          <p:nvPr/>
        </p:nvGrpSpPr>
        <p:grpSpPr>
          <a:xfrm>
            <a:off x="970915" y="1033780"/>
            <a:ext cx="1464945" cy="907348"/>
            <a:chOff x="8641357" y="2133650"/>
            <a:chExt cx="1686034" cy="1143140"/>
          </a:xfrm>
        </p:grpSpPr>
        <p:sp>
          <p:nvSpPr>
            <p:cNvPr id="137" name="TextBox 136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8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294765" y="3736340"/>
            <a:ext cx="1464945" cy="907348"/>
            <a:chOff x="8641357" y="2133650"/>
            <a:chExt cx="1686034" cy="1143140"/>
          </a:xfrm>
        </p:grpSpPr>
        <p:sp>
          <p:nvSpPr>
            <p:cNvPr id="145" name="TextBox 144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6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7157720" y="3578225"/>
            <a:ext cx="1464945" cy="907348"/>
            <a:chOff x="8641357" y="2133650"/>
            <a:chExt cx="1686034" cy="1143140"/>
          </a:xfrm>
        </p:grpSpPr>
        <p:sp>
          <p:nvSpPr>
            <p:cNvPr id="149" name="TextBox 148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0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56" name="直接连接符 155"/>
          <p:cNvCxnSpPr/>
          <p:nvPr/>
        </p:nvCxnSpPr>
        <p:spPr>
          <a:xfrm flipH="1">
            <a:off x="4581664" y="1723899"/>
            <a:ext cx="1169674" cy="66279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5166501" y="2889825"/>
            <a:ext cx="930457" cy="44595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3551049" y="2889825"/>
            <a:ext cx="658486" cy="83493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flipH="1">
            <a:off x="3230792" y="2649051"/>
            <a:ext cx="72231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组合 24"/>
          <p:cNvGrpSpPr/>
          <p:nvPr/>
        </p:nvGrpSpPr>
        <p:grpSpPr bwMode="auto">
          <a:xfrm>
            <a:off x="5580583" y="1016628"/>
            <a:ext cx="1032750" cy="1033589"/>
            <a:chOff x="2848131" y="1860029"/>
            <a:chExt cx="3807502" cy="3807502"/>
          </a:xfrm>
        </p:grpSpPr>
        <p:sp>
          <p:nvSpPr>
            <p:cNvPr id="121" name="椭圆 12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</p:grpSp>
      <p:sp>
        <p:nvSpPr>
          <p:cNvPr id="134" name="文本框 29"/>
          <p:cNvSpPr txBox="1">
            <a:spLocks noChangeArrowheads="1"/>
          </p:cNvSpPr>
          <p:nvPr/>
        </p:nvSpPr>
        <p:spPr bwMode="auto">
          <a:xfrm>
            <a:off x="5709607" y="1183432"/>
            <a:ext cx="774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970" dirty="0">
                <a:solidFill>
                  <a:schemeClr val="bg1"/>
                </a:solidFill>
              </a:rPr>
              <a:t>04</a:t>
            </a:r>
            <a:endParaRPr lang="en-US" altLang="zh-CN" sz="3970" dirty="0">
              <a:solidFill>
                <a:schemeClr val="bg1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6719570" y="1433830"/>
            <a:ext cx="1464945" cy="907348"/>
            <a:chOff x="8641357" y="2133650"/>
            <a:chExt cx="1686034" cy="1143140"/>
          </a:xfrm>
        </p:grpSpPr>
        <p:sp>
          <p:nvSpPr>
            <p:cNvPr id="153" name="TextBox 152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4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3" name="组合 24"/>
          <p:cNvGrpSpPr/>
          <p:nvPr/>
        </p:nvGrpSpPr>
        <p:grpSpPr bwMode="auto">
          <a:xfrm>
            <a:off x="5751338" y="2851557"/>
            <a:ext cx="1338286" cy="1339372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</p:grpSp>
      <p:sp>
        <p:nvSpPr>
          <p:cNvPr id="135" name="文本框 29"/>
          <p:cNvSpPr txBox="1">
            <a:spLocks noChangeArrowheads="1"/>
          </p:cNvSpPr>
          <p:nvPr/>
        </p:nvSpPr>
        <p:spPr bwMode="auto">
          <a:xfrm>
            <a:off x="6033129" y="3193800"/>
            <a:ext cx="774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970" dirty="0">
                <a:solidFill>
                  <a:schemeClr val="bg1"/>
                </a:solidFill>
              </a:rPr>
              <a:t>05</a:t>
            </a:r>
            <a:endParaRPr lang="en-US" altLang="zh-CN" sz="3970" dirty="0">
              <a:solidFill>
                <a:schemeClr val="bg1"/>
              </a:solidFill>
            </a:endParaRPr>
          </a:p>
        </p:txBody>
      </p:sp>
      <p:grpSp>
        <p:nvGrpSpPr>
          <p:cNvPr id="117" name="组合 24"/>
          <p:cNvGrpSpPr/>
          <p:nvPr/>
        </p:nvGrpSpPr>
        <p:grpSpPr bwMode="auto">
          <a:xfrm>
            <a:off x="2837894" y="3377664"/>
            <a:ext cx="1084238" cy="1085118"/>
            <a:chOff x="2848131" y="1860029"/>
            <a:chExt cx="3807502" cy="3807502"/>
          </a:xfrm>
        </p:grpSpPr>
        <p:sp>
          <p:nvSpPr>
            <p:cNvPr id="118" name="椭圆 11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</p:grpSp>
      <p:sp>
        <p:nvSpPr>
          <p:cNvPr id="133" name="文本框 29"/>
          <p:cNvSpPr txBox="1">
            <a:spLocks noChangeArrowheads="1"/>
          </p:cNvSpPr>
          <p:nvPr/>
        </p:nvSpPr>
        <p:spPr bwMode="auto">
          <a:xfrm>
            <a:off x="2970992" y="3618125"/>
            <a:ext cx="774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970" dirty="0">
                <a:solidFill>
                  <a:schemeClr val="bg1"/>
                </a:solidFill>
              </a:rPr>
              <a:t>03</a:t>
            </a:r>
            <a:endParaRPr lang="en-US" altLang="zh-CN" sz="3970" dirty="0">
              <a:solidFill>
                <a:schemeClr val="bg1"/>
              </a:solidFill>
            </a:endParaRPr>
          </a:p>
        </p:txBody>
      </p:sp>
      <p:grpSp>
        <p:nvGrpSpPr>
          <p:cNvPr id="114" name="组合 24"/>
          <p:cNvGrpSpPr/>
          <p:nvPr/>
        </p:nvGrpSpPr>
        <p:grpSpPr bwMode="auto">
          <a:xfrm>
            <a:off x="1986014" y="2004684"/>
            <a:ext cx="1274759" cy="1275794"/>
            <a:chOff x="2848131" y="1860029"/>
            <a:chExt cx="3807502" cy="3807502"/>
          </a:xfrm>
        </p:grpSpPr>
        <p:sp>
          <p:nvSpPr>
            <p:cNvPr id="115" name="椭圆 11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</p:grpSp>
      <p:sp>
        <p:nvSpPr>
          <p:cNvPr id="132" name="文本框 29"/>
          <p:cNvSpPr txBox="1">
            <a:spLocks noChangeArrowheads="1"/>
          </p:cNvSpPr>
          <p:nvPr/>
        </p:nvSpPr>
        <p:spPr bwMode="auto">
          <a:xfrm>
            <a:off x="2236044" y="2302150"/>
            <a:ext cx="774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970" dirty="0">
                <a:solidFill>
                  <a:schemeClr val="bg1"/>
                </a:solidFill>
              </a:rPr>
              <a:t>02</a:t>
            </a:r>
            <a:endParaRPr lang="en-US" altLang="zh-CN" sz="3970" dirty="0">
              <a:solidFill>
                <a:schemeClr val="bg1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607695" y="2257425"/>
            <a:ext cx="1464945" cy="907348"/>
            <a:chOff x="8641357" y="2133650"/>
            <a:chExt cx="1686034" cy="1143140"/>
          </a:xfrm>
        </p:grpSpPr>
        <p:sp>
          <p:nvSpPr>
            <p:cNvPr id="141" name="TextBox 140"/>
            <p:cNvSpPr txBox="1"/>
            <p:nvPr/>
          </p:nvSpPr>
          <p:spPr>
            <a:xfrm>
              <a:off x="8697503" y="2515974"/>
              <a:ext cx="1629888" cy="760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2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714182" y="2133650"/>
              <a:ext cx="1397185" cy="392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输入小标题</a:t>
              </a:r>
              <a:endParaRPr lang="zh-CN" altLang="en-US" sz="143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H="1" flipV="1">
            <a:off x="3358342" y="1525421"/>
            <a:ext cx="594767" cy="59556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551049" y="1476270"/>
            <a:ext cx="1998688" cy="2000309"/>
            <a:chOff x="4355318" y="2259241"/>
            <a:chExt cx="2518237" cy="2520280"/>
          </a:xfrm>
        </p:grpSpPr>
        <p:grpSp>
          <p:nvGrpSpPr>
            <p:cNvPr id="48" name="组合 24"/>
            <p:cNvGrpSpPr/>
            <p:nvPr/>
          </p:nvGrpSpPr>
          <p:grpSpPr bwMode="auto">
            <a:xfrm>
              <a:off x="4355318" y="2259241"/>
              <a:ext cx="2518237" cy="2520280"/>
              <a:chOff x="2848131" y="1860029"/>
              <a:chExt cx="3807502" cy="380750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10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10"/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4568995" y="2486719"/>
              <a:ext cx="2090882" cy="2090882"/>
            </a:xfrm>
            <a:prstGeom prst="ellipse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4008211" y="2024154"/>
            <a:ext cx="1114458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zh-CN" sz="2860" dirty="0"/>
              <a:t>添加标题</a:t>
            </a:r>
            <a:endParaRPr lang="zh-CN" altLang="zh-CN" sz="2860" dirty="0"/>
          </a:p>
        </p:txBody>
      </p:sp>
      <p:grpSp>
        <p:nvGrpSpPr>
          <p:cNvPr id="111" name="组合 24"/>
          <p:cNvGrpSpPr/>
          <p:nvPr/>
        </p:nvGrpSpPr>
        <p:grpSpPr bwMode="auto">
          <a:xfrm>
            <a:off x="2520191" y="576467"/>
            <a:ext cx="1289281" cy="1290326"/>
            <a:chOff x="2848131" y="1860029"/>
            <a:chExt cx="3807502" cy="3807502"/>
          </a:xfrm>
        </p:grpSpPr>
        <p:sp>
          <p:nvSpPr>
            <p:cNvPr id="112" name="椭圆 11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10"/>
            </a:p>
          </p:txBody>
        </p:sp>
      </p:grpSp>
      <p:sp>
        <p:nvSpPr>
          <p:cNvPr id="128" name="文本框 29"/>
          <p:cNvSpPr txBox="1">
            <a:spLocks noChangeArrowheads="1"/>
          </p:cNvSpPr>
          <p:nvPr/>
        </p:nvSpPr>
        <p:spPr bwMode="auto">
          <a:xfrm>
            <a:off x="2781999" y="862226"/>
            <a:ext cx="774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970" dirty="0">
                <a:solidFill>
                  <a:schemeClr val="bg1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3970" dirty="0">
              <a:solidFill>
                <a:schemeClr val="bg1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1980">
        <p:comb dir="vert"/>
      </p:transition>
    </mc:Choice>
    <mc:Fallback>
      <p:transition advTm="11980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4" grpId="0"/>
      <p:bldP spid="135" grpId="0"/>
      <p:bldP spid="133" grpId="0"/>
      <p:bldP spid="132" grpId="0"/>
      <p:bldP spid="127" grpId="0"/>
      <p:bldP spid="1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基本工作概述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8" name="直接连接符 47"/>
          <p:cNvCxnSpPr>
            <a:stCxn id="59" idx="3"/>
          </p:cNvCxnSpPr>
          <p:nvPr/>
        </p:nvCxnSpPr>
        <p:spPr>
          <a:xfrm flipH="1">
            <a:off x="3197085" y="2280364"/>
            <a:ext cx="1261330" cy="101171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4169099" y="1283911"/>
            <a:ext cx="1285770" cy="1285770"/>
            <a:chOff x="5252836" y="1817862"/>
            <a:chExt cx="1620000" cy="16200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432836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4826858" y="1529053"/>
            <a:ext cx="2006160" cy="800035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/>
          </a:p>
        </p:txBody>
      </p:sp>
      <p:sp>
        <p:nvSpPr>
          <p:cNvPr id="63" name="文本框 51"/>
          <p:cNvSpPr txBox="1"/>
          <p:nvPr/>
        </p:nvSpPr>
        <p:spPr>
          <a:xfrm>
            <a:off x="5164454" y="1697006"/>
            <a:ext cx="1473200" cy="480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  <a:endParaRPr lang="en-US" altLang="zh-CN" sz="12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  <a:endParaRPr lang="zh-CN" altLang="en-US" sz="12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11966" y="1541704"/>
            <a:ext cx="800035" cy="800035"/>
            <a:chOff x="5558836" y="2123862"/>
            <a:chExt cx="1008000" cy="1008000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5558836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>
                <a:solidFill>
                  <a:srgbClr val="C00000"/>
                </a:solidFill>
              </a:endParaRPr>
            </a:p>
          </p:txBody>
        </p:sp>
        <p:sp>
          <p:nvSpPr>
            <p:cNvPr id="66" name="文本框 29"/>
            <p:cNvSpPr txBox="1">
              <a:spLocks noChangeArrowheads="1"/>
            </p:cNvSpPr>
            <p:nvPr/>
          </p:nvSpPr>
          <p:spPr bwMode="auto">
            <a:xfrm>
              <a:off x="5649202" y="2289860"/>
              <a:ext cx="827267" cy="73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175" dirty="0">
                  <a:solidFill>
                    <a:srgbClr val="C00000"/>
                  </a:solidFill>
                </a:rPr>
                <a:t>02</a:t>
              </a:r>
              <a:endParaRPr lang="en-US" altLang="zh-CN" sz="3175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41" name="直接连接符 40"/>
          <p:cNvCxnSpPr>
            <a:stCxn id="58" idx="2"/>
            <a:endCxn id="53" idx="2"/>
          </p:cNvCxnSpPr>
          <p:nvPr/>
        </p:nvCxnSpPr>
        <p:spPr>
          <a:xfrm flipH="1">
            <a:off x="3577595" y="1926796"/>
            <a:ext cx="591503" cy="571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971894" y="1283911"/>
            <a:ext cx="1285770" cy="1285770"/>
            <a:chOff x="1224533" y="1817862"/>
            <a:chExt cx="1620000" cy="16200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1404533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1571504" y="1535827"/>
            <a:ext cx="2006160" cy="79326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/>
          </a:p>
        </p:txBody>
      </p:sp>
      <p:sp>
        <p:nvSpPr>
          <p:cNvPr id="56" name="文本框 44"/>
          <p:cNvSpPr txBox="1"/>
          <p:nvPr/>
        </p:nvSpPr>
        <p:spPr>
          <a:xfrm>
            <a:off x="1967249" y="1697006"/>
            <a:ext cx="1473200" cy="480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  <a:endParaRPr lang="en-US" altLang="zh-CN" sz="12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  <a:endParaRPr lang="zh-CN" altLang="en-US" sz="12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214762" y="1529053"/>
            <a:ext cx="800035" cy="800035"/>
            <a:chOff x="1530533" y="2123862"/>
            <a:chExt cx="1008000" cy="1008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1530533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>
                <a:solidFill>
                  <a:srgbClr val="C00000"/>
                </a:solidFill>
              </a:endParaRPr>
            </a:p>
          </p:txBody>
        </p:sp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1650414" y="2289860"/>
              <a:ext cx="827267" cy="73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175" dirty="0">
                  <a:solidFill>
                    <a:srgbClr val="C00000"/>
                  </a:solidFill>
                </a:rPr>
                <a:t>01</a:t>
              </a:r>
              <a:endParaRPr lang="en-US" altLang="zh-CN" sz="3175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29231" y="3058258"/>
            <a:ext cx="1285770" cy="1285770"/>
            <a:chOff x="2808709" y="4042042"/>
            <a:chExt cx="1620000" cy="16200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2988709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2828841" y="3301126"/>
            <a:ext cx="2006160" cy="800035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/>
          </a:p>
        </p:txBody>
      </p:sp>
      <p:sp>
        <p:nvSpPr>
          <p:cNvPr id="42" name="文本框 16"/>
          <p:cNvSpPr txBox="1"/>
          <p:nvPr/>
        </p:nvSpPr>
        <p:spPr>
          <a:xfrm>
            <a:off x="3224587" y="3462305"/>
            <a:ext cx="1473200" cy="480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  <a:endParaRPr lang="en-US" altLang="zh-CN" sz="12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  <a:endParaRPr lang="zh-CN" altLang="en-US" sz="12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472098" y="3294351"/>
            <a:ext cx="800035" cy="800035"/>
            <a:chOff x="3114709" y="4348042"/>
            <a:chExt cx="1008000" cy="1008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114709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>
                <a:solidFill>
                  <a:srgbClr val="C00000"/>
                </a:solidFill>
              </a:endParaRPr>
            </a:p>
          </p:txBody>
        </p:sp>
        <p:sp>
          <p:nvSpPr>
            <p:cNvPr id="65" name="文本框 29"/>
            <p:cNvSpPr txBox="1">
              <a:spLocks noChangeArrowheads="1"/>
            </p:cNvSpPr>
            <p:nvPr/>
          </p:nvSpPr>
          <p:spPr bwMode="auto">
            <a:xfrm>
              <a:off x="3220821" y="4522108"/>
              <a:ext cx="827267" cy="73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175" dirty="0">
                  <a:solidFill>
                    <a:srgbClr val="C00000"/>
                  </a:solidFill>
                </a:rPr>
                <a:t>03</a:t>
              </a:r>
              <a:endParaRPr lang="en-US" altLang="zh-CN" sz="3175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>
            <a:off x="4811983" y="3694369"/>
            <a:ext cx="757316" cy="2583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5426435" y="3058258"/>
            <a:ext cx="1285770" cy="1285770"/>
            <a:chOff x="6837012" y="4042042"/>
            <a:chExt cx="1620000" cy="1620000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017012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6084195" y="3301126"/>
            <a:ext cx="2006160" cy="800035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10"/>
          </a:p>
        </p:txBody>
      </p:sp>
      <p:sp>
        <p:nvSpPr>
          <p:cNvPr id="49" name="文本框 37"/>
          <p:cNvSpPr txBox="1"/>
          <p:nvPr/>
        </p:nvSpPr>
        <p:spPr>
          <a:xfrm>
            <a:off x="6421791" y="3462305"/>
            <a:ext cx="1473200" cy="480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  <a:endParaRPr lang="en-US" altLang="zh-CN" sz="12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27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点击添加标题文字</a:t>
            </a:r>
            <a:endParaRPr lang="zh-CN" altLang="en-US" sz="127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669303" y="3320182"/>
            <a:ext cx="800035" cy="800035"/>
            <a:chOff x="7143012" y="4348042"/>
            <a:chExt cx="1008000" cy="1008000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143012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>
                <a:solidFill>
                  <a:srgbClr val="C00000"/>
                </a:solidFill>
              </a:endParaRPr>
            </a:p>
          </p:txBody>
        </p:sp>
        <p:sp>
          <p:nvSpPr>
            <p:cNvPr id="67" name="文本框 29"/>
            <p:cNvSpPr txBox="1">
              <a:spLocks noChangeArrowheads="1"/>
            </p:cNvSpPr>
            <p:nvPr/>
          </p:nvSpPr>
          <p:spPr bwMode="auto">
            <a:xfrm>
              <a:off x="7233378" y="4522108"/>
              <a:ext cx="827267" cy="73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175" dirty="0">
                  <a:solidFill>
                    <a:srgbClr val="C00000"/>
                  </a:solidFill>
                </a:rPr>
                <a:t>04</a:t>
              </a:r>
              <a:endParaRPr lang="en-US" altLang="zh-CN" sz="3175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0343">
        <p:comb dir="vert"/>
      </p:transition>
    </mc:Choice>
    <mc:Fallback>
      <p:transition advTm="10343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0" grpId="0" bldLvl="0" animBg="1"/>
      <p:bldP spid="63" grpId="0"/>
      <p:bldP spid="53" grpId="0" bldLvl="0" animBg="1"/>
      <p:bldP spid="56" grpId="0"/>
      <p:bldP spid="39" grpId="0" bldLvl="0" animBg="1"/>
      <p:bldP spid="42" grpId="0"/>
      <p:bldP spid="46" grpId="0" bldLvl="0" animBg="1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889870" y="1473112"/>
            <a:ext cx="3363328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5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Part 02</a:t>
            </a:r>
            <a:endParaRPr lang="en-US" altLang="zh-CN" sz="25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10462" y="1839301"/>
            <a:ext cx="3522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微软雅黑" panose="020B0503020204020204" charset="-122"/>
                <a:ea typeface="微软雅黑" panose="020B0503020204020204" charset="-122"/>
              </a:rPr>
              <a:t>工作成绩展示</a:t>
            </a:r>
            <a:endParaRPr lang="zh-CN" altLang="en-US" sz="40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892252" y="2482518"/>
            <a:ext cx="328153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892252" y="2482518"/>
            <a:ext cx="3281538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5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Click here to edit the title</a:t>
            </a:r>
            <a:endParaRPr lang="en-US" altLang="zh-CN" sz="135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 scaled="0"/>
              </a:gra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5289">
        <p:comb dir="vert"/>
      </p:transition>
    </mc:Choice>
    <mc:Fallback>
      <p:transition advTm="5289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795" y="396240"/>
            <a:ext cx="9153525" cy="458279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8002" y="396156"/>
            <a:ext cx="294799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工作成绩展示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6779029" y="1883247"/>
            <a:ext cx="2079797" cy="889644"/>
            <a:chOff x="8641357" y="2133650"/>
            <a:chExt cx="2620431" cy="1120902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760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5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22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8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158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110" name="直接连接符 109"/>
          <p:cNvCxnSpPr/>
          <p:nvPr/>
        </p:nvCxnSpPr>
        <p:spPr>
          <a:xfrm flipV="1">
            <a:off x="3543719" y="2169005"/>
            <a:ext cx="1143034" cy="1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3429416" y="3308144"/>
            <a:ext cx="964088" cy="6196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4356046" y="2992683"/>
            <a:ext cx="2149404" cy="618533"/>
            <a:chOff x="2133599" y="4028641"/>
            <a:chExt cx="2708132" cy="77931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115" name="任意多边形 11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709659" y="2943880"/>
            <a:ext cx="3169643" cy="618533"/>
            <a:chOff x="2078615" y="1943100"/>
            <a:chExt cx="3993576" cy="77931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120" name="任意多边形 11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>
                <a:solidFill>
                  <a:schemeClr val="bg1"/>
                </a:solidFill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>
                <a:solidFill>
                  <a:schemeClr val="bg1"/>
                </a:solidFill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356046" y="1842012"/>
            <a:ext cx="2149404" cy="618533"/>
            <a:chOff x="2133599" y="4028641"/>
            <a:chExt cx="2708132" cy="77931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125" name="任意多边形 12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709659" y="1829354"/>
            <a:ext cx="3169643" cy="618533"/>
            <a:chOff x="2078615" y="1943100"/>
            <a:chExt cx="3993576" cy="779318"/>
          </a:xfr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18900000" scaled="0"/>
          </a:gradFill>
        </p:grpSpPr>
        <p:sp>
          <p:nvSpPr>
            <p:cNvPr id="130" name="任意多边形 12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>
                <a:solidFill>
                  <a:schemeClr val="bg1"/>
                </a:solidFill>
              </a:endParaRPr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10">
                <a:solidFill>
                  <a:schemeClr val="bg1"/>
                </a:solidFill>
              </a:endParaRPr>
            </a:p>
          </p:txBody>
        </p:sp>
      </p:grpSp>
      <p:sp>
        <p:nvSpPr>
          <p:cNvPr id="132" name="文本框 32"/>
          <p:cNvSpPr txBox="1"/>
          <p:nvPr/>
        </p:nvSpPr>
        <p:spPr>
          <a:xfrm>
            <a:off x="1281387" y="1950324"/>
            <a:ext cx="1690815" cy="434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zh-CN" sz="2225" dirty="0">
                <a:solidFill>
                  <a:schemeClr val="bg1"/>
                </a:solidFill>
                <a:effectLst/>
              </a:rPr>
              <a:t>添加标题</a:t>
            </a:r>
            <a:endParaRPr lang="zh-CN" altLang="zh-CN" sz="2225" dirty="0">
              <a:solidFill>
                <a:schemeClr val="bg1"/>
              </a:solidFill>
              <a:effectLst/>
            </a:endParaRPr>
          </a:p>
        </p:txBody>
      </p:sp>
      <p:sp>
        <p:nvSpPr>
          <p:cNvPr id="134" name="文本框 32"/>
          <p:cNvSpPr txBox="1"/>
          <p:nvPr/>
        </p:nvSpPr>
        <p:spPr>
          <a:xfrm>
            <a:off x="1281387" y="3067705"/>
            <a:ext cx="1690815" cy="434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zh-CN" sz="2225" dirty="0">
                <a:solidFill>
                  <a:schemeClr val="bg1"/>
                </a:solidFill>
                <a:effectLst/>
              </a:rPr>
              <a:t>添加标题</a:t>
            </a:r>
            <a:endParaRPr lang="zh-CN" altLang="zh-CN" sz="2225" dirty="0">
              <a:solidFill>
                <a:schemeClr val="bg1"/>
              </a:solidFill>
              <a:effectLst/>
            </a:endParaRPr>
          </a:p>
        </p:txBody>
      </p:sp>
      <p:sp>
        <p:nvSpPr>
          <p:cNvPr id="135" name="文本框 32"/>
          <p:cNvSpPr txBox="1"/>
          <p:nvPr/>
        </p:nvSpPr>
        <p:spPr>
          <a:xfrm>
            <a:off x="4585340" y="1950324"/>
            <a:ext cx="1690815" cy="434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225" dirty="0">
                <a:solidFill>
                  <a:schemeClr val="bg1"/>
                </a:solidFill>
              </a:rPr>
              <a:t>添加标题</a:t>
            </a:r>
            <a:endParaRPr lang="zh-CN" altLang="en-US" sz="2225" dirty="0">
              <a:solidFill>
                <a:schemeClr val="bg1"/>
              </a:solidFill>
            </a:endParaRPr>
          </a:p>
        </p:txBody>
      </p:sp>
      <p:sp>
        <p:nvSpPr>
          <p:cNvPr id="136" name="文本框 32"/>
          <p:cNvSpPr txBox="1"/>
          <p:nvPr/>
        </p:nvSpPr>
        <p:spPr>
          <a:xfrm>
            <a:off x="4625380" y="3067705"/>
            <a:ext cx="1690815" cy="434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225" dirty="0">
                <a:solidFill>
                  <a:schemeClr val="bg1"/>
                </a:solidFill>
              </a:rPr>
              <a:t>添加标题</a:t>
            </a:r>
            <a:endParaRPr lang="zh-CN" altLang="en-US" sz="2225" dirty="0">
              <a:solidFill>
                <a:schemeClr val="bg1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6779029" y="3067705"/>
            <a:ext cx="2079797" cy="889644"/>
            <a:chOff x="8641357" y="2133650"/>
            <a:chExt cx="2620431" cy="1120902"/>
          </a:xfrm>
        </p:grpSpPr>
        <p:sp>
          <p:nvSpPr>
            <p:cNvPr id="138" name="TextBox 137"/>
            <p:cNvSpPr txBox="1"/>
            <p:nvPr/>
          </p:nvSpPr>
          <p:spPr>
            <a:xfrm>
              <a:off x="8785373" y="2493690"/>
              <a:ext cx="2133944" cy="760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11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点击此处添加内容</a:t>
              </a:r>
              <a:endParaRPr lang="zh-CN" altLang="en-US" sz="111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9" name="Freeform 512"/>
            <p:cNvSpPr/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18900000" scaled="0"/>
            </a:gradFill>
            <a:ln>
              <a:noFill/>
            </a:ln>
          </p:spPr>
          <p:txBody>
            <a:bodyPr vert="horz" wrap="square" lIns="72574" tIns="36287" rIns="72574" bIns="36287" numCol="1" anchor="t" anchorCtr="0" compatLnSpc="1"/>
            <a:lstStyle/>
            <a:p>
              <a:endParaRPr lang="zh-CN" altLang="en-US" sz="151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8784483" y="2133650"/>
              <a:ext cx="2477305" cy="422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8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  <a:endParaRPr lang="zh-CN" altLang="en-US" sz="158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7160">
        <p:comb dir="vert"/>
      </p:transition>
    </mc:Choice>
    <mc:Fallback>
      <p:transition advTm="7160">
        <p:comb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2" grpId="0"/>
      <p:bldP spid="134" grpId="0"/>
      <p:bldP spid="135" grpId="0"/>
      <p:bldP spid="13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3282</Words>
  <Application>WPS 演示</Application>
  <PresentationFormat>全屏显示(16:9)</PresentationFormat>
  <Paragraphs>522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Lato Regular</vt:lpstr>
      <vt:lpstr>Lato Hairline</vt:lpstr>
      <vt:lpstr>Lato Light</vt:lpstr>
      <vt:lpstr>微软雅黑</vt:lpstr>
      <vt:lpstr>方正大标宋简体</vt:lpstr>
      <vt:lpstr>Impact</vt:lpstr>
      <vt:lpstr>Akzidenz-Grotesk BQ Condensed</vt:lpstr>
      <vt:lpstr>方正中等线简体</vt:lpstr>
      <vt:lpstr>Arial Unicode MS</vt:lpstr>
      <vt:lpstr>Calibri Light</vt:lpstr>
      <vt:lpstr>Calibri</vt:lpstr>
      <vt:lpstr>Helvetica Light</vt:lpstr>
      <vt:lpstr>Bebas</vt:lpstr>
      <vt:lpstr>Open Sans</vt:lpstr>
      <vt:lpstr>Arial Unicode MS</vt:lpstr>
      <vt:lpstr>Qisi奇思悠然体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YING</cp:lastModifiedBy>
  <cp:revision>12</cp:revision>
  <dcterms:created xsi:type="dcterms:W3CDTF">2017-07-25T02:42:00Z</dcterms:created>
  <dcterms:modified xsi:type="dcterms:W3CDTF">2017-09-29T15:28:42Z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