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80" r:id="rId2"/>
    <p:sldId id="259" r:id="rId3"/>
    <p:sldId id="260" r:id="rId4"/>
    <p:sldId id="278" r:id="rId5"/>
    <p:sldId id="270" r:id="rId6"/>
    <p:sldId id="262" r:id="rId7"/>
    <p:sldId id="285" r:id="rId8"/>
    <p:sldId id="258" r:id="rId9"/>
    <p:sldId id="276" r:id="rId10"/>
    <p:sldId id="273" r:id="rId11"/>
    <p:sldId id="277" r:id="rId12"/>
    <p:sldId id="263" r:id="rId13"/>
    <p:sldId id="274" r:id="rId14"/>
    <p:sldId id="264" r:id="rId15"/>
    <p:sldId id="265" r:id="rId16"/>
    <p:sldId id="275" r:id="rId17"/>
    <p:sldId id="284" r:id="rId18"/>
    <p:sldId id="286" r:id="rId19"/>
    <p:sldId id="266" r:id="rId20"/>
    <p:sldId id="28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974">
          <p15:clr>
            <a:srgbClr val="A4A3A4"/>
          </p15:clr>
        </p15:guide>
        <p15:guide id="4" pos="393">
          <p15:clr>
            <a:srgbClr val="A4A3A4"/>
          </p15:clr>
        </p15:guide>
        <p15:guide id="5" pos="7287">
          <p15:clr>
            <a:srgbClr val="A4A3A4"/>
          </p15:clr>
        </p15:guide>
        <p15:guide id="6" orient="horz" pos="2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042293"/>
    <a:srgbClr val="FFC89F"/>
    <a:srgbClr val="572C2B"/>
    <a:srgbClr val="7E403E"/>
    <a:srgbClr val="AC5856"/>
    <a:srgbClr val="BE7E7C"/>
    <a:srgbClr val="404040"/>
    <a:srgbClr val="FFE8D7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05" autoAdjust="0"/>
    <p:restoredTop sz="94660"/>
  </p:normalViewPr>
  <p:slideViewPr>
    <p:cSldViewPr showGuides="1">
      <p:cViewPr varScale="1">
        <p:scale>
          <a:sx n="84" d="100"/>
          <a:sy n="84" d="100"/>
        </p:scale>
        <p:origin x="931" y="67"/>
      </p:cViewPr>
      <p:guideLst>
        <p:guide orient="horz" pos="2160"/>
        <p:guide pos="3840"/>
        <p:guide orient="horz" pos="3974"/>
        <p:guide pos="393"/>
        <p:guide pos="7287"/>
        <p:guide orient="horz" pos="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3259BA-75F4-43EA-80E9-860BB873B466}" type="datetimeFigureOut">
              <a:rPr lang="zh-CN" altLang="en-US" smtClean="0"/>
              <a:t>2017/3/29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38E9D-54F1-4F59-AB4D-5A503727F5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084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2017/3/29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2017/3/29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2017/3/29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2017/3/29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30219-CA3B-466A-86BE-AFE785C1757C}" type="datetimeFigureOut">
              <a:rPr lang="zh-CN" altLang="en-US" smtClean="0"/>
              <a:t>2017/3/29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17"/>
          <a:stretch>
            <a:fillRect/>
          </a:stretch>
        </p:blipFill>
        <p:spPr>
          <a:xfrm>
            <a:off x="-25152" y="-27384"/>
            <a:ext cx="12248852" cy="68853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25152" y="2492896"/>
            <a:ext cx="12217152" cy="1728192"/>
          </a:xfrm>
          <a:prstGeom prst="rect">
            <a:avLst/>
          </a:prstGeom>
          <a:solidFill>
            <a:schemeClr val="tx1">
              <a:lumMod val="95000"/>
              <a:lumOff val="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66144" y="2864549"/>
            <a:ext cx="726626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000" dirty="0">
                <a:solidFill>
                  <a:schemeClr val="bg1"/>
                </a:solidFill>
                <a:latin typeface="Berlin Sans FB" panose="020E0602020502020306" pitchFamily="34" charset="0"/>
                <a:ea typeface="宋体" panose="02010600030101010101" pitchFamily="2" charset="-122"/>
              </a:rPr>
              <a:t>THE DREAM AWAKES THE TIME</a:t>
            </a:r>
          </a:p>
          <a:p>
            <a:pPr algn="dist" latinLnBrk="1"/>
            <a:r>
              <a:rPr lang="en-US" altLang="zh-CN" dirty="0">
                <a:solidFill>
                  <a:schemeClr val="bg1"/>
                </a:solidFill>
                <a:latin typeface="Aharoni" panose="02010803020104030203" pitchFamily="2" charset="-79"/>
                <a:ea typeface="宋体" panose="02010600030101010101" pitchFamily="2" charset="-122"/>
                <a:cs typeface="Aharoni" panose="02010803020104030203" pitchFamily="2" charset="-79"/>
              </a:rPr>
              <a:t>in the heart feels relaxed</a:t>
            </a:r>
            <a:endParaRPr lang="en-US" altLang="zh-CN" i="0" dirty="0">
              <a:solidFill>
                <a:schemeClr val="bg1"/>
              </a:solidFill>
              <a:effectLst/>
              <a:latin typeface="Aharoni" panose="02010803020104030203" pitchFamily="2" charset="-79"/>
              <a:ea typeface="宋体" panose="02010600030101010101" pitchFamily="2" charset="-122"/>
              <a:cs typeface="Aharoni" panose="02010803020104030203" pitchFamily="2" charset="-79"/>
            </a:endParaRPr>
          </a:p>
        </p:txBody>
      </p:sp>
      <p:pic>
        <p:nvPicPr>
          <p:cNvPr id="5" name="Axero-Unit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51984" y="-216983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54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"/>
          <a:stretch>
            <a:fillRect/>
          </a:stretch>
        </p:blipFill>
        <p:spPr>
          <a:xfrm>
            <a:off x="13792" y="0"/>
            <a:ext cx="798867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323" y="912366"/>
            <a:ext cx="2602781" cy="2872034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8110227" y="4147490"/>
            <a:ext cx="2682975" cy="103784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11926" y="4391173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HURRY</a:t>
            </a:r>
          </a:p>
        </p:txBody>
      </p:sp>
      <p:sp>
        <p:nvSpPr>
          <p:cNvPr id="8" name="矩形 7"/>
          <p:cNvSpPr/>
          <p:nvPr/>
        </p:nvSpPr>
        <p:spPr>
          <a:xfrm>
            <a:off x="7335315" y="5230941"/>
            <a:ext cx="42327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could not think you could think like this  If did not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Have him to meddle we perhaps in together</a:t>
            </a:r>
          </a:p>
        </p:txBody>
      </p:sp>
      <p:sp>
        <p:nvSpPr>
          <p:cNvPr id="9" name="矩形 8"/>
          <p:cNvSpPr/>
          <p:nvPr/>
        </p:nvSpPr>
        <p:spPr>
          <a:xfrm>
            <a:off x="7550845" y="549275"/>
            <a:ext cx="3801740" cy="575945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airplan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3" y="1486525"/>
            <a:ext cx="9649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so long as you will cross well I also can think happily So long as you are good  I can good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Please remember  certainly must cross is happier than me certainly wants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074123" y="5794498"/>
            <a:ext cx="6227170" cy="523220"/>
            <a:chOff x="1098420" y="5925474"/>
            <a:chExt cx="4598002" cy="386334"/>
          </a:xfrm>
        </p:grpSpPr>
        <p:sp>
          <p:nvSpPr>
            <p:cNvPr id="26" name="矩形 25"/>
            <p:cNvSpPr/>
            <p:nvPr/>
          </p:nvSpPr>
          <p:spPr>
            <a:xfrm>
              <a:off x="1098420" y="6038132"/>
              <a:ext cx="144016" cy="1440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2830766" y="6038132"/>
              <a:ext cx="144016" cy="14401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4563113" y="6038132"/>
              <a:ext cx="144016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4698820" y="5925474"/>
              <a:ext cx="997602" cy="386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SORROW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2990961" y="5925474"/>
              <a:ext cx="756196" cy="386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HURRY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242436" y="5925474"/>
              <a:ext cx="666304" cy="386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GRIEF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135560" y="2593370"/>
            <a:ext cx="7921818" cy="3105636"/>
            <a:chOff x="2135560" y="2708920"/>
            <a:chExt cx="7921818" cy="3105636"/>
          </a:xfrm>
        </p:grpSpPr>
        <p:sp>
          <p:nvSpPr>
            <p:cNvPr id="6" name="矩形 5"/>
            <p:cNvSpPr/>
            <p:nvPr/>
          </p:nvSpPr>
          <p:spPr>
            <a:xfrm>
              <a:off x="2135560" y="2780928"/>
              <a:ext cx="288033" cy="266429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603612" y="3950800"/>
              <a:ext cx="288033" cy="1494424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071665" y="3356992"/>
              <a:ext cx="288033" cy="2088232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368120" y="3950800"/>
              <a:ext cx="288033" cy="149442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836172" y="3212976"/>
              <a:ext cx="288033" cy="2232248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304225" y="3573016"/>
              <a:ext cx="288033" cy="1872208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600680" y="3501008"/>
              <a:ext cx="288033" cy="19442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068732" y="3140968"/>
              <a:ext cx="288033" cy="230425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7536785" y="3950800"/>
              <a:ext cx="288033" cy="1494424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8833240" y="3212976"/>
              <a:ext cx="288033" cy="2232248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9301292" y="3950800"/>
              <a:ext cx="288033" cy="1494424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9769345" y="2708920"/>
              <a:ext cx="288033" cy="2736304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2293137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4515438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6750944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8985889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06" y="3422450"/>
            <a:ext cx="4121518" cy="29220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06" y="535633"/>
            <a:ext cx="4121526" cy="27472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745" y="535633"/>
            <a:ext cx="2851704" cy="395212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40216" y="549275"/>
            <a:ext cx="3456459" cy="3856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I KNEW IF  SUCH GETS DOWN ALSO TO BE ABLE AGAIN TO BE </a:t>
            </a:r>
          </a:p>
          <a:p>
            <a:pPr>
              <a:lnSpc>
                <a:spcPct val="110000"/>
              </a:lnSpc>
            </a:pPr>
            <a:r>
              <a:rPr lang="en-US" altLang="zh-CN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A MISTAKE EVENTUALLY</a:t>
            </a:r>
            <a:endParaRPr lang="zh-CN" altLang="en-US" sz="3200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31904" y="5398690"/>
            <a:ext cx="61207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whose anyone arrives finally nobody to be able to be But believed is good I to awaken suddenly  such has not sunk confuses  Recently the code could not look like your same love to suffer extreme distress is even difficult to sleep all night not right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888125" y="5360516"/>
            <a:ext cx="280831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KSO_Shape"/>
          <p:cNvSpPr/>
          <p:nvPr/>
        </p:nvSpPr>
        <p:spPr bwMode="auto">
          <a:xfrm rot="2700000">
            <a:off x="7317084" y="4906871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774826" h="1774825">
                <a:moveTo>
                  <a:pt x="875381" y="0"/>
                </a:moveTo>
                <a:lnTo>
                  <a:pt x="887413" y="0"/>
                </a:lnTo>
                <a:lnTo>
                  <a:pt x="899445" y="0"/>
                </a:lnTo>
                <a:lnTo>
                  <a:pt x="911160" y="635"/>
                </a:lnTo>
                <a:lnTo>
                  <a:pt x="922559" y="1905"/>
                </a:lnTo>
                <a:lnTo>
                  <a:pt x="933958" y="3492"/>
                </a:lnTo>
                <a:lnTo>
                  <a:pt x="945357" y="5397"/>
                </a:lnTo>
                <a:lnTo>
                  <a:pt x="956122" y="7937"/>
                </a:lnTo>
                <a:lnTo>
                  <a:pt x="966888" y="11112"/>
                </a:lnTo>
                <a:lnTo>
                  <a:pt x="977337" y="15240"/>
                </a:lnTo>
                <a:lnTo>
                  <a:pt x="987785" y="19367"/>
                </a:lnTo>
                <a:lnTo>
                  <a:pt x="997601" y="24130"/>
                </a:lnTo>
                <a:lnTo>
                  <a:pt x="1007417" y="29527"/>
                </a:lnTo>
                <a:lnTo>
                  <a:pt x="1016916" y="35877"/>
                </a:lnTo>
                <a:lnTo>
                  <a:pt x="1025781" y="42227"/>
                </a:lnTo>
                <a:lnTo>
                  <a:pt x="1034964" y="50165"/>
                </a:lnTo>
                <a:lnTo>
                  <a:pt x="1042880" y="57785"/>
                </a:lnTo>
                <a:lnTo>
                  <a:pt x="1051112" y="66992"/>
                </a:lnTo>
                <a:lnTo>
                  <a:pt x="1059028" y="76200"/>
                </a:lnTo>
                <a:lnTo>
                  <a:pt x="1066310" y="86677"/>
                </a:lnTo>
                <a:lnTo>
                  <a:pt x="1072960" y="97472"/>
                </a:lnTo>
                <a:lnTo>
                  <a:pt x="1079609" y="109220"/>
                </a:lnTo>
                <a:lnTo>
                  <a:pt x="1085308" y="122237"/>
                </a:lnTo>
                <a:lnTo>
                  <a:pt x="1091008" y="135255"/>
                </a:lnTo>
                <a:lnTo>
                  <a:pt x="1096074" y="149860"/>
                </a:lnTo>
                <a:lnTo>
                  <a:pt x="1100823" y="164465"/>
                </a:lnTo>
                <a:lnTo>
                  <a:pt x="1105256" y="180657"/>
                </a:lnTo>
                <a:lnTo>
                  <a:pt x="1108739" y="197167"/>
                </a:lnTo>
                <a:lnTo>
                  <a:pt x="1111589" y="215265"/>
                </a:lnTo>
                <a:lnTo>
                  <a:pt x="1114439" y="233680"/>
                </a:lnTo>
                <a:lnTo>
                  <a:pt x="1116338" y="253365"/>
                </a:lnTo>
                <a:lnTo>
                  <a:pt x="1117921" y="274002"/>
                </a:lnTo>
                <a:lnTo>
                  <a:pt x="1118555" y="295275"/>
                </a:lnTo>
                <a:lnTo>
                  <a:pt x="1119188" y="317817"/>
                </a:lnTo>
                <a:lnTo>
                  <a:pt x="1118555" y="329247"/>
                </a:lnTo>
                <a:lnTo>
                  <a:pt x="1118238" y="340995"/>
                </a:lnTo>
                <a:lnTo>
                  <a:pt x="1117605" y="353060"/>
                </a:lnTo>
                <a:lnTo>
                  <a:pt x="1116338" y="364490"/>
                </a:lnTo>
                <a:lnTo>
                  <a:pt x="1114755" y="376555"/>
                </a:lnTo>
                <a:lnTo>
                  <a:pt x="1113172" y="388302"/>
                </a:lnTo>
                <a:lnTo>
                  <a:pt x="1111272" y="400367"/>
                </a:lnTo>
                <a:lnTo>
                  <a:pt x="1109056" y="412432"/>
                </a:lnTo>
                <a:lnTo>
                  <a:pt x="1106523" y="424815"/>
                </a:lnTo>
                <a:lnTo>
                  <a:pt x="1103990" y="436880"/>
                </a:lnTo>
                <a:lnTo>
                  <a:pt x="1097657" y="461645"/>
                </a:lnTo>
                <a:lnTo>
                  <a:pt x="1090691" y="485775"/>
                </a:lnTo>
                <a:lnTo>
                  <a:pt x="1083092" y="510223"/>
                </a:lnTo>
                <a:lnTo>
                  <a:pt x="1074543" y="534353"/>
                </a:lnTo>
                <a:lnTo>
                  <a:pt x="1065044" y="558483"/>
                </a:lnTo>
                <a:lnTo>
                  <a:pt x="1055861" y="582295"/>
                </a:lnTo>
                <a:lnTo>
                  <a:pt x="1045729" y="605473"/>
                </a:lnTo>
                <a:lnTo>
                  <a:pt x="1035280" y="628333"/>
                </a:lnTo>
                <a:lnTo>
                  <a:pt x="1024831" y="650875"/>
                </a:lnTo>
                <a:lnTo>
                  <a:pt x="1013749" y="673101"/>
                </a:lnTo>
                <a:lnTo>
                  <a:pt x="1002984" y="694373"/>
                </a:lnTo>
                <a:lnTo>
                  <a:pt x="992218" y="715011"/>
                </a:lnTo>
                <a:lnTo>
                  <a:pt x="981769" y="734696"/>
                </a:lnTo>
                <a:lnTo>
                  <a:pt x="970687" y="753746"/>
                </a:lnTo>
                <a:lnTo>
                  <a:pt x="960872" y="771526"/>
                </a:lnTo>
                <a:lnTo>
                  <a:pt x="940924" y="804228"/>
                </a:lnTo>
                <a:lnTo>
                  <a:pt x="923509" y="832803"/>
                </a:lnTo>
                <a:lnTo>
                  <a:pt x="908627" y="855663"/>
                </a:lnTo>
                <a:lnTo>
                  <a:pt x="897545" y="872808"/>
                </a:lnTo>
                <a:lnTo>
                  <a:pt x="888284" y="886158"/>
                </a:lnTo>
                <a:lnTo>
                  <a:pt x="901701" y="876604"/>
                </a:lnTo>
                <a:lnTo>
                  <a:pt x="918846" y="865159"/>
                </a:lnTo>
                <a:lnTo>
                  <a:pt x="942023" y="850534"/>
                </a:lnTo>
                <a:lnTo>
                  <a:pt x="969963" y="832411"/>
                </a:lnTo>
                <a:lnTo>
                  <a:pt x="1002983" y="813017"/>
                </a:lnTo>
                <a:lnTo>
                  <a:pt x="1020763" y="802526"/>
                </a:lnTo>
                <a:lnTo>
                  <a:pt x="1039813" y="792034"/>
                </a:lnTo>
                <a:lnTo>
                  <a:pt x="1059498" y="780906"/>
                </a:lnTo>
                <a:lnTo>
                  <a:pt x="1080136" y="770096"/>
                </a:lnTo>
                <a:lnTo>
                  <a:pt x="1101408" y="759287"/>
                </a:lnTo>
                <a:lnTo>
                  <a:pt x="1123316" y="748795"/>
                </a:lnTo>
                <a:lnTo>
                  <a:pt x="1145858" y="737667"/>
                </a:lnTo>
                <a:lnTo>
                  <a:pt x="1168718" y="727493"/>
                </a:lnTo>
                <a:lnTo>
                  <a:pt x="1192531" y="717637"/>
                </a:lnTo>
                <a:lnTo>
                  <a:pt x="1216343" y="707781"/>
                </a:lnTo>
                <a:lnTo>
                  <a:pt x="1239838" y="698879"/>
                </a:lnTo>
                <a:lnTo>
                  <a:pt x="1264603" y="690295"/>
                </a:lnTo>
                <a:lnTo>
                  <a:pt x="1288733" y="682346"/>
                </a:lnTo>
                <a:lnTo>
                  <a:pt x="1313181" y="675352"/>
                </a:lnTo>
                <a:lnTo>
                  <a:pt x="1337628" y="669311"/>
                </a:lnTo>
                <a:lnTo>
                  <a:pt x="1349693" y="666450"/>
                </a:lnTo>
                <a:lnTo>
                  <a:pt x="1361758" y="664224"/>
                </a:lnTo>
                <a:lnTo>
                  <a:pt x="1373823" y="661681"/>
                </a:lnTo>
                <a:lnTo>
                  <a:pt x="1385888" y="659773"/>
                </a:lnTo>
                <a:lnTo>
                  <a:pt x="1397953" y="657865"/>
                </a:lnTo>
                <a:lnTo>
                  <a:pt x="1410018" y="656594"/>
                </a:lnTo>
                <a:lnTo>
                  <a:pt x="1421766" y="655640"/>
                </a:lnTo>
                <a:lnTo>
                  <a:pt x="1433513" y="654686"/>
                </a:lnTo>
                <a:lnTo>
                  <a:pt x="1444943" y="654050"/>
                </a:lnTo>
                <a:lnTo>
                  <a:pt x="1456691" y="654050"/>
                </a:lnTo>
                <a:lnTo>
                  <a:pt x="1479233" y="654368"/>
                </a:lnTo>
                <a:lnTo>
                  <a:pt x="1500823" y="655004"/>
                </a:lnTo>
                <a:lnTo>
                  <a:pt x="1521461" y="656594"/>
                </a:lnTo>
                <a:lnTo>
                  <a:pt x="1540828" y="658501"/>
                </a:lnTo>
                <a:lnTo>
                  <a:pt x="1559561" y="661363"/>
                </a:lnTo>
                <a:lnTo>
                  <a:pt x="1577023" y="664542"/>
                </a:lnTo>
                <a:lnTo>
                  <a:pt x="1593851" y="668039"/>
                </a:lnTo>
                <a:lnTo>
                  <a:pt x="1609726" y="672173"/>
                </a:lnTo>
                <a:lnTo>
                  <a:pt x="1624966" y="676942"/>
                </a:lnTo>
                <a:lnTo>
                  <a:pt x="1639253" y="682028"/>
                </a:lnTo>
                <a:lnTo>
                  <a:pt x="1652588" y="687433"/>
                </a:lnTo>
                <a:lnTo>
                  <a:pt x="1664971" y="693792"/>
                </a:lnTo>
                <a:lnTo>
                  <a:pt x="1677036" y="699833"/>
                </a:lnTo>
                <a:lnTo>
                  <a:pt x="1687831" y="706827"/>
                </a:lnTo>
                <a:lnTo>
                  <a:pt x="1697991" y="714458"/>
                </a:lnTo>
                <a:lnTo>
                  <a:pt x="1707833" y="722088"/>
                </a:lnTo>
                <a:lnTo>
                  <a:pt x="1716406" y="730037"/>
                </a:lnTo>
                <a:lnTo>
                  <a:pt x="1724661" y="738621"/>
                </a:lnTo>
                <a:lnTo>
                  <a:pt x="1731963" y="747523"/>
                </a:lnTo>
                <a:lnTo>
                  <a:pt x="1738949" y="756425"/>
                </a:lnTo>
                <a:lnTo>
                  <a:pt x="1744663" y="765963"/>
                </a:lnTo>
                <a:lnTo>
                  <a:pt x="1750061" y="775501"/>
                </a:lnTo>
                <a:lnTo>
                  <a:pt x="1755141" y="785675"/>
                </a:lnTo>
                <a:lnTo>
                  <a:pt x="1759586" y="795849"/>
                </a:lnTo>
                <a:lnTo>
                  <a:pt x="1763396" y="806659"/>
                </a:lnTo>
                <a:lnTo>
                  <a:pt x="1766571" y="817151"/>
                </a:lnTo>
                <a:lnTo>
                  <a:pt x="1768793" y="828596"/>
                </a:lnTo>
                <a:lnTo>
                  <a:pt x="1771333" y="839406"/>
                </a:lnTo>
                <a:lnTo>
                  <a:pt x="1772921" y="851170"/>
                </a:lnTo>
                <a:lnTo>
                  <a:pt x="1773873" y="862933"/>
                </a:lnTo>
                <a:lnTo>
                  <a:pt x="1774826" y="874697"/>
                </a:lnTo>
                <a:lnTo>
                  <a:pt x="1774826" y="886778"/>
                </a:lnTo>
                <a:lnTo>
                  <a:pt x="1774826" y="898860"/>
                </a:lnTo>
                <a:lnTo>
                  <a:pt x="1773873" y="910305"/>
                </a:lnTo>
                <a:lnTo>
                  <a:pt x="1772921" y="922069"/>
                </a:lnTo>
                <a:lnTo>
                  <a:pt x="1771333" y="933515"/>
                </a:lnTo>
                <a:lnTo>
                  <a:pt x="1768793" y="944642"/>
                </a:lnTo>
                <a:lnTo>
                  <a:pt x="1766571" y="956088"/>
                </a:lnTo>
                <a:lnTo>
                  <a:pt x="1763396" y="966580"/>
                </a:lnTo>
                <a:lnTo>
                  <a:pt x="1759586" y="977072"/>
                </a:lnTo>
                <a:lnTo>
                  <a:pt x="1755141" y="987563"/>
                </a:lnTo>
                <a:lnTo>
                  <a:pt x="1750061" y="997737"/>
                </a:lnTo>
                <a:lnTo>
                  <a:pt x="1744663" y="1007593"/>
                </a:lnTo>
                <a:lnTo>
                  <a:pt x="1738949" y="1016813"/>
                </a:lnTo>
                <a:lnTo>
                  <a:pt x="1731963" y="1025716"/>
                </a:lnTo>
                <a:lnTo>
                  <a:pt x="1724661" y="1034618"/>
                </a:lnTo>
                <a:lnTo>
                  <a:pt x="1716406" y="1043202"/>
                </a:lnTo>
                <a:lnTo>
                  <a:pt x="1707833" y="1051150"/>
                </a:lnTo>
                <a:lnTo>
                  <a:pt x="1697991" y="1058781"/>
                </a:lnTo>
                <a:lnTo>
                  <a:pt x="1687831" y="1066411"/>
                </a:lnTo>
                <a:lnTo>
                  <a:pt x="1677036" y="1073406"/>
                </a:lnTo>
                <a:lnTo>
                  <a:pt x="1664971" y="1079446"/>
                </a:lnTo>
                <a:lnTo>
                  <a:pt x="1652588" y="1085805"/>
                </a:lnTo>
                <a:lnTo>
                  <a:pt x="1639253" y="1091210"/>
                </a:lnTo>
                <a:lnTo>
                  <a:pt x="1624966" y="1096297"/>
                </a:lnTo>
                <a:lnTo>
                  <a:pt x="1609726" y="1101066"/>
                </a:lnTo>
                <a:lnTo>
                  <a:pt x="1593851" y="1105199"/>
                </a:lnTo>
                <a:lnTo>
                  <a:pt x="1577023" y="1108696"/>
                </a:lnTo>
                <a:lnTo>
                  <a:pt x="1559561" y="1111876"/>
                </a:lnTo>
                <a:lnTo>
                  <a:pt x="1540828" y="1114737"/>
                </a:lnTo>
                <a:lnTo>
                  <a:pt x="1521461" y="1116645"/>
                </a:lnTo>
                <a:lnTo>
                  <a:pt x="1500823" y="1118234"/>
                </a:lnTo>
                <a:lnTo>
                  <a:pt x="1479233" y="1118870"/>
                </a:lnTo>
                <a:lnTo>
                  <a:pt x="1456691" y="1119188"/>
                </a:lnTo>
                <a:lnTo>
                  <a:pt x="1444943" y="1119188"/>
                </a:lnTo>
                <a:lnTo>
                  <a:pt x="1433513" y="1118552"/>
                </a:lnTo>
                <a:lnTo>
                  <a:pt x="1421766" y="1117599"/>
                </a:lnTo>
                <a:lnTo>
                  <a:pt x="1410018" y="1116645"/>
                </a:lnTo>
                <a:lnTo>
                  <a:pt x="1397953" y="1115373"/>
                </a:lnTo>
                <a:lnTo>
                  <a:pt x="1385888" y="1113465"/>
                </a:lnTo>
                <a:lnTo>
                  <a:pt x="1373823" y="1111558"/>
                </a:lnTo>
                <a:lnTo>
                  <a:pt x="1361758" y="1109650"/>
                </a:lnTo>
                <a:lnTo>
                  <a:pt x="1349693" y="1106789"/>
                </a:lnTo>
                <a:lnTo>
                  <a:pt x="1337628" y="1104245"/>
                </a:lnTo>
                <a:lnTo>
                  <a:pt x="1313181" y="1097887"/>
                </a:lnTo>
                <a:lnTo>
                  <a:pt x="1288733" y="1090892"/>
                </a:lnTo>
                <a:lnTo>
                  <a:pt x="1264603" y="1082944"/>
                </a:lnTo>
                <a:lnTo>
                  <a:pt x="1239838" y="1074359"/>
                </a:lnTo>
                <a:lnTo>
                  <a:pt x="1216343" y="1065457"/>
                </a:lnTo>
                <a:lnTo>
                  <a:pt x="1192531" y="1055919"/>
                </a:lnTo>
                <a:lnTo>
                  <a:pt x="1168718" y="1045745"/>
                </a:lnTo>
                <a:lnTo>
                  <a:pt x="1145858" y="1035571"/>
                </a:lnTo>
                <a:lnTo>
                  <a:pt x="1123316" y="1024444"/>
                </a:lnTo>
                <a:lnTo>
                  <a:pt x="1101408" y="1013634"/>
                </a:lnTo>
                <a:lnTo>
                  <a:pt x="1080136" y="1002824"/>
                </a:lnTo>
                <a:lnTo>
                  <a:pt x="1059498" y="992332"/>
                </a:lnTo>
                <a:lnTo>
                  <a:pt x="1039813" y="981205"/>
                </a:lnTo>
                <a:lnTo>
                  <a:pt x="1020763" y="970395"/>
                </a:lnTo>
                <a:lnTo>
                  <a:pt x="1002983" y="960221"/>
                </a:lnTo>
                <a:lnTo>
                  <a:pt x="969963" y="940509"/>
                </a:lnTo>
                <a:lnTo>
                  <a:pt x="942023" y="923023"/>
                </a:lnTo>
                <a:lnTo>
                  <a:pt x="918846" y="908080"/>
                </a:lnTo>
                <a:lnTo>
                  <a:pt x="901701" y="896316"/>
                </a:lnTo>
                <a:lnTo>
                  <a:pt x="887714" y="886979"/>
                </a:lnTo>
                <a:lnTo>
                  <a:pt x="887413" y="887413"/>
                </a:lnTo>
                <a:lnTo>
                  <a:pt x="897545" y="901705"/>
                </a:lnTo>
                <a:lnTo>
                  <a:pt x="908627" y="918856"/>
                </a:lnTo>
                <a:lnTo>
                  <a:pt x="923509" y="941724"/>
                </a:lnTo>
                <a:lnTo>
                  <a:pt x="940924" y="969674"/>
                </a:lnTo>
                <a:lnTo>
                  <a:pt x="960872" y="1003024"/>
                </a:lnTo>
                <a:lnTo>
                  <a:pt x="970687" y="1020810"/>
                </a:lnTo>
                <a:lnTo>
                  <a:pt x="981769" y="1039867"/>
                </a:lnTo>
                <a:lnTo>
                  <a:pt x="992218" y="1059241"/>
                </a:lnTo>
                <a:lnTo>
                  <a:pt x="1002984" y="1079886"/>
                </a:lnTo>
                <a:lnTo>
                  <a:pt x="1013749" y="1101484"/>
                </a:lnTo>
                <a:lnTo>
                  <a:pt x="1024831" y="1123082"/>
                </a:lnTo>
                <a:lnTo>
                  <a:pt x="1035280" y="1145632"/>
                </a:lnTo>
                <a:lnTo>
                  <a:pt x="1045729" y="1168818"/>
                </a:lnTo>
                <a:lnTo>
                  <a:pt x="1055861" y="1192639"/>
                </a:lnTo>
                <a:lnTo>
                  <a:pt x="1065044" y="1216143"/>
                </a:lnTo>
                <a:lnTo>
                  <a:pt x="1074543" y="1239964"/>
                </a:lnTo>
                <a:lnTo>
                  <a:pt x="1083092" y="1264420"/>
                </a:lnTo>
                <a:lnTo>
                  <a:pt x="1090691" y="1288558"/>
                </a:lnTo>
                <a:lnTo>
                  <a:pt x="1097657" y="1313332"/>
                </a:lnTo>
                <a:lnTo>
                  <a:pt x="1103990" y="1337789"/>
                </a:lnTo>
                <a:lnTo>
                  <a:pt x="1106523" y="1349858"/>
                </a:lnTo>
                <a:lnTo>
                  <a:pt x="1109056" y="1362245"/>
                </a:lnTo>
                <a:lnTo>
                  <a:pt x="1111272" y="1374314"/>
                </a:lnTo>
                <a:lnTo>
                  <a:pt x="1113172" y="1386384"/>
                </a:lnTo>
                <a:lnTo>
                  <a:pt x="1114755" y="1398135"/>
                </a:lnTo>
                <a:lnTo>
                  <a:pt x="1116338" y="1410205"/>
                </a:lnTo>
                <a:lnTo>
                  <a:pt x="1117605" y="1421956"/>
                </a:lnTo>
                <a:lnTo>
                  <a:pt x="1118238" y="1434026"/>
                </a:lnTo>
                <a:lnTo>
                  <a:pt x="1118555" y="1445460"/>
                </a:lnTo>
                <a:lnTo>
                  <a:pt x="1119188" y="1456894"/>
                </a:lnTo>
                <a:lnTo>
                  <a:pt x="1118555" y="1479444"/>
                </a:lnTo>
                <a:lnTo>
                  <a:pt x="1117921" y="1500724"/>
                </a:lnTo>
                <a:lnTo>
                  <a:pt x="1116338" y="1521369"/>
                </a:lnTo>
                <a:lnTo>
                  <a:pt x="1114439" y="1541061"/>
                </a:lnTo>
                <a:lnTo>
                  <a:pt x="1111589" y="1559483"/>
                </a:lnTo>
                <a:lnTo>
                  <a:pt x="1108739" y="1577269"/>
                </a:lnTo>
                <a:lnTo>
                  <a:pt x="1105256" y="1594421"/>
                </a:lnTo>
                <a:lnTo>
                  <a:pt x="1100823" y="1609984"/>
                </a:lnTo>
                <a:lnTo>
                  <a:pt x="1096074" y="1624911"/>
                </a:lnTo>
                <a:lnTo>
                  <a:pt x="1091008" y="1639522"/>
                </a:lnTo>
                <a:lnTo>
                  <a:pt x="1085308" y="1652544"/>
                </a:lnTo>
                <a:lnTo>
                  <a:pt x="1079609" y="1665248"/>
                </a:lnTo>
                <a:lnTo>
                  <a:pt x="1072960" y="1677318"/>
                </a:lnTo>
                <a:lnTo>
                  <a:pt x="1066310" y="1688117"/>
                </a:lnTo>
                <a:lnTo>
                  <a:pt x="1059028" y="1698280"/>
                </a:lnTo>
                <a:lnTo>
                  <a:pt x="1051112" y="1708126"/>
                </a:lnTo>
                <a:lnTo>
                  <a:pt x="1042880" y="1716384"/>
                </a:lnTo>
                <a:lnTo>
                  <a:pt x="1034964" y="1724642"/>
                </a:lnTo>
                <a:lnTo>
                  <a:pt x="1025781" y="1732265"/>
                </a:lnTo>
                <a:lnTo>
                  <a:pt x="1016916" y="1739252"/>
                </a:lnTo>
                <a:lnTo>
                  <a:pt x="1007417" y="1744970"/>
                </a:lnTo>
                <a:lnTo>
                  <a:pt x="997601" y="1750369"/>
                </a:lnTo>
                <a:lnTo>
                  <a:pt x="987785" y="1755451"/>
                </a:lnTo>
                <a:lnTo>
                  <a:pt x="977337" y="1759897"/>
                </a:lnTo>
                <a:lnTo>
                  <a:pt x="966888" y="1763391"/>
                </a:lnTo>
                <a:lnTo>
                  <a:pt x="956122" y="1766885"/>
                </a:lnTo>
                <a:lnTo>
                  <a:pt x="945357" y="1769108"/>
                </a:lnTo>
                <a:lnTo>
                  <a:pt x="933958" y="1771331"/>
                </a:lnTo>
                <a:lnTo>
                  <a:pt x="922559" y="1772920"/>
                </a:lnTo>
                <a:lnTo>
                  <a:pt x="911160" y="1774190"/>
                </a:lnTo>
                <a:lnTo>
                  <a:pt x="899445" y="1774508"/>
                </a:lnTo>
                <a:lnTo>
                  <a:pt x="887413" y="1774825"/>
                </a:lnTo>
                <a:lnTo>
                  <a:pt x="875381" y="1774508"/>
                </a:lnTo>
                <a:lnTo>
                  <a:pt x="863666" y="1774190"/>
                </a:lnTo>
                <a:lnTo>
                  <a:pt x="851950" y="1772920"/>
                </a:lnTo>
                <a:lnTo>
                  <a:pt x="840551" y="1771331"/>
                </a:lnTo>
                <a:lnTo>
                  <a:pt x="829469" y="1769108"/>
                </a:lnTo>
                <a:lnTo>
                  <a:pt x="818387" y="1766885"/>
                </a:lnTo>
                <a:lnTo>
                  <a:pt x="807305" y="1763391"/>
                </a:lnTo>
                <a:lnTo>
                  <a:pt x="796856" y="1759897"/>
                </a:lnTo>
                <a:lnTo>
                  <a:pt x="786724" y="1755451"/>
                </a:lnTo>
                <a:lnTo>
                  <a:pt x="776908" y="1750369"/>
                </a:lnTo>
                <a:lnTo>
                  <a:pt x="767093" y="1744970"/>
                </a:lnTo>
                <a:lnTo>
                  <a:pt x="757594" y="1739252"/>
                </a:lnTo>
                <a:lnTo>
                  <a:pt x="748411" y="1732265"/>
                </a:lnTo>
                <a:lnTo>
                  <a:pt x="739862" y="1724642"/>
                </a:lnTo>
                <a:lnTo>
                  <a:pt x="731313" y="1716384"/>
                </a:lnTo>
                <a:lnTo>
                  <a:pt x="723081" y="1708126"/>
                </a:lnTo>
                <a:lnTo>
                  <a:pt x="715798" y="1698280"/>
                </a:lnTo>
                <a:lnTo>
                  <a:pt x="708516" y="1688117"/>
                </a:lnTo>
                <a:lnTo>
                  <a:pt x="701550" y="1677318"/>
                </a:lnTo>
                <a:lnTo>
                  <a:pt x="694900" y="1665248"/>
                </a:lnTo>
                <a:lnTo>
                  <a:pt x="689201" y="1652544"/>
                </a:lnTo>
                <a:lnTo>
                  <a:pt x="683502" y="1639522"/>
                </a:lnTo>
                <a:lnTo>
                  <a:pt x="678119" y="1624911"/>
                </a:lnTo>
                <a:lnTo>
                  <a:pt x="673369" y="1609984"/>
                </a:lnTo>
                <a:lnTo>
                  <a:pt x="669570" y="1594421"/>
                </a:lnTo>
                <a:lnTo>
                  <a:pt x="665770" y="1577269"/>
                </a:lnTo>
                <a:lnTo>
                  <a:pt x="662604" y="1559483"/>
                </a:lnTo>
                <a:lnTo>
                  <a:pt x="660387" y="1541061"/>
                </a:lnTo>
                <a:lnTo>
                  <a:pt x="657854" y="1521369"/>
                </a:lnTo>
                <a:lnTo>
                  <a:pt x="656904" y="1500724"/>
                </a:lnTo>
                <a:lnTo>
                  <a:pt x="655638" y="1479444"/>
                </a:lnTo>
                <a:lnTo>
                  <a:pt x="655638" y="1456894"/>
                </a:lnTo>
                <a:lnTo>
                  <a:pt x="655638" y="1445460"/>
                </a:lnTo>
                <a:lnTo>
                  <a:pt x="655954" y="1434026"/>
                </a:lnTo>
                <a:lnTo>
                  <a:pt x="656904" y="1421956"/>
                </a:lnTo>
                <a:lnTo>
                  <a:pt x="657854" y="1410205"/>
                </a:lnTo>
                <a:lnTo>
                  <a:pt x="659438" y="1398135"/>
                </a:lnTo>
                <a:lnTo>
                  <a:pt x="661021" y="1386384"/>
                </a:lnTo>
                <a:lnTo>
                  <a:pt x="662921" y="1374314"/>
                </a:lnTo>
                <a:lnTo>
                  <a:pt x="665454" y="1362245"/>
                </a:lnTo>
                <a:lnTo>
                  <a:pt x="667987" y="1349858"/>
                </a:lnTo>
                <a:lnTo>
                  <a:pt x="670836" y="1337789"/>
                </a:lnTo>
                <a:lnTo>
                  <a:pt x="677169" y="1313332"/>
                </a:lnTo>
                <a:lnTo>
                  <a:pt x="684135" y="1288558"/>
                </a:lnTo>
                <a:lnTo>
                  <a:pt x="691734" y="1264420"/>
                </a:lnTo>
                <a:lnTo>
                  <a:pt x="700283" y="1239964"/>
                </a:lnTo>
                <a:lnTo>
                  <a:pt x="709149" y="1216143"/>
                </a:lnTo>
                <a:lnTo>
                  <a:pt x="718965" y="1192639"/>
                </a:lnTo>
                <a:lnTo>
                  <a:pt x="729097" y="1168818"/>
                </a:lnTo>
                <a:lnTo>
                  <a:pt x="739229" y="1145632"/>
                </a:lnTo>
                <a:lnTo>
                  <a:pt x="749678" y="1123082"/>
                </a:lnTo>
                <a:lnTo>
                  <a:pt x="760443" y="1101484"/>
                </a:lnTo>
                <a:lnTo>
                  <a:pt x="771209" y="1079886"/>
                </a:lnTo>
                <a:lnTo>
                  <a:pt x="782291" y="1059241"/>
                </a:lnTo>
                <a:lnTo>
                  <a:pt x="793057" y="1039867"/>
                </a:lnTo>
                <a:lnTo>
                  <a:pt x="803505" y="1020810"/>
                </a:lnTo>
                <a:lnTo>
                  <a:pt x="813954" y="1003024"/>
                </a:lnTo>
                <a:lnTo>
                  <a:pt x="833585" y="969674"/>
                </a:lnTo>
                <a:lnTo>
                  <a:pt x="851317" y="941724"/>
                </a:lnTo>
                <a:lnTo>
                  <a:pt x="865882" y="918856"/>
                </a:lnTo>
                <a:lnTo>
                  <a:pt x="877281" y="901705"/>
                </a:lnTo>
                <a:lnTo>
                  <a:pt x="887413" y="887413"/>
                </a:lnTo>
                <a:lnTo>
                  <a:pt x="887112" y="886979"/>
                </a:lnTo>
                <a:lnTo>
                  <a:pt x="873125" y="896316"/>
                </a:lnTo>
                <a:lnTo>
                  <a:pt x="855981" y="908080"/>
                </a:lnTo>
                <a:lnTo>
                  <a:pt x="832803" y="923023"/>
                </a:lnTo>
                <a:lnTo>
                  <a:pt x="804545" y="940509"/>
                </a:lnTo>
                <a:lnTo>
                  <a:pt x="771843" y="960221"/>
                </a:lnTo>
                <a:lnTo>
                  <a:pt x="753745" y="970395"/>
                </a:lnTo>
                <a:lnTo>
                  <a:pt x="734695" y="981205"/>
                </a:lnTo>
                <a:lnTo>
                  <a:pt x="715010" y="992332"/>
                </a:lnTo>
                <a:lnTo>
                  <a:pt x="694373" y="1002824"/>
                </a:lnTo>
                <a:lnTo>
                  <a:pt x="673418" y="1013634"/>
                </a:lnTo>
                <a:lnTo>
                  <a:pt x="651193" y="1024444"/>
                </a:lnTo>
                <a:lnTo>
                  <a:pt x="628650" y="1035571"/>
                </a:lnTo>
                <a:lnTo>
                  <a:pt x="605473" y="1045745"/>
                </a:lnTo>
                <a:lnTo>
                  <a:pt x="582295" y="1055919"/>
                </a:lnTo>
                <a:lnTo>
                  <a:pt x="558483" y="1065457"/>
                </a:lnTo>
                <a:lnTo>
                  <a:pt x="534353" y="1074359"/>
                </a:lnTo>
                <a:lnTo>
                  <a:pt x="510223" y="1082944"/>
                </a:lnTo>
                <a:lnTo>
                  <a:pt x="485775" y="1090892"/>
                </a:lnTo>
                <a:lnTo>
                  <a:pt x="461328" y="1097887"/>
                </a:lnTo>
                <a:lnTo>
                  <a:pt x="437198" y="1104245"/>
                </a:lnTo>
                <a:lnTo>
                  <a:pt x="424498" y="1106789"/>
                </a:lnTo>
                <a:lnTo>
                  <a:pt x="412432" y="1109650"/>
                </a:lnTo>
                <a:lnTo>
                  <a:pt x="400367" y="1111558"/>
                </a:lnTo>
                <a:lnTo>
                  <a:pt x="388302" y="1113465"/>
                </a:lnTo>
                <a:lnTo>
                  <a:pt x="376237" y="1115373"/>
                </a:lnTo>
                <a:lnTo>
                  <a:pt x="364807" y="1116645"/>
                </a:lnTo>
                <a:lnTo>
                  <a:pt x="352742" y="1117599"/>
                </a:lnTo>
                <a:lnTo>
                  <a:pt x="340995" y="1118552"/>
                </a:lnTo>
                <a:lnTo>
                  <a:pt x="329247" y="1119188"/>
                </a:lnTo>
                <a:lnTo>
                  <a:pt x="317500" y="1119188"/>
                </a:lnTo>
                <a:lnTo>
                  <a:pt x="295275" y="1118870"/>
                </a:lnTo>
                <a:lnTo>
                  <a:pt x="274002" y="1118234"/>
                </a:lnTo>
                <a:lnTo>
                  <a:pt x="253365" y="1116645"/>
                </a:lnTo>
                <a:lnTo>
                  <a:pt x="233997" y="1114737"/>
                </a:lnTo>
                <a:lnTo>
                  <a:pt x="215265" y="1111876"/>
                </a:lnTo>
                <a:lnTo>
                  <a:pt x="197485" y="1108696"/>
                </a:lnTo>
                <a:lnTo>
                  <a:pt x="180657" y="1105199"/>
                </a:lnTo>
                <a:lnTo>
                  <a:pt x="164782" y="1101066"/>
                </a:lnTo>
                <a:lnTo>
                  <a:pt x="149860" y="1096297"/>
                </a:lnTo>
                <a:lnTo>
                  <a:pt x="135572" y="1091210"/>
                </a:lnTo>
                <a:lnTo>
                  <a:pt x="122237" y="1085805"/>
                </a:lnTo>
                <a:lnTo>
                  <a:pt x="109537" y="1079446"/>
                </a:lnTo>
                <a:lnTo>
                  <a:pt x="97790" y="1073406"/>
                </a:lnTo>
                <a:lnTo>
                  <a:pt x="86677" y="1066411"/>
                </a:lnTo>
                <a:lnTo>
                  <a:pt x="76835" y="1058781"/>
                </a:lnTo>
                <a:lnTo>
                  <a:pt x="66992" y="1051150"/>
                </a:lnTo>
                <a:lnTo>
                  <a:pt x="58102" y="1043202"/>
                </a:lnTo>
                <a:lnTo>
                  <a:pt x="50165" y="1034618"/>
                </a:lnTo>
                <a:lnTo>
                  <a:pt x="42862" y="1025716"/>
                </a:lnTo>
                <a:lnTo>
                  <a:pt x="35877" y="1016813"/>
                </a:lnTo>
                <a:lnTo>
                  <a:pt x="29527" y="1007593"/>
                </a:lnTo>
                <a:lnTo>
                  <a:pt x="24130" y="997737"/>
                </a:lnTo>
                <a:lnTo>
                  <a:pt x="19367" y="987563"/>
                </a:lnTo>
                <a:lnTo>
                  <a:pt x="15240" y="977072"/>
                </a:lnTo>
                <a:lnTo>
                  <a:pt x="11430" y="966580"/>
                </a:lnTo>
                <a:lnTo>
                  <a:pt x="8255" y="956088"/>
                </a:lnTo>
                <a:lnTo>
                  <a:pt x="5397" y="944642"/>
                </a:lnTo>
                <a:lnTo>
                  <a:pt x="3492" y="933515"/>
                </a:lnTo>
                <a:lnTo>
                  <a:pt x="1905" y="922069"/>
                </a:lnTo>
                <a:lnTo>
                  <a:pt x="952" y="910305"/>
                </a:lnTo>
                <a:lnTo>
                  <a:pt x="0" y="898860"/>
                </a:lnTo>
                <a:lnTo>
                  <a:pt x="0" y="886778"/>
                </a:lnTo>
                <a:lnTo>
                  <a:pt x="0" y="874697"/>
                </a:lnTo>
                <a:lnTo>
                  <a:pt x="952" y="862933"/>
                </a:lnTo>
                <a:lnTo>
                  <a:pt x="1905" y="851170"/>
                </a:lnTo>
                <a:lnTo>
                  <a:pt x="3492" y="839406"/>
                </a:lnTo>
                <a:lnTo>
                  <a:pt x="5397" y="828596"/>
                </a:lnTo>
                <a:lnTo>
                  <a:pt x="8255" y="817151"/>
                </a:lnTo>
                <a:lnTo>
                  <a:pt x="11430" y="806659"/>
                </a:lnTo>
                <a:lnTo>
                  <a:pt x="15240" y="795849"/>
                </a:lnTo>
                <a:lnTo>
                  <a:pt x="19367" y="785675"/>
                </a:lnTo>
                <a:lnTo>
                  <a:pt x="24130" y="775501"/>
                </a:lnTo>
                <a:lnTo>
                  <a:pt x="29527" y="765963"/>
                </a:lnTo>
                <a:lnTo>
                  <a:pt x="35877" y="756425"/>
                </a:lnTo>
                <a:lnTo>
                  <a:pt x="42862" y="747523"/>
                </a:lnTo>
                <a:lnTo>
                  <a:pt x="50165" y="738621"/>
                </a:lnTo>
                <a:lnTo>
                  <a:pt x="58102" y="730037"/>
                </a:lnTo>
                <a:lnTo>
                  <a:pt x="66992" y="722088"/>
                </a:lnTo>
                <a:lnTo>
                  <a:pt x="76835" y="714458"/>
                </a:lnTo>
                <a:lnTo>
                  <a:pt x="86677" y="706827"/>
                </a:lnTo>
                <a:lnTo>
                  <a:pt x="97790" y="699833"/>
                </a:lnTo>
                <a:lnTo>
                  <a:pt x="109537" y="693792"/>
                </a:lnTo>
                <a:lnTo>
                  <a:pt x="122237" y="687433"/>
                </a:lnTo>
                <a:lnTo>
                  <a:pt x="135572" y="682028"/>
                </a:lnTo>
                <a:lnTo>
                  <a:pt x="149860" y="676942"/>
                </a:lnTo>
                <a:lnTo>
                  <a:pt x="164782" y="672173"/>
                </a:lnTo>
                <a:lnTo>
                  <a:pt x="180657" y="668039"/>
                </a:lnTo>
                <a:lnTo>
                  <a:pt x="197485" y="664542"/>
                </a:lnTo>
                <a:lnTo>
                  <a:pt x="215265" y="661363"/>
                </a:lnTo>
                <a:lnTo>
                  <a:pt x="233997" y="658501"/>
                </a:lnTo>
                <a:lnTo>
                  <a:pt x="253365" y="656594"/>
                </a:lnTo>
                <a:lnTo>
                  <a:pt x="274002" y="655004"/>
                </a:lnTo>
                <a:lnTo>
                  <a:pt x="295275" y="654368"/>
                </a:lnTo>
                <a:lnTo>
                  <a:pt x="317500" y="654050"/>
                </a:lnTo>
                <a:lnTo>
                  <a:pt x="329247" y="654050"/>
                </a:lnTo>
                <a:lnTo>
                  <a:pt x="340995" y="654686"/>
                </a:lnTo>
                <a:lnTo>
                  <a:pt x="352742" y="655640"/>
                </a:lnTo>
                <a:lnTo>
                  <a:pt x="364807" y="656594"/>
                </a:lnTo>
                <a:lnTo>
                  <a:pt x="376237" y="657865"/>
                </a:lnTo>
                <a:lnTo>
                  <a:pt x="388302" y="659773"/>
                </a:lnTo>
                <a:lnTo>
                  <a:pt x="400367" y="661681"/>
                </a:lnTo>
                <a:lnTo>
                  <a:pt x="412432" y="664224"/>
                </a:lnTo>
                <a:lnTo>
                  <a:pt x="424498" y="666450"/>
                </a:lnTo>
                <a:lnTo>
                  <a:pt x="437198" y="669311"/>
                </a:lnTo>
                <a:lnTo>
                  <a:pt x="461328" y="675352"/>
                </a:lnTo>
                <a:lnTo>
                  <a:pt x="485775" y="682346"/>
                </a:lnTo>
                <a:lnTo>
                  <a:pt x="510223" y="690295"/>
                </a:lnTo>
                <a:lnTo>
                  <a:pt x="534353" y="698879"/>
                </a:lnTo>
                <a:lnTo>
                  <a:pt x="558483" y="707781"/>
                </a:lnTo>
                <a:lnTo>
                  <a:pt x="582295" y="717637"/>
                </a:lnTo>
                <a:lnTo>
                  <a:pt x="605473" y="727493"/>
                </a:lnTo>
                <a:lnTo>
                  <a:pt x="628650" y="737667"/>
                </a:lnTo>
                <a:lnTo>
                  <a:pt x="651193" y="748795"/>
                </a:lnTo>
                <a:lnTo>
                  <a:pt x="673418" y="759287"/>
                </a:lnTo>
                <a:lnTo>
                  <a:pt x="694373" y="770096"/>
                </a:lnTo>
                <a:lnTo>
                  <a:pt x="715010" y="780906"/>
                </a:lnTo>
                <a:lnTo>
                  <a:pt x="734695" y="792034"/>
                </a:lnTo>
                <a:lnTo>
                  <a:pt x="753745" y="802526"/>
                </a:lnTo>
                <a:lnTo>
                  <a:pt x="771843" y="813017"/>
                </a:lnTo>
                <a:lnTo>
                  <a:pt x="804545" y="832411"/>
                </a:lnTo>
                <a:lnTo>
                  <a:pt x="832803" y="850534"/>
                </a:lnTo>
                <a:lnTo>
                  <a:pt x="855981" y="865159"/>
                </a:lnTo>
                <a:lnTo>
                  <a:pt x="873125" y="876604"/>
                </a:lnTo>
                <a:lnTo>
                  <a:pt x="886542" y="886158"/>
                </a:lnTo>
                <a:lnTo>
                  <a:pt x="877281" y="872808"/>
                </a:lnTo>
                <a:lnTo>
                  <a:pt x="865882" y="855663"/>
                </a:lnTo>
                <a:lnTo>
                  <a:pt x="851317" y="832803"/>
                </a:lnTo>
                <a:lnTo>
                  <a:pt x="833585" y="804228"/>
                </a:lnTo>
                <a:lnTo>
                  <a:pt x="813954" y="771526"/>
                </a:lnTo>
                <a:lnTo>
                  <a:pt x="803505" y="753746"/>
                </a:lnTo>
                <a:lnTo>
                  <a:pt x="793057" y="734696"/>
                </a:lnTo>
                <a:lnTo>
                  <a:pt x="782291" y="715011"/>
                </a:lnTo>
                <a:lnTo>
                  <a:pt x="771209" y="694373"/>
                </a:lnTo>
                <a:lnTo>
                  <a:pt x="760443" y="673101"/>
                </a:lnTo>
                <a:lnTo>
                  <a:pt x="749678" y="650875"/>
                </a:lnTo>
                <a:lnTo>
                  <a:pt x="739229" y="628333"/>
                </a:lnTo>
                <a:lnTo>
                  <a:pt x="729097" y="605473"/>
                </a:lnTo>
                <a:lnTo>
                  <a:pt x="718965" y="582295"/>
                </a:lnTo>
                <a:lnTo>
                  <a:pt x="709149" y="558483"/>
                </a:lnTo>
                <a:lnTo>
                  <a:pt x="700283" y="534353"/>
                </a:lnTo>
                <a:lnTo>
                  <a:pt x="691734" y="510223"/>
                </a:lnTo>
                <a:lnTo>
                  <a:pt x="684135" y="485775"/>
                </a:lnTo>
                <a:lnTo>
                  <a:pt x="677169" y="461645"/>
                </a:lnTo>
                <a:lnTo>
                  <a:pt x="670836" y="436880"/>
                </a:lnTo>
                <a:lnTo>
                  <a:pt x="667987" y="424815"/>
                </a:lnTo>
                <a:lnTo>
                  <a:pt x="665454" y="412432"/>
                </a:lnTo>
                <a:lnTo>
                  <a:pt x="662921" y="400367"/>
                </a:lnTo>
                <a:lnTo>
                  <a:pt x="661021" y="388302"/>
                </a:lnTo>
                <a:lnTo>
                  <a:pt x="659438" y="376555"/>
                </a:lnTo>
                <a:lnTo>
                  <a:pt x="657854" y="364490"/>
                </a:lnTo>
                <a:lnTo>
                  <a:pt x="656904" y="353060"/>
                </a:lnTo>
                <a:lnTo>
                  <a:pt x="655954" y="340995"/>
                </a:lnTo>
                <a:lnTo>
                  <a:pt x="655638" y="329247"/>
                </a:lnTo>
                <a:lnTo>
                  <a:pt x="655638" y="317817"/>
                </a:lnTo>
                <a:lnTo>
                  <a:pt x="655638" y="295275"/>
                </a:lnTo>
                <a:lnTo>
                  <a:pt x="656904" y="274002"/>
                </a:lnTo>
                <a:lnTo>
                  <a:pt x="657854" y="253365"/>
                </a:lnTo>
                <a:lnTo>
                  <a:pt x="660387" y="233680"/>
                </a:lnTo>
                <a:lnTo>
                  <a:pt x="662604" y="215265"/>
                </a:lnTo>
                <a:lnTo>
                  <a:pt x="665770" y="197167"/>
                </a:lnTo>
                <a:lnTo>
                  <a:pt x="669570" y="180657"/>
                </a:lnTo>
                <a:lnTo>
                  <a:pt x="673369" y="164465"/>
                </a:lnTo>
                <a:lnTo>
                  <a:pt x="678119" y="149860"/>
                </a:lnTo>
                <a:lnTo>
                  <a:pt x="683502" y="135255"/>
                </a:lnTo>
                <a:lnTo>
                  <a:pt x="689201" y="122237"/>
                </a:lnTo>
                <a:lnTo>
                  <a:pt x="694900" y="109220"/>
                </a:lnTo>
                <a:lnTo>
                  <a:pt x="701550" y="97472"/>
                </a:lnTo>
                <a:lnTo>
                  <a:pt x="708516" y="86677"/>
                </a:lnTo>
                <a:lnTo>
                  <a:pt x="715798" y="76200"/>
                </a:lnTo>
                <a:lnTo>
                  <a:pt x="723081" y="66992"/>
                </a:lnTo>
                <a:lnTo>
                  <a:pt x="731313" y="57785"/>
                </a:lnTo>
                <a:lnTo>
                  <a:pt x="739862" y="50165"/>
                </a:lnTo>
                <a:lnTo>
                  <a:pt x="748411" y="42227"/>
                </a:lnTo>
                <a:lnTo>
                  <a:pt x="757594" y="35877"/>
                </a:lnTo>
                <a:lnTo>
                  <a:pt x="767093" y="29527"/>
                </a:lnTo>
                <a:lnTo>
                  <a:pt x="776908" y="24130"/>
                </a:lnTo>
                <a:lnTo>
                  <a:pt x="786724" y="19367"/>
                </a:lnTo>
                <a:lnTo>
                  <a:pt x="796856" y="15240"/>
                </a:lnTo>
                <a:lnTo>
                  <a:pt x="807305" y="11112"/>
                </a:lnTo>
                <a:lnTo>
                  <a:pt x="818387" y="7937"/>
                </a:lnTo>
                <a:lnTo>
                  <a:pt x="829469" y="5397"/>
                </a:lnTo>
                <a:lnTo>
                  <a:pt x="840551" y="3492"/>
                </a:lnTo>
                <a:lnTo>
                  <a:pt x="851950" y="1905"/>
                </a:lnTo>
                <a:lnTo>
                  <a:pt x="863666" y="635"/>
                </a:lnTo>
                <a:lnTo>
                  <a:pt x="87538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KSO_Shape"/>
          <p:cNvSpPr/>
          <p:nvPr/>
        </p:nvSpPr>
        <p:spPr bwMode="auto">
          <a:xfrm rot="2700000">
            <a:off x="8111973" y="4906871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774826" h="1774825">
                <a:moveTo>
                  <a:pt x="875381" y="0"/>
                </a:moveTo>
                <a:lnTo>
                  <a:pt x="887413" y="0"/>
                </a:lnTo>
                <a:lnTo>
                  <a:pt x="899445" y="0"/>
                </a:lnTo>
                <a:lnTo>
                  <a:pt x="911160" y="635"/>
                </a:lnTo>
                <a:lnTo>
                  <a:pt x="922559" y="1905"/>
                </a:lnTo>
                <a:lnTo>
                  <a:pt x="933958" y="3492"/>
                </a:lnTo>
                <a:lnTo>
                  <a:pt x="945357" y="5397"/>
                </a:lnTo>
                <a:lnTo>
                  <a:pt x="956122" y="7937"/>
                </a:lnTo>
                <a:lnTo>
                  <a:pt x="966888" y="11112"/>
                </a:lnTo>
                <a:lnTo>
                  <a:pt x="977337" y="15240"/>
                </a:lnTo>
                <a:lnTo>
                  <a:pt x="987785" y="19367"/>
                </a:lnTo>
                <a:lnTo>
                  <a:pt x="997601" y="24130"/>
                </a:lnTo>
                <a:lnTo>
                  <a:pt x="1007417" y="29527"/>
                </a:lnTo>
                <a:lnTo>
                  <a:pt x="1016916" y="35877"/>
                </a:lnTo>
                <a:lnTo>
                  <a:pt x="1025781" y="42227"/>
                </a:lnTo>
                <a:lnTo>
                  <a:pt x="1034964" y="50165"/>
                </a:lnTo>
                <a:lnTo>
                  <a:pt x="1042880" y="57785"/>
                </a:lnTo>
                <a:lnTo>
                  <a:pt x="1051112" y="66992"/>
                </a:lnTo>
                <a:lnTo>
                  <a:pt x="1059028" y="76200"/>
                </a:lnTo>
                <a:lnTo>
                  <a:pt x="1066310" y="86677"/>
                </a:lnTo>
                <a:lnTo>
                  <a:pt x="1072960" y="97472"/>
                </a:lnTo>
                <a:lnTo>
                  <a:pt x="1079609" y="109220"/>
                </a:lnTo>
                <a:lnTo>
                  <a:pt x="1085308" y="122237"/>
                </a:lnTo>
                <a:lnTo>
                  <a:pt x="1091008" y="135255"/>
                </a:lnTo>
                <a:lnTo>
                  <a:pt x="1096074" y="149860"/>
                </a:lnTo>
                <a:lnTo>
                  <a:pt x="1100823" y="164465"/>
                </a:lnTo>
                <a:lnTo>
                  <a:pt x="1105256" y="180657"/>
                </a:lnTo>
                <a:lnTo>
                  <a:pt x="1108739" y="197167"/>
                </a:lnTo>
                <a:lnTo>
                  <a:pt x="1111589" y="215265"/>
                </a:lnTo>
                <a:lnTo>
                  <a:pt x="1114439" y="233680"/>
                </a:lnTo>
                <a:lnTo>
                  <a:pt x="1116338" y="253365"/>
                </a:lnTo>
                <a:lnTo>
                  <a:pt x="1117921" y="274002"/>
                </a:lnTo>
                <a:lnTo>
                  <a:pt x="1118555" y="295275"/>
                </a:lnTo>
                <a:lnTo>
                  <a:pt x="1119188" y="317817"/>
                </a:lnTo>
                <a:lnTo>
                  <a:pt x="1118555" y="329247"/>
                </a:lnTo>
                <a:lnTo>
                  <a:pt x="1118238" y="340995"/>
                </a:lnTo>
                <a:lnTo>
                  <a:pt x="1117605" y="353060"/>
                </a:lnTo>
                <a:lnTo>
                  <a:pt x="1116338" y="364490"/>
                </a:lnTo>
                <a:lnTo>
                  <a:pt x="1114755" y="376555"/>
                </a:lnTo>
                <a:lnTo>
                  <a:pt x="1113172" y="388302"/>
                </a:lnTo>
                <a:lnTo>
                  <a:pt x="1111272" y="400367"/>
                </a:lnTo>
                <a:lnTo>
                  <a:pt x="1109056" y="412432"/>
                </a:lnTo>
                <a:lnTo>
                  <a:pt x="1106523" y="424815"/>
                </a:lnTo>
                <a:lnTo>
                  <a:pt x="1103990" y="436880"/>
                </a:lnTo>
                <a:lnTo>
                  <a:pt x="1097657" y="461645"/>
                </a:lnTo>
                <a:lnTo>
                  <a:pt x="1090691" y="485775"/>
                </a:lnTo>
                <a:lnTo>
                  <a:pt x="1083092" y="510223"/>
                </a:lnTo>
                <a:lnTo>
                  <a:pt x="1074543" y="534353"/>
                </a:lnTo>
                <a:lnTo>
                  <a:pt x="1065044" y="558483"/>
                </a:lnTo>
                <a:lnTo>
                  <a:pt x="1055861" y="582295"/>
                </a:lnTo>
                <a:lnTo>
                  <a:pt x="1045729" y="605473"/>
                </a:lnTo>
                <a:lnTo>
                  <a:pt x="1035280" y="628333"/>
                </a:lnTo>
                <a:lnTo>
                  <a:pt x="1024831" y="650875"/>
                </a:lnTo>
                <a:lnTo>
                  <a:pt x="1013749" y="673101"/>
                </a:lnTo>
                <a:lnTo>
                  <a:pt x="1002984" y="694373"/>
                </a:lnTo>
                <a:lnTo>
                  <a:pt x="992218" y="715011"/>
                </a:lnTo>
                <a:lnTo>
                  <a:pt x="981769" y="734696"/>
                </a:lnTo>
                <a:lnTo>
                  <a:pt x="970687" y="753746"/>
                </a:lnTo>
                <a:lnTo>
                  <a:pt x="960872" y="771526"/>
                </a:lnTo>
                <a:lnTo>
                  <a:pt x="940924" y="804228"/>
                </a:lnTo>
                <a:lnTo>
                  <a:pt x="923509" y="832803"/>
                </a:lnTo>
                <a:lnTo>
                  <a:pt x="908627" y="855663"/>
                </a:lnTo>
                <a:lnTo>
                  <a:pt x="897545" y="872808"/>
                </a:lnTo>
                <a:lnTo>
                  <a:pt x="888284" y="886158"/>
                </a:lnTo>
                <a:lnTo>
                  <a:pt x="901701" y="876604"/>
                </a:lnTo>
                <a:lnTo>
                  <a:pt x="918846" y="865159"/>
                </a:lnTo>
                <a:lnTo>
                  <a:pt x="942023" y="850534"/>
                </a:lnTo>
                <a:lnTo>
                  <a:pt x="969963" y="832411"/>
                </a:lnTo>
                <a:lnTo>
                  <a:pt x="1002983" y="813017"/>
                </a:lnTo>
                <a:lnTo>
                  <a:pt x="1020763" y="802526"/>
                </a:lnTo>
                <a:lnTo>
                  <a:pt x="1039813" y="792034"/>
                </a:lnTo>
                <a:lnTo>
                  <a:pt x="1059498" y="780906"/>
                </a:lnTo>
                <a:lnTo>
                  <a:pt x="1080136" y="770096"/>
                </a:lnTo>
                <a:lnTo>
                  <a:pt x="1101408" y="759287"/>
                </a:lnTo>
                <a:lnTo>
                  <a:pt x="1123316" y="748795"/>
                </a:lnTo>
                <a:lnTo>
                  <a:pt x="1145858" y="737667"/>
                </a:lnTo>
                <a:lnTo>
                  <a:pt x="1168718" y="727493"/>
                </a:lnTo>
                <a:lnTo>
                  <a:pt x="1192531" y="717637"/>
                </a:lnTo>
                <a:lnTo>
                  <a:pt x="1216343" y="707781"/>
                </a:lnTo>
                <a:lnTo>
                  <a:pt x="1239838" y="698879"/>
                </a:lnTo>
                <a:lnTo>
                  <a:pt x="1264603" y="690295"/>
                </a:lnTo>
                <a:lnTo>
                  <a:pt x="1288733" y="682346"/>
                </a:lnTo>
                <a:lnTo>
                  <a:pt x="1313181" y="675352"/>
                </a:lnTo>
                <a:lnTo>
                  <a:pt x="1337628" y="669311"/>
                </a:lnTo>
                <a:lnTo>
                  <a:pt x="1349693" y="666450"/>
                </a:lnTo>
                <a:lnTo>
                  <a:pt x="1361758" y="664224"/>
                </a:lnTo>
                <a:lnTo>
                  <a:pt x="1373823" y="661681"/>
                </a:lnTo>
                <a:lnTo>
                  <a:pt x="1385888" y="659773"/>
                </a:lnTo>
                <a:lnTo>
                  <a:pt x="1397953" y="657865"/>
                </a:lnTo>
                <a:lnTo>
                  <a:pt x="1410018" y="656594"/>
                </a:lnTo>
                <a:lnTo>
                  <a:pt x="1421766" y="655640"/>
                </a:lnTo>
                <a:lnTo>
                  <a:pt x="1433513" y="654686"/>
                </a:lnTo>
                <a:lnTo>
                  <a:pt x="1444943" y="654050"/>
                </a:lnTo>
                <a:lnTo>
                  <a:pt x="1456691" y="654050"/>
                </a:lnTo>
                <a:lnTo>
                  <a:pt x="1479233" y="654368"/>
                </a:lnTo>
                <a:lnTo>
                  <a:pt x="1500823" y="655004"/>
                </a:lnTo>
                <a:lnTo>
                  <a:pt x="1521461" y="656594"/>
                </a:lnTo>
                <a:lnTo>
                  <a:pt x="1540828" y="658501"/>
                </a:lnTo>
                <a:lnTo>
                  <a:pt x="1559561" y="661363"/>
                </a:lnTo>
                <a:lnTo>
                  <a:pt x="1577023" y="664542"/>
                </a:lnTo>
                <a:lnTo>
                  <a:pt x="1593851" y="668039"/>
                </a:lnTo>
                <a:lnTo>
                  <a:pt x="1609726" y="672173"/>
                </a:lnTo>
                <a:lnTo>
                  <a:pt x="1624966" y="676942"/>
                </a:lnTo>
                <a:lnTo>
                  <a:pt x="1639253" y="682028"/>
                </a:lnTo>
                <a:lnTo>
                  <a:pt x="1652588" y="687433"/>
                </a:lnTo>
                <a:lnTo>
                  <a:pt x="1664971" y="693792"/>
                </a:lnTo>
                <a:lnTo>
                  <a:pt x="1677036" y="699833"/>
                </a:lnTo>
                <a:lnTo>
                  <a:pt x="1687831" y="706827"/>
                </a:lnTo>
                <a:lnTo>
                  <a:pt x="1697991" y="714458"/>
                </a:lnTo>
                <a:lnTo>
                  <a:pt x="1707833" y="722088"/>
                </a:lnTo>
                <a:lnTo>
                  <a:pt x="1716406" y="730037"/>
                </a:lnTo>
                <a:lnTo>
                  <a:pt x="1724661" y="738621"/>
                </a:lnTo>
                <a:lnTo>
                  <a:pt x="1731963" y="747523"/>
                </a:lnTo>
                <a:lnTo>
                  <a:pt x="1738949" y="756425"/>
                </a:lnTo>
                <a:lnTo>
                  <a:pt x="1744663" y="765963"/>
                </a:lnTo>
                <a:lnTo>
                  <a:pt x="1750061" y="775501"/>
                </a:lnTo>
                <a:lnTo>
                  <a:pt x="1755141" y="785675"/>
                </a:lnTo>
                <a:lnTo>
                  <a:pt x="1759586" y="795849"/>
                </a:lnTo>
                <a:lnTo>
                  <a:pt x="1763396" y="806659"/>
                </a:lnTo>
                <a:lnTo>
                  <a:pt x="1766571" y="817151"/>
                </a:lnTo>
                <a:lnTo>
                  <a:pt x="1768793" y="828596"/>
                </a:lnTo>
                <a:lnTo>
                  <a:pt x="1771333" y="839406"/>
                </a:lnTo>
                <a:lnTo>
                  <a:pt x="1772921" y="851170"/>
                </a:lnTo>
                <a:lnTo>
                  <a:pt x="1773873" y="862933"/>
                </a:lnTo>
                <a:lnTo>
                  <a:pt x="1774826" y="874697"/>
                </a:lnTo>
                <a:lnTo>
                  <a:pt x="1774826" y="886778"/>
                </a:lnTo>
                <a:lnTo>
                  <a:pt x="1774826" y="898860"/>
                </a:lnTo>
                <a:lnTo>
                  <a:pt x="1773873" y="910305"/>
                </a:lnTo>
                <a:lnTo>
                  <a:pt x="1772921" y="922069"/>
                </a:lnTo>
                <a:lnTo>
                  <a:pt x="1771333" y="933515"/>
                </a:lnTo>
                <a:lnTo>
                  <a:pt x="1768793" y="944642"/>
                </a:lnTo>
                <a:lnTo>
                  <a:pt x="1766571" y="956088"/>
                </a:lnTo>
                <a:lnTo>
                  <a:pt x="1763396" y="966580"/>
                </a:lnTo>
                <a:lnTo>
                  <a:pt x="1759586" y="977072"/>
                </a:lnTo>
                <a:lnTo>
                  <a:pt x="1755141" y="987563"/>
                </a:lnTo>
                <a:lnTo>
                  <a:pt x="1750061" y="997737"/>
                </a:lnTo>
                <a:lnTo>
                  <a:pt x="1744663" y="1007593"/>
                </a:lnTo>
                <a:lnTo>
                  <a:pt x="1738949" y="1016813"/>
                </a:lnTo>
                <a:lnTo>
                  <a:pt x="1731963" y="1025716"/>
                </a:lnTo>
                <a:lnTo>
                  <a:pt x="1724661" y="1034618"/>
                </a:lnTo>
                <a:lnTo>
                  <a:pt x="1716406" y="1043202"/>
                </a:lnTo>
                <a:lnTo>
                  <a:pt x="1707833" y="1051150"/>
                </a:lnTo>
                <a:lnTo>
                  <a:pt x="1697991" y="1058781"/>
                </a:lnTo>
                <a:lnTo>
                  <a:pt x="1687831" y="1066411"/>
                </a:lnTo>
                <a:lnTo>
                  <a:pt x="1677036" y="1073406"/>
                </a:lnTo>
                <a:lnTo>
                  <a:pt x="1664971" y="1079446"/>
                </a:lnTo>
                <a:lnTo>
                  <a:pt x="1652588" y="1085805"/>
                </a:lnTo>
                <a:lnTo>
                  <a:pt x="1639253" y="1091210"/>
                </a:lnTo>
                <a:lnTo>
                  <a:pt x="1624966" y="1096297"/>
                </a:lnTo>
                <a:lnTo>
                  <a:pt x="1609726" y="1101066"/>
                </a:lnTo>
                <a:lnTo>
                  <a:pt x="1593851" y="1105199"/>
                </a:lnTo>
                <a:lnTo>
                  <a:pt x="1577023" y="1108696"/>
                </a:lnTo>
                <a:lnTo>
                  <a:pt x="1559561" y="1111876"/>
                </a:lnTo>
                <a:lnTo>
                  <a:pt x="1540828" y="1114737"/>
                </a:lnTo>
                <a:lnTo>
                  <a:pt x="1521461" y="1116645"/>
                </a:lnTo>
                <a:lnTo>
                  <a:pt x="1500823" y="1118234"/>
                </a:lnTo>
                <a:lnTo>
                  <a:pt x="1479233" y="1118870"/>
                </a:lnTo>
                <a:lnTo>
                  <a:pt x="1456691" y="1119188"/>
                </a:lnTo>
                <a:lnTo>
                  <a:pt x="1444943" y="1119188"/>
                </a:lnTo>
                <a:lnTo>
                  <a:pt x="1433513" y="1118552"/>
                </a:lnTo>
                <a:lnTo>
                  <a:pt x="1421766" y="1117599"/>
                </a:lnTo>
                <a:lnTo>
                  <a:pt x="1410018" y="1116645"/>
                </a:lnTo>
                <a:lnTo>
                  <a:pt x="1397953" y="1115373"/>
                </a:lnTo>
                <a:lnTo>
                  <a:pt x="1385888" y="1113465"/>
                </a:lnTo>
                <a:lnTo>
                  <a:pt x="1373823" y="1111558"/>
                </a:lnTo>
                <a:lnTo>
                  <a:pt x="1361758" y="1109650"/>
                </a:lnTo>
                <a:lnTo>
                  <a:pt x="1349693" y="1106789"/>
                </a:lnTo>
                <a:lnTo>
                  <a:pt x="1337628" y="1104245"/>
                </a:lnTo>
                <a:lnTo>
                  <a:pt x="1313181" y="1097887"/>
                </a:lnTo>
                <a:lnTo>
                  <a:pt x="1288733" y="1090892"/>
                </a:lnTo>
                <a:lnTo>
                  <a:pt x="1264603" y="1082944"/>
                </a:lnTo>
                <a:lnTo>
                  <a:pt x="1239838" y="1074359"/>
                </a:lnTo>
                <a:lnTo>
                  <a:pt x="1216343" y="1065457"/>
                </a:lnTo>
                <a:lnTo>
                  <a:pt x="1192531" y="1055919"/>
                </a:lnTo>
                <a:lnTo>
                  <a:pt x="1168718" y="1045745"/>
                </a:lnTo>
                <a:lnTo>
                  <a:pt x="1145858" y="1035571"/>
                </a:lnTo>
                <a:lnTo>
                  <a:pt x="1123316" y="1024444"/>
                </a:lnTo>
                <a:lnTo>
                  <a:pt x="1101408" y="1013634"/>
                </a:lnTo>
                <a:lnTo>
                  <a:pt x="1080136" y="1002824"/>
                </a:lnTo>
                <a:lnTo>
                  <a:pt x="1059498" y="992332"/>
                </a:lnTo>
                <a:lnTo>
                  <a:pt x="1039813" y="981205"/>
                </a:lnTo>
                <a:lnTo>
                  <a:pt x="1020763" y="970395"/>
                </a:lnTo>
                <a:lnTo>
                  <a:pt x="1002983" y="960221"/>
                </a:lnTo>
                <a:lnTo>
                  <a:pt x="969963" y="940509"/>
                </a:lnTo>
                <a:lnTo>
                  <a:pt x="942023" y="923023"/>
                </a:lnTo>
                <a:lnTo>
                  <a:pt x="918846" y="908080"/>
                </a:lnTo>
                <a:lnTo>
                  <a:pt x="901701" y="896316"/>
                </a:lnTo>
                <a:lnTo>
                  <a:pt x="887714" y="886979"/>
                </a:lnTo>
                <a:lnTo>
                  <a:pt x="887413" y="887413"/>
                </a:lnTo>
                <a:lnTo>
                  <a:pt x="897545" y="901705"/>
                </a:lnTo>
                <a:lnTo>
                  <a:pt x="908627" y="918856"/>
                </a:lnTo>
                <a:lnTo>
                  <a:pt x="923509" y="941724"/>
                </a:lnTo>
                <a:lnTo>
                  <a:pt x="940924" y="969674"/>
                </a:lnTo>
                <a:lnTo>
                  <a:pt x="960872" y="1003024"/>
                </a:lnTo>
                <a:lnTo>
                  <a:pt x="970687" y="1020810"/>
                </a:lnTo>
                <a:lnTo>
                  <a:pt x="981769" y="1039867"/>
                </a:lnTo>
                <a:lnTo>
                  <a:pt x="992218" y="1059241"/>
                </a:lnTo>
                <a:lnTo>
                  <a:pt x="1002984" y="1079886"/>
                </a:lnTo>
                <a:lnTo>
                  <a:pt x="1013749" y="1101484"/>
                </a:lnTo>
                <a:lnTo>
                  <a:pt x="1024831" y="1123082"/>
                </a:lnTo>
                <a:lnTo>
                  <a:pt x="1035280" y="1145632"/>
                </a:lnTo>
                <a:lnTo>
                  <a:pt x="1045729" y="1168818"/>
                </a:lnTo>
                <a:lnTo>
                  <a:pt x="1055861" y="1192639"/>
                </a:lnTo>
                <a:lnTo>
                  <a:pt x="1065044" y="1216143"/>
                </a:lnTo>
                <a:lnTo>
                  <a:pt x="1074543" y="1239964"/>
                </a:lnTo>
                <a:lnTo>
                  <a:pt x="1083092" y="1264420"/>
                </a:lnTo>
                <a:lnTo>
                  <a:pt x="1090691" y="1288558"/>
                </a:lnTo>
                <a:lnTo>
                  <a:pt x="1097657" y="1313332"/>
                </a:lnTo>
                <a:lnTo>
                  <a:pt x="1103990" y="1337789"/>
                </a:lnTo>
                <a:lnTo>
                  <a:pt x="1106523" y="1349858"/>
                </a:lnTo>
                <a:lnTo>
                  <a:pt x="1109056" y="1362245"/>
                </a:lnTo>
                <a:lnTo>
                  <a:pt x="1111272" y="1374314"/>
                </a:lnTo>
                <a:lnTo>
                  <a:pt x="1113172" y="1386384"/>
                </a:lnTo>
                <a:lnTo>
                  <a:pt x="1114755" y="1398135"/>
                </a:lnTo>
                <a:lnTo>
                  <a:pt x="1116338" y="1410205"/>
                </a:lnTo>
                <a:lnTo>
                  <a:pt x="1117605" y="1421956"/>
                </a:lnTo>
                <a:lnTo>
                  <a:pt x="1118238" y="1434026"/>
                </a:lnTo>
                <a:lnTo>
                  <a:pt x="1118555" y="1445460"/>
                </a:lnTo>
                <a:lnTo>
                  <a:pt x="1119188" y="1456894"/>
                </a:lnTo>
                <a:lnTo>
                  <a:pt x="1118555" y="1479444"/>
                </a:lnTo>
                <a:lnTo>
                  <a:pt x="1117921" y="1500724"/>
                </a:lnTo>
                <a:lnTo>
                  <a:pt x="1116338" y="1521369"/>
                </a:lnTo>
                <a:lnTo>
                  <a:pt x="1114439" y="1541061"/>
                </a:lnTo>
                <a:lnTo>
                  <a:pt x="1111589" y="1559483"/>
                </a:lnTo>
                <a:lnTo>
                  <a:pt x="1108739" y="1577269"/>
                </a:lnTo>
                <a:lnTo>
                  <a:pt x="1105256" y="1594421"/>
                </a:lnTo>
                <a:lnTo>
                  <a:pt x="1100823" y="1609984"/>
                </a:lnTo>
                <a:lnTo>
                  <a:pt x="1096074" y="1624911"/>
                </a:lnTo>
                <a:lnTo>
                  <a:pt x="1091008" y="1639522"/>
                </a:lnTo>
                <a:lnTo>
                  <a:pt x="1085308" y="1652544"/>
                </a:lnTo>
                <a:lnTo>
                  <a:pt x="1079609" y="1665248"/>
                </a:lnTo>
                <a:lnTo>
                  <a:pt x="1072960" y="1677318"/>
                </a:lnTo>
                <a:lnTo>
                  <a:pt x="1066310" y="1688117"/>
                </a:lnTo>
                <a:lnTo>
                  <a:pt x="1059028" y="1698280"/>
                </a:lnTo>
                <a:lnTo>
                  <a:pt x="1051112" y="1708126"/>
                </a:lnTo>
                <a:lnTo>
                  <a:pt x="1042880" y="1716384"/>
                </a:lnTo>
                <a:lnTo>
                  <a:pt x="1034964" y="1724642"/>
                </a:lnTo>
                <a:lnTo>
                  <a:pt x="1025781" y="1732265"/>
                </a:lnTo>
                <a:lnTo>
                  <a:pt x="1016916" y="1739252"/>
                </a:lnTo>
                <a:lnTo>
                  <a:pt x="1007417" y="1744970"/>
                </a:lnTo>
                <a:lnTo>
                  <a:pt x="997601" y="1750369"/>
                </a:lnTo>
                <a:lnTo>
                  <a:pt x="987785" y="1755451"/>
                </a:lnTo>
                <a:lnTo>
                  <a:pt x="977337" y="1759897"/>
                </a:lnTo>
                <a:lnTo>
                  <a:pt x="966888" y="1763391"/>
                </a:lnTo>
                <a:lnTo>
                  <a:pt x="956122" y="1766885"/>
                </a:lnTo>
                <a:lnTo>
                  <a:pt x="945357" y="1769108"/>
                </a:lnTo>
                <a:lnTo>
                  <a:pt x="933958" y="1771331"/>
                </a:lnTo>
                <a:lnTo>
                  <a:pt x="922559" y="1772920"/>
                </a:lnTo>
                <a:lnTo>
                  <a:pt x="911160" y="1774190"/>
                </a:lnTo>
                <a:lnTo>
                  <a:pt x="899445" y="1774508"/>
                </a:lnTo>
                <a:lnTo>
                  <a:pt x="887413" y="1774825"/>
                </a:lnTo>
                <a:lnTo>
                  <a:pt x="875381" y="1774508"/>
                </a:lnTo>
                <a:lnTo>
                  <a:pt x="863666" y="1774190"/>
                </a:lnTo>
                <a:lnTo>
                  <a:pt x="851950" y="1772920"/>
                </a:lnTo>
                <a:lnTo>
                  <a:pt x="840551" y="1771331"/>
                </a:lnTo>
                <a:lnTo>
                  <a:pt x="829469" y="1769108"/>
                </a:lnTo>
                <a:lnTo>
                  <a:pt x="818387" y="1766885"/>
                </a:lnTo>
                <a:lnTo>
                  <a:pt x="807305" y="1763391"/>
                </a:lnTo>
                <a:lnTo>
                  <a:pt x="796856" y="1759897"/>
                </a:lnTo>
                <a:lnTo>
                  <a:pt x="786724" y="1755451"/>
                </a:lnTo>
                <a:lnTo>
                  <a:pt x="776908" y="1750369"/>
                </a:lnTo>
                <a:lnTo>
                  <a:pt x="767093" y="1744970"/>
                </a:lnTo>
                <a:lnTo>
                  <a:pt x="757594" y="1739252"/>
                </a:lnTo>
                <a:lnTo>
                  <a:pt x="748411" y="1732265"/>
                </a:lnTo>
                <a:lnTo>
                  <a:pt x="739862" y="1724642"/>
                </a:lnTo>
                <a:lnTo>
                  <a:pt x="731313" y="1716384"/>
                </a:lnTo>
                <a:lnTo>
                  <a:pt x="723081" y="1708126"/>
                </a:lnTo>
                <a:lnTo>
                  <a:pt x="715798" y="1698280"/>
                </a:lnTo>
                <a:lnTo>
                  <a:pt x="708516" y="1688117"/>
                </a:lnTo>
                <a:lnTo>
                  <a:pt x="701550" y="1677318"/>
                </a:lnTo>
                <a:lnTo>
                  <a:pt x="694900" y="1665248"/>
                </a:lnTo>
                <a:lnTo>
                  <a:pt x="689201" y="1652544"/>
                </a:lnTo>
                <a:lnTo>
                  <a:pt x="683502" y="1639522"/>
                </a:lnTo>
                <a:lnTo>
                  <a:pt x="678119" y="1624911"/>
                </a:lnTo>
                <a:lnTo>
                  <a:pt x="673369" y="1609984"/>
                </a:lnTo>
                <a:lnTo>
                  <a:pt x="669570" y="1594421"/>
                </a:lnTo>
                <a:lnTo>
                  <a:pt x="665770" y="1577269"/>
                </a:lnTo>
                <a:lnTo>
                  <a:pt x="662604" y="1559483"/>
                </a:lnTo>
                <a:lnTo>
                  <a:pt x="660387" y="1541061"/>
                </a:lnTo>
                <a:lnTo>
                  <a:pt x="657854" y="1521369"/>
                </a:lnTo>
                <a:lnTo>
                  <a:pt x="656904" y="1500724"/>
                </a:lnTo>
                <a:lnTo>
                  <a:pt x="655638" y="1479444"/>
                </a:lnTo>
                <a:lnTo>
                  <a:pt x="655638" y="1456894"/>
                </a:lnTo>
                <a:lnTo>
                  <a:pt x="655638" y="1445460"/>
                </a:lnTo>
                <a:lnTo>
                  <a:pt x="655954" y="1434026"/>
                </a:lnTo>
                <a:lnTo>
                  <a:pt x="656904" y="1421956"/>
                </a:lnTo>
                <a:lnTo>
                  <a:pt x="657854" y="1410205"/>
                </a:lnTo>
                <a:lnTo>
                  <a:pt x="659438" y="1398135"/>
                </a:lnTo>
                <a:lnTo>
                  <a:pt x="661021" y="1386384"/>
                </a:lnTo>
                <a:lnTo>
                  <a:pt x="662921" y="1374314"/>
                </a:lnTo>
                <a:lnTo>
                  <a:pt x="665454" y="1362245"/>
                </a:lnTo>
                <a:lnTo>
                  <a:pt x="667987" y="1349858"/>
                </a:lnTo>
                <a:lnTo>
                  <a:pt x="670836" y="1337789"/>
                </a:lnTo>
                <a:lnTo>
                  <a:pt x="677169" y="1313332"/>
                </a:lnTo>
                <a:lnTo>
                  <a:pt x="684135" y="1288558"/>
                </a:lnTo>
                <a:lnTo>
                  <a:pt x="691734" y="1264420"/>
                </a:lnTo>
                <a:lnTo>
                  <a:pt x="700283" y="1239964"/>
                </a:lnTo>
                <a:lnTo>
                  <a:pt x="709149" y="1216143"/>
                </a:lnTo>
                <a:lnTo>
                  <a:pt x="718965" y="1192639"/>
                </a:lnTo>
                <a:lnTo>
                  <a:pt x="729097" y="1168818"/>
                </a:lnTo>
                <a:lnTo>
                  <a:pt x="739229" y="1145632"/>
                </a:lnTo>
                <a:lnTo>
                  <a:pt x="749678" y="1123082"/>
                </a:lnTo>
                <a:lnTo>
                  <a:pt x="760443" y="1101484"/>
                </a:lnTo>
                <a:lnTo>
                  <a:pt x="771209" y="1079886"/>
                </a:lnTo>
                <a:lnTo>
                  <a:pt x="782291" y="1059241"/>
                </a:lnTo>
                <a:lnTo>
                  <a:pt x="793057" y="1039867"/>
                </a:lnTo>
                <a:lnTo>
                  <a:pt x="803505" y="1020810"/>
                </a:lnTo>
                <a:lnTo>
                  <a:pt x="813954" y="1003024"/>
                </a:lnTo>
                <a:lnTo>
                  <a:pt x="833585" y="969674"/>
                </a:lnTo>
                <a:lnTo>
                  <a:pt x="851317" y="941724"/>
                </a:lnTo>
                <a:lnTo>
                  <a:pt x="865882" y="918856"/>
                </a:lnTo>
                <a:lnTo>
                  <a:pt x="877281" y="901705"/>
                </a:lnTo>
                <a:lnTo>
                  <a:pt x="887413" y="887413"/>
                </a:lnTo>
                <a:lnTo>
                  <a:pt x="887112" y="886979"/>
                </a:lnTo>
                <a:lnTo>
                  <a:pt x="873125" y="896316"/>
                </a:lnTo>
                <a:lnTo>
                  <a:pt x="855981" y="908080"/>
                </a:lnTo>
                <a:lnTo>
                  <a:pt x="832803" y="923023"/>
                </a:lnTo>
                <a:lnTo>
                  <a:pt x="804545" y="940509"/>
                </a:lnTo>
                <a:lnTo>
                  <a:pt x="771843" y="960221"/>
                </a:lnTo>
                <a:lnTo>
                  <a:pt x="753745" y="970395"/>
                </a:lnTo>
                <a:lnTo>
                  <a:pt x="734695" y="981205"/>
                </a:lnTo>
                <a:lnTo>
                  <a:pt x="715010" y="992332"/>
                </a:lnTo>
                <a:lnTo>
                  <a:pt x="694373" y="1002824"/>
                </a:lnTo>
                <a:lnTo>
                  <a:pt x="673418" y="1013634"/>
                </a:lnTo>
                <a:lnTo>
                  <a:pt x="651193" y="1024444"/>
                </a:lnTo>
                <a:lnTo>
                  <a:pt x="628650" y="1035571"/>
                </a:lnTo>
                <a:lnTo>
                  <a:pt x="605473" y="1045745"/>
                </a:lnTo>
                <a:lnTo>
                  <a:pt x="582295" y="1055919"/>
                </a:lnTo>
                <a:lnTo>
                  <a:pt x="558483" y="1065457"/>
                </a:lnTo>
                <a:lnTo>
                  <a:pt x="534353" y="1074359"/>
                </a:lnTo>
                <a:lnTo>
                  <a:pt x="510223" y="1082944"/>
                </a:lnTo>
                <a:lnTo>
                  <a:pt x="485775" y="1090892"/>
                </a:lnTo>
                <a:lnTo>
                  <a:pt x="461328" y="1097887"/>
                </a:lnTo>
                <a:lnTo>
                  <a:pt x="437198" y="1104245"/>
                </a:lnTo>
                <a:lnTo>
                  <a:pt x="424498" y="1106789"/>
                </a:lnTo>
                <a:lnTo>
                  <a:pt x="412432" y="1109650"/>
                </a:lnTo>
                <a:lnTo>
                  <a:pt x="400367" y="1111558"/>
                </a:lnTo>
                <a:lnTo>
                  <a:pt x="388302" y="1113465"/>
                </a:lnTo>
                <a:lnTo>
                  <a:pt x="376237" y="1115373"/>
                </a:lnTo>
                <a:lnTo>
                  <a:pt x="364807" y="1116645"/>
                </a:lnTo>
                <a:lnTo>
                  <a:pt x="352742" y="1117599"/>
                </a:lnTo>
                <a:lnTo>
                  <a:pt x="340995" y="1118552"/>
                </a:lnTo>
                <a:lnTo>
                  <a:pt x="329247" y="1119188"/>
                </a:lnTo>
                <a:lnTo>
                  <a:pt x="317500" y="1119188"/>
                </a:lnTo>
                <a:lnTo>
                  <a:pt x="295275" y="1118870"/>
                </a:lnTo>
                <a:lnTo>
                  <a:pt x="274002" y="1118234"/>
                </a:lnTo>
                <a:lnTo>
                  <a:pt x="253365" y="1116645"/>
                </a:lnTo>
                <a:lnTo>
                  <a:pt x="233997" y="1114737"/>
                </a:lnTo>
                <a:lnTo>
                  <a:pt x="215265" y="1111876"/>
                </a:lnTo>
                <a:lnTo>
                  <a:pt x="197485" y="1108696"/>
                </a:lnTo>
                <a:lnTo>
                  <a:pt x="180657" y="1105199"/>
                </a:lnTo>
                <a:lnTo>
                  <a:pt x="164782" y="1101066"/>
                </a:lnTo>
                <a:lnTo>
                  <a:pt x="149860" y="1096297"/>
                </a:lnTo>
                <a:lnTo>
                  <a:pt x="135572" y="1091210"/>
                </a:lnTo>
                <a:lnTo>
                  <a:pt x="122237" y="1085805"/>
                </a:lnTo>
                <a:lnTo>
                  <a:pt x="109537" y="1079446"/>
                </a:lnTo>
                <a:lnTo>
                  <a:pt x="97790" y="1073406"/>
                </a:lnTo>
                <a:lnTo>
                  <a:pt x="86677" y="1066411"/>
                </a:lnTo>
                <a:lnTo>
                  <a:pt x="76835" y="1058781"/>
                </a:lnTo>
                <a:lnTo>
                  <a:pt x="66992" y="1051150"/>
                </a:lnTo>
                <a:lnTo>
                  <a:pt x="58102" y="1043202"/>
                </a:lnTo>
                <a:lnTo>
                  <a:pt x="50165" y="1034618"/>
                </a:lnTo>
                <a:lnTo>
                  <a:pt x="42862" y="1025716"/>
                </a:lnTo>
                <a:lnTo>
                  <a:pt x="35877" y="1016813"/>
                </a:lnTo>
                <a:lnTo>
                  <a:pt x="29527" y="1007593"/>
                </a:lnTo>
                <a:lnTo>
                  <a:pt x="24130" y="997737"/>
                </a:lnTo>
                <a:lnTo>
                  <a:pt x="19367" y="987563"/>
                </a:lnTo>
                <a:lnTo>
                  <a:pt x="15240" y="977072"/>
                </a:lnTo>
                <a:lnTo>
                  <a:pt x="11430" y="966580"/>
                </a:lnTo>
                <a:lnTo>
                  <a:pt x="8255" y="956088"/>
                </a:lnTo>
                <a:lnTo>
                  <a:pt x="5397" y="944642"/>
                </a:lnTo>
                <a:lnTo>
                  <a:pt x="3492" y="933515"/>
                </a:lnTo>
                <a:lnTo>
                  <a:pt x="1905" y="922069"/>
                </a:lnTo>
                <a:lnTo>
                  <a:pt x="952" y="910305"/>
                </a:lnTo>
                <a:lnTo>
                  <a:pt x="0" y="898860"/>
                </a:lnTo>
                <a:lnTo>
                  <a:pt x="0" y="886778"/>
                </a:lnTo>
                <a:lnTo>
                  <a:pt x="0" y="874697"/>
                </a:lnTo>
                <a:lnTo>
                  <a:pt x="952" y="862933"/>
                </a:lnTo>
                <a:lnTo>
                  <a:pt x="1905" y="851170"/>
                </a:lnTo>
                <a:lnTo>
                  <a:pt x="3492" y="839406"/>
                </a:lnTo>
                <a:lnTo>
                  <a:pt x="5397" y="828596"/>
                </a:lnTo>
                <a:lnTo>
                  <a:pt x="8255" y="817151"/>
                </a:lnTo>
                <a:lnTo>
                  <a:pt x="11430" y="806659"/>
                </a:lnTo>
                <a:lnTo>
                  <a:pt x="15240" y="795849"/>
                </a:lnTo>
                <a:lnTo>
                  <a:pt x="19367" y="785675"/>
                </a:lnTo>
                <a:lnTo>
                  <a:pt x="24130" y="775501"/>
                </a:lnTo>
                <a:lnTo>
                  <a:pt x="29527" y="765963"/>
                </a:lnTo>
                <a:lnTo>
                  <a:pt x="35877" y="756425"/>
                </a:lnTo>
                <a:lnTo>
                  <a:pt x="42862" y="747523"/>
                </a:lnTo>
                <a:lnTo>
                  <a:pt x="50165" y="738621"/>
                </a:lnTo>
                <a:lnTo>
                  <a:pt x="58102" y="730037"/>
                </a:lnTo>
                <a:lnTo>
                  <a:pt x="66992" y="722088"/>
                </a:lnTo>
                <a:lnTo>
                  <a:pt x="76835" y="714458"/>
                </a:lnTo>
                <a:lnTo>
                  <a:pt x="86677" y="706827"/>
                </a:lnTo>
                <a:lnTo>
                  <a:pt x="97790" y="699833"/>
                </a:lnTo>
                <a:lnTo>
                  <a:pt x="109537" y="693792"/>
                </a:lnTo>
                <a:lnTo>
                  <a:pt x="122237" y="687433"/>
                </a:lnTo>
                <a:lnTo>
                  <a:pt x="135572" y="682028"/>
                </a:lnTo>
                <a:lnTo>
                  <a:pt x="149860" y="676942"/>
                </a:lnTo>
                <a:lnTo>
                  <a:pt x="164782" y="672173"/>
                </a:lnTo>
                <a:lnTo>
                  <a:pt x="180657" y="668039"/>
                </a:lnTo>
                <a:lnTo>
                  <a:pt x="197485" y="664542"/>
                </a:lnTo>
                <a:lnTo>
                  <a:pt x="215265" y="661363"/>
                </a:lnTo>
                <a:lnTo>
                  <a:pt x="233997" y="658501"/>
                </a:lnTo>
                <a:lnTo>
                  <a:pt x="253365" y="656594"/>
                </a:lnTo>
                <a:lnTo>
                  <a:pt x="274002" y="655004"/>
                </a:lnTo>
                <a:lnTo>
                  <a:pt x="295275" y="654368"/>
                </a:lnTo>
                <a:lnTo>
                  <a:pt x="317500" y="654050"/>
                </a:lnTo>
                <a:lnTo>
                  <a:pt x="329247" y="654050"/>
                </a:lnTo>
                <a:lnTo>
                  <a:pt x="340995" y="654686"/>
                </a:lnTo>
                <a:lnTo>
                  <a:pt x="352742" y="655640"/>
                </a:lnTo>
                <a:lnTo>
                  <a:pt x="364807" y="656594"/>
                </a:lnTo>
                <a:lnTo>
                  <a:pt x="376237" y="657865"/>
                </a:lnTo>
                <a:lnTo>
                  <a:pt x="388302" y="659773"/>
                </a:lnTo>
                <a:lnTo>
                  <a:pt x="400367" y="661681"/>
                </a:lnTo>
                <a:lnTo>
                  <a:pt x="412432" y="664224"/>
                </a:lnTo>
                <a:lnTo>
                  <a:pt x="424498" y="666450"/>
                </a:lnTo>
                <a:lnTo>
                  <a:pt x="437198" y="669311"/>
                </a:lnTo>
                <a:lnTo>
                  <a:pt x="461328" y="675352"/>
                </a:lnTo>
                <a:lnTo>
                  <a:pt x="485775" y="682346"/>
                </a:lnTo>
                <a:lnTo>
                  <a:pt x="510223" y="690295"/>
                </a:lnTo>
                <a:lnTo>
                  <a:pt x="534353" y="698879"/>
                </a:lnTo>
                <a:lnTo>
                  <a:pt x="558483" y="707781"/>
                </a:lnTo>
                <a:lnTo>
                  <a:pt x="582295" y="717637"/>
                </a:lnTo>
                <a:lnTo>
                  <a:pt x="605473" y="727493"/>
                </a:lnTo>
                <a:lnTo>
                  <a:pt x="628650" y="737667"/>
                </a:lnTo>
                <a:lnTo>
                  <a:pt x="651193" y="748795"/>
                </a:lnTo>
                <a:lnTo>
                  <a:pt x="673418" y="759287"/>
                </a:lnTo>
                <a:lnTo>
                  <a:pt x="694373" y="770096"/>
                </a:lnTo>
                <a:lnTo>
                  <a:pt x="715010" y="780906"/>
                </a:lnTo>
                <a:lnTo>
                  <a:pt x="734695" y="792034"/>
                </a:lnTo>
                <a:lnTo>
                  <a:pt x="753745" y="802526"/>
                </a:lnTo>
                <a:lnTo>
                  <a:pt x="771843" y="813017"/>
                </a:lnTo>
                <a:lnTo>
                  <a:pt x="804545" y="832411"/>
                </a:lnTo>
                <a:lnTo>
                  <a:pt x="832803" y="850534"/>
                </a:lnTo>
                <a:lnTo>
                  <a:pt x="855981" y="865159"/>
                </a:lnTo>
                <a:lnTo>
                  <a:pt x="873125" y="876604"/>
                </a:lnTo>
                <a:lnTo>
                  <a:pt x="886542" y="886158"/>
                </a:lnTo>
                <a:lnTo>
                  <a:pt x="877281" y="872808"/>
                </a:lnTo>
                <a:lnTo>
                  <a:pt x="865882" y="855663"/>
                </a:lnTo>
                <a:lnTo>
                  <a:pt x="851317" y="832803"/>
                </a:lnTo>
                <a:lnTo>
                  <a:pt x="833585" y="804228"/>
                </a:lnTo>
                <a:lnTo>
                  <a:pt x="813954" y="771526"/>
                </a:lnTo>
                <a:lnTo>
                  <a:pt x="803505" y="753746"/>
                </a:lnTo>
                <a:lnTo>
                  <a:pt x="793057" y="734696"/>
                </a:lnTo>
                <a:lnTo>
                  <a:pt x="782291" y="715011"/>
                </a:lnTo>
                <a:lnTo>
                  <a:pt x="771209" y="694373"/>
                </a:lnTo>
                <a:lnTo>
                  <a:pt x="760443" y="673101"/>
                </a:lnTo>
                <a:lnTo>
                  <a:pt x="749678" y="650875"/>
                </a:lnTo>
                <a:lnTo>
                  <a:pt x="739229" y="628333"/>
                </a:lnTo>
                <a:lnTo>
                  <a:pt x="729097" y="605473"/>
                </a:lnTo>
                <a:lnTo>
                  <a:pt x="718965" y="582295"/>
                </a:lnTo>
                <a:lnTo>
                  <a:pt x="709149" y="558483"/>
                </a:lnTo>
                <a:lnTo>
                  <a:pt x="700283" y="534353"/>
                </a:lnTo>
                <a:lnTo>
                  <a:pt x="691734" y="510223"/>
                </a:lnTo>
                <a:lnTo>
                  <a:pt x="684135" y="485775"/>
                </a:lnTo>
                <a:lnTo>
                  <a:pt x="677169" y="461645"/>
                </a:lnTo>
                <a:lnTo>
                  <a:pt x="670836" y="436880"/>
                </a:lnTo>
                <a:lnTo>
                  <a:pt x="667987" y="424815"/>
                </a:lnTo>
                <a:lnTo>
                  <a:pt x="665454" y="412432"/>
                </a:lnTo>
                <a:lnTo>
                  <a:pt x="662921" y="400367"/>
                </a:lnTo>
                <a:lnTo>
                  <a:pt x="661021" y="388302"/>
                </a:lnTo>
                <a:lnTo>
                  <a:pt x="659438" y="376555"/>
                </a:lnTo>
                <a:lnTo>
                  <a:pt x="657854" y="364490"/>
                </a:lnTo>
                <a:lnTo>
                  <a:pt x="656904" y="353060"/>
                </a:lnTo>
                <a:lnTo>
                  <a:pt x="655954" y="340995"/>
                </a:lnTo>
                <a:lnTo>
                  <a:pt x="655638" y="329247"/>
                </a:lnTo>
                <a:lnTo>
                  <a:pt x="655638" y="317817"/>
                </a:lnTo>
                <a:lnTo>
                  <a:pt x="655638" y="295275"/>
                </a:lnTo>
                <a:lnTo>
                  <a:pt x="656904" y="274002"/>
                </a:lnTo>
                <a:lnTo>
                  <a:pt x="657854" y="253365"/>
                </a:lnTo>
                <a:lnTo>
                  <a:pt x="660387" y="233680"/>
                </a:lnTo>
                <a:lnTo>
                  <a:pt x="662604" y="215265"/>
                </a:lnTo>
                <a:lnTo>
                  <a:pt x="665770" y="197167"/>
                </a:lnTo>
                <a:lnTo>
                  <a:pt x="669570" y="180657"/>
                </a:lnTo>
                <a:lnTo>
                  <a:pt x="673369" y="164465"/>
                </a:lnTo>
                <a:lnTo>
                  <a:pt x="678119" y="149860"/>
                </a:lnTo>
                <a:lnTo>
                  <a:pt x="683502" y="135255"/>
                </a:lnTo>
                <a:lnTo>
                  <a:pt x="689201" y="122237"/>
                </a:lnTo>
                <a:lnTo>
                  <a:pt x="694900" y="109220"/>
                </a:lnTo>
                <a:lnTo>
                  <a:pt x="701550" y="97472"/>
                </a:lnTo>
                <a:lnTo>
                  <a:pt x="708516" y="86677"/>
                </a:lnTo>
                <a:lnTo>
                  <a:pt x="715798" y="76200"/>
                </a:lnTo>
                <a:lnTo>
                  <a:pt x="723081" y="66992"/>
                </a:lnTo>
                <a:lnTo>
                  <a:pt x="731313" y="57785"/>
                </a:lnTo>
                <a:lnTo>
                  <a:pt x="739862" y="50165"/>
                </a:lnTo>
                <a:lnTo>
                  <a:pt x="748411" y="42227"/>
                </a:lnTo>
                <a:lnTo>
                  <a:pt x="757594" y="35877"/>
                </a:lnTo>
                <a:lnTo>
                  <a:pt x="767093" y="29527"/>
                </a:lnTo>
                <a:lnTo>
                  <a:pt x="776908" y="24130"/>
                </a:lnTo>
                <a:lnTo>
                  <a:pt x="786724" y="19367"/>
                </a:lnTo>
                <a:lnTo>
                  <a:pt x="796856" y="15240"/>
                </a:lnTo>
                <a:lnTo>
                  <a:pt x="807305" y="11112"/>
                </a:lnTo>
                <a:lnTo>
                  <a:pt x="818387" y="7937"/>
                </a:lnTo>
                <a:lnTo>
                  <a:pt x="829469" y="5397"/>
                </a:lnTo>
                <a:lnTo>
                  <a:pt x="840551" y="3492"/>
                </a:lnTo>
                <a:lnTo>
                  <a:pt x="851950" y="1905"/>
                </a:lnTo>
                <a:lnTo>
                  <a:pt x="863666" y="635"/>
                </a:lnTo>
                <a:lnTo>
                  <a:pt x="875381" y="0"/>
                </a:lnTo>
                <a:close/>
              </a:path>
            </a:pathLst>
          </a:custGeom>
          <a:solidFill>
            <a:srgbClr val="C69968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KSO_Shape"/>
          <p:cNvSpPr/>
          <p:nvPr/>
        </p:nvSpPr>
        <p:spPr bwMode="auto">
          <a:xfrm rot="2700000">
            <a:off x="8906862" y="4906871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774826" h="1774825">
                <a:moveTo>
                  <a:pt x="875381" y="0"/>
                </a:moveTo>
                <a:lnTo>
                  <a:pt x="887413" y="0"/>
                </a:lnTo>
                <a:lnTo>
                  <a:pt x="899445" y="0"/>
                </a:lnTo>
                <a:lnTo>
                  <a:pt x="911160" y="635"/>
                </a:lnTo>
                <a:lnTo>
                  <a:pt x="922559" y="1905"/>
                </a:lnTo>
                <a:lnTo>
                  <a:pt x="933958" y="3492"/>
                </a:lnTo>
                <a:lnTo>
                  <a:pt x="945357" y="5397"/>
                </a:lnTo>
                <a:lnTo>
                  <a:pt x="956122" y="7937"/>
                </a:lnTo>
                <a:lnTo>
                  <a:pt x="966888" y="11112"/>
                </a:lnTo>
                <a:lnTo>
                  <a:pt x="977337" y="15240"/>
                </a:lnTo>
                <a:lnTo>
                  <a:pt x="987785" y="19367"/>
                </a:lnTo>
                <a:lnTo>
                  <a:pt x="997601" y="24130"/>
                </a:lnTo>
                <a:lnTo>
                  <a:pt x="1007417" y="29527"/>
                </a:lnTo>
                <a:lnTo>
                  <a:pt x="1016916" y="35877"/>
                </a:lnTo>
                <a:lnTo>
                  <a:pt x="1025781" y="42227"/>
                </a:lnTo>
                <a:lnTo>
                  <a:pt x="1034964" y="50165"/>
                </a:lnTo>
                <a:lnTo>
                  <a:pt x="1042880" y="57785"/>
                </a:lnTo>
                <a:lnTo>
                  <a:pt x="1051112" y="66992"/>
                </a:lnTo>
                <a:lnTo>
                  <a:pt x="1059028" y="76200"/>
                </a:lnTo>
                <a:lnTo>
                  <a:pt x="1066310" y="86677"/>
                </a:lnTo>
                <a:lnTo>
                  <a:pt x="1072960" y="97472"/>
                </a:lnTo>
                <a:lnTo>
                  <a:pt x="1079609" y="109220"/>
                </a:lnTo>
                <a:lnTo>
                  <a:pt x="1085308" y="122237"/>
                </a:lnTo>
                <a:lnTo>
                  <a:pt x="1091008" y="135255"/>
                </a:lnTo>
                <a:lnTo>
                  <a:pt x="1096074" y="149860"/>
                </a:lnTo>
                <a:lnTo>
                  <a:pt x="1100823" y="164465"/>
                </a:lnTo>
                <a:lnTo>
                  <a:pt x="1105256" y="180657"/>
                </a:lnTo>
                <a:lnTo>
                  <a:pt x="1108739" y="197167"/>
                </a:lnTo>
                <a:lnTo>
                  <a:pt x="1111589" y="215265"/>
                </a:lnTo>
                <a:lnTo>
                  <a:pt x="1114439" y="233680"/>
                </a:lnTo>
                <a:lnTo>
                  <a:pt x="1116338" y="253365"/>
                </a:lnTo>
                <a:lnTo>
                  <a:pt x="1117921" y="274002"/>
                </a:lnTo>
                <a:lnTo>
                  <a:pt x="1118555" y="295275"/>
                </a:lnTo>
                <a:lnTo>
                  <a:pt x="1119188" y="317817"/>
                </a:lnTo>
                <a:lnTo>
                  <a:pt x="1118555" y="329247"/>
                </a:lnTo>
                <a:lnTo>
                  <a:pt x="1118238" y="340995"/>
                </a:lnTo>
                <a:lnTo>
                  <a:pt x="1117605" y="353060"/>
                </a:lnTo>
                <a:lnTo>
                  <a:pt x="1116338" y="364490"/>
                </a:lnTo>
                <a:lnTo>
                  <a:pt x="1114755" y="376555"/>
                </a:lnTo>
                <a:lnTo>
                  <a:pt x="1113172" y="388302"/>
                </a:lnTo>
                <a:lnTo>
                  <a:pt x="1111272" y="400367"/>
                </a:lnTo>
                <a:lnTo>
                  <a:pt x="1109056" y="412432"/>
                </a:lnTo>
                <a:lnTo>
                  <a:pt x="1106523" y="424815"/>
                </a:lnTo>
                <a:lnTo>
                  <a:pt x="1103990" y="436880"/>
                </a:lnTo>
                <a:lnTo>
                  <a:pt x="1097657" y="461645"/>
                </a:lnTo>
                <a:lnTo>
                  <a:pt x="1090691" y="485775"/>
                </a:lnTo>
                <a:lnTo>
                  <a:pt x="1083092" y="510223"/>
                </a:lnTo>
                <a:lnTo>
                  <a:pt x="1074543" y="534353"/>
                </a:lnTo>
                <a:lnTo>
                  <a:pt x="1065044" y="558483"/>
                </a:lnTo>
                <a:lnTo>
                  <a:pt x="1055861" y="582295"/>
                </a:lnTo>
                <a:lnTo>
                  <a:pt x="1045729" y="605473"/>
                </a:lnTo>
                <a:lnTo>
                  <a:pt x="1035280" y="628333"/>
                </a:lnTo>
                <a:lnTo>
                  <a:pt x="1024831" y="650875"/>
                </a:lnTo>
                <a:lnTo>
                  <a:pt x="1013749" y="673101"/>
                </a:lnTo>
                <a:lnTo>
                  <a:pt x="1002984" y="694373"/>
                </a:lnTo>
                <a:lnTo>
                  <a:pt x="992218" y="715011"/>
                </a:lnTo>
                <a:lnTo>
                  <a:pt x="981769" y="734696"/>
                </a:lnTo>
                <a:lnTo>
                  <a:pt x="970687" y="753746"/>
                </a:lnTo>
                <a:lnTo>
                  <a:pt x="960872" y="771526"/>
                </a:lnTo>
                <a:lnTo>
                  <a:pt x="940924" y="804228"/>
                </a:lnTo>
                <a:lnTo>
                  <a:pt x="923509" y="832803"/>
                </a:lnTo>
                <a:lnTo>
                  <a:pt x="908627" y="855663"/>
                </a:lnTo>
                <a:lnTo>
                  <a:pt x="897545" y="872808"/>
                </a:lnTo>
                <a:lnTo>
                  <a:pt x="888284" y="886158"/>
                </a:lnTo>
                <a:lnTo>
                  <a:pt x="901701" y="876604"/>
                </a:lnTo>
                <a:lnTo>
                  <a:pt x="918846" y="865159"/>
                </a:lnTo>
                <a:lnTo>
                  <a:pt x="942023" y="850534"/>
                </a:lnTo>
                <a:lnTo>
                  <a:pt x="969963" y="832411"/>
                </a:lnTo>
                <a:lnTo>
                  <a:pt x="1002983" y="813017"/>
                </a:lnTo>
                <a:lnTo>
                  <a:pt x="1020763" y="802526"/>
                </a:lnTo>
                <a:lnTo>
                  <a:pt x="1039813" y="792034"/>
                </a:lnTo>
                <a:lnTo>
                  <a:pt x="1059498" y="780906"/>
                </a:lnTo>
                <a:lnTo>
                  <a:pt x="1080136" y="770096"/>
                </a:lnTo>
                <a:lnTo>
                  <a:pt x="1101408" y="759287"/>
                </a:lnTo>
                <a:lnTo>
                  <a:pt x="1123316" y="748795"/>
                </a:lnTo>
                <a:lnTo>
                  <a:pt x="1145858" y="737667"/>
                </a:lnTo>
                <a:lnTo>
                  <a:pt x="1168718" y="727493"/>
                </a:lnTo>
                <a:lnTo>
                  <a:pt x="1192531" y="717637"/>
                </a:lnTo>
                <a:lnTo>
                  <a:pt x="1216343" y="707781"/>
                </a:lnTo>
                <a:lnTo>
                  <a:pt x="1239838" y="698879"/>
                </a:lnTo>
                <a:lnTo>
                  <a:pt x="1264603" y="690295"/>
                </a:lnTo>
                <a:lnTo>
                  <a:pt x="1288733" y="682346"/>
                </a:lnTo>
                <a:lnTo>
                  <a:pt x="1313181" y="675352"/>
                </a:lnTo>
                <a:lnTo>
                  <a:pt x="1337628" y="669311"/>
                </a:lnTo>
                <a:lnTo>
                  <a:pt x="1349693" y="666450"/>
                </a:lnTo>
                <a:lnTo>
                  <a:pt x="1361758" y="664224"/>
                </a:lnTo>
                <a:lnTo>
                  <a:pt x="1373823" y="661681"/>
                </a:lnTo>
                <a:lnTo>
                  <a:pt x="1385888" y="659773"/>
                </a:lnTo>
                <a:lnTo>
                  <a:pt x="1397953" y="657865"/>
                </a:lnTo>
                <a:lnTo>
                  <a:pt x="1410018" y="656594"/>
                </a:lnTo>
                <a:lnTo>
                  <a:pt x="1421766" y="655640"/>
                </a:lnTo>
                <a:lnTo>
                  <a:pt x="1433513" y="654686"/>
                </a:lnTo>
                <a:lnTo>
                  <a:pt x="1444943" y="654050"/>
                </a:lnTo>
                <a:lnTo>
                  <a:pt x="1456691" y="654050"/>
                </a:lnTo>
                <a:lnTo>
                  <a:pt x="1479233" y="654368"/>
                </a:lnTo>
                <a:lnTo>
                  <a:pt x="1500823" y="655004"/>
                </a:lnTo>
                <a:lnTo>
                  <a:pt x="1521461" y="656594"/>
                </a:lnTo>
                <a:lnTo>
                  <a:pt x="1540828" y="658501"/>
                </a:lnTo>
                <a:lnTo>
                  <a:pt x="1559561" y="661363"/>
                </a:lnTo>
                <a:lnTo>
                  <a:pt x="1577023" y="664542"/>
                </a:lnTo>
                <a:lnTo>
                  <a:pt x="1593851" y="668039"/>
                </a:lnTo>
                <a:lnTo>
                  <a:pt x="1609726" y="672173"/>
                </a:lnTo>
                <a:lnTo>
                  <a:pt x="1624966" y="676942"/>
                </a:lnTo>
                <a:lnTo>
                  <a:pt x="1639253" y="682028"/>
                </a:lnTo>
                <a:lnTo>
                  <a:pt x="1652588" y="687433"/>
                </a:lnTo>
                <a:lnTo>
                  <a:pt x="1664971" y="693792"/>
                </a:lnTo>
                <a:lnTo>
                  <a:pt x="1677036" y="699833"/>
                </a:lnTo>
                <a:lnTo>
                  <a:pt x="1687831" y="706827"/>
                </a:lnTo>
                <a:lnTo>
                  <a:pt x="1697991" y="714458"/>
                </a:lnTo>
                <a:lnTo>
                  <a:pt x="1707833" y="722088"/>
                </a:lnTo>
                <a:lnTo>
                  <a:pt x="1716406" y="730037"/>
                </a:lnTo>
                <a:lnTo>
                  <a:pt x="1724661" y="738621"/>
                </a:lnTo>
                <a:lnTo>
                  <a:pt x="1731963" y="747523"/>
                </a:lnTo>
                <a:lnTo>
                  <a:pt x="1738949" y="756425"/>
                </a:lnTo>
                <a:lnTo>
                  <a:pt x="1744663" y="765963"/>
                </a:lnTo>
                <a:lnTo>
                  <a:pt x="1750061" y="775501"/>
                </a:lnTo>
                <a:lnTo>
                  <a:pt x="1755141" y="785675"/>
                </a:lnTo>
                <a:lnTo>
                  <a:pt x="1759586" y="795849"/>
                </a:lnTo>
                <a:lnTo>
                  <a:pt x="1763396" y="806659"/>
                </a:lnTo>
                <a:lnTo>
                  <a:pt x="1766571" y="817151"/>
                </a:lnTo>
                <a:lnTo>
                  <a:pt x="1768793" y="828596"/>
                </a:lnTo>
                <a:lnTo>
                  <a:pt x="1771333" y="839406"/>
                </a:lnTo>
                <a:lnTo>
                  <a:pt x="1772921" y="851170"/>
                </a:lnTo>
                <a:lnTo>
                  <a:pt x="1773873" y="862933"/>
                </a:lnTo>
                <a:lnTo>
                  <a:pt x="1774826" y="874697"/>
                </a:lnTo>
                <a:lnTo>
                  <a:pt x="1774826" y="886778"/>
                </a:lnTo>
                <a:lnTo>
                  <a:pt x="1774826" y="898860"/>
                </a:lnTo>
                <a:lnTo>
                  <a:pt x="1773873" y="910305"/>
                </a:lnTo>
                <a:lnTo>
                  <a:pt x="1772921" y="922069"/>
                </a:lnTo>
                <a:lnTo>
                  <a:pt x="1771333" y="933515"/>
                </a:lnTo>
                <a:lnTo>
                  <a:pt x="1768793" y="944642"/>
                </a:lnTo>
                <a:lnTo>
                  <a:pt x="1766571" y="956088"/>
                </a:lnTo>
                <a:lnTo>
                  <a:pt x="1763396" y="966580"/>
                </a:lnTo>
                <a:lnTo>
                  <a:pt x="1759586" y="977072"/>
                </a:lnTo>
                <a:lnTo>
                  <a:pt x="1755141" y="987563"/>
                </a:lnTo>
                <a:lnTo>
                  <a:pt x="1750061" y="997737"/>
                </a:lnTo>
                <a:lnTo>
                  <a:pt x="1744663" y="1007593"/>
                </a:lnTo>
                <a:lnTo>
                  <a:pt x="1738949" y="1016813"/>
                </a:lnTo>
                <a:lnTo>
                  <a:pt x="1731963" y="1025716"/>
                </a:lnTo>
                <a:lnTo>
                  <a:pt x="1724661" y="1034618"/>
                </a:lnTo>
                <a:lnTo>
                  <a:pt x="1716406" y="1043202"/>
                </a:lnTo>
                <a:lnTo>
                  <a:pt x="1707833" y="1051150"/>
                </a:lnTo>
                <a:lnTo>
                  <a:pt x="1697991" y="1058781"/>
                </a:lnTo>
                <a:lnTo>
                  <a:pt x="1687831" y="1066411"/>
                </a:lnTo>
                <a:lnTo>
                  <a:pt x="1677036" y="1073406"/>
                </a:lnTo>
                <a:lnTo>
                  <a:pt x="1664971" y="1079446"/>
                </a:lnTo>
                <a:lnTo>
                  <a:pt x="1652588" y="1085805"/>
                </a:lnTo>
                <a:lnTo>
                  <a:pt x="1639253" y="1091210"/>
                </a:lnTo>
                <a:lnTo>
                  <a:pt x="1624966" y="1096297"/>
                </a:lnTo>
                <a:lnTo>
                  <a:pt x="1609726" y="1101066"/>
                </a:lnTo>
                <a:lnTo>
                  <a:pt x="1593851" y="1105199"/>
                </a:lnTo>
                <a:lnTo>
                  <a:pt x="1577023" y="1108696"/>
                </a:lnTo>
                <a:lnTo>
                  <a:pt x="1559561" y="1111876"/>
                </a:lnTo>
                <a:lnTo>
                  <a:pt x="1540828" y="1114737"/>
                </a:lnTo>
                <a:lnTo>
                  <a:pt x="1521461" y="1116645"/>
                </a:lnTo>
                <a:lnTo>
                  <a:pt x="1500823" y="1118234"/>
                </a:lnTo>
                <a:lnTo>
                  <a:pt x="1479233" y="1118870"/>
                </a:lnTo>
                <a:lnTo>
                  <a:pt x="1456691" y="1119188"/>
                </a:lnTo>
                <a:lnTo>
                  <a:pt x="1444943" y="1119188"/>
                </a:lnTo>
                <a:lnTo>
                  <a:pt x="1433513" y="1118552"/>
                </a:lnTo>
                <a:lnTo>
                  <a:pt x="1421766" y="1117599"/>
                </a:lnTo>
                <a:lnTo>
                  <a:pt x="1410018" y="1116645"/>
                </a:lnTo>
                <a:lnTo>
                  <a:pt x="1397953" y="1115373"/>
                </a:lnTo>
                <a:lnTo>
                  <a:pt x="1385888" y="1113465"/>
                </a:lnTo>
                <a:lnTo>
                  <a:pt x="1373823" y="1111558"/>
                </a:lnTo>
                <a:lnTo>
                  <a:pt x="1361758" y="1109650"/>
                </a:lnTo>
                <a:lnTo>
                  <a:pt x="1349693" y="1106789"/>
                </a:lnTo>
                <a:lnTo>
                  <a:pt x="1337628" y="1104245"/>
                </a:lnTo>
                <a:lnTo>
                  <a:pt x="1313181" y="1097887"/>
                </a:lnTo>
                <a:lnTo>
                  <a:pt x="1288733" y="1090892"/>
                </a:lnTo>
                <a:lnTo>
                  <a:pt x="1264603" y="1082944"/>
                </a:lnTo>
                <a:lnTo>
                  <a:pt x="1239838" y="1074359"/>
                </a:lnTo>
                <a:lnTo>
                  <a:pt x="1216343" y="1065457"/>
                </a:lnTo>
                <a:lnTo>
                  <a:pt x="1192531" y="1055919"/>
                </a:lnTo>
                <a:lnTo>
                  <a:pt x="1168718" y="1045745"/>
                </a:lnTo>
                <a:lnTo>
                  <a:pt x="1145858" y="1035571"/>
                </a:lnTo>
                <a:lnTo>
                  <a:pt x="1123316" y="1024444"/>
                </a:lnTo>
                <a:lnTo>
                  <a:pt x="1101408" y="1013634"/>
                </a:lnTo>
                <a:lnTo>
                  <a:pt x="1080136" y="1002824"/>
                </a:lnTo>
                <a:lnTo>
                  <a:pt x="1059498" y="992332"/>
                </a:lnTo>
                <a:lnTo>
                  <a:pt x="1039813" y="981205"/>
                </a:lnTo>
                <a:lnTo>
                  <a:pt x="1020763" y="970395"/>
                </a:lnTo>
                <a:lnTo>
                  <a:pt x="1002983" y="960221"/>
                </a:lnTo>
                <a:lnTo>
                  <a:pt x="969963" y="940509"/>
                </a:lnTo>
                <a:lnTo>
                  <a:pt x="942023" y="923023"/>
                </a:lnTo>
                <a:lnTo>
                  <a:pt x="918846" y="908080"/>
                </a:lnTo>
                <a:lnTo>
                  <a:pt x="901701" y="896316"/>
                </a:lnTo>
                <a:lnTo>
                  <a:pt x="887714" y="886979"/>
                </a:lnTo>
                <a:lnTo>
                  <a:pt x="887413" y="887413"/>
                </a:lnTo>
                <a:lnTo>
                  <a:pt x="897545" y="901705"/>
                </a:lnTo>
                <a:lnTo>
                  <a:pt x="908627" y="918856"/>
                </a:lnTo>
                <a:lnTo>
                  <a:pt x="923509" y="941724"/>
                </a:lnTo>
                <a:lnTo>
                  <a:pt x="940924" y="969674"/>
                </a:lnTo>
                <a:lnTo>
                  <a:pt x="960872" y="1003024"/>
                </a:lnTo>
                <a:lnTo>
                  <a:pt x="970687" y="1020810"/>
                </a:lnTo>
                <a:lnTo>
                  <a:pt x="981769" y="1039867"/>
                </a:lnTo>
                <a:lnTo>
                  <a:pt x="992218" y="1059241"/>
                </a:lnTo>
                <a:lnTo>
                  <a:pt x="1002984" y="1079886"/>
                </a:lnTo>
                <a:lnTo>
                  <a:pt x="1013749" y="1101484"/>
                </a:lnTo>
                <a:lnTo>
                  <a:pt x="1024831" y="1123082"/>
                </a:lnTo>
                <a:lnTo>
                  <a:pt x="1035280" y="1145632"/>
                </a:lnTo>
                <a:lnTo>
                  <a:pt x="1045729" y="1168818"/>
                </a:lnTo>
                <a:lnTo>
                  <a:pt x="1055861" y="1192639"/>
                </a:lnTo>
                <a:lnTo>
                  <a:pt x="1065044" y="1216143"/>
                </a:lnTo>
                <a:lnTo>
                  <a:pt x="1074543" y="1239964"/>
                </a:lnTo>
                <a:lnTo>
                  <a:pt x="1083092" y="1264420"/>
                </a:lnTo>
                <a:lnTo>
                  <a:pt x="1090691" y="1288558"/>
                </a:lnTo>
                <a:lnTo>
                  <a:pt x="1097657" y="1313332"/>
                </a:lnTo>
                <a:lnTo>
                  <a:pt x="1103990" y="1337789"/>
                </a:lnTo>
                <a:lnTo>
                  <a:pt x="1106523" y="1349858"/>
                </a:lnTo>
                <a:lnTo>
                  <a:pt x="1109056" y="1362245"/>
                </a:lnTo>
                <a:lnTo>
                  <a:pt x="1111272" y="1374314"/>
                </a:lnTo>
                <a:lnTo>
                  <a:pt x="1113172" y="1386384"/>
                </a:lnTo>
                <a:lnTo>
                  <a:pt x="1114755" y="1398135"/>
                </a:lnTo>
                <a:lnTo>
                  <a:pt x="1116338" y="1410205"/>
                </a:lnTo>
                <a:lnTo>
                  <a:pt x="1117605" y="1421956"/>
                </a:lnTo>
                <a:lnTo>
                  <a:pt x="1118238" y="1434026"/>
                </a:lnTo>
                <a:lnTo>
                  <a:pt x="1118555" y="1445460"/>
                </a:lnTo>
                <a:lnTo>
                  <a:pt x="1119188" y="1456894"/>
                </a:lnTo>
                <a:lnTo>
                  <a:pt x="1118555" y="1479444"/>
                </a:lnTo>
                <a:lnTo>
                  <a:pt x="1117921" y="1500724"/>
                </a:lnTo>
                <a:lnTo>
                  <a:pt x="1116338" y="1521369"/>
                </a:lnTo>
                <a:lnTo>
                  <a:pt x="1114439" y="1541061"/>
                </a:lnTo>
                <a:lnTo>
                  <a:pt x="1111589" y="1559483"/>
                </a:lnTo>
                <a:lnTo>
                  <a:pt x="1108739" y="1577269"/>
                </a:lnTo>
                <a:lnTo>
                  <a:pt x="1105256" y="1594421"/>
                </a:lnTo>
                <a:lnTo>
                  <a:pt x="1100823" y="1609984"/>
                </a:lnTo>
                <a:lnTo>
                  <a:pt x="1096074" y="1624911"/>
                </a:lnTo>
                <a:lnTo>
                  <a:pt x="1091008" y="1639522"/>
                </a:lnTo>
                <a:lnTo>
                  <a:pt x="1085308" y="1652544"/>
                </a:lnTo>
                <a:lnTo>
                  <a:pt x="1079609" y="1665248"/>
                </a:lnTo>
                <a:lnTo>
                  <a:pt x="1072960" y="1677318"/>
                </a:lnTo>
                <a:lnTo>
                  <a:pt x="1066310" y="1688117"/>
                </a:lnTo>
                <a:lnTo>
                  <a:pt x="1059028" y="1698280"/>
                </a:lnTo>
                <a:lnTo>
                  <a:pt x="1051112" y="1708126"/>
                </a:lnTo>
                <a:lnTo>
                  <a:pt x="1042880" y="1716384"/>
                </a:lnTo>
                <a:lnTo>
                  <a:pt x="1034964" y="1724642"/>
                </a:lnTo>
                <a:lnTo>
                  <a:pt x="1025781" y="1732265"/>
                </a:lnTo>
                <a:lnTo>
                  <a:pt x="1016916" y="1739252"/>
                </a:lnTo>
                <a:lnTo>
                  <a:pt x="1007417" y="1744970"/>
                </a:lnTo>
                <a:lnTo>
                  <a:pt x="997601" y="1750369"/>
                </a:lnTo>
                <a:lnTo>
                  <a:pt x="987785" y="1755451"/>
                </a:lnTo>
                <a:lnTo>
                  <a:pt x="977337" y="1759897"/>
                </a:lnTo>
                <a:lnTo>
                  <a:pt x="966888" y="1763391"/>
                </a:lnTo>
                <a:lnTo>
                  <a:pt x="956122" y="1766885"/>
                </a:lnTo>
                <a:lnTo>
                  <a:pt x="945357" y="1769108"/>
                </a:lnTo>
                <a:lnTo>
                  <a:pt x="933958" y="1771331"/>
                </a:lnTo>
                <a:lnTo>
                  <a:pt x="922559" y="1772920"/>
                </a:lnTo>
                <a:lnTo>
                  <a:pt x="911160" y="1774190"/>
                </a:lnTo>
                <a:lnTo>
                  <a:pt x="899445" y="1774508"/>
                </a:lnTo>
                <a:lnTo>
                  <a:pt x="887413" y="1774825"/>
                </a:lnTo>
                <a:lnTo>
                  <a:pt x="875381" y="1774508"/>
                </a:lnTo>
                <a:lnTo>
                  <a:pt x="863666" y="1774190"/>
                </a:lnTo>
                <a:lnTo>
                  <a:pt x="851950" y="1772920"/>
                </a:lnTo>
                <a:lnTo>
                  <a:pt x="840551" y="1771331"/>
                </a:lnTo>
                <a:lnTo>
                  <a:pt x="829469" y="1769108"/>
                </a:lnTo>
                <a:lnTo>
                  <a:pt x="818387" y="1766885"/>
                </a:lnTo>
                <a:lnTo>
                  <a:pt x="807305" y="1763391"/>
                </a:lnTo>
                <a:lnTo>
                  <a:pt x="796856" y="1759897"/>
                </a:lnTo>
                <a:lnTo>
                  <a:pt x="786724" y="1755451"/>
                </a:lnTo>
                <a:lnTo>
                  <a:pt x="776908" y="1750369"/>
                </a:lnTo>
                <a:lnTo>
                  <a:pt x="767093" y="1744970"/>
                </a:lnTo>
                <a:lnTo>
                  <a:pt x="757594" y="1739252"/>
                </a:lnTo>
                <a:lnTo>
                  <a:pt x="748411" y="1732265"/>
                </a:lnTo>
                <a:lnTo>
                  <a:pt x="739862" y="1724642"/>
                </a:lnTo>
                <a:lnTo>
                  <a:pt x="731313" y="1716384"/>
                </a:lnTo>
                <a:lnTo>
                  <a:pt x="723081" y="1708126"/>
                </a:lnTo>
                <a:lnTo>
                  <a:pt x="715798" y="1698280"/>
                </a:lnTo>
                <a:lnTo>
                  <a:pt x="708516" y="1688117"/>
                </a:lnTo>
                <a:lnTo>
                  <a:pt x="701550" y="1677318"/>
                </a:lnTo>
                <a:lnTo>
                  <a:pt x="694900" y="1665248"/>
                </a:lnTo>
                <a:lnTo>
                  <a:pt x="689201" y="1652544"/>
                </a:lnTo>
                <a:lnTo>
                  <a:pt x="683502" y="1639522"/>
                </a:lnTo>
                <a:lnTo>
                  <a:pt x="678119" y="1624911"/>
                </a:lnTo>
                <a:lnTo>
                  <a:pt x="673369" y="1609984"/>
                </a:lnTo>
                <a:lnTo>
                  <a:pt x="669570" y="1594421"/>
                </a:lnTo>
                <a:lnTo>
                  <a:pt x="665770" y="1577269"/>
                </a:lnTo>
                <a:lnTo>
                  <a:pt x="662604" y="1559483"/>
                </a:lnTo>
                <a:lnTo>
                  <a:pt x="660387" y="1541061"/>
                </a:lnTo>
                <a:lnTo>
                  <a:pt x="657854" y="1521369"/>
                </a:lnTo>
                <a:lnTo>
                  <a:pt x="656904" y="1500724"/>
                </a:lnTo>
                <a:lnTo>
                  <a:pt x="655638" y="1479444"/>
                </a:lnTo>
                <a:lnTo>
                  <a:pt x="655638" y="1456894"/>
                </a:lnTo>
                <a:lnTo>
                  <a:pt x="655638" y="1445460"/>
                </a:lnTo>
                <a:lnTo>
                  <a:pt x="655954" y="1434026"/>
                </a:lnTo>
                <a:lnTo>
                  <a:pt x="656904" y="1421956"/>
                </a:lnTo>
                <a:lnTo>
                  <a:pt x="657854" y="1410205"/>
                </a:lnTo>
                <a:lnTo>
                  <a:pt x="659438" y="1398135"/>
                </a:lnTo>
                <a:lnTo>
                  <a:pt x="661021" y="1386384"/>
                </a:lnTo>
                <a:lnTo>
                  <a:pt x="662921" y="1374314"/>
                </a:lnTo>
                <a:lnTo>
                  <a:pt x="665454" y="1362245"/>
                </a:lnTo>
                <a:lnTo>
                  <a:pt x="667987" y="1349858"/>
                </a:lnTo>
                <a:lnTo>
                  <a:pt x="670836" y="1337789"/>
                </a:lnTo>
                <a:lnTo>
                  <a:pt x="677169" y="1313332"/>
                </a:lnTo>
                <a:lnTo>
                  <a:pt x="684135" y="1288558"/>
                </a:lnTo>
                <a:lnTo>
                  <a:pt x="691734" y="1264420"/>
                </a:lnTo>
                <a:lnTo>
                  <a:pt x="700283" y="1239964"/>
                </a:lnTo>
                <a:lnTo>
                  <a:pt x="709149" y="1216143"/>
                </a:lnTo>
                <a:lnTo>
                  <a:pt x="718965" y="1192639"/>
                </a:lnTo>
                <a:lnTo>
                  <a:pt x="729097" y="1168818"/>
                </a:lnTo>
                <a:lnTo>
                  <a:pt x="739229" y="1145632"/>
                </a:lnTo>
                <a:lnTo>
                  <a:pt x="749678" y="1123082"/>
                </a:lnTo>
                <a:lnTo>
                  <a:pt x="760443" y="1101484"/>
                </a:lnTo>
                <a:lnTo>
                  <a:pt x="771209" y="1079886"/>
                </a:lnTo>
                <a:lnTo>
                  <a:pt x="782291" y="1059241"/>
                </a:lnTo>
                <a:lnTo>
                  <a:pt x="793057" y="1039867"/>
                </a:lnTo>
                <a:lnTo>
                  <a:pt x="803505" y="1020810"/>
                </a:lnTo>
                <a:lnTo>
                  <a:pt x="813954" y="1003024"/>
                </a:lnTo>
                <a:lnTo>
                  <a:pt x="833585" y="969674"/>
                </a:lnTo>
                <a:lnTo>
                  <a:pt x="851317" y="941724"/>
                </a:lnTo>
                <a:lnTo>
                  <a:pt x="865882" y="918856"/>
                </a:lnTo>
                <a:lnTo>
                  <a:pt x="877281" y="901705"/>
                </a:lnTo>
                <a:lnTo>
                  <a:pt x="887413" y="887413"/>
                </a:lnTo>
                <a:lnTo>
                  <a:pt x="887112" y="886979"/>
                </a:lnTo>
                <a:lnTo>
                  <a:pt x="873125" y="896316"/>
                </a:lnTo>
                <a:lnTo>
                  <a:pt x="855981" y="908080"/>
                </a:lnTo>
                <a:lnTo>
                  <a:pt x="832803" y="923023"/>
                </a:lnTo>
                <a:lnTo>
                  <a:pt x="804545" y="940509"/>
                </a:lnTo>
                <a:lnTo>
                  <a:pt x="771843" y="960221"/>
                </a:lnTo>
                <a:lnTo>
                  <a:pt x="753745" y="970395"/>
                </a:lnTo>
                <a:lnTo>
                  <a:pt x="734695" y="981205"/>
                </a:lnTo>
                <a:lnTo>
                  <a:pt x="715010" y="992332"/>
                </a:lnTo>
                <a:lnTo>
                  <a:pt x="694373" y="1002824"/>
                </a:lnTo>
                <a:lnTo>
                  <a:pt x="673418" y="1013634"/>
                </a:lnTo>
                <a:lnTo>
                  <a:pt x="651193" y="1024444"/>
                </a:lnTo>
                <a:lnTo>
                  <a:pt x="628650" y="1035571"/>
                </a:lnTo>
                <a:lnTo>
                  <a:pt x="605473" y="1045745"/>
                </a:lnTo>
                <a:lnTo>
                  <a:pt x="582295" y="1055919"/>
                </a:lnTo>
                <a:lnTo>
                  <a:pt x="558483" y="1065457"/>
                </a:lnTo>
                <a:lnTo>
                  <a:pt x="534353" y="1074359"/>
                </a:lnTo>
                <a:lnTo>
                  <a:pt x="510223" y="1082944"/>
                </a:lnTo>
                <a:lnTo>
                  <a:pt x="485775" y="1090892"/>
                </a:lnTo>
                <a:lnTo>
                  <a:pt x="461328" y="1097887"/>
                </a:lnTo>
                <a:lnTo>
                  <a:pt x="437198" y="1104245"/>
                </a:lnTo>
                <a:lnTo>
                  <a:pt x="424498" y="1106789"/>
                </a:lnTo>
                <a:lnTo>
                  <a:pt x="412432" y="1109650"/>
                </a:lnTo>
                <a:lnTo>
                  <a:pt x="400367" y="1111558"/>
                </a:lnTo>
                <a:lnTo>
                  <a:pt x="388302" y="1113465"/>
                </a:lnTo>
                <a:lnTo>
                  <a:pt x="376237" y="1115373"/>
                </a:lnTo>
                <a:lnTo>
                  <a:pt x="364807" y="1116645"/>
                </a:lnTo>
                <a:lnTo>
                  <a:pt x="352742" y="1117599"/>
                </a:lnTo>
                <a:lnTo>
                  <a:pt x="340995" y="1118552"/>
                </a:lnTo>
                <a:lnTo>
                  <a:pt x="329247" y="1119188"/>
                </a:lnTo>
                <a:lnTo>
                  <a:pt x="317500" y="1119188"/>
                </a:lnTo>
                <a:lnTo>
                  <a:pt x="295275" y="1118870"/>
                </a:lnTo>
                <a:lnTo>
                  <a:pt x="274002" y="1118234"/>
                </a:lnTo>
                <a:lnTo>
                  <a:pt x="253365" y="1116645"/>
                </a:lnTo>
                <a:lnTo>
                  <a:pt x="233997" y="1114737"/>
                </a:lnTo>
                <a:lnTo>
                  <a:pt x="215265" y="1111876"/>
                </a:lnTo>
                <a:lnTo>
                  <a:pt x="197485" y="1108696"/>
                </a:lnTo>
                <a:lnTo>
                  <a:pt x="180657" y="1105199"/>
                </a:lnTo>
                <a:lnTo>
                  <a:pt x="164782" y="1101066"/>
                </a:lnTo>
                <a:lnTo>
                  <a:pt x="149860" y="1096297"/>
                </a:lnTo>
                <a:lnTo>
                  <a:pt x="135572" y="1091210"/>
                </a:lnTo>
                <a:lnTo>
                  <a:pt x="122237" y="1085805"/>
                </a:lnTo>
                <a:lnTo>
                  <a:pt x="109537" y="1079446"/>
                </a:lnTo>
                <a:lnTo>
                  <a:pt x="97790" y="1073406"/>
                </a:lnTo>
                <a:lnTo>
                  <a:pt x="86677" y="1066411"/>
                </a:lnTo>
                <a:lnTo>
                  <a:pt x="76835" y="1058781"/>
                </a:lnTo>
                <a:lnTo>
                  <a:pt x="66992" y="1051150"/>
                </a:lnTo>
                <a:lnTo>
                  <a:pt x="58102" y="1043202"/>
                </a:lnTo>
                <a:lnTo>
                  <a:pt x="50165" y="1034618"/>
                </a:lnTo>
                <a:lnTo>
                  <a:pt x="42862" y="1025716"/>
                </a:lnTo>
                <a:lnTo>
                  <a:pt x="35877" y="1016813"/>
                </a:lnTo>
                <a:lnTo>
                  <a:pt x="29527" y="1007593"/>
                </a:lnTo>
                <a:lnTo>
                  <a:pt x="24130" y="997737"/>
                </a:lnTo>
                <a:lnTo>
                  <a:pt x="19367" y="987563"/>
                </a:lnTo>
                <a:lnTo>
                  <a:pt x="15240" y="977072"/>
                </a:lnTo>
                <a:lnTo>
                  <a:pt x="11430" y="966580"/>
                </a:lnTo>
                <a:lnTo>
                  <a:pt x="8255" y="956088"/>
                </a:lnTo>
                <a:lnTo>
                  <a:pt x="5397" y="944642"/>
                </a:lnTo>
                <a:lnTo>
                  <a:pt x="3492" y="933515"/>
                </a:lnTo>
                <a:lnTo>
                  <a:pt x="1905" y="922069"/>
                </a:lnTo>
                <a:lnTo>
                  <a:pt x="952" y="910305"/>
                </a:lnTo>
                <a:lnTo>
                  <a:pt x="0" y="898860"/>
                </a:lnTo>
                <a:lnTo>
                  <a:pt x="0" y="886778"/>
                </a:lnTo>
                <a:lnTo>
                  <a:pt x="0" y="874697"/>
                </a:lnTo>
                <a:lnTo>
                  <a:pt x="952" y="862933"/>
                </a:lnTo>
                <a:lnTo>
                  <a:pt x="1905" y="851170"/>
                </a:lnTo>
                <a:lnTo>
                  <a:pt x="3492" y="839406"/>
                </a:lnTo>
                <a:lnTo>
                  <a:pt x="5397" y="828596"/>
                </a:lnTo>
                <a:lnTo>
                  <a:pt x="8255" y="817151"/>
                </a:lnTo>
                <a:lnTo>
                  <a:pt x="11430" y="806659"/>
                </a:lnTo>
                <a:lnTo>
                  <a:pt x="15240" y="795849"/>
                </a:lnTo>
                <a:lnTo>
                  <a:pt x="19367" y="785675"/>
                </a:lnTo>
                <a:lnTo>
                  <a:pt x="24130" y="775501"/>
                </a:lnTo>
                <a:lnTo>
                  <a:pt x="29527" y="765963"/>
                </a:lnTo>
                <a:lnTo>
                  <a:pt x="35877" y="756425"/>
                </a:lnTo>
                <a:lnTo>
                  <a:pt x="42862" y="747523"/>
                </a:lnTo>
                <a:lnTo>
                  <a:pt x="50165" y="738621"/>
                </a:lnTo>
                <a:lnTo>
                  <a:pt x="58102" y="730037"/>
                </a:lnTo>
                <a:lnTo>
                  <a:pt x="66992" y="722088"/>
                </a:lnTo>
                <a:lnTo>
                  <a:pt x="76835" y="714458"/>
                </a:lnTo>
                <a:lnTo>
                  <a:pt x="86677" y="706827"/>
                </a:lnTo>
                <a:lnTo>
                  <a:pt x="97790" y="699833"/>
                </a:lnTo>
                <a:lnTo>
                  <a:pt x="109537" y="693792"/>
                </a:lnTo>
                <a:lnTo>
                  <a:pt x="122237" y="687433"/>
                </a:lnTo>
                <a:lnTo>
                  <a:pt x="135572" y="682028"/>
                </a:lnTo>
                <a:lnTo>
                  <a:pt x="149860" y="676942"/>
                </a:lnTo>
                <a:lnTo>
                  <a:pt x="164782" y="672173"/>
                </a:lnTo>
                <a:lnTo>
                  <a:pt x="180657" y="668039"/>
                </a:lnTo>
                <a:lnTo>
                  <a:pt x="197485" y="664542"/>
                </a:lnTo>
                <a:lnTo>
                  <a:pt x="215265" y="661363"/>
                </a:lnTo>
                <a:lnTo>
                  <a:pt x="233997" y="658501"/>
                </a:lnTo>
                <a:lnTo>
                  <a:pt x="253365" y="656594"/>
                </a:lnTo>
                <a:lnTo>
                  <a:pt x="274002" y="655004"/>
                </a:lnTo>
                <a:lnTo>
                  <a:pt x="295275" y="654368"/>
                </a:lnTo>
                <a:lnTo>
                  <a:pt x="317500" y="654050"/>
                </a:lnTo>
                <a:lnTo>
                  <a:pt x="329247" y="654050"/>
                </a:lnTo>
                <a:lnTo>
                  <a:pt x="340995" y="654686"/>
                </a:lnTo>
                <a:lnTo>
                  <a:pt x="352742" y="655640"/>
                </a:lnTo>
                <a:lnTo>
                  <a:pt x="364807" y="656594"/>
                </a:lnTo>
                <a:lnTo>
                  <a:pt x="376237" y="657865"/>
                </a:lnTo>
                <a:lnTo>
                  <a:pt x="388302" y="659773"/>
                </a:lnTo>
                <a:lnTo>
                  <a:pt x="400367" y="661681"/>
                </a:lnTo>
                <a:lnTo>
                  <a:pt x="412432" y="664224"/>
                </a:lnTo>
                <a:lnTo>
                  <a:pt x="424498" y="666450"/>
                </a:lnTo>
                <a:lnTo>
                  <a:pt x="437198" y="669311"/>
                </a:lnTo>
                <a:lnTo>
                  <a:pt x="461328" y="675352"/>
                </a:lnTo>
                <a:lnTo>
                  <a:pt x="485775" y="682346"/>
                </a:lnTo>
                <a:lnTo>
                  <a:pt x="510223" y="690295"/>
                </a:lnTo>
                <a:lnTo>
                  <a:pt x="534353" y="698879"/>
                </a:lnTo>
                <a:lnTo>
                  <a:pt x="558483" y="707781"/>
                </a:lnTo>
                <a:lnTo>
                  <a:pt x="582295" y="717637"/>
                </a:lnTo>
                <a:lnTo>
                  <a:pt x="605473" y="727493"/>
                </a:lnTo>
                <a:lnTo>
                  <a:pt x="628650" y="737667"/>
                </a:lnTo>
                <a:lnTo>
                  <a:pt x="651193" y="748795"/>
                </a:lnTo>
                <a:lnTo>
                  <a:pt x="673418" y="759287"/>
                </a:lnTo>
                <a:lnTo>
                  <a:pt x="694373" y="770096"/>
                </a:lnTo>
                <a:lnTo>
                  <a:pt x="715010" y="780906"/>
                </a:lnTo>
                <a:lnTo>
                  <a:pt x="734695" y="792034"/>
                </a:lnTo>
                <a:lnTo>
                  <a:pt x="753745" y="802526"/>
                </a:lnTo>
                <a:lnTo>
                  <a:pt x="771843" y="813017"/>
                </a:lnTo>
                <a:lnTo>
                  <a:pt x="804545" y="832411"/>
                </a:lnTo>
                <a:lnTo>
                  <a:pt x="832803" y="850534"/>
                </a:lnTo>
                <a:lnTo>
                  <a:pt x="855981" y="865159"/>
                </a:lnTo>
                <a:lnTo>
                  <a:pt x="873125" y="876604"/>
                </a:lnTo>
                <a:lnTo>
                  <a:pt x="886542" y="886158"/>
                </a:lnTo>
                <a:lnTo>
                  <a:pt x="877281" y="872808"/>
                </a:lnTo>
                <a:lnTo>
                  <a:pt x="865882" y="855663"/>
                </a:lnTo>
                <a:lnTo>
                  <a:pt x="851317" y="832803"/>
                </a:lnTo>
                <a:lnTo>
                  <a:pt x="833585" y="804228"/>
                </a:lnTo>
                <a:lnTo>
                  <a:pt x="813954" y="771526"/>
                </a:lnTo>
                <a:lnTo>
                  <a:pt x="803505" y="753746"/>
                </a:lnTo>
                <a:lnTo>
                  <a:pt x="793057" y="734696"/>
                </a:lnTo>
                <a:lnTo>
                  <a:pt x="782291" y="715011"/>
                </a:lnTo>
                <a:lnTo>
                  <a:pt x="771209" y="694373"/>
                </a:lnTo>
                <a:lnTo>
                  <a:pt x="760443" y="673101"/>
                </a:lnTo>
                <a:lnTo>
                  <a:pt x="749678" y="650875"/>
                </a:lnTo>
                <a:lnTo>
                  <a:pt x="739229" y="628333"/>
                </a:lnTo>
                <a:lnTo>
                  <a:pt x="729097" y="605473"/>
                </a:lnTo>
                <a:lnTo>
                  <a:pt x="718965" y="582295"/>
                </a:lnTo>
                <a:lnTo>
                  <a:pt x="709149" y="558483"/>
                </a:lnTo>
                <a:lnTo>
                  <a:pt x="700283" y="534353"/>
                </a:lnTo>
                <a:lnTo>
                  <a:pt x="691734" y="510223"/>
                </a:lnTo>
                <a:lnTo>
                  <a:pt x="684135" y="485775"/>
                </a:lnTo>
                <a:lnTo>
                  <a:pt x="677169" y="461645"/>
                </a:lnTo>
                <a:lnTo>
                  <a:pt x="670836" y="436880"/>
                </a:lnTo>
                <a:lnTo>
                  <a:pt x="667987" y="424815"/>
                </a:lnTo>
                <a:lnTo>
                  <a:pt x="665454" y="412432"/>
                </a:lnTo>
                <a:lnTo>
                  <a:pt x="662921" y="400367"/>
                </a:lnTo>
                <a:lnTo>
                  <a:pt x="661021" y="388302"/>
                </a:lnTo>
                <a:lnTo>
                  <a:pt x="659438" y="376555"/>
                </a:lnTo>
                <a:lnTo>
                  <a:pt x="657854" y="364490"/>
                </a:lnTo>
                <a:lnTo>
                  <a:pt x="656904" y="353060"/>
                </a:lnTo>
                <a:lnTo>
                  <a:pt x="655954" y="340995"/>
                </a:lnTo>
                <a:lnTo>
                  <a:pt x="655638" y="329247"/>
                </a:lnTo>
                <a:lnTo>
                  <a:pt x="655638" y="317817"/>
                </a:lnTo>
                <a:lnTo>
                  <a:pt x="655638" y="295275"/>
                </a:lnTo>
                <a:lnTo>
                  <a:pt x="656904" y="274002"/>
                </a:lnTo>
                <a:lnTo>
                  <a:pt x="657854" y="253365"/>
                </a:lnTo>
                <a:lnTo>
                  <a:pt x="660387" y="233680"/>
                </a:lnTo>
                <a:lnTo>
                  <a:pt x="662604" y="215265"/>
                </a:lnTo>
                <a:lnTo>
                  <a:pt x="665770" y="197167"/>
                </a:lnTo>
                <a:lnTo>
                  <a:pt x="669570" y="180657"/>
                </a:lnTo>
                <a:lnTo>
                  <a:pt x="673369" y="164465"/>
                </a:lnTo>
                <a:lnTo>
                  <a:pt x="678119" y="149860"/>
                </a:lnTo>
                <a:lnTo>
                  <a:pt x="683502" y="135255"/>
                </a:lnTo>
                <a:lnTo>
                  <a:pt x="689201" y="122237"/>
                </a:lnTo>
                <a:lnTo>
                  <a:pt x="694900" y="109220"/>
                </a:lnTo>
                <a:lnTo>
                  <a:pt x="701550" y="97472"/>
                </a:lnTo>
                <a:lnTo>
                  <a:pt x="708516" y="86677"/>
                </a:lnTo>
                <a:lnTo>
                  <a:pt x="715798" y="76200"/>
                </a:lnTo>
                <a:lnTo>
                  <a:pt x="723081" y="66992"/>
                </a:lnTo>
                <a:lnTo>
                  <a:pt x="731313" y="57785"/>
                </a:lnTo>
                <a:lnTo>
                  <a:pt x="739862" y="50165"/>
                </a:lnTo>
                <a:lnTo>
                  <a:pt x="748411" y="42227"/>
                </a:lnTo>
                <a:lnTo>
                  <a:pt x="757594" y="35877"/>
                </a:lnTo>
                <a:lnTo>
                  <a:pt x="767093" y="29527"/>
                </a:lnTo>
                <a:lnTo>
                  <a:pt x="776908" y="24130"/>
                </a:lnTo>
                <a:lnTo>
                  <a:pt x="786724" y="19367"/>
                </a:lnTo>
                <a:lnTo>
                  <a:pt x="796856" y="15240"/>
                </a:lnTo>
                <a:lnTo>
                  <a:pt x="807305" y="11112"/>
                </a:lnTo>
                <a:lnTo>
                  <a:pt x="818387" y="7937"/>
                </a:lnTo>
                <a:lnTo>
                  <a:pt x="829469" y="5397"/>
                </a:lnTo>
                <a:lnTo>
                  <a:pt x="840551" y="3492"/>
                </a:lnTo>
                <a:lnTo>
                  <a:pt x="851950" y="1905"/>
                </a:lnTo>
                <a:lnTo>
                  <a:pt x="863666" y="635"/>
                </a:lnTo>
                <a:lnTo>
                  <a:pt x="87538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3" r="11818" b="28"/>
          <a:stretch>
            <a:fillRect/>
          </a:stretch>
        </p:blipFill>
        <p:spPr>
          <a:xfrm>
            <a:off x="6960096" y="0"/>
            <a:ext cx="5231904" cy="6856062"/>
          </a:xfrm>
          <a:custGeom>
            <a:avLst/>
            <a:gdLst>
              <a:gd name="connsiteX0" fmla="*/ 0 w 5231904"/>
              <a:gd name="connsiteY0" fmla="*/ 0 h 6856062"/>
              <a:gd name="connsiteX1" fmla="*/ 5231904 w 5231904"/>
              <a:gd name="connsiteY1" fmla="*/ 0 h 6856062"/>
              <a:gd name="connsiteX2" fmla="*/ 5231904 w 5231904"/>
              <a:gd name="connsiteY2" fmla="*/ 6856062 h 6856062"/>
              <a:gd name="connsiteX3" fmla="*/ 0 w 5231904"/>
              <a:gd name="connsiteY3" fmla="*/ 6856062 h 685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1904" h="6856062">
                <a:moveTo>
                  <a:pt x="0" y="0"/>
                </a:moveTo>
                <a:lnTo>
                  <a:pt x="5231904" y="0"/>
                </a:lnTo>
                <a:lnTo>
                  <a:pt x="5231904" y="6856062"/>
                </a:lnTo>
                <a:lnTo>
                  <a:pt x="0" y="6856062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623888" y="874591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718005" y="648948"/>
            <a:ext cx="3289763" cy="102450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3888" y="1738687"/>
            <a:ext cx="5472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said that you can respect me the choice From this time on you can not enter my world  Then I said good  we are respectively well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360538" y="2877416"/>
            <a:ext cx="4663454" cy="2706472"/>
            <a:chOff x="636046" y="2795844"/>
            <a:chExt cx="4536008" cy="2706472"/>
          </a:xfrm>
        </p:grpSpPr>
        <p:sp>
          <p:nvSpPr>
            <p:cNvPr id="8" name="矩形 7"/>
            <p:cNvSpPr/>
            <p:nvPr/>
          </p:nvSpPr>
          <p:spPr>
            <a:xfrm>
              <a:off x="636046" y="2795844"/>
              <a:ext cx="4536008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36046" y="3212976"/>
              <a:ext cx="3636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36046" y="3004410"/>
              <a:ext cx="248400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36046" y="3510952"/>
              <a:ext cx="2448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36046" y="3928084"/>
              <a:ext cx="3132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36046" y="3719518"/>
              <a:ext cx="154800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36046" y="4226060"/>
              <a:ext cx="1944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36046" y="4643192"/>
              <a:ext cx="2484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36046" y="4434626"/>
              <a:ext cx="417312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36046" y="4941168"/>
              <a:ext cx="19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36046" y="5358300"/>
              <a:ext cx="3996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36046" y="5149734"/>
              <a:ext cx="230400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420" y="5925474"/>
            <a:ext cx="4477407" cy="369332"/>
            <a:chOff x="1098420" y="5925474"/>
            <a:chExt cx="4477407" cy="369332"/>
          </a:xfrm>
        </p:grpSpPr>
        <p:sp>
          <p:nvSpPr>
            <p:cNvPr id="34" name="矩形 33"/>
            <p:cNvSpPr/>
            <p:nvPr/>
          </p:nvSpPr>
          <p:spPr>
            <a:xfrm>
              <a:off x="1098420" y="6038132"/>
              <a:ext cx="144016" cy="1440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2830766" y="6038132"/>
              <a:ext cx="144016" cy="14401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4563113" y="6038132"/>
              <a:ext cx="144016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4698820" y="5925474"/>
              <a:ext cx="87700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SORROW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2990961" y="5925474"/>
              <a:ext cx="7561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HURRY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242436" y="5925474"/>
              <a:ext cx="66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GRIEF</a:t>
              </a:r>
            </a:p>
          </p:txBody>
        </p:sp>
      </p:grpSp>
      <p:sp>
        <p:nvSpPr>
          <p:cNvPr id="43" name="矩形 42"/>
          <p:cNvSpPr/>
          <p:nvPr/>
        </p:nvSpPr>
        <p:spPr>
          <a:xfrm>
            <a:off x="537432" y="3007594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  <p:sp>
        <p:nvSpPr>
          <p:cNvPr id="44" name="矩形 43"/>
          <p:cNvSpPr/>
          <p:nvPr/>
        </p:nvSpPr>
        <p:spPr>
          <a:xfrm>
            <a:off x="537432" y="3719655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  <p:sp>
        <p:nvSpPr>
          <p:cNvPr id="45" name="矩形 44"/>
          <p:cNvSpPr/>
          <p:nvPr/>
        </p:nvSpPr>
        <p:spPr>
          <a:xfrm>
            <a:off x="537432" y="4431716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  <p:sp>
        <p:nvSpPr>
          <p:cNvPr id="46" name="矩形 45"/>
          <p:cNvSpPr/>
          <p:nvPr/>
        </p:nvSpPr>
        <p:spPr>
          <a:xfrm>
            <a:off x="537432" y="5143776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fractur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389251" y="730244"/>
            <a:ext cx="2716834" cy="27009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12465" y="730244"/>
            <a:ext cx="2716834" cy="27009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1656" y="3445115"/>
            <a:ext cx="2705705" cy="2708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00479" y="3445115"/>
            <a:ext cx="2706231" cy="2708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56" y="730244"/>
            <a:ext cx="2708502" cy="27085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868" y="3445115"/>
            <a:ext cx="2708502" cy="27085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570" y="3445115"/>
            <a:ext cx="2708502" cy="27085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057" y="730244"/>
            <a:ext cx="2708502" cy="270850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024501" y="3861048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12379" y="4962276"/>
            <a:ext cx="2616968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Faces the reality not to 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have to pursue that not to have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result question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8" name="KSO_Shape"/>
          <p:cNvSpPr/>
          <p:nvPr/>
        </p:nvSpPr>
        <p:spPr bwMode="auto">
          <a:xfrm flipH="1">
            <a:off x="1858829" y="4556720"/>
            <a:ext cx="324067" cy="297061"/>
          </a:xfrm>
          <a:custGeom>
            <a:avLst/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457960" y="3861048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45838" y="4962276"/>
            <a:ext cx="26169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what significance like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this also has to you to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Why province dessert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2" name="KSO_Shape"/>
          <p:cNvSpPr/>
          <p:nvPr/>
        </p:nvSpPr>
        <p:spPr bwMode="auto">
          <a:xfrm>
            <a:off x="7268167" y="4528653"/>
            <a:ext cx="370854" cy="353194"/>
          </a:xfrm>
          <a:custGeom>
            <a:avLst/>
            <a:gdLst>
              <a:gd name="T0" fmla="*/ 1657163 w 8032"/>
              <a:gd name="T1" fmla="*/ 1166044 h 7642"/>
              <a:gd name="T2" fmla="*/ 1800397 w 8032"/>
              <a:gd name="T3" fmla="*/ 1166044 h 7642"/>
              <a:gd name="T4" fmla="*/ 1800397 w 8032"/>
              <a:gd name="T5" fmla="*/ 1498463 h 7642"/>
              <a:gd name="T6" fmla="*/ 1657163 w 8032"/>
              <a:gd name="T7" fmla="*/ 1498463 h 7642"/>
              <a:gd name="T8" fmla="*/ 1657163 w 8032"/>
              <a:gd name="T9" fmla="*/ 1712977 h 7642"/>
              <a:gd name="T10" fmla="*/ 0 w 8032"/>
              <a:gd name="T11" fmla="*/ 1712977 h 7642"/>
              <a:gd name="T12" fmla="*/ 0 w 8032"/>
              <a:gd name="T13" fmla="*/ 1020793 h 7642"/>
              <a:gd name="T14" fmla="*/ 286692 w 8032"/>
              <a:gd name="T15" fmla="*/ 1020793 h 7642"/>
              <a:gd name="T16" fmla="*/ 286692 w 8032"/>
              <a:gd name="T17" fmla="*/ 0 h 7642"/>
              <a:gd name="T18" fmla="*/ 1004430 w 8032"/>
              <a:gd name="T19" fmla="*/ 0 h 7642"/>
              <a:gd name="T20" fmla="*/ 1372713 w 8032"/>
              <a:gd name="T21" fmla="*/ 356627 h 7642"/>
              <a:gd name="T22" fmla="*/ 1372713 w 8032"/>
              <a:gd name="T23" fmla="*/ 1020793 h 7642"/>
              <a:gd name="T24" fmla="*/ 1657163 w 8032"/>
              <a:gd name="T25" fmla="*/ 1020793 h 7642"/>
              <a:gd name="T26" fmla="*/ 1657163 w 8032"/>
              <a:gd name="T27" fmla="*/ 1166044 h 7642"/>
              <a:gd name="T28" fmla="*/ 1583641 w 8032"/>
              <a:gd name="T29" fmla="*/ 1660525 h 7642"/>
              <a:gd name="T30" fmla="*/ 1583641 w 8032"/>
              <a:gd name="T31" fmla="*/ 1076383 h 7642"/>
              <a:gd name="T32" fmla="*/ 1377420 w 8032"/>
              <a:gd name="T33" fmla="*/ 1076383 h 7642"/>
              <a:gd name="T34" fmla="*/ 1377420 w 8032"/>
              <a:gd name="T35" fmla="*/ 1293363 h 7642"/>
              <a:gd name="T36" fmla="*/ 276157 w 8032"/>
              <a:gd name="T37" fmla="*/ 1293363 h 7642"/>
              <a:gd name="T38" fmla="*/ 276157 w 8032"/>
              <a:gd name="T39" fmla="*/ 1076383 h 7642"/>
              <a:gd name="T40" fmla="*/ 69936 w 8032"/>
              <a:gd name="T41" fmla="*/ 1076383 h 7642"/>
              <a:gd name="T42" fmla="*/ 69936 w 8032"/>
              <a:gd name="T43" fmla="*/ 1660525 h 7642"/>
              <a:gd name="T44" fmla="*/ 1583641 w 8032"/>
              <a:gd name="T45" fmla="*/ 1660525 h 7642"/>
              <a:gd name="T46" fmla="*/ 360438 w 8032"/>
              <a:gd name="T47" fmla="*/ 55590 h 7642"/>
              <a:gd name="T48" fmla="*/ 360438 w 8032"/>
              <a:gd name="T49" fmla="*/ 1227013 h 7642"/>
              <a:gd name="T50" fmla="*/ 1296949 w 8032"/>
              <a:gd name="T51" fmla="*/ 1227013 h 7642"/>
              <a:gd name="T52" fmla="*/ 1296949 w 8032"/>
              <a:gd name="T53" fmla="*/ 416028 h 7642"/>
              <a:gd name="T54" fmla="*/ 933373 w 8032"/>
              <a:gd name="T55" fmla="*/ 416028 h 7642"/>
              <a:gd name="T56" fmla="*/ 933373 w 8032"/>
              <a:gd name="T57" fmla="*/ 55590 h 7642"/>
              <a:gd name="T58" fmla="*/ 360438 w 8032"/>
              <a:gd name="T59" fmla="*/ 55590 h 7642"/>
              <a:gd name="T60" fmla="*/ 1013844 w 8032"/>
              <a:gd name="T61" fmla="*/ 90558 h 7642"/>
              <a:gd name="T62" fmla="*/ 1013844 w 8032"/>
              <a:gd name="T63" fmla="*/ 356627 h 7642"/>
              <a:gd name="T64" fmla="*/ 1278345 w 8032"/>
              <a:gd name="T65" fmla="*/ 356627 h 7642"/>
              <a:gd name="T66" fmla="*/ 1013844 w 8032"/>
              <a:gd name="T67" fmla="*/ 90558 h 7642"/>
              <a:gd name="T68" fmla="*/ 1727099 w 8032"/>
              <a:gd name="T69" fmla="*/ 1444218 h 7642"/>
              <a:gd name="T70" fmla="*/ 1727099 w 8032"/>
              <a:gd name="T71" fmla="*/ 1218047 h 7642"/>
              <a:gd name="T72" fmla="*/ 1667923 w 8032"/>
              <a:gd name="T73" fmla="*/ 1218047 h 7642"/>
              <a:gd name="T74" fmla="*/ 1667923 w 8032"/>
              <a:gd name="T75" fmla="*/ 1444218 h 7642"/>
              <a:gd name="T76" fmla="*/ 1727099 w 8032"/>
              <a:gd name="T77" fmla="*/ 1444218 h 764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032" h="7642">
                <a:moveTo>
                  <a:pt x="7393" y="5202"/>
                </a:moveTo>
                <a:lnTo>
                  <a:pt x="8032" y="5202"/>
                </a:lnTo>
                <a:lnTo>
                  <a:pt x="8032" y="6685"/>
                </a:lnTo>
                <a:lnTo>
                  <a:pt x="7393" y="6685"/>
                </a:lnTo>
                <a:lnTo>
                  <a:pt x="7393" y="7642"/>
                </a:lnTo>
                <a:lnTo>
                  <a:pt x="0" y="7642"/>
                </a:lnTo>
                <a:lnTo>
                  <a:pt x="0" y="4554"/>
                </a:lnTo>
                <a:lnTo>
                  <a:pt x="1279" y="4554"/>
                </a:lnTo>
                <a:lnTo>
                  <a:pt x="1279" y="0"/>
                </a:lnTo>
                <a:lnTo>
                  <a:pt x="4481" y="0"/>
                </a:lnTo>
                <a:lnTo>
                  <a:pt x="6124" y="1591"/>
                </a:lnTo>
                <a:lnTo>
                  <a:pt x="6124" y="4554"/>
                </a:lnTo>
                <a:lnTo>
                  <a:pt x="7393" y="4554"/>
                </a:lnTo>
                <a:lnTo>
                  <a:pt x="7393" y="5202"/>
                </a:lnTo>
                <a:close/>
                <a:moveTo>
                  <a:pt x="7065" y="7408"/>
                </a:moveTo>
                <a:lnTo>
                  <a:pt x="7065" y="4802"/>
                </a:lnTo>
                <a:lnTo>
                  <a:pt x="6145" y="4802"/>
                </a:lnTo>
                <a:lnTo>
                  <a:pt x="6145" y="5770"/>
                </a:lnTo>
                <a:lnTo>
                  <a:pt x="1232" y="5770"/>
                </a:lnTo>
                <a:lnTo>
                  <a:pt x="1232" y="4802"/>
                </a:lnTo>
                <a:lnTo>
                  <a:pt x="312" y="4802"/>
                </a:lnTo>
                <a:lnTo>
                  <a:pt x="312" y="7408"/>
                </a:lnTo>
                <a:lnTo>
                  <a:pt x="7065" y="7408"/>
                </a:lnTo>
                <a:close/>
                <a:moveTo>
                  <a:pt x="1608" y="248"/>
                </a:moveTo>
                <a:lnTo>
                  <a:pt x="1608" y="5474"/>
                </a:lnTo>
                <a:lnTo>
                  <a:pt x="5786" y="5474"/>
                </a:lnTo>
                <a:lnTo>
                  <a:pt x="5786" y="1856"/>
                </a:lnTo>
                <a:lnTo>
                  <a:pt x="4164" y="1856"/>
                </a:lnTo>
                <a:lnTo>
                  <a:pt x="4164" y="248"/>
                </a:lnTo>
                <a:lnTo>
                  <a:pt x="1608" y="248"/>
                </a:lnTo>
                <a:close/>
                <a:moveTo>
                  <a:pt x="4523" y="404"/>
                </a:moveTo>
                <a:lnTo>
                  <a:pt x="4523" y="1591"/>
                </a:lnTo>
                <a:lnTo>
                  <a:pt x="5703" y="1591"/>
                </a:lnTo>
                <a:lnTo>
                  <a:pt x="4523" y="404"/>
                </a:lnTo>
                <a:close/>
                <a:moveTo>
                  <a:pt x="7705" y="6443"/>
                </a:moveTo>
                <a:lnTo>
                  <a:pt x="7705" y="5434"/>
                </a:lnTo>
                <a:lnTo>
                  <a:pt x="7441" y="5434"/>
                </a:lnTo>
                <a:lnTo>
                  <a:pt x="7441" y="6443"/>
                </a:lnTo>
                <a:lnTo>
                  <a:pt x="7705" y="644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731289" y="1177219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419167" y="2278447"/>
            <a:ext cx="26169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what significance like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this also has to you to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Why province dessert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158146" y="1177219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宋体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857774" y="2278447"/>
            <a:ext cx="26169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what significance like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this also has to you to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Why province dessert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9" name="KSO_Shape"/>
          <p:cNvSpPr/>
          <p:nvPr/>
        </p:nvSpPr>
        <p:spPr bwMode="auto">
          <a:xfrm>
            <a:off x="4590913" y="1833168"/>
            <a:ext cx="273476" cy="364850"/>
          </a:xfrm>
          <a:custGeom>
            <a:avLst/>
            <a:gdLst>
              <a:gd name="T0" fmla="*/ 1188872 w 619"/>
              <a:gd name="T1" fmla="*/ 0 h 619"/>
              <a:gd name="T2" fmla="*/ 1188872 w 619"/>
              <a:gd name="T3" fmla="*/ 0 h 619"/>
              <a:gd name="T4" fmla="*/ 706779 w 619"/>
              <a:gd name="T5" fmla="*/ 171605 h 619"/>
              <a:gd name="T6" fmla="*/ 641337 w 619"/>
              <a:gd name="T7" fmla="*/ 171605 h 619"/>
              <a:gd name="T8" fmla="*/ 159243 w 619"/>
              <a:gd name="T9" fmla="*/ 0 h 619"/>
              <a:gd name="T10" fmla="*/ 0 w 619"/>
              <a:gd name="T11" fmla="*/ 215233 h 619"/>
              <a:gd name="T12" fmla="*/ 0 w 619"/>
              <a:gd name="T13" fmla="*/ 1413559 h 619"/>
              <a:gd name="T14" fmla="*/ 159243 w 619"/>
              <a:gd name="T15" fmla="*/ 1625884 h 619"/>
              <a:gd name="T16" fmla="*/ 641337 w 619"/>
              <a:gd name="T17" fmla="*/ 1797488 h 619"/>
              <a:gd name="T18" fmla="*/ 706779 w 619"/>
              <a:gd name="T19" fmla="*/ 1797488 h 619"/>
              <a:gd name="T20" fmla="*/ 1188872 w 619"/>
              <a:gd name="T21" fmla="*/ 1625884 h 619"/>
              <a:gd name="T22" fmla="*/ 1348116 w 619"/>
              <a:gd name="T23" fmla="*/ 1413559 h 619"/>
              <a:gd name="T24" fmla="*/ 1348116 w 619"/>
              <a:gd name="T25" fmla="*/ 215233 h 619"/>
              <a:gd name="T26" fmla="*/ 1188872 w 619"/>
              <a:gd name="T27" fmla="*/ 0 h 619"/>
              <a:gd name="T28" fmla="*/ 641337 w 619"/>
              <a:gd name="T29" fmla="*/ 1713140 h 619"/>
              <a:gd name="T30" fmla="*/ 641337 w 619"/>
              <a:gd name="T31" fmla="*/ 1713140 h 619"/>
              <a:gd name="T32" fmla="*/ 159243 w 619"/>
              <a:gd name="T33" fmla="*/ 1541535 h 619"/>
              <a:gd name="T34" fmla="*/ 63261 w 619"/>
              <a:gd name="T35" fmla="*/ 1413559 h 619"/>
              <a:gd name="T36" fmla="*/ 63261 w 619"/>
              <a:gd name="T37" fmla="*/ 215233 h 619"/>
              <a:gd name="T38" fmla="*/ 159243 w 619"/>
              <a:gd name="T39" fmla="*/ 84348 h 619"/>
              <a:gd name="T40" fmla="*/ 641337 w 619"/>
              <a:gd name="T41" fmla="*/ 255953 h 619"/>
              <a:gd name="T42" fmla="*/ 641337 w 619"/>
              <a:gd name="T43" fmla="*/ 1713140 h 619"/>
              <a:gd name="T44" fmla="*/ 1284854 w 619"/>
              <a:gd name="T45" fmla="*/ 1413559 h 619"/>
              <a:gd name="T46" fmla="*/ 1284854 w 619"/>
              <a:gd name="T47" fmla="*/ 1413559 h 619"/>
              <a:gd name="T48" fmla="*/ 1188872 w 619"/>
              <a:gd name="T49" fmla="*/ 1541535 h 619"/>
              <a:gd name="T50" fmla="*/ 706779 w 619"/>
              <a:gd name="T51" fmla="*/ 1713140 h 619"/>
              <a:gd name="T52" fmla="*/ 706779 w 619"/>
              <a:gd name="T53" fmla="*/ 255953 h 619"/>
              <a:gd name="T54" fmla="*/ 1188872 w 619"/>
              <a:gd name="T55" fmla="*/ 84348 h 619"/>
              <a:gd name="T56" fmla="*/ 1284854 w 619"/>
              <a:gd name="T57" fmla="*/ 215233 h 619"/>
              <a:gd name="T58" fmla="*/ 1284854 w 619"/>
              <a:gd name="T59" fmla="*/ 1413559 h 61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19" h="619">
                <a:moveTo>
                  <a:pt x="545" y="0"/>
                </a:moveTo>
                <a:lnTo>
                  <a:pt x="545" y="0"/>
                </a:lnTo>
                <a:cubicBezTo>
                  <a:pt x="545" y="0"/>
                  <a:pt x="427" y="29"/>
                  <a:pt x="324" y="59"/>
                </a:cubicBezTo>
                <a:cubicBezTo>
                  <a:pt x="309" y="59"/>
                  <a:pt x="309" y="59"/>
                  <a:pt x="294" y="59"/>
                </a:cubicBezTo>
                <a:cubicBezTo>
                  <a:pt x="191" y="29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486"/>
                  <a:pt x="0" y="486"/>
                  <a:pt x="0" y="486"/>
                </a:cubicBezTo>
                <a:cubicBezTo>
                  <a:pt x="0" y="530"/>
                  <a:pt x="29" y="545"/>
                  <a:pt x="73" y="559"/>
                </a:cubicBezTo>
                <a:cubicBezTo>
                  <a:pt x="73" y="559"/>
                  <a:pt x="177" y="589"/>
                  <a:pt x="294" y="618"/>
                </a:cubicBezTo>
                <a:cubicBezTo>
                  <a:pt x="309" y="618"/>
                  <a:pt x="309" y="618"/>
                  <a:pt x="324" y="618"/>
                </a:cubicBezTo>
                <a:cubicBezTo>
                  <a:pt x="441" y="589"/>
                  <a:pt x="545" y="559"/>
                  <a:pt x="545" y="559"/>
                </a:cubicBezTo>
                <a:cubicBezTo>
                  <a:pt x="589" y="559"/>
                  <a:pt x="618" y="530"/>
                  <a:pt x="618" y="486"/>
                </a:cubicBezTo>
                <a:cubicBezTo>
                  <a:pt x="618" y="74"/>
                  <a:pt x="618" y="74"/>
                  <a:pt x="618" y="74"/>
                </a:cubicBezTo>
                <a:cubicBezTo>
                  <a:pt x="618" y="29"/>
                  <a:pt x="589" y="0"/>
                  <a:pt x="545" y="0"/>
                </a:cubicBezTo>
                <a:close/>
                <a:moveTo>
                  <a:pt x="294" y="589"/>
                </a:moveTo>
                <a:lnTo>
                  <a:pt x="294" y="589"/>
                </a:lnTo>
                <a:cubicBezTo>
                  <a:pt x="177" y="559"/>
                  <a:pt x="73" y="530"/>
                  <a:pt x="73" y="530"/>
                </a:cubicBezTo>
                <a:cubicBezTo>
                  <a:pt x="44" y="516"/>
                  <a:pt x="29" y="501"/>
                  <a:pt x="29" y="486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294" y="88"/>
                  <a:pt x="294" y="88"/>
                  <a:pt x="294" y="88"/>
                </a:cubicBezTo>
                <a:lnTo>
                  <a:pt x="294" y="589"/>
                </a:lnTo>
                <a:close/>
                <a:moveTo>
                  <a:pt x="589" y="486"/>
                </a:moveTo>
                <a:lnTo>
                  <a:pt x="589" y="486"/>
                </a:lnTo>
                <a:cubicBezTo>
                  <a:pt x="589" y="501"/>
                  <a:pt x="559" y="516"/>
                  <a:pt x="545" y="530"/>
                </a:cubicBezTo>
                <a:cubicBezTo>
                  <a:pt x="545" y="530"/>
                  <a:pt x="441" y="559"/>
                  <a:pt x="324" y="589"/>
                </a:cubicBezTo>
                <a:cubicBezTo>
                  <a:pt x="324" y="88"/>
                  <a:pt x="324" y="88"/>
                  <a:pt x="324" y="88"/>
                </a:cubicBezTo>
                <a:cubicBezTo>
                  <a:pt x="545" y="29"/>
                  <a:pt x="545" y="29"/>
                  <a:pt x="545" y="29"/>
                </a:cubicBezTo>
                <a:cubicBezTo>
                  <a:pt x="559" y="29"/>
                  <a:pt x="589" y="59"/>
                  <a:pt x="589" y="74"/>
                </a:cubicBezTo>
                <a:lnTo>
                  <a:pt x="589" y="486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KSO_Shape"/>
          <p:cNvSpPr/>
          <p:nvPr/>
        </p:nvSpPr>
        <p:spPr bwMode="auto">
          <a:xfrm>
            <a:off x="10027671" y="1853434"/>
            <a:ext cx="277174" cy="359966"/>
          </a:xfrm>
          <a:custGeom>
            <a:avLst/>
            <a:gdLst>
              <a:gd name="T0" fmla="*/ 2147483646 w 5278"/>
              <a:gd name="T1" fmla="*/ 2147483646 h 6863"/>
              <a:gd name="T2" fmla="*/ 2147483646 w 5278"/>
              <a:gd name="T3" fmla="*/ 2147483646 h 6863"/>
              <a:gd name="T4" fmla="*/ 2147483646 w 5278"/>
              <a:gd name="T5" fmla="*/ 2147483646 h 6863"/>
              <a:gd name="T6" fmla="*/ 2147483646 w 5278"/>
              <a:gd name="T7" fmla="*/ 2147483646 h 6863"/>
              <a:gd name="T8" fmla="*/ 2147483646 w 5278"/>
              <a:gd name="T9" fmla="*/ 2147483646 h 6863"/>
              <a:gd name="T10" fmla="*/ 2147483646 w 5278"/>
              <a:gd name="T11" fmla="*/ 2147483646 h 6863"/>
              <a:gd name="T12" fmla="*/ 2147483646 w 5278"/>
              <a:gd name="T13" fmla="*/ 2147483646 h 6863"/>
              <a:gd name="T14" fmla="*/ 2147483646 w 5278"/>
              <a:gd name="T15" fmla="*/ 2147483646 h 6863"/>
              <a:gd name="T16" fmla="*/ 2147483646 w 5278"/>
              <a:gd name="T17" fmla="*/ 2147483646 h 6863"/>
              <a:gd name="T18" fmla="*/ 2147483646 w 5278"/>
              <a:gd name="T19" fmla="*/ 2147483646 h 6863"/>
              <a:gd name="T20" fmla="*/ 2147483646 w 5278"/>
              <a:gd name="T21" fmla="*/ 2147483646 h 6863"/>
              <a:gd name="T22" fmla="*/ 2147483646 w 5278"/>
              <a:gd name="T23" fmla="*/ 2147483646 h 6863"/>
              <a:gd name="T24" fmla="*/ 2147483646 w 5278"/>
              <a:gd name="T25" fmla="*/ 2147483646 h 6863"/>
              <a:gd name="T26" fmla="*/ 2147483646 w 5278"/>
              <a:gd name="T27" fmla="*/ 2147483646 h 6863"/>
              <a:gd name="T28" fmla="*/ 2147483646 w 5278"/>
              <a:gd name="T29" fmla="*/ 2147483646 h 6863"/>
              <a:gd name="T30" fmla="*/ 2147483646 w 5278"/>
              <a:gd name="T31" fmla="*/ 2147483646 h 6863"/>
              <a:gd name="T32" fmla="*/ 2147483646 w 5278"/>
              <a:gd name="T33" fmla="*/ 2147483646 h 6863"/>
              <a:gd name="T34" fmla="*/ 2147483646 w 5278"/>
              <a:gd name="T35" fmla="*/ 2147483646 h 6863"/>
              <a:gd name="T36" fmla="*/ 2147483646 w 5278"/>
              <a:gd name="T37" fmla="*/ 2147483646 h 6863"/>
              <a:gd name="T38" fmla="*/ 2147483646 w 5278"/>
              <a:gd name="T39" fmla="*/ 2147483646 h 6863"/>
              <a:gd name="T40" fmla="*/ 2147483646 w 5278"/>
              <a:gd name="T41" fmla="*/ 2147483646 h 6863"/>
              <a:gd name="T42" fmla="*/ 2147483646 w 5278"/>
              <a:gd name="T43" fmla="*/ 2147483646 h 6863"/>
              <a:gd name="T44" fmla="*/ 2147483646 w 5278"/>
              <a:gd name="T45" fmla="*/ 2147483646 h 6863"/>
              <a:gd name="T46" fmla="*/ 2147483646 w 5278"/>
              <a:gd name="T47" fmla="*/ 2147483646 h 6863"/>
              <a:gd name="T48" fmla="*/ 2147483646 w 5278"/>
              <a:gd name="T49" fmla="*/ 2147483646 h 6863"/>
              <a:gd name="T50" fmla="*/ 2147483646 w 5278"/>
              <a:gd name="T51" fmla="*/ 2147483646 h 6863"/>
              <a:gd name="T52" fmla="*/ 2147483646 w 5278"/>
              <a:gd name="T53" fmla="*/ 2147483646 h 6863"/>
              <a:gd name="T54" fmla="*/ 2147483646 w 5278"/>
              <a:gd name="T55" fmla="*/ 2147483646 h 6863"/>
              <a:gd name="T56" fmla="*/ 2147483646 w 5278"/>
              <a:gd name="T57" fmla="*/ 2147483646 h 6863"/>
              <a:gd name="T58" fmla="*/ 2147483646 w 5278"/>
              <a:gd name="T59" fmla="*/ 2147483646 h 6863"/>
              <a:gd name="T60" fmla="*/ 2147483646 w 5278"/>
              <a:gd name="T61" fmla="*/ 2147483646 h 6863"/>
              <a:gd name="T62" fmla="*/ 2147483646 w 5278"/>
              <a:gd name="T63" fmla="*/ 2147483646 h 6863"/>
              <a:gd name="T64" fmla="*/ 2147483646 w 5278"/>
              <a:gd name="T65" fmla="*/ 2147483646 h 6863"/>
              <a:gd name="T66" fmla="*/ 2147483646 w 5278"/>
              <a:gd name="T67" fmla="*/ 2147483646 h 6863"/>
              <a:gd name="T68" fmla="*/ 2147483646 w 5278"/>
              <a:gd name="T69" fmla="*/ 2147483646 h 6863"/>
              <a:gd name="T70" fmla="*/ 2147483646 w 5278"/>
              <a:gd name="T71" fmla="*/ 2147483646 h 6863"/>
              <a:gd name="T72" fmla="*/ 2147483646 w 5278"/>
              <a:gd name="T73" fmla="*/ 2147483646 h 6863"/>
              <a:gd name="T74" fmla="*/ 2147483646 w 5278"/>
              <a:gd name="T75" fmla="*/ 2147483646 h 6863"/>
              <a:gd name="T76" fmla="*/ 2147483646 w 5278"/>
              <a:gd name="T77" fmla="*/ 2147483646 h 6863"/>
              <a:gd name="T78" fmla="*/ 2147483646 w 5278"/>
              <a:gd name="T79" fmla="*/ 2147483646 h 6863"/>
              <a:gd name="T80" fmla="*/ 2147483646 w 5278"/>
              <a:gd name="T81" fmla="*/ 2147483646 h 6863"/>
              <a:gd name="T82" fmla="*/ 2147483646 w 5278"/>
              <a:gd name="T83" fmla="*/ 2147483646 h 6863"/>
              <a:gd name="T84" fmla="*/ 0 w 5278"/>
              <a:gd name="T85" fmla="*/ 2147483646 h 6863"/>
              <a:gd name="T86" fmla="*/ 2147483646 w 5278"/>
              <a:gd name="T87" fmla="*/ 2147483646 h 6863"/>
              <a:gd name="T88" fmla="*/ 2147483646 w 5278"/>
              <a:gd name="T89" fmla="*/ 2147483646 h 6863"/>
              <a:gd name="T90" fmla="*/ 2147483646 w 5278"/>
              <a:gd name="T91" fmla="*/ 2147483646 h 6863"/>
              <a:gd name="T92" fmla="*/ 2147483646 w 5278"/>
              <a:gd name="T93" fmla="*/ 2147483646 h 6863"/>
              <a:gd name="T94" fmla="*/ 2147483646 w 5278"/>
              <a:gd name="T95" fmla="*/ 2147483646 h 6863"/>
              <a:gd name="T96" fmla="*/ 2147483646 w 5278"/>
              <a:gd name="T97" fmla="*/ 1347340187 h 6863"/>
              <a:gd name="T98" fmla="*/ 2147483646 w 5278"/>
              <a:gd name="T99" fmla="*/ 513294381 h 6863"/>
              <a:gd name="T100" fmla="*/ 2147483646 w 5278"/>
              <a:gd name="T101" fmla="*/ 42761601 h 6863"/>
              <a:gd name="T102" fmla="*/ 2147483646 w 5278"/>
              <a:gd name="T103" fmla="*/ 21419384 h 6863"/>
              <a:gd name="T104" fmla="*/ 2147483646 w 5278"/>
              <a:gd name="T105" fmla="*/ 363589915 h 6863"/>
              <a:gd name="T106" fmla="*/ 2147483646 w 5278"/>
              <a:gd name="T107" fmla="*/ 1133454737 h 6863"/>
              <a:gd name="T108" fmla="*/ 2147483646 w 5278"/>
              <a:gd name="T109" fmla="*/ 2147483646 h 6863"/>
              <a:gd name="T110" fmla="*/ 2147483646 w 5278"/>
              <a:gd name="T111" fmla="*/ 2147483646 h 6863"/>
              <a:gd name="T112" fmla="*/ 2147483646 w 5278"/>
              <a:gd name="T113" fmla="*/ 2147483646 h 6863"/>
              <a:gd name="T114" fmla="*/ 2147483646 w 5278"/>
              <a:gd name="T115" fmla="*/ 2147483646 h 6863"/>
              <a:gd name="T116" fmla="*/ 2147483646 w 5278"/>
              <a:gd name="T117" fmla="*/ 2147483646 h 6863"/>
              <a:gd name="T118" fmla="*/ 2147483646 w 5278"/>
              <a:gd name="T119" fmla="*/ 2147483646 h 68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278" h="6863">
                <a:moveTo>
                  <a:pt x="4046" y="5103"/>
                </a:moveTo>
                <a:lnTo>
                  <a:pt x="1054" y="5103"/>
                </a:lnTo>
                <a:lnTo>
                  <a:pt x="1054" y="4927"/>
                </a:lnTo>
                <a:lnTo>
                  <a:pt x="4046" y="4927"/>
                </a:lnTo>
                <a:lnTo>
                  <a:pt x="4046" y="5103"/>
                </a:lnTo>
                <a:close/>
                <a:moveTo>
                  <a:pt x="2814" y="4575"/>
                </a:moveTo>
                <a:lnTo>
                  <a:pt x="1054" y="4575"/>
                </a:lnTo>
                <a:lnTo>
                  <a:pt x="1054" y="4399"/>
                </a:lnTo>
                <a:lnTo>
                  <a:pt x="2814" y="4399"/>
                </a:lnTo>
                <a:lnTo>
                  <a:pt x="2814" y="4575"/>
                </a:lnTo>
                <a:close/>
                <a:moveTo>
                  <a:pt x="3342" y="4047"/>
                </a:moveTo>
                <a:lnTo>
                  <a:pt x="1054" y="4047"/>
                </a:lnTo>
                <a:lnTo>
                  <a:pt x="1054" y="3872"/>
                </a:lnTo>
                <a:lnTo>
                  <a:pt x="3342" y="3872"/>
                </a:lnTo>
                <a:lnTo>
                  <a:pt x="3342" y="4047"/>
                </a:lnTo>
                <a:close/>
                <a:moveTo>
                  <a:pt x="4222" y="3520"/>
                </a:moveTo>
                <a:lnTo>
                  <a:pt x="1054" y="3520"/>
                </a:lnTo>
                <a:lnTo>
                  <a:pt x="1054" y="3344"/>
                </a:lnTo>
                <a:lnTo>
                  <a:pt x="4222" y="3344"/>
                </a:lnTo>
                <a:lnTo>
                  <a:pt x="4222" y="3520"/>
                </a:lnTo>
                <a:close/>
                <a:moveTo>
                  <a:pt x="2814" y="2992"/>
                </a:moveTo>
                <a:lnTo>
                  <a:pt x="1054" y="2992"/>
                </a:lnTo>
                <a:lnTo>
                  <a:pt x="1054" y="2816"/>
                </a:lnTo>
                <a:lnTo>
                  <a:pt x="2814" y="2816"/>
                </a:lnTo>
                <a:lnTo>
                  <a:pt x="2814" y="2992"/>
                </a:lnTo>
                <a:close/>
                <a:moveTo>
                  <a:pt x="4750" y="1056"/>
                </a:moveTo>
                <a:lnTo>
                  <a:pt x="3518" y="1056"/>
                </a:lnTo>
                <a:lnTo>
                  <a:pt x="3620" y="1362"/>
                </a:lnTo>
                <a:lnTo>
                  <a:pt x="3664" y="1373"/>
                </a:lnTo>
                <a:lnTo>
                  <a:pt x="3707" y="1385"/>
                </a:lnTo>
                <a:lnTo>
                  <a:pt x="3747" y="1397"/>
                </a:lnTo>
                <a:lnTo>
                  <a:pt x="3785" y="1412"/>
                </a:lnTo>
                <a:lnTo>
                  <a:pt x="3822" y="1426"/>
                </a:lnTo>
                <a:lnTo>
                  <a:pt x="3856" y="1441"/>
                </a:lnTo>
                <a:lnTo>
                  <a:pt x="3888" y="1458"/>
                </a:lnTo>
                <a:lnTo>
                  <a:pt x="3919" y="1476"/>
                </a:lnTo>
                <a:lnTo>
                  <a:pt x="3948" y="1494"/>
                </a:lnTo>
                <a:lnTo>
                  <a:pt x="3976" y="1513"/>
                </a:lnTo>
                <a:lnTo>
                  <a:pt x="4001" y="1534"/>
                </a:lnTo>
                <a:lnTo>
                  <a:pt x="4025" y="1555"/>
                </a:lnTo>
                <a:lnTo>
                  <a:pt x="4046" y="1577"/>
                </a:lnTo>
                <a:lnTo>
                  <a:pt x="4067" y="1599"/>
                </a:lnTo>
                <a:lnTo>
                  <a:pt x="4086" y="1622"/>
                </a:lnTo>
                <a:lnTo>
                  <a:pt x="4104" y="1646"/>
                </a:lnTo>
                <a:lnTo>
                  <a:pt x="4119" y="1671"/>
                </a:lnTo>
                <a:lnTo>
                  <a:pt x="4134" y="1696"/>
                </a:lnTo>
                <a:lnTo>
                  <a:pt x="4148" y="1723"/>
                </a:lnTo>
                <a:lnTo>
                  <a:pt x="4160" y="1749"/>
                </a:lnTo>
                <a:lnTo>
                  <a:pt x="4171" y="1777"/>
                </a:lnTo>
                <a:lnTo>
                  <a:pt x="4180" y="1805"/>
                </a:lnTo>
                <a:lnTo>
                  <a:pt x="4189" y="1834"/>
                </a:lnTo>
                <a:lnTo>
                  <a:pt x="4196" y="1863"/>
                </a:lnTo>
                <a:lnTo>
                  <a:pt x="4203" y="1892"/>
                </a:lnTo>
                <a:lnTo>
                  <a:pt x="4208" y="1923"/>
                </a:lnTo>
                <a:lnTo>
                  <a:pt x="4213" y="1953"/>
                </a:lnTo>
                <a:lnTo>
                  <a:pt x="4216" y="1984"/>
                </a:lnTo>
                <a:lnTo>
                  <a:pt x="4219" y="2015"/>
                </a:lnTo>
                <a:lnTo>
                  <a:pt x="4221" y="2047"/>
                </a:lnTo>
                <a:lnTo>
                  <a:pt x="4222" y="2078"/>
                </a:lnTo>
                <a:lnTo>
                  <a:pt x="4222" y="2111"/>
                </a:lnTo>
                <a:lnTo>
                  <a:pt x="1054" y="2111"/>
                </a:lnTo>
                <a:lnTo>
                  <a:pt x="1056" y="2081"/>
                </a:lnTo>
                <a:lnTo>
                  <a:pt x="1057" y="2050"/>
                </a:lnTo>
                <a:lnTo>
                  <a:pt x="1058" y="2020"/>
                </a:lnTo>
                <a:lnTo>
                  <a:pt x="1062" y="1990"/>
                </a:lnTo>
                <a:lnTo>
                  <a:pt x="1065" y="1960"/>
                </a:lnTo>
                <a:lnTo>
                  <a:pt x="1070" y="1931"/>
                </a:lnTo>
                <a:lnTo>
                  <a:pt x="1076" y="1902"/>
                </a:lnTo>
                <a:lnTo>
                  <a:pt x="1083" y="1874"/>
                </a:lnTo>
                <a:lnTo>
                  <a:pt x="1092" y="1846"/>
                </a:lnTo>
                <a:lnTo>
                  <a:pt x="1101" y="1819"/>
                </a:lnTo>
                <a:lnTo>
                  <a:pt x="1111" y="1792"/>
                </a:lnTo>
                <a:lnTo>
                  <a:pt x="1123" y="1766"/>
                </a:lnTo>
                <a:lnTo>
                  <a:pt x="1135" y="1740"/>
                </a:lnTo>
                <a:lnTo>
                  <a:pt x="1149" y="1714"/>
                </a:lnTo>
                <a:lnTo>
                  <a:pt x="1165" y="1690"/>
                </a:lnTo>
                <a:lnTo>
                  <a:pt x="1180" y="1665"/>
                </a:lnTo>
                <a:lnTo>
                  <a:pt x="1198" y="1643"/>
                </a:lnTo>
                <a:lnTo>
                  <a:pt x="1217" y="1620"/>
                </a:lnTo>
                <a:lnTo>
                  <a:pt x="1239" y="1597"/>
                </a:lnTo>
                <a:lnTo>
                  <a:pt x="1260" y="1576"/>
                </a:lnTo>
                <a:lnTo>
                  <a:pt x="1284" y="1555"/>
                </a:lnTo>
                <a:lnTo>
                  <a:pt x="1309" y="1535"/>
                </a:lnTo>
                <a:lnTo>
                  <a:pt x="1336" y="1516"/>
                </a:lnTo>
                <a:lnTo>
                  <a:pt x="1363" y="1498"/>
                </a:lnTo>
                <a:lnTo>
                  <a:pt x="1393" y="1480"/>
                </a:lnTo>
                <a:lnTo>
                  <a:pt x="1426" y="1463"/>
                </a:lnTo>
                <a:lnTo>
                  <a:pt x="1458" y="1447"/>
                </a:lnTo>
                <a:lnTo>
                  <a:pt x="1493" y="1432"/>
                </a:lnTo>
                <a:lnTo>
                  <a:pt x="1530" y="1418"/>
                </a:lnTo>
                <a:lnTo>
                  <a:pt x="1568" y="1404"/>
                </a:lnTo>
                <a:lnTo>
                  <a:pt x="1609" y="1392"/>
                </a:lnTo>
                <a:lnTo>
                  <a:pt x="1651" y="1380"/>
                </a:lnTo>
                <a:lnTo>
                  <a:pt x="1758" y="1056"/>
                </a:lnTo>
                <a:lnTo>
                  <a:pt x="526" y="1056"/>
                </a:lnTo>
                <a:lnTo>
                  <a:pt x="526" y="6335"/>
                </a:lnTo>
                <a:lnTo>
                  <a:pt x="4750" y="6335"/>
                </a:lnTo>
                <a:lnTo>
                  <a:pt x="4750" y="1056"/>
                </a:lnTo>
                <a:close/>
                <a:moveTo>
                  <a:pt x="2638" y="265"/>
                </a:moveTo>
                <a:lnTo>
                  <a:pt x="2638" y="265"/>
                </a:lnTo>
                <a:lnTo>
                  <a:pt x="2611" y="266"/>
                </a:lnTo>
                <a:lnTo>
                  <a:pt x="2584" y="269"/>
                </a:lnTo>
                <a:lnTo>
                  <a:pt x="2559" y="275"/>
                </a:lnTo>
                <a:lnTo>
                  <a:pt x="2535" y="285"/>
                </a:lnTo>
                <a:lnTo>
                  <a:pt x="2513" y="296"/>
                </a:lnTo>
                <a:lnTo>
                  <a:pt x="2491" y="309"/>
                </a:lnTo>
                <a:lnTo>
                  <a:pt x="2471" y="324"/>
                </a:lnTo>
                <a:lnTo>
                  <a:pt x="2452" y="341"/>
                </a:lnTo>
                <a:lnTo>
                  <a:pt x="2435" y="360"/>
                </a:lnTo>
                <a:lnTo>
                  <a:pt x="2419" y="381"/>
                </a:lnTo>
                <a:lnTo>
                  <a:pt x="2406" y="402"/>
                </a:lnTo>
                <a:lnTo>
                  <a:pt x="2395" y="425"/>
                </a:lnTo>
                <a:lnTo>
                  <a:pt x="2386" y="449"/>
                </a:lnTo>
                <a:lnTo>
                  <a:pt x="2380" y="474"/>
                </a:lnTo>
                <a:lnTo>
                  <a:pt x="2375" y="500"/>
                </a:lnTo>
                <a:lnTo>
                  <a:pt x="2374" y="528"/>
                </a:lnTo>
                <a:lnTo>
                  <a:pt x="2375" y="554"/>
                </a:lnTo>
                <a:lnTo>
                  <a:pt x="2380" y="581"/>
                </a:lnTo>
                <a:lnTo>
                  <a:pt x="2386" y="606"/>
                </a:lnTo>
                <a:lnTo>
                  <a:pt x="2395" y="631"/>
                </a:lnTo>
                <a:lnTo>
                  <a:pt x="2406" y="654"/>
                </a:lnTo>
                <a:lnTo>
                  <a:pt x="2419" y="675"/>
                </a:lnTo>
                <a:lnTo>
                  <a:pt x="2435" y="696"/>
                </a:lnTo>
                <a:lnTo>
                  <a:pt x="2452" y="715"/>
                </a:lnTo>
                <a:lnTo>
                  <a:pt x="2471" y="732"/>
                </a:lnTo>
                <a:lnTo>
                  <a:pt x="2491" y="747"/>
                </a:lnTo>
                <a:lnTo>
                  <a:pt x="2513" y="760"/>
                </a:lnTo>
                <a:lnTo>
                  <a:pt x="2535" y="771"/>
                </a:lnTo>
                <a:lnTo>
                  <a:pt x="2559" y="779"/>
                </a:lnTo>
                <a:lnTo>
                  <a:pt x="2584" y="787"/>
                </a:lnTo>
                <a:lnTo>
                  <a:pt x="2611" y="790"/>
                </a:lnTo>
                <a:lnTo>
                  <a:pt x="2638" y="791"/>
                </a:lnTo>
                <a:lnTo>
                  <a:pt x="2665" y="790"/>
                </a:lnTo>
                <a:lnTo>
                  <a:pt x="2691" y="787"/>
                </a:lnTo>
                <a:lnTo>
                  <a:pt x="2716" y="779"/>
                </a:lnTo>
                <a:lnTo>
                  <a:pt x="2741" y="771"/>
                </a:lnTo>
                <a:lnTo>
                  <a:pt x="2764" y="760"/>
                </a:lnTo>
                <a:lnTo>
                  <a:pt x="2786" y="747"/>
                </a:lnTo>
                <a:lnTo>
                  <a:pt x="2806" y="732"/>
                </a:lnTo>
                <a:lnTo>
                  <a:pt x="2825" y="715"/>
                </a:lnTo>
                <a:lnTo>
                  <a:pt x="2842" y="696"/>
                </a:lnTo>
                <a:lnTo>
                  <a:pt x="2857" y="675"/>
                </a:lnTo>
                <a:lnTo>
                  <a:pt x="2871" y="654"/>
                </a:lnTo>
                <a:lnTo>
                  <a:pt x="2881" y="631"/>
                </a:lnTo>
                <a:lnTo>
                  <a:pt x="2890" y="606"/>
                </a:lnTo>
                <a:lnTo>
                  <a:pt x="2897" y="581"/>
                </a:lnTo>
                <a:lnTo>
                  <a:pt x="2900" y="554"/>
                </a:lnTo>
                <a:lnTo>
                  <a:pt x="2902" y="528"/>
                </a:lnTo>
                <a:lnTo>
                  <a:pt x="2900" y="500"/>
                </a:lnTo>
                <a:lnTo>
                  <a:pt x="2897" y="474"/>
                </a:lnTo>
                <a:lnTo>
                  <a:pt x="2890" y="449"/>
                </a:lnTo>
                <a:lnTo>
                  <a:pt x="2881" y="425"/>
                </a:lnTo>
                <a:lnTo>
                  <a:pt x="2871" y="402"/>
                </a:lnTo>
                <a:lnTo>
                  <a:pt x="2857" y="381"/>
                </a:lnTo>
                <a:lnTo>
                  <a:pt x="2842" y="360"/>
                </a:lnTo>
                <a:lnTo>
                  <a:pt x="2825" y="341"/>
                </a:lnTo>
                <a:lnTo>
                  <a:pt x="2806" y="324"/>
                </a:lnTo>
                <a:lnTo>
                  <a:pt x="2786" y="309"/>
                </a:lnTo>
                <a:lnTo>
                  <a:pt x="2764" y="296"/>
                </a:lnTo>
                <a:lnTo>
                  <a:pt x="2741" y="285"/>
                </a:lnTo>
                <a:lnTo>
                  <a:pt x="2716" y="275"/>
                </a:lnTo>
                <a:lnTo>
                  <a:pt x="2691" y="269"/>
                </a:lnTo>
                <a:lnTo>
                  <a:pt x="2665" y="266"/>
                </a:lnTo>
                <a:lnTo>
                  <a:pt x="2638" y="265"/>
                </a:lnTo>
                <a:close/>
                <a:moveTo>
                  <a:pt x="0" y="6863"/>
                </a:moveTo>
                <a:lnTo>
                  <a:pt x="0" y="528"/>
                </a:lnTo>
                <a:lnTo>
                  <a:pt x="2110" y="528"/>
                </a:lnTo>
                <a:lnTo>
                  <a:pt x="2110" y="500"/>
                </a:lnTo>
                <a:lnTo>
                  <a:pt x="2113" y="474"/>
                </a:lnTo>
                <a:lnTo>
                  <a:pt x="2116" y="448"/>
                </a:lnTo>
                <a:lnTo>
                  <a:pt x="2121" y="421"/>
                </a:lnTo>
                <a:lnTo>
                  <a:pt x="2127" y="396"/>
                </a:lnTo>
                <a:lnTo>
                  <a:pt x="2134" y="371"/>
                </a:lnTo>
                <a:lnTo>
                  <a:pt x="2143" y="346"/>
                </a:lnTo>
                <a:lnTo>
                  <a:pt x="2152" y="322"/>
                </a:lnTo>
                <a:lnTo>
                  <a:pt x="2162" y="299"/>
                </a:lnTo>
                <a:lnTo>
                  <a:pt x="2174" y="277"/>
                </a:lnTo>
                <a:lnTo>
                  <a:pt x="2187" y="254"/>
                </a:lnTo>
                <a:lnTo>
                  <a:pt x="2200" y="232"/>
                </a:lnTo>
                <a:lnTo>
                  <a:pt x="2216" y="212"/>
                </a:lnTo>
                <a:lnTo>
                  <a:pt x="2231" y="192"/>
                </a:lnTo>
                <a:lnTo>
                  <a:pt x="2248" y="172"/>
                </a:lnTo>
                <a:lnTo>
                  <a:pt x="2265" y="154"/>
                </a:lnTo>
                <a:lnTo>
                  <a:pt x="2283" y="136"/>
                </a:lnTo>
                <a:lnTo>
                  <a:pt x="2302" y="121"/>
                </a:lnTo>
                <a:lnTo>
                  <a:pt x="2322" y="105"/>
                </a:lnTo>
                <a:lnTo>
                  <a:pt x="2343" y="90"/>
                </a:lnTo>
                <a:lnTo>
                  <a:pt x="2364" y="77"/>
                </a:lnTo>
                <a:lnTo>
                  <a:pt x="2387" y="63"/>
                </a:lnTo>
                <a:lnTo>
                  <a:pt x="2410" y="53"/>
                </a:lnTo>
                <a:lnTo>
                  <a:pt x="2432" y="42"/>
                </a:lnTo>
                <a:lnTo>
                  <a:pt x="2456" y="32"/>
                </a:lnTo>
                <a:lnTo>
                  <a:pt x="2481" y="24"/>
                </a:lnTo>
                <a:lnTo>
                  <a:pt x="2507" y="17"/>
                </a:lnTo>
                <a:lnTo>
                  <a:pt x="2532" y="11"/>
                </a:lnTo>
                <a:lnTo>
                  <a:pt x="2558" y="6"/>
                </a:lnTo>
                <a:lnTo>
                  <a:pt x="2584" y="2"/>
                </a:lnTo>
                <a:lnTo>
                  <a:pt x="2611" y="1"/>
                </a:lnTo>
                <a:lnTo>
                  <a:pt x="2638" y="0"/>
                </a:lnTo>
                <a:lnTo>
                  <a:pt x="2665" y="1"/>
                </a:lnTo>
                <a:lnTo>
                  <a:pt x="2692" y="2"/>
                </a:lnTo>
                <a:lnTo>
                  <a:pt x="2718" y="6"/>
                </a:lnTo>
                <a:lnTo>
                  <a:pt x="2745" y="11"/>
                </a:lnTo>
                <a:lnTo>
                  <a:pt x="2770" y="17"/>
                </a:lnTo>
                <a:lnTo>
                  <a:pt x="2795" y="24"/>
                </a:lnTo>
                <a:lnTo>
                  <a:pt x="2820" y="32"/>
                </a:lnTo>
                <a:lnTo>
                  <a:pt x="2844" y="42"/>
                </a:lnTo>
                <a:lnTo>
                  <a:pt x="2867" y="53"/>
                </a:lnTo>
                <a:lnTo>
                  <a:pt x="2890" y="63"/>
                </a:lnTo>
                <a:lnTo>
                  <a:pt x="2912" y="77"/>
                </a:lnTo>
                <a:lnTo>
                  <a:pt x="2934" y="90"/>
                </a:lnTo>
                <a:lnTo>
                  <a:pt x="2954" y="105"/>
                </a:lnTo>
                <a:lnTo>
                  <a:pt x="2975" y="121"/>
                </a:lnTo>
                <a:lnTo>
                  <a:pt x="2994" y="136"/>
                </a:lnTo>
                <a:lnTo>
                  <a:pt x="3012" y="154"/>
                </a:lnTo>
                <a:lnTo>
                  <a:pt x="3030" y="172"/>
                </a:lnTo>
                <a:lnTo>
                  <a:pt x="3045" y="192"/>
                </a:lnTo>
                <a:lnTo>
                  <a:pt x="3062" y="212"/>
                </a:lnTo>
                <a:lnTo>
                  <a:pt x="3076" y="232"/>
                </a:lnTo>
                <a:lnTo>
                  <a:pt x="3090" y="254"/>
                </a:lnTo>
                <a:lnTo>
                  <a:pt x="3103" y="277"/>
                </a:lnTo>
                <a:lnTo>
                  <a:pt x="3115" y="299"/>
                </a:lnTo>
                <a:lnTo>
                  <a:pt x="3126" y="322"/>
                </a:lnTo>
                <a:lnTo>
                  <a:pt x="3134" y="346"/>
                </a:lnTo>
                <a:lnTo>
                  <a:pt x="3142" y="371"/>
                </a:lnTo>
                <a:lnTo>
                  <a:pt x="3149" y="396"/>
                </a:lnTo>
                <a:lnTo>
                  <a:pt x="3155" y="421"/>
                </a:lnTo>
                <a:lnTo>
                  <a:pt x="3160" y="448"/>
                </a:lnTo>
                <a:lnTo>
                  <a:pt x="3164" y="474"/>
                </a:lnTo>
                <a:lnTo>
                  <a:pt x="3166" y="500"/>
                </a:lnTo>
                <a:lnTo>
                  <a:pt x="3166" y="528"/>
                </a:lnTo>
                <a:lnTo>
                  <a:pt x="5278" y="528"/>
                </a:lnTo>
                <a:lnTo>
                  <a:pt x="5278" y="6863"/>
                </a:lnTo>
                <a:lnTo>
                  <a:pt x="0" y="686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prestig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28343" r="12898"/>
          <a:stretch>
            <a:fillRect/>
          </a:stretch>
        </p:blipFill>
        <p:spPr>
          <a:xfrm>
            <a:off x="-24680" y="0"/>
            <a:ext cx="6120680" cy="6877832"/>
          </a:xfrm>
          <a:prstGeom prst="rect">
            <a:avLst/>
          </a:prstGeom>
        </p:spPr>
      </p:pic>
      <p:sp>
        <p:nvSpPr>
          <p:cNvPr id="2" name="图文框 1"/>
          <p:cNvSpPr/>
          <p:nvPr/>
        </p:nvSpPr>
        <p:spPr>
          <a:xfrm>
            <a:off x="1055441" y="559191"/>
            <a:ext cx="3960440" cy="5759450"/>
          </a:xfrm>
          <a:prstGeom prst="frame">
            <a:avLst>
              <a:gd name="adj1" fmla="val 747"/>
            </a:avLst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63804" y="1124744"/>
            <a:ext cx="500430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6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Actually</a:t>
            </a: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you do not Understand me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6566916" y="764704"/>
            <a:ext cx="4713660" cy="144016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KSO_Shape"/>
          <p:cNvSpPr/>
          <p:nvPr/>
        </p:nvSpPr>
        <p:spPr bwMode="auto">
          <a:xfrm flipH="1">
            <a:off x="7623760" y="4832065"/>
            <a:ext cx="324067" cy="297061"/>
          </a:xfrm>
          <a:custGeom>
            <a:avLst/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KSO_Shape"/>
          <p:cNvSpPr/>
          <p:nvPr/>
        </p:nvSpPr>
        <p:spPr bwMode="auto">
          <a:xfrm>
            <a:off x="10127327" y="4803998"/>
            <a:ext cx="370854" cy="353194"/>
          </a:xfrm>
          <a:custGeom>
            <a:avLst/>
            <a:gdLst>
              <a:gd name="T0" fmla="*/ 1657163 w 8032"/>
              <a:gd name="T1" fmla="*/ 1166044 h 7642"/>
              <a:gd name="T2" fmla="*/ 1800397 w 8032"/>
              <a:gd name="T3" fmla="*/ 1166044 h 7642"/>
              <a:gd name="T4" fmla="*/ 1800397 w 8032"/>
              <a:gd name="T5" fmla="*/ 1498463 h 7642"/>
              <a:gd name="T6" fmla="*/ 1657163 w 8032"/>
              <a:gd name="T7" fmla="*/ 1498463 h 7642"/>
              <a:gd name="T8" fmla="*/ 1657163 w 8032"/>
              <a:gd name="T9" fmla="*/ 1712977 h 7642"/>
              <a:gd name="T10" fmla="*/ 0 w 8032"/>
              <a:gd name="T11" fmla="*/ 1712977 h 7642"/>
              <a:gd name="T12" fmla="*/ 0 w 8032"/>
              <a:gd name="T13" fmla="*/ 1020793 h 7642"/>
              <a:gd name="T14" fmla="*/ 286692 w 8032"/>
              <a:gd name="T15" fmla="*/ 1020793 h 7642"/>
              <a:gd name="T16" fmla="*/ 286692 w 8032"/>
              <a:gd name="T17" fmla="*/ 0 h 7642"/>
              <a:gd name="T18" fmla="*/ 1004430 w 8032"/>
              <a:gd name="T19" fmla="*/ 0 h 7642"/>
              <a:gd name="T20" fmla="*/ 1372713 w 8032"/>
              <a:gd name="T21" fmla="*/ 356627 h 7642"/>
              <a:gd name="T22" fmla="*/ 1372713 w 8032"/>
              <a:gd name="T23" fmla="*/ 1020793 h 7642"/>
              <a:gd name="T24" fmla="*/ 1657163 w 8032"/>
              <a:gd name="T25" fmla="*/ 1020793 h 7642"/>
              <a:gd name="T26" fmla="*/ 1657163 w 8032"/>
              <a:gd name="T27" fmla="*/ 1166044 h 7642"/>
              <a:gd name="T28" fmla="*/ 1583641 w 8032"/>
              <a:gd name="T29" fmla="*/ 1660525 h 7642"/>
              <a:gd name="T30" fmla="*/ 1583641 w 8032"/>
              <a:gd name="T31" fmla="*/ 1076383 h 7642"/>
              <a:gd name="T32" fmla="*/ 1377420 w 8032"/>
              <a:gd name="T33" fmla="*/ 1076383 h 7642"/>
              <a:gd name="T34" fmla="*/ 1377420 w 8032"/>
              <a:gd name="T35" fmla="*/ 1293363 h 7642"/>
              <a:gd name="T36" fmla="*/ 276157 w 8032"/>
              <a:gd name="T37" fmla="*/ 1293363 h 7642"/>
              <a:gd name="T38" fmla="*/ 276157 w 8032"/>
              <a:gd name="T39" fmla="*/ 1076383 h 7642"/>
              <a:gd name="T40" fmla="*/ 69936 w 8032"/>
              <a:gd name="T41" fmla="*/ 1076383 h 7642"/>
              <a:gd name="T42" fmla="*/ 69936 w 8032"/>
              <a:gd name="T43" fmla="*/ 1660525 h 7642"/>
              <a:gd name="T44" fmla="*/ 1583641 w 8032"/>
              <a:gd name="T45" fmla="*/ 1660525 h 7642"/>
              <a:gd name="T46" fmla="*/ 360438 w 8032"/>
              <a:gd name="T47" fmla="*/ 55590 h 7642"/>
              <a:gd name="T48" fmla="*/ 360438 w 8032"/>
              <a:gd name="T49" fmla="*/ 1227013 h 7642"/>
              <a:gd name="T50" fmla="*/ 1296949 w 8032"/>
              <a:gd name="T51" fmla="*/ 1227013 h 7642"/>
              <a:gd name="T52" fmla="*/ 1296949 w 8032"/>
              <a:gd name="T53" fmla="*/ 416028 h 7642"/>
              <a:gd name="T54" fmla="*/ 933373 w 8032"/>
              <a:gd name="T55" fmla="*/ 416028 h 7642"/>
              <a:gd name="T56" fmla="*/ 933373 w 8032"/>
              <a:gd name="T57" fmla="*/ 55590 h 7642"/>
              <a:gd name="T58" fmla="*/ 360438 w 8032"/>
              <a:gd name="T59" fmla="*/ 55590 h 7642"/>
              <a:gd name="T60" fmla="*/ 1013844 w 8032"/>
              <a:gd name="T61" fmla="*/ 90558 h 7642"/>
              <a:gd name="T62" fmla="*/ 1013844 w 8032"/>
              <a:gd name="T63" fmla="*/ 356627 h 7642"/>
              <a:gd name="T64" fmla="*/ 1278345 w 8032"/>
              <a:gd name="T65" fmla="*/ 356627 h 7642"/>
              <a:gd name="T66" fmla="*/ 1013844 w 8032"/>
              <a:gd name="T67" fmla="*/ 90558 h 7642"/>
              <a:gd name="T68" fmla="*/ 1727099 w 8032"/>
              <a:gd name="T69" fmla="*/ 1444218 h 7642"/>
              <a:gd name="T70" fmla="*/ 1727099 w 8032"/>
              <a:gd name="T71" fmla="*/ 1218047 h 7642"/>
              <a:gd name="T72" fmla="*/ 1667923 w 8032"/>
              <a:gd name="T73" fmla="*/ 1218047 h 7642"/>
              <a:gd name="T74" fmla="*/ 1667923 w 8032"/>
              <a:gd name="T75" fmla="*/ 1444218 h 7642"/>
              <a:gd name="T76" fmla="*/ 1727099 w 8032"/>
              <a:gd name="T77" fmla="*/ 1444218 h 764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032" h="7642">
                <a:moveTo>
                  <a:pt x="7393" y="5202"/>
                </a:moveTo>
                <a:lnTo>
                  <a:pt x="8032" y="5202"/>
                </a:lnTo>
                <a:lnTo>
                  <a:pt x="8032" y="6685"/>
                </a:lnTo>
                <a:lnTo>
                  <a:pt x="7393" y="6685"/>
                </a:lnTo>
                <a:lnTo>
                  <a:pt x="7393" y="7642"/>
                </a:lnTo>
                <a:lnTo>
                  <a:pt x="0" y="7642"/>
                </a:lnTo>
                <a:lnTo>
                  <a:pt x="0" y="4554"/>
                </a:lnTo>
                <a:lnTo>
                  <a:pt x="1279" y="4554"/>
                </a:lnTo>
                <a:lnTo>
                  <a:pt x="1279" y="0"/>
                </a:lnTo>
                <a:lnTo>
                  <a:pt x="4481" y="0"/>
                </a:lnTo>
                <a:lnTo>
                  <a:pt x="6124" y="1591"/>
                </a:lnTo>
                <a:lnTo>
                  <a:pt x="6124" y="4554"/>
                </a:lnTo>
                <a:lnTo>
                  <a:pt x="7393" y="4554"/>
                </a:lnTo>
                <a:lnTo>
                  <a:pt x="7393" y="5202"/>
                </a:lnTo>
                <a:close/>
                <a:moveTo>
                  <a:pt x="7065" y="7408"/>
                </a:moveTo>
                <a:lnTo>
                  <a:pt x="7065" y="4802"/>
                </a:lnTo>
                <a:lnTo>
                  <a:pt x="6145" y="4802"/>
                </a:lnTo>
                <a:lnTo>
                  <a:pt x="6145" y="5770"/>
                </a:lnTo>
                <a:lnTo>
                  <a:pt x="1232" y="5770"/>
                </a:lnTo>
                <a:lnTo>
                  <a:pt x="1232" y="4802"/>
                </a:lnTo>
                <a:lnTo>
                  <a:pt x="312" y="4802"/>
                </a:lnTo>
                <a:lnTo>
                  <a:pt x="312" y="7408"/>
                </a:lnTo>
                <a:lnTo>
                  <a:pt x="7065" y="7408"/>
                </a:lnTo>
                <a:close/>
                <a:moveTo>
                  <a:pt x="1608" y="248"/>
                </a:moveTo>
                <a:lnTo>
                  <a:pt x="1608" y="5474"/>
                </a:lnTo>
                <a:lnTo>
                  <a:pt x="5786" y="5474"/>
                </a:lnTo>
                <a:lnTo>
                  <a:pt x="5786" y="1856"/>
                </a:lnTo>
                <a:lnTo>
                  <a:pt x="4164" y="1856"/>
                </a:lnTo>
                <a:lnTo>
                  <a:pt x="4164" y="248"/>
                </a:lnTo>
                <a:lnTo>
                  <a:pt x="1608" y="248"/>
                </a:lnTo>
                <a:close/>
                <a:moveTo>
                  <a:pt x="4523" y="404"/>
                </a:moveTo>
                <a:lnTo>
                  <a:pt x="4523" y="1591"/>
                </a:lnTo>
                <a:lnTo>
                  <a:pt x="5703" y="1591"/>
                </a:lnTo>
                <a:lnTo>
                  <a:pt x="4523" y="404"/>
                </a:lnTo>
                <a:close/>
                <a:moveTo>
                  <a:pt x="7705" y="6443"/>
                </a:moveTo>
                <a:lnTo>
                  <a:pt x="7705" y="5434"/>
                </a:lnTo>
                <a:lnTo>
                  <a:pt x="7441" y="5434"/>
                </a:lnTo>
                <a:lnTo>
                  <a:pt x="7441" y="6443"/>
                </a:lnTo>
                <a:lnTo>
                  <a:pt x="7705" y="644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KSO_Shape"/>
          <p:cNvSpPr/>
          <p:nvPr/>
        </p:nvSpPr>
        <p:spPr bwMode="auto">
          <a:xfrm>
            <a:off x="7649055" y="3022576"/>
            <a:ext cx="273476" cy="364850"/>
          </a:xfrm>
          <a:custGeom>
            <a:avLst/>
            <a:gdLst>
              <a:gd name="T0" fmla="*/ 1188872 w 619"/>
              <a:gd name="T1" fmla="*/ 0 h 619"/>
              <a:gd name="T2" fmla="*/ 1188872 w 619"/>
              <a:gd name="T3" fmla="*/ 0 h 619"/>
              <a:gd name="T4" fmla="*/ 706779 w 619"/>
              <a:gd name="T5" fmla="*/ 171605 h 619"/>
              <a:gd name="T6" fmla="*/ 641337 w 619"/>
              <a:gd name="T7" fmla="*/ 171605 h 619"/>
              <a:gd name="T8" fmla="*/ 159243 w 619"/>
              <a:gd name="T9" fmla="*/ 0 h 619"/>
              <a:gd name="T10" fmla="*/ 0 w 619"/>
              <a:gd name="T11" fmla="*/ 215233 h 619"/>
              <a:gd name="T12" fmla="*/ 0 w 619"/>
              <a:gd name="T13" fmla="*/ 1413559 h 619"/>
              <a:gd name="T14" fmla="*/ 159243 w 619"/>
              <a:gd name="T15" fmla="*/ 1625884 h 619"/>
              <a:gd name="T16" fmla="*/ 641337 w 619"/>
              <a:gd name="T17" fmla="*/ 1797488 h 619"/>
              <a:gd name="T18" fmla="*/ 706779 w 619"/>
              <a:gd name="T19" fmla="*/ 1797488 h 619"/>
              <a:gd name="T20" fmla="*/ 1188872 w 619"/>
              <a:gd name="T21" fmla="*/ 1625884 h 619"/>
              <a:gd name="T22" fmla="*/ 1348116 w 619"/>
              <a:gd name="T23" fmla="*/ 1413559 h 619"/>
              <a:gd name="T24" fmla="*/ 1348116 w 619"/>
              <a:gd name="T25" fmla="*/ 215233 h 619"/>
              <a:gd name="T26" fmla="*/ 1188872 w 619"/>
              <a:gd name="T27" fmla="*/ 0 h 619"/>
              <a:gd name="T28" fmla="*/ 641337 w 619"/>
              <a:gd name="T29" fmla="*/ 1713140 h 619"/>
              <a:gd name="T30" fmla="*/ 641337 w 619"/>
              <a:gd name="T31" fmla="*/ 1713140 h 619"/>
              <a:gd name="T32" fmla="*/ 159243 w 619"/>
              <a:gd name="T33" fmla="*/ 1541535 h 619"/>
              <a:gd name="T34" fmla="*/ 63261 w 619"/>
              <a:gd name="T35" fmla="*/ 1413559 h 619"/>
              <a:gd name="T36" fmla="*/ 63261 w 619"/>
              <a:gd name="T37" fmla="*/ 215233 h 619"/>
              <a:gd name="T38" fmla="*/ 159243 w 619"/>
              <a:gd name="T39" fmla="*/ 84348 h 619"/>
              <a:gd name="T40" fmla="*/ 641337 w 619"/>
              <a:gd name="T41" fmla="*/ 255953 h 619"/>
              <a:gd name="T42" fmla="*/ 641337 w 619"/>
              <a:gd name="T43" fmla="*/ 1713140 h 619"/>
              <a:gd name="T44" fmla="*/ 1284854 w 619"/>
              <a:gd name="T45" fmla="*/ 1413559 h 619"/>
              <a:gd name="T46" fmla="*/ 1284854 w 619"/>
              <a:gd name="T47" fmla="*/ 1413559 h 619"/>
              <a:gd name="T48" fmla="*/ 1188872 w 619"/>
              <a:gd name="T49" fmla="*/ 1541535 h 619"/>
              <a:gd name="T50" fmla="*/ 706779 w 619"/>
              <a:gd name="T51" fmla="*/ 1713140 h 619"/>
              <a:gd name="T52" fmla="*/ 706779 w 619"/>
              <a:gd name="T53" fmla="*/ 255953 h 619"/>
              <a:gd name="T54" fmla="*/ 1188872 w 619"/>
              <a:gd name="T55" fmla="*/ 84348 h 619"/>
              <a:gd name="T56" fmla="*/ 1284854 w 619"/>
              <a:gd name="T57" fmla="*/ 215233 h 619"/>
              <a:gd name="T58" fmla="*/ 1284854 w 619"/>
              <a:gd name="T59" fmla="*/ 1413559 h 61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19" h="619">
                <a:moveTo>
                  <a:pt x="545" y="0"/>
                </a:moveTo>
                <a:lnTo>
                  <a:pt x="545" y="0"/>
                </a:lnTo>
                <a:cubicBezTo>
                  <a:pt x="545" y="0"/>
                  <a:pt x="427" y="29"/>
                  <a:pt x="324" y="59"/>
                </a:cubicBezTo>
                <a:cubicBezTo>
                  <a:pt x="309" y="59"/>
                  <a:pt x="309" y="59"/>
                  <a:pt x="294" y="59"/>
                </a:cubicBezTo>
                <a:cubicBezTo>
                  <a:pt x="191" y="29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486"/>
                  <a:pt x="0" y="486"/>
                  <a:pt x="0" y="486"/>
                </a:cubicBezTo>
                <a:cubicBezTo>
                  <a:pt x="0" y="530"/>
                  <a:pt x="29" y="545"/>
                  <a:pt x="73" y="559"/>
                </a:cubicBezTo>
                <a:cubicBezTo>
                  <a:pt x="73" y="559"/>
                  <a:pt x="177" y="589"/>
                  <a:pt x="294" y="618"/>
                </a:cubicBezTo>
                <a:cubicBezTo>
                  <a:pt x="309" y="618"/>
                  <a:pt x="309" y="618"/>
                  <a:pt x="324" y="618"/>
                </a:cubicBezTo>
                <a:cubicBezTo>
                  <a:pt x="441" y="589"/>
                  <a:pt x="545" y="559"/>
                  <a:pt x="545" y="559"/>
                </a:cubicBezTo>
                <a:cubicBezTo>
                  <a:pt x="589" y="559"/>
                  <a:pt x="618" y="530"/>
                  <a:pt x="618" y="486"/>
                </a:cubicBezTo>
                <a:cubicBezTo>
                  <a:pt x="618" y="74"/>
                  <a:pt x="618" y="74"/>
                  <a:pt x="618" y="74"/>
                </a:cubicBezTo>
                <a:cubicBezTo>
                  <a:pt x="618" y="29"/>
                  <a:pt x="589" y="0"/>
                  <a:pt x="545" y="0"/>
                </a:cubicBezTo>
                <a:close/>
                <a:moveTo>
                  <a:pt x="294" y="589"/>
                </a:moveTo>
                <a:lnTo>
                  <a:pt x="294" y="589"/>
                </a:lnTo>
                <a:cubicBezTo>
                  <a:pt x="177" y="559"/>
                  <a:pt x="73" y="530"/>
                  <a:pt x="73" y="530"/>
                </a:cubicBezTo>
                <a:cubicBezTo>
                  <a:pt x="44" y="516"/>
                  <a:pt x="29" y="501"/>
                  <a:pt x="29" y="486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294" y="88"/>
                  <a:pt x="294" y="88"/>
                  <a:pt x="294" y="88"/>
                </a:cubicBezTo>
                <a:lnTo>
                  <a:pt x="294" y="589"/>
                </a:lnTo>
                <a:close/>
                <a:moveTo>
                  <a:pt x="589" y="486"/>
                </a:moveTo>
                <a:lnTo>
                  <a:pt x="589" y="486"/>
                </a:lnTo>
                <a:cubicBezTo>
                  <a:pt x="589" y="501"/>
                  <a:pt x="559" y="516"/>
                  <a:pt x="545" y="530"/>
                </a:cubicBezTo>
                <a:cubicBezTo>
                  <a:pt x="545" y="530"/>
                  <a:pt x="441" y="559"/>
                  <a:pt x="324" y="589"/>
                </a:cubicBezTo>
                <a:cubicBezTo>
                  <a:pt x="324" y="88"/>
                  <a:pt x="324" y="88"/>
                  <a:pt x="324" y="88"/>
                </a:cubicBezTo>
                <a:cubicBezTo>
                  <a:pt x="545" y="29"/>
                  <a:pt x="545" y="29"/>
                  <a:pt x="545" y="29"/>
                </a:cubicBezTo>
                <a:cubicBezTo>
                  <a:pt x="559" y="29"/>
                  <a:pt x="589" y="59"/>
                  <a:pt x="589" y="74"/>
                </a:cubicBezTo>
                <a:lnTo>
                  <a:pt x="589" y="486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10174167" y="3025018"/>
            <a:ext cx="277174" cy="359966"/>
          </a:xfrm>
          <a:custGeom>
            <a:avLst/>
            <a:gdLst>
              <a:gd name="T0" fmla="*/ 2147483646 w 5278"/>
              <a:gd name="T1" fmla="*/ 2147483646 h 6863"/>
              <a:gd name="T2" fmla="*/ 2147483646 w 5278"/>
              <a:gd name="T3" fmla="*/ 2147483646 h 6863"/>
              <a:gd name="T4" fmla="*/ 2147483646 w 5278"/>
              <a:gd name="T5" fmla="*/ 2147483646 h 6863"/>
              <a:gd name="T6" fmla="*/ 2147483646 w 5278"/>
              <a:gd name="T7" fmla="*/ 2147483646 h 6863"/>
              <a:gd name="T8" fmla="*/ 2147483646 w 5278"/>
              <a:gd name="T9" fmla="*/ 2147483646 h 6863"/>
              <a:gd name="T10" fmla="*/ 2147483646 w 5278"/>
              <a:gd name="T11" fmla="*/ 2147483646 h 6863"/>
              <a:gd name="T12" fmla="*/ 2147483646 w 5278"/>
              <a:gd name="T13" fmla="*/ 2147483646 h 6863"/>
              <a:gd name="T14" fmla="*/ 2147483646 w 5278"/>
              <a:gd name="T15" fmla="*/ 2147483646 h 6863"/>
              <a:gd name="T16" fmla="*/ 2147483646 w 5278"/>
              <a:gd name="T17" fmla="*/ 2147483646 h 6863"/>
              <a:gd name="T18" fmla="*/ 2147483646 w 5278"/>
              <a:gd name="T19" fmla="*/ 2147483646 h 6863"/>
              <a:gd name="T20" fmla="*/ 2147483646 w 5278"/>
              <a:gd name="T21" fmla="*/ 2147483646 h 6863"/>
              <a:gd name="T22" fmla="*/ 2147483646 w 5278"/>
              <a:gd name="T23" fmla="*/ 2147483646 h 6863"/>
              <a:gd name="T24" fmla="*/ 2147483646 w 5278"/>
              <a:gd name="T25" fmla="*/ 2147483646 h 6863"/>
              <a:gd name="T26" fmla="*/ 2147483646 w 5278"/>
              <a:gd name="T27" fmla="*/ 2147483646 h 6863"/>
              <a:gd name="T28" fmla="*/ 2147483646 w 5278"/>
              <a:gd name="T29" fmla="*/ 2147483646 h 6863"/>
              <a:gd name="T30" fmla="*/ 2147483646 w 5278"/>
              <a:gd name="T31" fmla="*/ 2147483646 h 6863"/>
              <a:gd name="T32" fmla="*/ 2147483646 w 5278"/>
              <a:gd name="T33" fmla="*/ 2147483646 h 6863"/>
              <a:gd name="T34" fmla="*/ 2147483646 w 5278"/>
              <a:gd name="T35" fmla="*/ 2147483646 h 6863"/>
              <a:gd name="T36" fmla="*/ 2147483646 w 5278"/>
              <a:gd name="T37" fmla="*/ 2147483646 h 6863"/>
              <a:gd name="T38" fmla="*/ 2147483646 w 5278"/>
              <a:gd name="T39" fmla="*/ 2147483646 h 6863"/>
              <a:gd name="T40" fmla="*/ 2147483646 w 5278"/>
              <a:gd name="T41" fmla="*/ 2147483646 h 6863"/>
              <a:gd name="T42" fmla="*/ 2147483646 w 5278"/>
              <a:gd name="T43" fmla="*/ 2147483646 h 6863"/>
              <a:gd name="T44" fmla="*/ 2147483646 w 5278"/>
              <a:gd name="T45" fmla="*/ 2147483646 h 6863"/>
              <a:gd name="T46" fmla="*/ 2147483646 w 5278"/>
              <a:gd name="T47" fmla="*/ 2147483646 h 6863"/>
              <a:gd name="T48" fmla="*/ 2147483646 w 5278"/>
              <a:gd name="T49" fmla="*/ 2147483646 h 6863"/>
              <a:gd name="T50" fmla="*/ 2147483646 w 5278"/>
              <a:gd name="T51" fmla="*/ 2147483646 h 6863"/>
              <a:gd name="T52" fmla="*/ 2147483646 w 5278"/>
              <a:gd name="T53" fmla="*/ 2147483646 h 6863"/>
              <a:gd name="T54" fmla="*/ 2147483646 w 5278"/>
              <a:gd name="T55" fmla="*/ 2147483646 h 6863"/>
              <a:gd name="T56" fmla="*/ 2147483646 w 5278"/>
              <a:gd name="T57" fmla="*/ 2147483646 h 6863"/>
              <a:gd name="T58" fmla="*/ 2147483646 w 5278"/>
              <a:gd name="T59" fmla="*/ 2147483646 h 6863"/>
              <a:gd name="T60" fmla="*/ 2147483646 w 5278"/>
              <a:gd name="T61" fmla="*/ 2147483646 h 6863"/>
              <a:gd name="T62" fmla="*/ 2147483646 w 5278"/>
              <a:gd name="T63" fmla="*/ 2147483646 h 6863"/>
              <a:gd name="T64" fmla="*/ 2147483646 w 5278"/>
              <a:gd name="T65" fmla="*/ 2147483646 h 6863"/>
              <a:gd name="T66" fmla="*/ 2147483646 w 5278"/>
              <a:gd name="T67" fmla="*/ 2147483646 h 6863"/>
              <a:gd name="T68" fmla="*/ 2147483646 w 5278"/>
              <a:gd name="T69" fmla="*/ 2147483646 h 6863"/>
              <a:gd name="T70" fmla="*/ 2147483646 w 5278"/>
              <a:gd name="T71" fmla="*/ 2147483646 h 6863"/>
              <a:gd name="T72" fmla="*/ 2147483646 w 5278"/>
              <a:gd name="T73" fmla="*/ 2147483646 h 6863"/>
              <a:gd name="T74" fmla="*/ 2147483646 w 5278"/>
              <a:gd name="T75" fmla="*/ 2147483646 h 6863"/>
              <a:gd name="T76" fmla="*/ 2147483646 w 5278"/>
              <a:gd name="T77" fmla="*/ 2147483646 h 6863"/>
              <a:gd name="T78" fmla="*/ 2147483646 w 5278"/>
              <a:gd name="T79" fmla="*/ 2147483646 h 6863"/>
              <a:gd name="T80" fmla="*/ 2147483646 w 5278"/>
              <a:gd name="T81" fmla="*/ 2147483646 h 6863"/>
              <a:gd name="T82" fmla="*/ 2147483646 w 5278"/>
              <a:gd name="T83" fmla="*/ 2147483646 h 6863"/>
              <a:gd name="T84" fmla="*/ 0 w 5278"/>
              <a:gd name="T85" fmla="*/ 2147483646 h 6863"/>
              <a:gd name="T86" fmla="*/ 2147483646 w 5278"/>
              <a:gd name="T87" fmla="*/ 2147483646 h 6863"/>
              <a:gd name="T88" fmla="*/ 2147483646 w 5278"/>
              <a:gd name="T89" fmla="*/ 2147483646 h 6863"/>
              <a:gd name="T90" fmla="*/ 2147483646 w 5278"/>
              <a:gd name="T91" fmla="*/ 2147483646 h 6863"/>
              <a:gd name="T92" fmla="*/ 2147483646 w 5278"/>
              <a:gd name="T93" fmla="*/ 2147483646 h 6863"/>
              <a:gd name="T94" fmla="*/ 2147483646 w 5278"/>
              <a:gd name="T95" fmla="*/ 2147483646 h 6863"/>
              <a:gd name="T96" fmla="*/ 2147483646 w 5278"/>
              <a:gd name="T97" fmla="*/ 1347340187 h 6863"/>
              <a:gd name="T98" fmla="*/ 2147483646 w 5278"/>
              <a:gd name="T99" fmla="*/ 513294381 h 6863"/>
              <a:gd name="T100" fmla="*/ 2147483646 w 5278"/>
              <a:gd name="T101" fmla="*/ 42761601 h 6863"/>
              <a:gd name="T102" fmla="*/ 2147483646 w 5278"/>
              <a:gd name="T103" fmla="*/ 21419384 h 6863"/>
              <a:gd name="T104" fmla="*/ 2147483646 w 5278"/>
              <a:gd name="T105" fmla="*/ 363589915 h 6863"/>
              <a:gd name="T106" fmla="*/ 2147483646 w 5278"/>
              <a:gd name="T107" fmla="*/ 1133454737 h 6863"/>
              <a:gd name="T108" fmla="*/ 2147483646 w 5278"/>
              <a:gd name="T109" fmla="*/ 2147483646 h 6863"/>
              <a:gd name="T110" fmla="*/ 2147483646 w 5278"/>
              <a:gd name="T111" fmla="*/ 2147483646 h 6863"/>
              <a:gd name="T112" fmla="*/ 2147483646 w 5278"/>
              <a:gd name="T113" fmla="*/ 2147483646 h 6863"/>
              <a:gd name="T114" fmla="*/ 2147483646 w 5278"/>
              <a:gd name="T115" fmla="*/ 2147483646 h 6863"/>
              <a:gd name="T116" fmla="*/ 2147483646 w 5278"/>
              <a:gd name="T117" fmla="*/ 2147483646 h 6863"/>
              <a:gd name="T118" fmla="*/ 2147483646 w 5278"/>
              <a:gd name="T119" fmla="*/ 2147483646 h 68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278" h="6863">
                <a:moveTo>
                  <a:pt x="4046" y="5103"/>
                </a:moveTo>
                <a:lnTo>
                  <a:pt x="1054" y="5103"/>
                </a:lnTo>
                <a:lnTo>
                  <a:pt x="1054" y="4927"/>
                </a:lnTo>
                <a:lnTo>
                  <a:pt x="4046" y="4927"/>
                </a:lnTo>
                <a:lnTo>
                  <a:pt x="4046" y="5103"/>
                </a:lnTo>
                <a:close/>
                <a:moveTo>
                  <a:pt x="2814" y="4575"/>
                </a:moveTo>
                <a:lnTo>
                  <a:pt x="1054" y="4575"/>
                </a:lnTo>
                <a:lnTo>
                  <a:pt x="1054" y="4399"/>
                </a:lnTo>
                <a:lnTo>
                  <a:pt x="2814" y="4399"/>
                </a:lnTo>
                <a:lnTo>
                  <a:pt x="2814" y="4575"/>
                </a:lnTo>
                <a:close/>
                <a:moveTo>
                  <a:pt x="3342" y="4047"/>
                </a:moveTo>
                <a:lnTo>
                  <a:pt x="1054" y="4047"/>
                </a:lnTo>
                <a:lnTo>
                  <a:pt x="1054" y="3872"/>
                </a:lnTo>
                <a:lnTo>
                  <a:pt x="3342" y="3872"/>
                </a:lnTo>
                <a:lnTo>
                  <a:pt x="3342" y="4047"/>
                </a:lnTo>
                <a:close/>
                <a:moveTo>
                  <a:pt x="4222" y="3520"/>
                </a:moveTo>
                <a:lnTo>
                  <a:pt x="1054" y="3520"/>
                </a:lnTo>
                <a:lnTo>
                  <a:pt x="1054" y="3344"/>
                </a:lnTo>
                <a:lnTo>
                  <a:pt x="4222" y="3344"/>
                </a:lnTo>
                <a:lnTo>
                  <a:pt x="4222" y="3520"/>
                </a:lnTo>
                <a:close/>
                <a:moveTo>
                  <a:pt x="2814" y="2992"/>
                </a:moveTo>
                <a:lnTo>
                  <a:pt x="1054" y="2992"/>
                </a:lnTo>
                <a:lnTo>
                  <a:pt x="1054" y="2816"/>
                </a:lnTo>
                <a:lnTo>
                  <a:pt x="2814" y="2816"/>
                </a:lnTo>
                <a:lnTo>
                  <a:pt x="2814" y="2992"/>
                </a:lnTo>
                <a:close/>
                <a:moveTo>
                  <a:pt x="4750" y="1056"/>
                </a:moveTo>
                <a:lnTo>
                  <a:pt x="3518" y="1056"/>
                </a:lnTo>
                <a:lnTo>
                  <a:pt x="3620" y="1362"/>
                </a:lnTo>
                <a:lnTo>
                  <a:pt x="3664" y="1373"/>
                </a:lnTo>
                <a:lnTo>
                  <a:pt x="3707" y="1385"/>
                </a:lnTo>
                <a:lnTo>
                  <a:pt x="3747" y="1397"/>
                </a:lnTo>
                <a:lnTo>
                  <a:pt x="3785" y="1412"/>
                </a:lnTo>
                <a:lnTo>
                  <a:pt x="3822" y="1426"/>
                </a:lnTo>
                <a:lnTo>
                  <a:pt x="3856" y="1441"/>
                </a:lnTo>
                <a:lnTo>
                  <a:pt x="3888" y="1458"/>
                </a:lnTo>
                <a:lnTo>
                  <a:pt x="3919" y="1476"/>
                </a:lnTo>
                <a:lnTo>
                  <a:pt x="3948" y="1494"/>
                </a:lnTo>
                <a:lnTo>
                  <a:pt x="3976" y="1513"/>
                </a:lnTo>
                <a:lnTo>
                  <a:pt x="4001" y="1534"/>
                </a:lnTo>
                <a:lnTo>
                  <a:pt x="4025" y="1555"/>
                </a:lnTo>
                <a:lnTo>
                  <a:pt x="4046" y="1577"/>
                </a:lnTo>
                <a:lnTo>
                  <a:pt x="4067" y="1599"/>
                </a:lnTo>
                <a:lnTo>
                  <a:pt x="4086" y="1622"/>
                </a:lnTo>
                <a:lnTo>
                  <a:pt x="4104" y="1646"/>
                </a:lnTo>
                <a:lnTo>
                  <a:pt x="4119" y="1671"/>
                </a:lnTo>
                <a:lnTo>
                  <a:pt x="4134" y="1696"/>
                </a:lnTo>
                <a:lnTo>
                  <a:pt x="4148" y="1723"/>
                </a:lnTo>
                <a:lnTo>
                  <a:pt x="4160" y="1749"/>
                </a:lnTo>
                <a:lnTo>
                  <a:pt x="4171" y="1777"/>
                </a:lnTo>
                <a:lnTo>
                  <a:pt x="4180" y="1805"/>
                </a:lnTo>
                <a:lnTo>
                  <a:pt x="4189" y="1834"/>
                </a:lnTo>
                <a:lnTo>
                  <a:pt x="4196" y="1863"/>
                </a:lnTo>
                <a:lnTo>
                  <a:pt x="4203" y="1892"/>
                </a:lnTo>
                <a:lnTo>
                  <a:pt x="4208" y="1923"/>
                </a:lnTo>
                <a:lnTo>
                  <a:pt x="4213" y="1953"/>
                </a:lnTo>
                <a:lnTo>
                  <a:pt x="4216" y="1984"/>
                </a:lnTo>
                <a:lnTo>
                  <a:pt x="4219" y="2015"/>
                </a:lnTo>
                <a:lnTo>
                  <a:pt x="4221" y="2047"/>
                </a:lnTo>
                <a:lnTo>
                  <a:pt x="4222" y="2078"/>
                </a:lnTo>
                <a:lnTo>
                  <a:pt x="4222" y="2111"/>
                </a:lnTo>
                <a:lnTo>
                  <a:pt x="1054" y="2111"/>
                </a:lnTo>
                <a:lnTo>
                  <a:pt x="1056" y="2081"/>
                </a:lnTo>
                <a:lnTo>
                  <a:pt x="1057" y="2050"/>
                </a:lnTo>
                <a:lnTo>
                  <a:pt x="1058" y="2020"/>
                </a:lnTo>
                <a:lnTo>
                  <a:pt x="1062" y="1990"/>
                </a:lnTo>
                <a:lnTo>
                  <a:pt x="1065" y="1960"/>
                </a:lnTo>
                <a:lnTo>
                  <a:pt x="1070" y="1931"/>
                </a:lnTo>
                <a:lnTo>
                  <a:pt x="1076" y="1902"/>
                </a:lnTo>
                <a:lnTo>
                  <a:pt x="1083" y="1874"/>
                </a:lnTo>
                <a:lnTo>
                  <a:pt x="1092" y="1846"/>
                </a:lnTo>
                <a:lnTo>
                  <a:pt x="1101" y="1819"/>
                </a:lnTo>
                <a:lnTo>
                  <a:pt x="1111" y="1792"/>
                </a:lnTo>
                <a:lnTo>
                  <a:pt x="1123" y="1766"/>
                </a:lnTo>
                <a:lnTo>
                  <a:pt x="1135" y="1740"/>
                </a:lnTo>
                <a:lnTo>
                  <a:pt x="1149" y="1714"/>
                </a:lnTo>
                <a:lnTo>
                  <a:pt x="1165" y="1690"/>
                </a:lnTo>
                <a:lnTo>
                  <a:pt x="1180" y="1665"/>
                </a:lnTo>
                <a:lnTo>
                  <a:pt x="1198" y="1643"/>
                </a:lnTo>
                <a:lnTo>
                  <a:pt x="1217" y="1620"/>
                </a:lnTo>
                <a:lnTo>
                  <a:pt x="1239" y="1597"/>
                </a:lnTo>
                <a:lnTo>
                  <a:pt x="1260" y="1576"/>
                </a:lnTo>
                <a:lnTo>
                  <a:pt x="1284" y="1555"/>
                </a:lnTo>
                <a:lnTo>
                  <a:pt x="1309" y="1535"/>
                </a:lnTo>
                <a:lnTo>
                  <a:pt x="1336" y="1516"/>
                </a:lnTo>
                <a:lnTo>
                  <a:pt x="1363" y="1498"/>
                </a:lnTo>
                <a:lnTo>
                  <a:pt x="1393" y="1480"/>
                </a:lnTo>
                <a:lnTo>
                  <a:pt x="1426" y="1463"/>
                </a:lnTo>
                <a:lnTo>
                  <a:pt x="1458" y="1447"/>
                </a:lnTo>
                <a:lnTo>
                  <a:pt x="1493" y="1432"/>
                </a:lnTo>
                <a:lnTo>
                  <a:pt x="1530" y="1418"/>
                </a:lnTo>
                <a:lnTo>
                  <a:pt x="1568" y="1404"/>
                </a:lnTo>
                <a:lnTo>
                  <a:pt x="1609" y="1392"/>
                </a:lnTo>
                <a:lnTo>
                  <a:pt x="1651" y="1380"/>
                </a:lnTo>
                <a:lnTo>
                  <a:pt x="1758" y="1056"/>
                </a:lnTo>
                <a:lnTo>
                  <a:pt x="526" y="1056"/>
                </a:lnTo>
                <a:lnTo>
                  <a:pt x="526" y="6335"/>
                </a:lnTo>
                <a:lnTo>
                  <a:pt x="4750" y="6335"/>
                </a:lnTo>
                <a:lnTo>
                  <a:pt x="4750" y="1056"/>
                </a:lnTo>
                <a:close/>
                <a:moveTo>
                  <a:pt x="2638" y="265"/>
                </a:moveTo>
                <a:lnTo>
                  <a:pt x="2638" y="265"/>
                </a:lnTo>
                <a:lnTo>
                  <a:pt x="2611" y="266"/>
                </a:lnTo>
                <a:lnTo>
                  <a:pt x="2584" y="269"/>
                </a:lnTo>
                <a:lnTo>
                  <a:pt x="2559" y="275"/>
                </a:lnTo>
                <a:lnTo>
                  <a:pt x="2535" y="285"/>
                </a:lnTo>
                <a:lnTo>
                  <a:pt x="2513" y="296"/>
                </a:lnTo>
                <a:lnTo>
                  <a:pt x="2491" y="309"/>
                </a:lnTo>
                <a:lnTo>
                  <a:pt x="2471" y="324"/>
                </a:lnTo>
                <a:lnTo>
                  <a:pt x="2452" y="341"/>
                </a:lnTo>
                <a:lnTo>
                  <a:pt x="2435" y="360"/>
                </a:lnTo>
                <a:lnTo>
                  <a:pt x="2419" y="381"/>
                </a:lnTo>
                <a:lnTo>
                  <a:pt x="2406" y="402"/>
                </a:lnTo>
                <a:lnTo>
                  <a:pt x="2395" y="425"/>
                </a:lnTo>
                <a:lnTo>
                  <a:pt x="2386" y="449"/>
                </a:lnTo>
                <a:lnTo>
                  <a:pt x="2380" y="474"/>
                </a:lnTo>
                <a:lnTo>
                  <a:pt x="2375" y="500"/>
                </a:lnTo>
                <a:lnTo>
                  <a:pt x="2374" y="528"/>
                </a:lnTo>
                <a:lnTo>
                  <a:pt x="2375" y="554"/>
                </a:lnTo>
                <a:lnTo>
                  <a:pt x="2380" y="581"/>
                </a:lnTo>
                <a:lnTo>
                  <a:pt x="2386" y="606"/>
                </a:lnTo>
                <a:lnTo>
                  <a:pt x="2395" y="631"/>
                </a:lnTo>
                <a:lnTo>
                  <a:pt x="2406" y="654"/>
                </a:lnTo>
                <a:lnTo>
                  <a:pt x="2419" y="675"/>
                </a:lnTo>
                <a:lnTo>
                  <a:pt x="2435" y="696"/>
                </a:lnTo>
                <a:lnTo>
                  <a:pt x="2452" y="715"/>
                </a:lnTo>
                <a:lnTo>
                  <a:pt x="2471" y="732"/>
                </a:lnTo>
                <a:lnTo>
                  <a:pt x="2491" y="747"/>
                </a:lnTo>
                <a:lnTo>
                  <a:pt x="2513" y="760"/>
                </a:lnTo>
                <a:lnTo>
                  <a:pt x="2535" y="771"/>
                </a:lnTo>
                <a:lnTo>
                  <a:pt x="2559" y="779"/>
                </a:lnTo>
                <a:lnTo>
                  <a:pt x="2584" y="787"/>
                </a:lnTo>
                <a:lnTo>
                  <a:pt x="2611" y="790"/>
                </a:lnTo>
                <a:lnTo>
                  <a:pt x="2638" y="791"/>
                </a:lnTo>
                <a:lnTo>
                  <a:pt x="2665" y="790"/>
                </a:lnTo>
                <a:lnTo>
                  <a:pt x="2691" y="787"/>
                </a:lnTo>
                <a:lnTo>
                  <a:pt x="2716" y="779"/>
                </a:lnTo>
                <a:lnTo>
                  <a:pt x="2741" y="771"/>
                </a:lnTo>
                <a:lnTo>
                  <a:pt x="2764" y="760"/>
                </a:lnTo>
                <a:lnTo>
                  <a:pt x="2786" y="747"/>
                </a:lnTo>
                <a:lnTo>
                  <a:pt x="2806" y="732"/>
                </a:lnTo>
                <a:lnTo>
                  <a:pt x="2825" y="715"/>
                </a:lnTo>
                <a:lnTo>
                  <a:pt x="2842" y="696"/>
                </a:lnTo>
                <a:lnTo>
                  <a:pt x="2857" y="675"/>
                </a:lnTo>
                <a:lnTo>
                  <a:pt x="2871" y="654"/>
                </a:lnTo>
                <a:lnTo>
                  <a:pt x="2881" y="631"/>
                </a:lnTo>
                <a:lnTo>
                  <a:pt x="2890" y="606"/>
                </a:lnTo>
                <a:lnTo>
                  <a:pt x="2897" y="581"/>
                </a:lnTo>
                <a:lnTo>
                  <a:pt x="2900" y="554"/>
                </a:lnTo>
                <a:lnTo>
                  <a:pt x="2902" y="528"/>
                </a:lnTo>
                <a:lnTo>
                  <a:pt x="2900" y="500"/>
                </a:lnTo>
                <a:lnTo>
                  <a:pt x="2897" y="474"/>
                </a:lnTo>
                <a:lnTo>
                  <a:pt x="2890" y="449"/>
                </a:lnTo>
                <a:lnTo>
                  <a:pt x="2881" y="425"/>
                </a:lnTo>
                <a:lnTo>
                  <a:pt x="2871" y="402"/>
                </a:lnTo>
                <a:lnTo>
                  <a:pt x="2857" y="381"/>
                </a:lnTo>
                <a:lnTo>
                  <a:pt x="2842" y="360"/>
                </a:lnTo>
                <a:lnTo>
                  <a:pt x="2825" y="341"/>
                </a:lnTo>
                <a:lnTo>
                  <a:pt x="2806" y="324"/>
                </a:lnTo>
                <a:lnTo>
                  <a:pt x="2786" y="309"/>
                </a:lnTo>
                <a:lnTo>
                  <a:pt x="2764" y="296"/>
                </a:lnTo>
                <a:lnTo>
                  <a:pt x="2741" y="285"/>
                </a:lnTo>
                <a:lnTo>
                  <a:pt x="2716" y="275"/>
                </a:lnTo>
                <a:lnTo>
                  <a:pt x="2691" y="269"/>
                </a:lnTo>
                <a:lnTo>
                  <a:pt x="2665" y="266"/>
                </a:lnTo>
                <a:lnTo>
                  <a:pt x="2638" y="265"/>
                </a:lnTo>
                <a:close/>
                <a:moveTo>
                  <a:pt x="0" y="6863"/>
                </a:moveTo>
                <a:lnTo>
                  <a:pt x="0" y="528"/>
                </a:lnTo>
                <a:lnTo>
                  <a:pt x="2110" y="528"/>
                </a:lnTo>
                <a:lnTo>
                  <a:pt x="2110" y="500"/>
                </a:lnTo>
                <a:lnTo>
                  <a:pt x="2113" y="474"/>
                </a:lnTo>
                <a:lnTo>
                  <a:pt x="2116" y="448"/>
                </a:lnTo>
                <a:lnTo>
                  <a:pt x="2121" y="421"/>
                </a:lnTo>
                <a:lnTo>
                  <a:pt x="2127" y="396"/>
                </a:lnTo>
                <a:lnTo>
                  <a:pt x="2134" y="371"/>
                </a:lnTo>
                <a:lnTo>
                  <a:pt x="2143" y="346"/>
                </a:lnTo>
                <a:lnTo>
                  <a:pt x="2152" y="322"/>
                </a:lnTo>
                <a:lnTo>
                  <a:pt x="2162" y="299"/>
                </a:lnTo>
                <a:lnTo>
                  <a:pt x="2174" y="277"/>
                </a:lnTo>
                <a:lnTo>
                  <a:pt x="2187" y="254"/>
                </a:lnTo>
                <a:lnTo>
                  <a:pt x="2200" y="232"/>
                </a:lnTo>
                <a:lnTo>
                  <a:pt x="2216" y="212"/>
                </a:lnTo>
                <a:lnTo>
                  <a:pt x="2231" y="192"/>
                </a:lnTo>
                <a:lnTo>
                  <a:pt x="2248" y="172"/>
                </a:lnTo>
                <a:lnTo>
                  <a:pt x="2265" y="154"/>
                </a:lnTo>
                <a:lnTo>
                  <a:pt x="2283" y="136"/>
                </a:lnTo>
                <a:lnTo>
                  <a:pt x="2302" y="121"/>
                </a:lnTo>
                <a:lnTo>
                  <a:pt x="2322" y="105"/>
                </a:lnTo>
                <a:lnTo>
                  <a:pt x="2343" y="90"/>
                </a:lnTo>
                <a:lnTo>
                  <a:pt x="2364" y="77"/>
                </a:lnTo>
                <a:lnTo>
                  <a:pt x="2387" y="63"/>
                </a:lnTo>
                <a:lnTo>
                  <a:pt x="2410" y="53"/>
                </a:lnTo>
                <a:lnTo>
                  <a:pt x="2432" y="42"/>
                </a:lnTo>
                <a:lnTo>
                  <a:pt x="2456" y="32"/>
                </a:lnTo>
                <a:lnTo>
                  <a:pt x="2481" y="24"/>
                </a:lnTo>
                <a:lnTo>
                  <a:pt x="2507" y="17"/>
                </a:lnTo>
                <a:lnTo>
                  <a:pt x="2532" y="11"/>
                </a:lnTo>
                <a:lnTo>
                  <a:pt x="2558" y="6"/>
                </a:lnTo>
                <a:lnTo>
                  <a:pt x="2584" y="2"/>
                </a:lnTo>
                <a:lnTo>
                  <a:pt x="2611" y="1"/>
                </a:lnTo>
                <a:lnTo>
                  <a:pt x="2638" y="0"/>
                </a:lnTo>
                <a:lnTo>
                  <a:pt x="2665" y="1"/>
                </a:lnTo>
                <a:lnTo>
                  <a:pt x="2692" y="2"/>
                </a:lnTo>
                <a:lnTo>
                  <a:pt x="2718" y="6"/>
                </a:lnTo>
                <a:lnTo>
                  <a:pt x="2745" y="11"/>
                </a:lnTo>
                <a:lnTo>
                  <a:pt x="2770" y="17"/>
                </a:lnTo>
                <a:lnTo>
                  <a:pt x="2795" y="24"/>
                </a:lnTo>
                <a:lnTo>
                  <a:pt x="2820" y="32"/>
                </a:lnTo>
                <a:lnTo>
                  <a:pt x="2844" y="42"/>
                </a:lnTo>
                <a:lnTo>
                  <a:pt x="2867" y="53"/>
                </a:lnTo>
                <a:lnTo>
                  <a:pt x="2890" y="63"/>
                </a:lnTo>
                <a:lnTo>
                  <a:pt x="2912" y="77"/>
                </a:lnTo>
                <a:lnTo>
                  <a:pt x="2934" y="90"/>
                </a:lnTo>
                <a:lnTo>
                  <a:pt x="2954" y="105"/>
                </a:lnTo>
                <a:lnTo>
                  <a:pt x="2975" y="121"/>
                </a:lnTo>
                <a:lnTo>
                  <a:pt x="2994" y="136"/>
                </a:lnTo>
                <a:lnTo>
                  <a:pt x="3012" y="154"/>
                </a:lnTo>
                <a:lnTo>
                  <a:pt x="3030" y="172"/>
                </a:lnTo>
                <a:lnTo>
                  <a:pt x="3045" y="192"/>
                </a:lnTo>
                <a:lnTo>
                  <a:pt x="3062" y="212"/>
                </a:lnTo>
                <a:lnTo>
                  <a:pt x="3076" y="232"/>
                </a:lnTo>
                <a:lnTo>
                  <a:pt x="3090" y="254"/>
                </a:lnTo>
                <a:lnTo>
                  <a:pt x="3103" y="277"/>
                </a:lnTo>
                <a:lnTo>
                  <a:pt x="3115" y="299"/>
                </a:lnTo>
                <a:lnTo>
                  <a:pt x="3126" y="322"/>
                </a:lnTo>
                <a:lnTo>
                  <a:pt x="3134" y="346"/>
                </a:lnTo>
                <a:lnTo>
                  <a:pt x="3142" y="371"/>
                </a:lnTo>
                <a:lnTo>
                  <a:pt x="3149" y="396"/>
                </a:lnTo>
                <a:lnTo>
                  <a:pt x="3155" y="421"/>
                </a:lnTo>
                <a:lnTo>
                  <a:pt x="3160" y="448"/>
                </a:lnTo>
                <a:lnTo>
                  <a:pt x="3164" y="474"/>
                </a:lnTo>
                <a:lnTo>
                  <a:pt x="3166" y="500"/>
                </a:lnTo>
                <a:lnTo>
                  <a:pt x="3166" y="528"/>
                </a:lnTo>
                <a:lnTo>
                  <a:pt x="5278" y="528"/>
                </a:lnTo>
                <a:lnTo>
                  <a:pt x="5278" y="6863"/>
                </a:lnTo>
                <a:lnTo>
                  <a:pt x="0" y="686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49752" y="35730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76713" y="35730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 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49752" y="53223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76713" y="53223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wind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54" r="25445" b="6628"/>
          <a:stretch>
            <a:fillRect/>
          </a:stretch>
        </p:blipFill>
        <p:spPr>
          <a:xfrm>
            <a:off x="0" y="0"/>
            <a:ext cx="4943872" cy="6858000"/>
          </a:xfrm>
          <a:custGeom>
            <a:avLst/>
            <a:gdLst>
              <a:gd name="connsiteX0" fmla="*/ 0 w 4943872"/>
              <a:gd name="connsiteY0" fmla="*/ 0 h 6858000"/>
              <a:gd name="connsiteX1" fmla="*/ 4943872 w 4943872"/>
              <a:gd name="connsiteY1" fmla="*/ 0 h 6858000"/>
              <a:gd name="connsiteX2" fmla="*/ 4943872 w 4943872"/>
              <a:gd name="connsiteY2" fmla="*/ 6858000 h 6858000"/>
              <a:gd name="connsiteX3" fmla="*/ 0 w 49438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3872" h="6858000">
                <a:moveTo>
                  <a:pt x="0" y="0"/>
                </a:moveTo>
                <a:lnTo>
                  <a:pt x="4943872" y="0"/>
                </a:lnTo>
                <a:lnTo>
                  <a:pt x="494387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5" name="组合 14"/>
          <p:cNvGrpSpPr/>
          <p:nvPr/>
        </p:nvGrpSpPr>
        <p:grpSpPr>
          <a:xfrm>
            <a:off x="6153494" y="2807050"/>
            <a:ext cx="5112568" cy="1854655"/>
            <a:chOff x="6276975" y="2419350"/>
            <a:chExt cx="4962525" cy="1800225"/>
          </a:xfrm>
        </p:grpSpPr>
        <p:sp>
          <p:nvSpPr>
            <p:cNvPr id="12" name="任意多边形 11"/>
            <p:cNvSpPr/>
            <p:nvPr/>
          </p:nvSpPr>
          <p:spPr>
            <a:xfrm>
              <a:off x="6286500" y="2743200"/>
              <a:ext cx="4933950" cy="1476375"/>
            </a:xfrm>
            <a:custGeom>
              <a:avLst/>
              <a:gdLst>
                <a:gd name="connsiteX0" fmla="*/ 0 w 4933950"/>
                <a:gd name="connsiteY0" fmla="*/ 1143000 h 1476375"/>
                <a:gd name="connsiteX1" fmla="*/ 1657350 w 4933950"/>
                <a:gd name="connsiteY1" fmla="*/ 0 h 1476375"/>
                <a:gd name="connsiteX2" fmla="*/ 3305175 w 4933950"/>
                <a:gd name="connsiteY2" fmla="*/ 1476375 h 1476375"/>
                <a:gd name="connsiteX3" fmla="*/ 4933950 w 4933950"/>
                <a:gd name="connsiteY3" fmla="*/ 904875 h 147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3950" h="1476375">
                  <a:moveTo>
                    <a:pt x="0" y="1143000"/>
                  </a:moveTo>
                  <a:lnTo>
                    <a:pt x="1657350" y="0"/>
                  </a:lnTo>
                  <a:lnTo>
                    <a:pt x="3305175" y="1476375"/>
                  </a:lnTo>
                  <a:lnTo>
                    <a:pt x="4933950" y="904875"/>
                  </a:lnTo>
                </a:path>
              </a:pathLst>
            </a:custGeom>
            <a:noFill/>
            <a:ln w="28575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6276975" y="2695575"/>
              <a:ext cx="4962525" cy="1123950"/>
            </a:xfrm>
            <a:custGeom>
              <a:avLst/>
              <a:gdLst>
                <a:gd name="connsiteX0" fmla="*/ 0 w 4962525"/>
                <a:gd name="connsiteY0" fmla="*/ 95250 h 1123950"/>
                <a:gd name="connsiteX1" fmla="*/ 1666875 w 4962525"/>
                <a:gd name="connsiteY1" fmla="*/ 1123950 h 1123950"/>
                <a:gd name="connsiteX2" fmla="*/ 4962525 w 4962525"/>
                <a:gd name="connsiteY2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2525" h="1123950">
                  <a:moveTo>
                    <a:pt x="0" y="95250"/>
                  </a:moveTo>
                  <a:lnTo>
                    <a:pt x="1666875" y="1123950"/>
                  </a:lnTo>
                  <a:lnTo>
                    <a:pt x="4962525" y="0"/>
                  </a:lnTo>
                </a:path>
              </a:pathLst>
            </a:custGeom>
            <a:noFill/>
            <a:ln w="285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286500" y="2419350"/>
              <a:ext cx="4933950" cy="1695450"/>
            </a:xfrm>
            <a:custGeom>
              <a:avLst/>
              <a:gdLst>
                <a:gd name="connsiteX0" fmla="*/ 0 w 4933950"/>
                <a:gd name="connsiteY0" fmla="*/ 1695450 h 1695450"/>
                <a:gd name="connsiteX1" fmla="*/ 1638300 w 4933950"/>
                <a:gd name="connsiteY1" fmla="*/ 1695450 h 1695450"/>
                <a:gd name="connsiteX2" fmla="*/ 3314700 w 4933950"/>
                <a:gd name="connsiteY2" fmla="*/ 1114425 h 1695450"/>
                <a:gd name="connsiteX3" fmla="*/ 4933950 w 493395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3950" h="1695450">
                  <a:moveTo>
                    <a:pt x="0" y="1695450"/>
                  </a:moveTo>
                  <a:lnTo>
                    <a:pt x="1638300" y="1695450"/>
                  </a:lnTo>
                  <a:lnTo>
                    <a:pt x="3314700" y="1114425"/>
                  </a:lnTo>
                  <a:lnTo>
                    <a:pt x="4933950" y="0"/>
                  </a:lnTo>
                </a:path>
              </a:pathLst>
            </a:custGeom>
            <a:noFill/>
            <a:ln w="28575"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71075" y="5661248"/>
            <a:ext cx="4477407" cy="369332"/>
            <a:chOff x="1098420" y="5925474"/>
            <a:chExt cx="4477407" cy="369332"/>
          </a:xfrm>
        </p:grpSpPr>
        <p:sp>
          <p:nvSpPr>
            <p:cNvPr id="17" name="矩形 16"/>
            <p:cNvSpPr/>
            <p:nvPr/>
          </p:nvSpPr>
          <p:spPr>
            <a:xfrm>
              <a:off x="1098420" y="6038132"/>
              <a:ext cx="144016" cy="1440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830766" y="6038132"/>
              <a:ext cx="144016" cy="14401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563113" y="6038132"/>
              <a:ext cx="144016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698820" y="5925474"/>
              <a:ext cx="87700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SORROW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2990961" y="5925474"/>
              <a:ext cx="7561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HURRY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242436" y="5925474"/>
              <a:ext cx="66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GRIEF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6096000" y="869198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6168008" y="642103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096000" y="1733294"/>
            <a:ext cx="54721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Therefore I hoped you might cross very much from now on happily  will cross is better than me, so long as you have been happy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3000">
        <p:checker/>
      </p:transition>
    </mc:Choice>
    <mc:Fallback xmlns="">
      <p:transition spd="slow" advClick="0" advTm="3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3" t="5035" r="18783" b="2173"/>
          <a:stretch>
            <a:fillRect/>
          </a:stretch>
        </p:blipFill>
        <p:spPr>
          <a:xfrm>
            <a:off x="8074516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15368" r="22383" b="7231"/>
          <a:stretch>
            <a:fillRect/>
          </a:stretch>
        </p:blipFill>
        <p:spPr>
          <a:xfrm>
            <a:off x="2142358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6" t="4258" r="17078" b="1999"/>
          <a:stretch>
            <a:fillRect/>
          </a:stretch>
        </p:blipFill>
        <p:spPr>
          <a:xfrm>
            <a:off x="5108437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1116956" y="4490607"/>
            <a:ext cx="99580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to blow on the chaotic street in the wind to fondly remember happiness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thinking of in the familiar environment yesterday, I was recollecting joyfully nearby the vast sea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tasting sadly under the sob sky</a:t>
            </a:r>
          </a:p>
        </p:txBody>
      </p:sp>
      <p:sp>
        <p:nvSpPr>
          <p:cNvPr id="15" name="矩形 14"/>
          <p:cNvSpPr/>
          <p:nvPr/>
        </p:nvSpPr>
        <p:spPr>
          <a:xfrm>
            <a:off x="5087888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1055440" y="4285176"/>
            <a:ext cx="100811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6041994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shred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65203" y="2169155"/>
            <a:ext cx="10878532" cy="3924141"/>
            <a:chOff x="1206630" y="1691779"/>
            <a:chExt cx="10878532" cy="3924141"/>
          </a:xfrm>
        </p:grpSpPr>
        <p:sp>
          <p:nvSpPr>
            <p:cNvPr id="2" name="自由: 形状 1"/>
            <p:cNvSpPr/>
            <p:nvPr/>
          </p:nvSpPr>
          <p:spPr>
            <a:xfrm>
              <a:off x="1206630" y="2213926"/>
              <a:ext cx="10878532" cy="2669159"/>
            </a:xfrm>
            <a:custGeom>
              <a:avLst/>
              <a:gdLst>
                <a:gd name="connsiteX0" fmla="*/ 0 w 10859678"/>
                <a:gd name="connsiteY0" fmla="*/ 3213922 h 3213922"/>
                <a:gd name="connsiteX1" fmla="*/ 2036190 w 10859678"/>
                <a:gd name="connsiteY1" fmla="*/ 1705633 h 3213922"/>
                <a:gd name="connsiteX2" fmla="*/ 5279010 w 10859678"/>
                <a:gd name="connsiteY2" fmla="*/ 2403216 h 3213922"/>
                <a:gd name="connsiteX3" fmla="*/ 7777113 w 10859678"/>
                <a:gd name="connsiteY3" fmla="*/ 1187159 h 3213922"/>
                <a:gd name="connsiteX4" fmla="*/ 9577633 w 10859678"/>
                <a:gd name="connsiteY4" fmla="*/ 46515 h 3213922"/>
                <a:gd name="connsiteX5" fmla="*/ 10859678 w 10859678"/>
                <a:gd name="connsiteY5" fmla="*/ 329319 h 3213922"/>
                <a:gd name="connsiteX0-1" fmla="*/ 0 w 10859678"/>
                <a:gd name="connsiteY0-2" fmla="*/ 3213922 h 3213922"/>
                <a:gd name="connsiteX1-3" fmla="*/ 2036190 w 10859678"/>
                <a:gd name="connsiteY1-4" fmla="*/ 1705633 h 3213922"/>
                <a:gd name="connsiteX2-5" fmla="*/ 5279010 w 10859678"/>
                <a:gd name="connsiteY2-6" fmla="*/ 2403216 h 3213922"/>
                <a:gd name="connsiteX3-7" fmla="*/ 7777113 w 10859678"/>
                <a:gd name="connsiteY3-8" fmla="*/ 1187159 h 3213922"/>
                <a:gd name="connsiteX4-9" fmla="*/ 9577633 w 10859678"/>
                <a:gd name="connsiteY4-10" fmla="*/ 46515 h 3213922"/>
                <a:gd name="connsiteX5-11" fmla="*/ 10859678 w 10859678"/>
                <a:gd name="connsiteY5-12" fmla="*/ 329319 h 3213922"/>
                <a:gd name="connsiteX0-13" fmla="*/ 0 w 10859678"/>
                <a:gd name="connsiteY0-14" fmla="*/ 3430678 h 3430678"/>
                <a:gd name="connsiteX1-15" fmla="*/ 2036190 w 10859678"/>
                <a:gd name="connsiteY1-16" fmla="*/ 1922389 h 3430678"/>
                <a:gd name="connsiteX2-17" fmla="*/ 5279010 w 10859678"/>
                <a:gd name="connsiteY2-18" fmla="*/ 2619972 h 3430678"/>
                <a:gd name="connsiteX3-19" fmla="*/ 7777113 w 10859678"/>
                <a:gd name="connsiteY3-20" fmla="*/ 1403915 h 3430678"/>
                <a:gd name="connsiteX4-21" fmla="*/ 8983744 w 10859678"/>
                <a:gd name="connsiteY4-22" fmla="*/ 27601 h 3430678"/>
                <a:gd name="connsiteX5-23" fmla="*/ 10859678 w 10859678"/>
                <a:gd name="connsiteY5-24" fmla="*/ 546075 h 3430678"/>
                <a:gd name="connsiteX0-25" fmla="*/ 0 w 10859678"/>
                <a:gd name="connsiteY0-26" fmla="*/ 3452030 h 3452030"/>
                <a:gd name="connsiteX1-27" fmla="*/ 2036190 w 10859678"/>
                <a:gd name="connsiteY1-28" fmla="*/ 1943741 h 3452030"/>
                <a:gd name="connsiteX2-29" fmla="*/ 5279010 w 10859678"/>
                <a:gd name="connsiteY2-30" fmla="*/ 2641324 h 3452030"/>
                <a:gd name="connsiteX3-31" fmla="*/ 7777113 w 10859678"/>
                <a:gd name="connsiteY3-32" fmla="*/ 1425267 h 3452030"/>
                <a:gd name="connsiteX4-33" fmla="*/ 8983744 w 10859678"/>
                <a:gd name="connsiteY4-34" fmla="*/ 48953 h 3452030"/>
                <a:gd name="connsiteX5-35" fmla="*/ 10859678 w 10859678"/>
                <a:gd name="connsiteY5-36" fmla="*/ 567427 h 3452030"/>
                <a:gd name="connsiteX0-37" fmla="*/ 0 w 10859678"/>
                <a:gd name="connsiteY0-38" fmla="*/ 3452030 h 3452030"/>
                <a:gd name="connsiteX1-39" fmla="*/ 2036190 w 10859678"/>
                <a:gd name="connsiteY1-40" fmla="*/ 1943741 h 3452030"/>
                <a:gd name="connsiteX2-41" fmla="*/ 5279010 w 10859678"/>
                <a:gd name="connsiteY2-42" fmla="*/ 2641324 h 3452030"/>
                <a:gd name="connsiteX3-43" fmla="*/ 7777113 w 10859678"/>
                <a:gd name="connsiteY3-44" fmla="*/ 1425267 h 3452030"/>
                <a:gd name="connsiteX4-45" fmla="*/ 8983744 w 10859678"/>
                <a:gd name="connsiteY4-46" fmla="*/ 48953 h 3452030"/>
                <a:gd name="connsiteX5-47" fmla="*/ 10859678 w 10859678"/>
                <a:gd name="connsiteY5-48" fmla="*/ 567427 h 3452030"/>
                <a:gd name="connsiteX0-49" fmla="*/ 0 w 10859678"/>
                <a:gd name="connsiteY0-50" fmla="*/ 3452030 h 3452030"/>
                <a:gd name="connsiteX1-51" fmla="*/ 2036190 w 10859678"/>
                <a:gd name="connsiteY1-52" fmla="*/ 1943741 h 3452030"/>
                <a:gd name="connsiteX2-53" fmla="*/ 5279010 w 10859678"/>
                <a:gd name="connsiteY2-54" fmla="*/ 2641324 h 3452030"/>
                <a:gd name="connsiteX3-55" fmla="*/ 7777113 w 10859678"/>
                <a:gd name="connsiteY3-56" fmla="*/ 1425267 h 3452030"/>
                <a:gd name="connsiteX4-57" fmla="*/ 8983744 w 10859678"/>
                <a:gd name="connsiteY4-58" fmla="*/ 48953 h 3452030"/>
                <a:gd name="connsiteX5-59" fmla="*/ 10859678 w 10859678"/>
                <a:gd name="connsiteY5-60" fmla="*/ 567427 h 3452030"/>
                <a:gd name="connsiteX0-61" fmla="*/ 0 w 10859678"/>
                <a:gd name="connsiteY0-62" fmla="*/ 3452030 h 3452030"/>
                <a:gd name="connsiteX1-63" fmla="*/ 2036190 w 10859678"/>
                <a:gd name="connsiteY1-64" fmla="*/ 1943741 h 3452030"/>
                <a:gd name="connsiteX2-65" fmla="*/ 5279010 w 10859678"/>
                <a:gd name="connsiteY2-66" fmla="*/ 2641324 h 3452030"/>
                <a:gd name="connsiteX3-67" fmla="*/ 7777113 w 10859678"/>
                <a:gd name="connsiteY3-68" fmla="*/ 1425267 h 3452030"/>
                <a:gd name="connsiteX4-69" fmla="*/ 8983744 w 10859678"/>
                <a:gd name="connsiteY4-70" fmla="*/ 48953 h 3452030"/>
                <a:gd name="connsiteX5-71" fmla="*/ 10859678 w 10859678"/>
                <a:gd name="connsiteY5-72" fmla="*/ 567427 h 3452030"/>
                <a:gd name="connsiteX0-73" fmla="*/ 0 w 10859678"/>
                <a:gd name="connsiteY0-74" fmla="*/ 3531472 h 3531472"/>
                <a:gd name="connsiteX1-75" fmla="*/ 2036190 w 10859678"/>
                <a:gd name="connsiteY1-76" fmla="*/ 2023183 h 3531472"/>
                <a:gd name="connsiteX2-77" fmla="*/ 5279010 w 10859678"/>
                <a:gd name="connsiteY2-78" fmla="*/ 2720766 h 3531472"/>
                <a:gd name="connsiteX3-79" fmla="*/ 7777113 w 10859678"/>
                <a:gd name="connsiteY3-80" fmla="*/ 1504709 h 3531472"/>
                <a:gd name="connsiteX4-81" fmla="*/ 9144000 w 10859678"/>
                <a:gd name="connsiteY4-82" fmla="*/ 43554 h 3531472"/>
                <a:gd name="connsiteX5-83" fmla="*/ 10859678 w 10859678"/>
                <a:gd name="connsiteY5-84" fmla="*/ 646869 h 3531472"/>
                <a:gd name="connsiteX0-85" fmla="*/ 0 w 10859678"/>
                <a:gd name="connsiteY0-86" fmla="*/ 3502408 h 3502408"/>
                <a:gd name="connsiteX1-87" fmla="*/ 2036190 w 10859678"/>
                <a:gd name="connsiteY1-88" fmla="*/ 1994119 h 3502408"/>
                <a:gd name="connsiteX2-89" fmla="*/ 5279010 w 10859678"/>
                <a:gd name="connsiteY2-90" fmla="*/ 2691702 h 3502408"/>
                <a:gd name="connsiteX3-91" fmla="*/ 7777113 w 10859678"/>
                <a:gd name="connsiteY3-92" fmla="*/ 1475645 h 3502408"/>
                <a:gd name="connsiteX4-93" fmla="*/ 9144000 w 10859678"/>
                <a:gd name="connsiteY4-94" fmla="*/ 14490 h 3502408"/>
                <a:gd name="connsiteX5-95" fmla="*/ 10859678 w 10859678"/>
                <a:gd name="connsiteY5-96" fmla="*/ 617805 h 3502408"/>
                <a:gd name="connsiteX0-97" fmla="*/ 0 w 10784263"/>
                <a:gd name="connsiteY0-98" fmla="*/ 3490946 h 3490946"/>
                <a:gd name="connsiteX1-99" fmla="*/ 2036190 w 10784263"/>
                <a:gd name="connsiteY1-100" fmla="*/ 1982657 h 3490946"/>
                <a:gd name="connsiteX2-101" fmla="*/ 5279010 w 10784263"/>
                <a:gd name="connsiteY2-102" fmla="*/ 2680240 h 3490946"/>
                <a:gd name="connsiteX3-103" fmla="*/ 7777113 w 10784263"/>
                <a:gd name="connsiteY3-104" fmla="*/ 1464183 h 3490946"/>
                <a:gd name="connsiteX4-105" fmla="*/ 9144000 w 10784263"/>
                <a:gd name="connsiteY4-106" fmla="*/ 3028 h 3490946"/>
                <a:gd name="connsiteX5-107" fmla="*/ 10784263 w 10784263"/>
                <a:gd name="connsiteY5-108" fmla="*/ 1087110 h 3490946"/>
                <a:gd name="connsiteX0-109" fmla="*/ 0 w 10784263"/>
                <a:gd name="connsiteY0-110" fmla="*/ 3491408 h 3491408"/>
                <a:gd name="connsiteX1-111" fmla="*/ 2036190 w 10784263"/>
                <a:gd name="connsiteY1-112" fmla="*/ 1983119 h 3491408"/>
                <a:gd name="connsiteX2-113" fmla="*/ 5279010 w 10784263"/>
                <a:gd name="connsiteY2-114" fmla="*/ 2680702 h 3491408"/>
                <a:gd name="connsiteX3-115" fmla="*/ 7777113 w 10784263"/>
                <a:gd name="connsiteY3-116" fmla="*/ 1464645 h 3491408"/>
                <a:gd name="connsiteX4-117" fmla="*/ 9144000 w 10784263"/>
                <a:gd name="connsiteY4-118" fmla="*/ 3490 h 3491408"/>
                <a:gd name="connsiteX5-119" fmla="*/ 10784263 w 10784263"/>
                <a:gd name="connsiteY5-120" fmla="*/ 1087572 h 3491408"/>
                <a:gd name="connsiteX0-121" fmla="*/ 0 w 11076494"/>
                <a:gd name="connsiteY0-122" fmla="*/ 3491828 h 3491828"/>
                <a:gd name="connsiteX1-123" fmla="*/ 2036190 w 11076494"/>
                <a:gd name="connsiteY1-124" fmla="*/ 1983539 h 3491828"/>
                <a:gd name="connsiteX2-125" fmla="*/ 5279010 w 11076494"/>
                <a:gd name="connsiteY2-126" fmla="*/ 2681122 h 3491828"/>
                <a:gd name="connsiteX3-127" fmla="*/ 7777113 w 11076494"/>
                <a:gd name="connsiteY3-128" fmla="*/ 1465065 h 3491828"/>
                <a:gd name="connsiteX4-129" fmla="*/ 9144000 w 11076494"/>
                <a:gd name="connsiteY4-130" fmla="*/ 3910 h 3491828"/>
                <a:gd name="connsiteX5-131" fmla="*/ 11076494 w 11076494"/>
                <a:gd name="connsiteY5-132" fmla="*/ 1069138 h 3491828"/>
                <a:gd name="connsiteX0-133" fmla="*/ 0 w 11076494"/>
                <a:gd name="connsiteY0-134" fmla="*/ 3491786 h 3491786"/>
                <a:gd name="connsiteX1-135" fmla="*/ 2036190 w 11076494"/>
                <a:gd name="connsiteY1-136" fmla="*/ 1983497 h 3491786"/>
                <a:gd name="connsiteX2-137" fmla="*/ 5279010 w 11076494"/>
                <a:gd name="connsiteY2-138" fmla="*/ 2681080 h 3491786"/>
                <a:gd name="connsiteX3-139" fmla="*/ 7777113 w 11076494"/>
                <a:gd name="connsiteY3-140" fmla="*/ 1465023 h 3491786"/>
                <a:gd name="connsiteX4-141" fmla="*/ 9144000 w 11076494"/>
                <a:gd name="connsiteY4-142" fmla="*/ 3868 h 3491786"/>
                <a:gd name="connsiteX5-143" fmla="*/ 11076494 w 11076494"/>
                <a:gd name="connsiteY5-144" fmla="*/ 1069096 h 3491786"/>
                <a:gd name="connsiteX0-145" fmla="*/ 0 w 11076494"/>
                <a:gd name="connsiteY0-146" fmla="*/ 3491786 h 3491786"/>
                <a:gd name="connsiteX1-147" fmla="*/ 2036190 w 11076494"/>
                <a:gd name="connsiteY1-148" fmla="*/ 1983497 h 3491786"/>
                <a:gd name="connsiteX2-149" fmla="*/ 5279010 w 11076494"/>
                <a:gd name="connsiteY2-150" fmla="*/ 2681080 h 3491786"/>
                <a:gd name="connsiteX3-151" fmla="*/ 7777113 w 11076494"/>
                <a:gd name="connsiteY3-152" fmla="*/ 1465023 h 3491786"/>
                <a:gd name="connsiteX4-153" fmla="*/ 9144000 w 11076494"/>
                <a:gd name="connsiteY4-154" fmla="*/ 3868 h 3491786"/>
                <a:gd name="connsiteX5-155" fmla="*/ 11076494 w 11076494"/>
                <a:gd name="connsiteY5-156" fmla="*/ 1069096 h 3491786"/>
                <a:gd name="connsiteX0-157" fmla="*/ 0 w 11076494"/>
                <a:gd name="connsiteY0-158" fmla="*/ 3491786 h 3491786"/>
                <a:gd name="connsiteX1-159" fmla="*/ 2036190 w 11076494"/>
                <a:gd name="connsiteY1-160" fmla="*/ 1983497 h 3491786"/>
                <a:gd name="connsiteX2-161" fmla="*/ 5344998 w 11076494"/>
                <a:gd name="connsiteY2-162" fmla="*/ 2747068 h 3491786"/>
                <a:gd name="connsiteX3-163" fmla="*/ 7777113 w 11076494"/>
                <a:gd name="connsiteY3-164" fmla="*/ 1465023 h 3491786"/>
                <a:gd name="connsiteX4-165" fmla="*/ 9144000 w 11076494"/>
                <a:gd name="connsiteY4-166" fmla="*/ 3868 h 3491786"/>
                <a:gd name="connsiteX5-167" fmla="*/ 11076494 w 11076494"/>
                <a:gd name="connsiteY5-168" fmla="*/ 1069096 h 3491786"/>
                <a:gd name="connsiteX0-169" fmla="*/ 0 w 11076494"/>
                <a:gd name="connsiteY0-170" fmla="*/ 3491786 h 3491786"/>
                <a:gd name="connsiteX1-171" fmla="*/ 2036190 w 11076494"/>
                <a:gd name="connsiteY1-172" fmla="*/ 1983497 h 3491786"/>
                <a:gd name="connsiteX2-173" fmla="*/ 5344998 w 11076494"/>
                <a:gd name="connsiteY2-174" fmla="*/ 2747068 h 3491786"/>
                <a:gd name="connsiteX3-175" fmla="*/ 7777113 w 11076494"/>
                <a:gd name="connsiteY3-176" fmla="*/ 1465023 h 3491786"/>
                <a:gd name="connsiteX4-177" fmla="*/ 9144000 w 11076494"/>
                <a:gd name="connsiteY4-178" fmla="*/ 3868 h 3491786"/>
                <a:gd name="connsiteX5-179" fmla="*/ 11076494 w 11076494"/>
                <a:gd name="connsiteY5-180" fmla="*/ 1069096 h 3491786"/>
                <a:gd name="connsiteX0-181" fmla="*/ 0 w 11076494"/>
                <a:gd name="connsiteY0-182" fmla="*/ 3491786 h 3491786"/>
                <a:gd name="connsiteX1-183" fmla="*/ 2036190 w 11076494"/>
                <a:gd name="connsiteY1-184" fmla="*/ 1983497 h 3491786"/>
                <a:gd name="connsiteX2-185" fmla="*/ 5344998 w 11076494"/>
                <a:gd name="connsiteY2-186" fmla="*/ 2747068 h 3491786"/>
                <a:gd name="connsiteX3-187" fmla="*/ 7777113 w 11076494"/>
                <a:gd name="connsiteY3-188" fmla="*/ 1465023 h 3491786"/>
                <a:gd name="connsiteX4-189" fmla="*/ 9144000 w 11076494"/>
                <a:gd name="connsiteY4-190" fmla="*/ 3868 h 3491786"/>
                <a:gd name="connsiteX5-191" fmla="*/ 11076494 w 11076494"/>
                <a:gd name="connsiteY5-192" fmla="*/ 1069096 h 3491786"/>
                <a:gd name="connsiteX0-193" fmla="*/ 0 w 11076494"/>
                <a:gd name="connsiteY0-194" fmla="*/ 3491786 h 3491786"/>
                <a:gd name="connsiteX1-195" fmla="*/ 2036190 w 11076494"/>
                <a:gd name="connsiteY1-196" fmla="*/ 1983497 h 3491786"/>
                <a:gd name="connsiteX2-197" fmla="*/ 5344998 w 11076494"/>
                <a:gd name="connsiteY2-198" fmla="*/ 2747068 h 3491786"/>
                <a:gd name="connsiteX3-199" fmla="*/ 7777113 w 11076494"/>
                <a:gd name="connsiteY3-200" fmla="*/ 1465023 h 3491786"/>
                <a:gd name="connsiteX4-201" fmla="*/ 9144000 w 11076494"/>
                <a:gd name="connsiteY4-202" fmla="*/ 3868 h 3491786"/>
                <a:gd name="connsiteX5-203" fmla="*/ 11076494 w 11076494"/>
                <a:gd name="connsiteY5-204" fmla="*/ 1069096 h 3491786"/>
                <a:gd name="connsiteX0-205" fmla="*/ 0 w 11076494"/>
                <a:gd name="connsiteY0-206" fmla="*/ 3491786 h 3491786"/>
                <a:gd name="connsiteX1-207" fmla="*/ 2036190 w 11076494"/>
                <a:gd name="connsiteY1-208" fmla="*/ 1983497 h 3491786"/>
                <a:gd name="connsiteX2-209" fmla="*/ 5344998 w 11076494"/>
                <a:gd name="connsiteY2-210" fmla="*/ 2747068 h 3491786"/>
                <a:gd name="connsiteX3-211" fmla="*/ 7777113 w 11076494"/>
                <a:gd name="connsiteY3-212" fmla="*/ 1465023 h 3491786"/>
                <a:gd name="connsiteX4-213" fmla="*/ 9144000 w 11076494"/>
                <a:gd name="connsiteY4-214" fmla="*/ 3868 h 3491786"/>
                <a:gd name="connsiteX5-215" fmla="*/ 11076494 w 11076494"/>
                <a:gd name="connsiteY5-216" fmla="*/ 1069096 h 3491786"/>
                <a:gd name="connsiteX0-217" fmla="*/ 0 w 11095348"/>
                <a:gd name="connsiteY0-218" fmla="*/ 3510071 h 3510071"/>
                <a:gd name="connsiteX1-219" fmla="*/ 2036190 w 11095348"/>
                <a:gd name="connsiteY1-220" fmla="*/ 2001782 h 3510071"/>
                <a:gd name="connsiteX2-221" fmla="*/ 5344998 w 11095348"/>
                <a:gd name="connsiteY2-222" fmla="*/ 2765353 h 3510071"/>
                <a:gd name="connsiteX3-223" fmla="*/ 7777113 w 11095348"/>
                <a:gd name="connsiteY3-224" fmla="*/ 1483308 h 3510071"/>
                <a:gd name="connsiteX4-225" fmla="*/ 9144000 w 11095348"/>
                <a:gd name="connsiteY4-226" fmla="*/ 22153 h 3510071"/>
                <a:gd name="connsiteX5-227" fmla="*/ 11095348 w 11095348"/>
                <a:gd name="connsiteY5-228" fmla="*/ 700882 h 3510071"/>
                <a:gd name="connsiteX0-229" fmla="*/ 0 w 11095348"/>
                <a:gd name="connsiteY0-230" fmla="*/ 3510071 h 3510071"/>
                <a:gd name="connsiteX1-231" fmla="*/ 2036190 w 11095348"/>
                <a:gd name="connsiteY1-232" fmla="*/ 2001782 h 3510071"/>
                <a:gd name="connsiteX2-233" fmla="*/ 5344998 w 11095348"/>
                <a:gd name="connsiteY2-234" fmla="*/ 2765353 h 3510071"/>
                <a:gd name="connsiteX3-235" fmla="*/ 7777113 w 11095348"/>
                <a:gd name="connsiteY3-236" fmla="*/ 1483308 h 3510071"/>
                <a:gd name="connsiteX4-237" fmla="*/ 9144000 w 11095348"/>
                <a:gd name="connsiteY4-238" fmla="*/ 22153 h 3510071"/>
                <a:gd name="connsiteX5-239" fmla="*/ 11095348 w 11095348"/>
                <a:gd name="connsiteY5-240" fmla="*/ 700882 h 3510071"/>
                <a:gd name="connsiteX0-241" fmla="*/ 0 w 11095348"/>
                <a:gd name="connsiteY0-242" fmla="*/ 3501940 h 3501940"/>
                <a:gd name="connsiteX1-243" fmla="*/ 2036190 w 11095348"/>
                <a:gd name="connsiteY1-244" fmla="*/ 1993651 h 3501940"/>
                <a:gd name="connsiteX2-245" fmla="*/ 5344998 w 11095348"/>
                <a:gd name="connsiteY2-246" fmla="*/ 2757222 h 3501940"/>
                <a:gd name="connsiteX3-247" fmla="*/ 7777113 w 11095348"/>
                <a:gd name="connsiteY3-248" fmla="*/ 1475177 h 3501940"/>
                <a:gd name="connsiteX4-249" fmla="*/ 9144000 w 11095348"/>
                <a:gd name="connsiteY4-250" fmla="*/ 14022 h 3501940"/>
                <a:gd name="connsiteX5-251" fmla="*/ 11095348 w 11095348"/>
                <a:gd name="connsiteY5-252" fmla="*/ 692751 h 3501940"/>
                <a:gd name="connsiteX0-253" fmla="*/ 0 w 11076495"/>
                <a:gd name="connsiteY0-254" fmla="*/ 3494111 h 3494111"/>
                <a:gd name="connsiteX1-255" fmla="*/ 2036190 w 11076495"/>
                <a:gd name="connsiteY1-256" fmla="*/ 1985822 h 3494111"/>
                <a:gd name="connsiteX2-257" fmla="*/ 5344998 w 11076495"/>
                <a:gd name="connsiteY2-258" fmla="*/ 2749393 h 3494111"/>
                <a:gd name="connsiteX3-259" fmla="*/ 7777113 w 11076495"/>
                <a:gd name="connsiteY3-260" fmla="*/ 1467348 h 3494111"/>
                <a:gd name="connsiteX4-261" fmla="*/ 9144000 w 11076495"/>
                <a:gd name="connsiteY4-262" fmla="*/ 6193 h 3494111"/>
                <a:gd name="connsiteX5-263" fmla="*/ 11076495 w 11076495"/>
                <a:gd name="connsiteY5-264" fmla="*/ 1834992 h 3494111"/>
                <a:gd name="connsiteX0-265" fmla="*/ 0 w 11076495"/>
                <a:gd name="connsiteY0-266" fmla="*/ 2678076 h 2678076"/>
                <a:gd name="connsiteX1-267" fmla="*/ 2036190 w 11076495"/>
                <a:gd name="connsiteY1-268" fmla="*/ 1169787 h 2678076"/>
                <a:gd name="connsiteX2-269" fmla="*/ 5344998 w 11076495"/>
                <a:gd name="connsiteY2-270" fmla="*/ 1933358 h 2678076"/>
                <a:gd name="connsiteX3-271" fmla="*/ 7777113 w 11076495"/>
                <a:gd name="connsiteY3-272" fmla="*/ 651313 h 2678076"/>
                <a:gd name="connsiteX4-273" fmla="*/ 9172280 w 11076495"/>
                <a:gd name="connsiteY4-274" fmla="*/ 10290 h 2678076"/>
                <a:gd name="connsiteX5-275" fmla="*/ 11076495 w 11076495"/>
                <a:gd name="connsiteY5-276" fmla="*/ 1018957 h 2678076"/>
                <a:gd name="connsiteX0-277" fmla="*/ 0 w 11076495"/>
                <a:gd name="connsiteY0-278" fmla="*/ 2678076 h 2678076"/>
                <a:gd name="connsiteX1-279" fmla="*/ 2036190 w 11076495"/>
                <a:gd name="connsiteY1-280" fmla="*/ 1169787 h 2678076"/>
                <a:gd name="connsiteX2-281" fmla="*/ 5344998 w 11076495"/>
                <a:gd name="connsiteY2-282" fmla="*/ 1933358 h 2678076"/>
                <a:gd name="connsiteX3-283" fmla="*/ 7777113 w 11076495"/>
                <a:gd name="connsiteY3-284" fmla="*/ 651313 h 2678076"/>
                <a:gd name="connsiteX4-285" fmla="*/ 9172280 w 11076495"/>
                <a:gd name="connsiteY4-286" fmla="*/ 10290 h 2678076"/>
                <a:gd name="connsiteX5-287" fmla="*/ 11076495 w 11076495"/>
                <a:gd name="connsiteY5-288" fmla="*/ 1018957 h 2678076"/>
                <a:gd name="connsiteX0-289" fmla="*/ 0 w 11076495"/>
                <a:gd name="connsiteY0-290" fmla="*/ 2678076 h 2678076"/>
                <a:gd name="connsiteX1-291" fmla="*/ 2036190 w 11076495"/>
                <a:gd name="connsiteY1-292" fmla="*/ 1169787 h 2678076"/>
                <a:gd name="connsiteX2-293" fmla="*/ 5344998 w 11076495"/>
                <a:gd name="connsiteY2-294" fmla="*/ 1933358 h 2678076"/>
                <a:gd name="connsiteX3-295" fmla="*/ 7635711 w 11076495"/>
                <a:gd name="connsiteY3-296" fmla="*/ 1009531 h 2678076"/>
                <a:gd name="connsiteX4-297" fmla="*/ 9172280 w 11076495"/>
                <a:gd name="connsiteY4-298" fmla="*/ 10290 h 2678076"/>
                <a:gd name="connsiteX5-299" fmla="*/ 11076495 w 11076495"/>
                <a:gd name="connsiteY5-300" fmla="*/ 1018957 h 2678076"/>
                <a:gd name="connsiteX0-301" fmla="*/ 0 w 11076495"/>
                <a:gd name="connsiteY0-302" fmla="*/ 2678076 h 2678076"/>
                <a:gd name="connsiteX1-303" fmla="*/ 2036190 w 11076495"/>
                <a:gd name="connsiteY1-304" fmla="*/ 1169787 h 2678076"/>
                <a:gd name="connsiteX2-305" fmla="*/ 5344998 w 11076495"/>
                <a:gd name="connsiteY2-306" fmla="*/ 1933358 h 2678076"/>
                <a:gd name="connsiteX3-307" fmla="*/ 7635711 w 11076495"/>
                <a:gd name="connsiteY3-308" fmla="*/ 1009531 h 2678076"/>
                <a:gd name="connsiteX4-309" fmla="*/ 9172280 w 11076495"/>
                <a:gd name="connsiteY4-310" fmla="*/ 10290 h 2678076"/>
                <a:gd name="connsiteX5-311" fmla="*/ 11076495 w 11076495"/>
                <a:gd name="connsiteY5-312" fmla="*/ 1018957 h 2678076"/>
                <a:gd name="connsiteX0-313" fmla="*/ 0 w 11076495"/>
                <a:gd name="connsiteY0-314" fmla="*/ 2678076 h 2678076"/>
                <a:gd name="connsiteX1-315" fmla="*/ 2036190 w 11076495"/>
                <a:gd name="connsiteY1-316" fmla="*/ 1169787 h 2678076"/>
                <a:gd name="connsiteX2-317" fmla="*/ 5344998 w 11076495"/>
                <a:gd name="connsiteY2-318" fmla="*/ 1933358 h 2678076"/>
                <a:gd name="connsiteX3-319" fmla="*/ 7635711 w 11076495"/>
                <a:gd name="connsiteY3-320" fmla="*/ 1009531 h 2678076"/>
                <a:gd name="connsiteX4-321" fmla="*/ 9172280 w 11076495"/>
                <a:gd name="connsiteY4-322" fmla="*/ 10290 h 2678076"/>
                <a:gd name="connsiteX5-323" fmla="*/ 11076495 w 11076495"/>
                <a:gd name="connsiteY5-324" fmla="*/ 1018957 h 2678076"/>
                <a:gd name="connsiteX0-325" fmla="*/ 0 w 11076495"/>
                <a:gd name="connsiteY0-326" fmla="*/ 2673264 h 2673264"/>
                <a:gd name="connsiteX1-327" fmla="*/ 2036190 w 11076495"/>
                <a:gd name="connsiteY1-328" fmla="*/ 1164975 h 2673264"/>
                <a:gd name="connsiteX2-329" fmla="*/ 5344998 w 11076495"/>
                <a:gd name="connsiteY2-330" fmla="*/ 1928546 h 2673264"/>
                <a:gd name="connsiteX3-331" fmla="*/ 7635711 w 11076495"/>
                <a:gd name="connsiteY3-332" fmla="*/ 1004719 h 2673264"/>
                <a:gd name="connsiteX4-333" fmla="*/ 9172280 w 11076495"/>
                <a:gd name="connsiteY4-334" fmla="*/ 5478 h 2673264"/>
                <a:gd name="connsiteX5-335" fmla="*/ 11076495 w 11076495"/>
                <a:gd name="connsiteY5-336" fmla="*/ 1014145 h 2673264"/>
                <a:gd name="connsiteX0-337" fmla="*/ 0 w 11076495"/>
                <a:gd name="connsiteY0-338" fmla="*/ 2673264 h 2673264"/>
                <a:gd name="connsiteX1-339" fmla="*/ 2036190 w 11076495"/>
                <a:gd name="connsiteY1-340" fmla="*/ 1164975 h 2673264"/>
                <a:gd name="connsiteX2-341" fmla="*/ 5344998 w 11076495"/>
                <a:gd name="connsiteY2-342" fmla="*/ 1928546 h 2673264"/>
                <a:gd name="connsiteX3-343" fmla="*/ 7635711 w 11076495"/>
                <a:gd name="connsiteY3-344" fmla="*/ 1004719 h 2673264"/>
                <a:gd name="connsiteX4-345" fmla="*/ 9172280 w 11076495"/>
                <a:gd name="connsiteY4-346" fmla="*/ 5478 h 2673264"/>
                <a:gd name="connsiteX5-347" fmla="*/ 11076495 w 11076495"/>
                <a:gd name="connsiteY5-348" fmla="*/ 1014145 h 2673264"/>
                <a:gd name="connsiteX0-349" fmla="*/ 0 w 11076495"/>
                <a:gd name="connsiteY0-350" fmla="*/ 2673264 h 2673264"/>
                <a:gd name="connsiteX1-351" fmla="*/ 2036190 w 11076495"/>
                <a:gd name="connsiteY1-352" fmla="*/ 1164975 h 2673264"/>
                <a:gd name="connsiteX2-353" fmla="*/ 5344998 w 11076495"/>
                <a:gd name="connsiteY2-354" fmla="*/ 1928546 h 2673264"/>
                <a:gd name="connsiteX3-355" fmla="*/ 7635711 w 11076495"/>
                <a:gd name="connsiteY3-356" fmla="*/ 1004719 h 2673264"/>
                <a:gd name="connsiteX4-357" fmla="*/ 9172280 w 11076495"/>
                <a:gd name="connsiteY4-358" fmla="*/ 5478 h 2673264"/>
                <a:gd name="connsiteX5-359" fmla="*/ 11076495 w 11076495"/>
                <a:gd name="connsiteY5-360" fmla="*/ 1014145 h 2673264"/>
                <a:gd name="connsiteX0-361" fmla="*/ 0 w 11076495"/>
                <a:gd name="connsiteY0-362" fmla="*/ 2673264 h 2673264"/>
                <a:gd name="connsiteX1-363" fmla="*/ 2036190 w 11076495"/>
                <a:gd name="connsiteY1-364" fmla="*/ 1164975 h 2673264"/>
                <a:gd name="connsiteX2-365" fmla="*/ 5344998 w 11076495"/>
                <a:gd name="connsiteY2-366" fmla="*/ 1928546 h 2673264"/>
                <a:gd name="connsiteX3-367" fmla="*/ 7635711 w 11076495"/>
                <a:gd name="connsiteY3-368" fmla="*/ 1004719 h 2673264"/>
                <a:gd name="connsiteX4-369" fmla="*/ 9172280 w 11076495"/>
                <a:gd name="connsiteY4-370" fmla="*/ 5478 h 2673264"/>
                <a:gd name="connsiteX5-371" fmla="*/ 11076495 w 11076495"/>
                <a:gd name="connsiteY5-372" fmla="*/ 1014145 h 2673264"/>
                <a:gd name="connsiteX0-373" fmla="*/ 0 w 11076495"/>
                <a:gd name="connsiteY0-374" fmla="*/ 2673264 h 2673264"/>
                <a:gd name="connsiteX1-375" fmla="*/ 2036190 w 11076495"/>
                <a:gd name="connsiteY1-376" fmla="*/ 1164975 h 2673264"/>
                <a:gd name="connsiteX2-377" fmla="*/ 5344998 w 11076495"/>
                <a:gd name="connsiteY2-378" fmla="*/ 1928546 h 2673264"/>
                <a:gd name="connsiteX3-379" fmla="*/ 7635711 w 11076495"/>
                <a:gd name="connsiteY3-380" fmla="*/ 1004719 h 2673264"/>
                <a:gd name="connsiteX4-381" fmla="*/ 9172280 w 11076495"/>
                <a:gd name="connsiteY4-382" fmla="*/ 5478 h 2673264"/>
                <a:gd name="connsiteX5-383" fmla="*/ 11076495 w 11076495"/>
                <a:gd name="connsiteY5-384" fmla="*/ 1014145 h 2673264"/>
                <a:gd name="connsiteX0-385" fmla="*/ 0 w 11076495"/>
                <a:gd name="connsiteY0-386" fmla="*/ 2673264 h 2673264"/>
                <a:gd name="connsiteX1-387" fmla="*/ 2036190 w 11076495"/>
                <a:gd name="connsiteY1-388" fmla="*/ 1164975 h 2673264"/>
                <a:gd name="connsiteX2-389" fmla="*/ 5344998 w 11076495"/>
                <a:gd name="connsiteY2-390" fmla="*/ 1928546 h 2673264"/>
                <a:gd name="connsiteX3-391" fmla="*/ 7635711 w 11076495"/>
                <a:gd name="connsiteY3-392" fmla="*/ 1004719 h 2673264"/>
                <a:gd name="connsiteX4-393" fmla="*/ 9172280 w 11076495"/>
                <a:gd name="connsiteY4-394" fmla="*/ 5478 h 2673264"/>
                <a:gd name="connsiteX5-395" fmla="*/ 11076495 w 11076495"/>
                <a:gd name="connsiteY5-396" fmla="*/ 1014145 h 2673264"/>
                <a:gd name="connsiteX0-397" fmla="*/ 0 w 11076495"/>
                <a:gd name="connsiteY0-398" fmla="*/ 2668288 h 2668288"/>
                <a:gd name="connsiteX1-399" fmla="*/ 2036190 w 11076495"/>
                <a:gd name="connsiteY1-400" fmla="*/ 1159999 h 2668288"/>
                <a:gd name="connsiteX2-401" fmla="*/ 5344998 w 11076495"/>
                <a:gd name="connsiteY2-402" fmla="*/ 1923570 h 2668288"/>
                <a:gd name="connsiteX3-403" fmla="*/ 7635711 w 11076495"/>
                <a:gd name="connsiteY3-404" fmla="*/ 999743 h 2668288"/>
                <a:gd name="connsiteX4-405" fmla="*/ 9172280 w 11076495"/>
                <a:gd name="connsiteY4-406" fmla="*/ 502 h 2668288"/>
                <a:gd name="connsiteX5-407" fmla="*/ 11076495 w 11076495"/>
                <a:gd name="connsiteY5-408" fmla="*/ 1009169 h 2668288"/>
                <a:gd name="connsiteX0-409" fmla="*/ 0 w 10878532"/>
                <a:gd name="connsiteY0-410" fmla="*/ 2669159 h 2669159"/>
                <a:gd name="connsiteX1-411" fmla="*/ 2036190 w 10878532"/>
                <a:gd name="connsiteY1-412" fmla="*/ 1160870 h 2669159"/>
                <a:gd name="connsiteX2-413" fmla="*/ 5344998 w 10878532"/>
                <a:gd name="connsiteY2-414" fmla="*/ 1924441 h 2669159"/>
                <a:gd name="connsiteX3-415" fmla="*/ 7635711 w 10878532"/>
                <a:gd name="connsiteY3-416" fmla="*/ 1000614 h 2669159"/>
                <a:gd name="connsiteX4-417" fmla="*/ 9172280 w 10878532"/>
                <a:gd name="connsiteY4-418" fmla="*/ 1373 h 2669159"/>
                <a:gd name="connsiteX5-419" fmla="*/ 10878532 w 10878532"/>
                <a:gd name="connsiteY5-420" fmla="*/ 764943 h 26691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0878532" h="2669159">
                  <a:moveTo>
                    <a:pt x="0" y="2669159"/>
                  </a:moveTo>
                  <a:cubicBezTo>
                    <a:pt x="634738" y="2057988"/>
                    <a:pt x="1145357" y="1284990"/>
                    <a:pt x="2036190" y="1160870"/>
                  </a:cubicBezTo>
                  <a:cubicBezTo>
                    <a:pt x="2927023" y="1036750"/>
                    <a:pt x="4411745" y="1856882"/>
                    <a:pt x="5344998" y="1924441"/>
                  </a:cubicBezTo>
                  <a:cubicBezTo>
                    <a:pt x="6278251" y="1992000"/>
                    <a:pt x="6978977" y="1707625"/>
                    <a:pt x="7635711" y="1000614"/>
                  </a:cubicBezTo>
                  <a:cubicBezTo>
                    <a:pt x="8292445" y="293603"/>
                    <a:pt x="8631810" y="40652"/>
                    <a:pt x="9172280" y="1373"/>
                  </a:cubicBezTo>
                  <a:cubicBezTo>
                    <a:pt x="9712750" y="-37906"/>
                    <a:pt x="10579231" y="778296"/>
                    <a:pt x="10878532" y="764943"/>
                  </a:cubicBezTo>
                </a:path>
              </a:pathLst>
            </a:cu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椭圆 2"/>
            <p:cNvSpPr/>
            <p:nvPr/>
          </p:nvSpPr>
          <p:spPr>
            <a:xfrm>
              <a:off x="2927648" y="3276124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853863" y="3564156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7181406" y="3952147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0080630" y="2070782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>
              <a:endCxn id="3" idx="0"/>
            </p:cNvCxnSpPr>
            <p:nvPr/>
          </p:nvCxnSpPr>
          <p:spPr>
            <a:xfrm>
              <a:off x="3071664" y="2509534"/>
              <a:ext cx="0" cy="76659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997879" y="3852188"/>
              <a:ext cx="0" cy="878021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325422" y="2622967"/>
              <a:ext cx="0" cy="1606961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0224646" y="2358814"/>
              <a:ext cx="0" cy="1091396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2035623" y="1691779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61839" y="4844940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289381" y="1738554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198033" y="3562310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20" name="任意多边形 3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064552" y="6093296"/>
            <a:ext cx="1127448" cy="2154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3000">
        <p15:prstTrans prst="origami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1575" y="979805"/>
            <a:ext cx="7210425" cy="49364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" y="979805"/>
            <a:ext cx="191344" cy="49364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428" y="3645024"/>
            <a:ext cx="3024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 I thought you could understand me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1444" y="2598003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839416" y="3534107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KSO_Shape"/>
          <p:cNvSpPr/>
          <p:nvPr/>
        </p:nvSpPr>
        <p:spPr bwMode="auto">
          <a:xfrm>
            <a:off x="2064901" y="1916832"/>
            <a:ext cx="789390" cy="499947"/>
          </a:xfrm>
          <a:custGeom>
            <a:avLst/>
            <a:gdLst>
              <a:gd name="T0" fmla="*/ 113939 w 6855"/>
              <a:gd name="T1" fmla="*/ 556 h 4342"/>
              <a:gd name="T2" fmla="*/ 83370 w 6855"/>
              <a:gd name="T3" fmla="*/ 7500 h 4342"/>
              <a:gd name="T4" fmla="*/ 56136 w 6855"/>
              <a:gd name="T5" fmla="*/ 21666 h 4342"/>
              <a:gd name="T6" fmla="*/ 33070 w 6855"/>
              <a:gd name="T7" fmla="*/ 41387 h 4342"/>
              <a:gd name="T8" fmla="*/ 15284 w 6855"/>
              <a:gd name="T9" fmla="*/ 66386 h 4342"/>
              <a:gd name="T10" fmla="*/ 3891 w 6855"/>
              <a:gd name="T11" fmla="*/ 95273 h 4342"/>
              <a:gd name="T12" fmla="*/ 0 w 6855"/>
              <a:gd name="T13" fmla="*/ 126939 h 4342"/>
              <a:gd name="T14" fmla="*/ 1389 w 6855"/>
              <a:gd name="T15" fmla="*/ 971345 h 4342"/>
              <a:gd name="T16" fmla="*/ 10004 w 6855"/>
              <a:gd name="T17" fmla="*/ 1001343 h 4342"/>
              <a:gd name="T18" fmla="*/ 25289 w 6855"/>
              <a:gd name="T19" fmla="*/ 1027731 h 4342"/>
              <a:gd name="T20" fmla="*/ 46409 w 6855"/>
              <a:gd name="T21" fmla="*/ 1049674 h 4342"/>
              <a:gd name="T22" fmla="*/ 71976 w 6855"/>
              <a:gd name="T23" fmla="*/ 1066340 h 4342"/>
              <a:gd name="T24" fmla="*/ 101433 w 6855"/>
              <a:gd name="T25" fmla="*/ 1076340 h 4342"/>
              <a:gd name="T26" fmla="*/ 825361 w 6855"/>
              <a:gd name="T27" fmla="*/ 1078840 h 4342"/>
              <a:gd name="T28" fmla="*/ 687245 w 6855"/>
              <a:gd name="T29" fmla="*/ 1143281 h 4342"/>
              <a:gd name="T30" fmla="*/ 665013 w 6855"/>
              <a:gd name="T31" fmla="*/ 1150225 h 4342"/>
              <a:gd name="T32" fmla="*/ 650284 w 6855"/>
              <a:gd name="T33" fmla="*/ 1162447 h 4342"/>
              <a:gd name="T34" fmla="*/ 638057 w 6855"/>
              <a:gd name="T35" fmla="*/ 1185779 h 4342"/>
              <a:gd name="T36" fmla="*/ 635000 w 6855"/>
              <a:gd name="T37" fmla="*/ 1206056 h 4342"/>
              <a:gd name="T38" fmla="*/ 1268333 w 6855"/>
              <a:gd name="T39" fmla="*/ 1189668 h 4342"/>
              <a:gd name="T40" fmla="*/ 1259996 w 6855"/>
              <a:gd name="T41" fmla="*/ 1169113 h 4342"/>
              <a:gd name="T42" fmla="*/ 1246934 w 6855"/>
              <a:gd name="T43" fmla="*/ 1155781 h 4342"/>
              <a:gd name="T44" fmla="*/ 1220812 w 6855"/>
              <a:gd name="T45" fmla="*/ 1144392 h 4342"/>
              <a:gd name="T46" fmla="*/ 1079361 w 6855"/>
              <a:gd name="T47" fmla="*/ 1142448 h 4342"/>
              <a:gd name="T48" fmla="*/ 1790783 w 6855"/>
              <a:gd name="T49" fmla="*/ 1078284 h 4342"/>
              <a:gd name="T50" fmla="*/ 1821352 w 6855"/>
              <a:gd name="T51" fmla="*/ 1071062 h 4342"/>
              <a:gd name="T52" fmla="*/ 1848864 w 6855"/>
              <a:gd name="T53" fmla="*/ 1057174 h 4342"/>
              <a:gd name="T54" fmla="*/ 1871652 w 6855"/>
              <a:gd name="T55" fmla="*/ 1037175 h 4342"/>
              <a:gd name="T56" fmla="*/ 1889438 w 6855"/>
              <a:gd name="T57" fmla="*/ 1012176 h 4342"/>
              <a:gd name="T58" fmla="*/ 1900832 w 6855"/>
              <a:gd name="T59" fmla="*/ 983566 h 4342"/>
              <a:gd name="T60" fmla="*/ 1905000 w 6855"/>
              <a:gd name="T61" fmla="*/ 952179 h 4342"/>
              <a:gd name="T62" fmla="*/ 1903333 w 6855"/>
              <a:gd name="T63" fmla="*/ 107773 h 4342"/>
              <a:gd name="T64" fmla="*/ 1894718 w 6855"/>
              <a:gd name="T65" fmla="*/ 77774 h 4342"/>
              <a:gd name="T66" fmla="*/ 1879711 w 6855"/>
              <a:gd name="T67" fmla="*/ 51109 h 4342"/>
              <a:gd name="T68" fmla="*/ 1858313 w 6855"/>
              <a:gd name="T69" fmla="*/ 29165 h 4342"/>
              <a:gd name="T70" fmla="*/ 1832746 w 6855"/>
              <a:gd name="T71" fmla="*/ 12499 h 4342"/>
              <a:gd name="T72" fmla="*/ 1803289 w 6855"/>
              <a:gd name="T73" fmla="*/ 2500 h 4342"/>
              <a:gd name="T74" fmla="*/ 1841083 w 6855"/>
              <a:gd name="T75" fmla="*/ 952179 h 4342"/>
              <a:gd name="T76" fmla="*/ 1836359 w 6855"/>
              <a:gd name="T77" fmla="*/ 976900 h 4342"/>
              <a:gd name="T78" fmla="*/ 1818018 w 6855"/>
              <a:gd name="T79" fmla="*/ 1001065 h 4342"/>
              <a:gd name="T80" fmla="*/ 1790505 w 6855"/>
              <a:gd name="T81" fmla="*/ 1014120 h 4342"/>
              <a:gd name="T82" fmla="*/ 120330 w 6855"/>
              <a:gd name="T83" fmla="*/ 1015231 h 4342"/>
              <a:gd name="T84" fmla="*/ 91707 w 6855"/>
              <a:gd name="T85" fmla="*/ 1004676 h 4342"/>
              <a:gd name="T86" fmla="*/ 71142 w 6855"/>
              <a:gd name="T87" fmla="*/ 982177 h 4342"/>
              <a:gd name="T88" fmla="*/ 63361 w 6855"/>
              <a:gd name="T89" fmla="*/ 952179 h 4342"/>
              <a:gd name="T90" fmla="*/ 66418 w 6855"/>
              <a:gd name="T91" fmla="*/ 108051 h 4342"/>
              <a:gd name="T92" fmla="*/ 81980 w 6855"/>
              <a:gd name="T93" fmla="*/ 82218 h 4342"/>
              <a:gd name="T94" fmla="*/ 107825 w 6855"/>
              <a:gd name="T95" fmla="*/ 66108 h 4342"/>
              <a:gd name="T96" fmla="*/ 1777722 w 6855"/>
              <a:gd name="T97" fmla="*/ 63330 h 4342"/>
              <a:gd name="T98" fmla="*/ 1808291 w 6855"/>
              <a:gd name="T99" fmla="*/ 70830 h 4342"/>
              <a:gd name="T100" fmla="*/ 1830523 w 6855"/>
              <a:gd name="T101" fmla="*/ 91385 h 4342"/>
              <a:gd name="T102" fmla="*/ 1840805 w 6855"/>
              <a:gd name="T103" fmla="*/ 120272 h 434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855" h="4342">
                <a:moveTo>
                  <a:pt x="6397" y="0"/>
                </a:moveTo>
                <a:lnTo>
                  <a:pt x="456" y="0"/>
                </a:lnTo>
                <a:lnTo>
                  <a:pt x="433" y="1"/>
                </a:lnTo>
                <a:lnTo>
                  <a:pt x="410" y="2"/>
                </a:lnTo>
                <a:lnTo>
                  <a:pt x="387" y="5"/>
                </a:lnTo>
                <a:lnTo>
                  <a:pt x="365" y="9"/>
                </a:lnTo>
                <a:lnTo>
                  <a:pt x="343" y="15"/>
                </a:lnTo>
                <a:lnTo>
                  <a:pt x="322" y="20"/>
                </a:lnTo>
                <a:lnTo>
                  <a:pt x="300" y="27"/>
                </a:lnTo>
                <a:lnTo>
                  <a:pt x="279" y="35"/>
                </a:lnTo>
                <a:lnTo>
                  <a:pt x="259" y="45"/>
                </a:lnTo>
                <a:lnTo>
                  <a:pt x="240" y="55"/>
                </a:lnTo>
                <a:lnTo>
                  <a:pt x="220" y="67"/>
                </a:lnTo>
                <a:lnTo>
                  <a:pt x="202" y="78"/>
                </a:lnTo>
                <a:lnTo>
                  <a:pt x="184" y="91"/>
                </a:lnTo>
                <a:lnTo>
                  <a:pt x="167" y="105"/>
                </a:lnTo>
                <a:lnTo>
                  <a:pt x="150" y="118"/>
                </a:lnTo>
                <a:lnTo>
                  <a:pt x="134" y="134"/>
                </a:lnTo>
                <a:lnTo>
                  <a:pt x="119" y="149"/>
                </a:lnTo>
                <a:lnTo>
                  <a:pt x="105" y="167"/>
                </a:lnTo>
                <a:lnTo>
                  <a:pt x="91" y="184"/>
                </a:lnTo>
                <a:lnTo>
                  <a:pt x="78" y="201"/>
                </a:lnTo>
                <a:lnTo>
                  <a:pt x="66" y="221"/>
                </a:lnTo>
                <a:lnTo>
                  <a:pt x="55" y="239"/>
                </a:lnTo>
                <a:lnTo>
                  <a:pt x="45" y="259"/>
                </a:lnTo>
                <a:lnTo>
                  <a:pt x="36" y="280"/>
                </a:lnTo>
                <a:lnTo>
                  <a:pt x="28" y="300"/>
                </a:lnTo>
                <a:lnTo>
                  <a:pt x="21" y="321"/>
                </a:lnTo>
                <a:lnTo>
                  <a:pt x="14" y="343"/>
                </a:lnTo>
                <a:lnTo>
                  <a:pt x="9" y="365"/>
                </a:lnTo>
                <a:lnTo>
                  <a:pt x="5" y="388"/>
                </a:lnTo>
                <a:lnTo>
                  <a:pt x="2" y="410"/>
                </a:lnTo>
                <a:lnTo>
                  <a:pt x="0" y="433"/>
                </a:lnTo>
                <a:lnTo>
                  <a:pt x="0" y="457"/>
                </a:lnTo>
                <a:lnTo>
                  <a:pt x="0" y="3428"/>
                </a:lnTo>
                <a:lnTo>
                  <a:pt x="0" y="3451"/>
                </a:lnTo>
                <a:lnTo>
                  <a:pt x="2" y="3474"/>
                </a:lnTo>
                <a:lnTo>
                  <a:pt x="5" y="3497"/>
                </a:lnTo>
                <a:lnTo>
                  <a:pt x="9" y="3519"/>
                </a:lnTo>
                <a:lnTo>
                  <a:pt x="14" y="3541"/>
                </a:lnTo>
                <a:lnTo>
                  <a:pt x="21" y="3563"/>
                </a:lnTo>
                <a:lnTo>
                  <a:pt x="28" y="3584"/>
                </a:lnTo>
                <a:lnTo>
                  <a:pt x="36" y="3605"/>
                </a:lnTo>
                <a:lnTo>
                  <a:pt x="45" y="3625"/>
                </a:lnTo>
                <a:lnTo>
                  <a:pt x="55" y="3644"/>
                </a:lnTo>
                <a:lnTo>
                  <a:pt x="66" y="3664"/>
                </a:lnTo>
                <a:lnTo>
                  <a:pt x="78" y="3682"/>
                </a:lnTo>
                <a:lnTo>
                  <a:pt x="91" y="3700"/>
                </a:lnTo>
                <a:lnTo>
                  <a:pt x="105" y="3717"/>
                </a:lnTo>
                <a:lnTo>
                  <a:pt x="119" y="3734"/>
                </a:lnTo>
                <a:lnTo>
                  <a:pt x="134" y="3750"/>
                </a:lnTo>
                <a:lnTo>
                  <a:pt x="150" y="3765"/>
                </a:lnTo>
                <a:lnTo>
                  <a:pt x="167" y="3779"/>
                </a:lnTo>
                <a:lnTo>
                  <a:pt x="184" y="3793"/>
                </a:lnTo>
                <a:lnTo>
                  <a:pt x="202" y="3806"/>
                </a:lnTo>
                <a:lnTo>
                  <a:pt x="220" y="3818"/>
                </a:lnTo>
                <a:lnTo>
                  <a:pt x="240" y="3829"/>
                </a:lnTo>
                <a:lnTo>
                  <a:pt x="259" y="3839"/>
                </a:lnTo>
                <a:lnTo>
                  <a:pt x="279" y="3848"/>
                </a:lnTo>
                <a:lnTo>
                  <a:pt x="300" y="3856"/>
                </a:lnTo>
                <a:lnTo>
                  <a:pt x="322" y="3863"/>
                </a:lnTo>
                <a:lnTo>
                  <a:pt x="343" y="3870"/>
                </a:lnTo>
                <a:lnTo>
                  <a:pt x="365" y="3875"/>
                </a:lnTo>
                <a:lnTo>
                  <a:pt x="387" y="3879"/>
                </a:lnTo>
                <a:lnTo>
                  <a:pt x="410" y="3882"/>
                </a:lnTo>
                <a:lnTo>
                  <a:pt x="433" y="3884"/>
                </a:lnTo>
                <a:lnTo>
                  <a:pt x="456" y="3884"/>
                </a:lnTo>
                <a:lnTo>
                  <a:pt x="2970" y="3884"/>
                </a:lnTo>
                <a:lnTo>
                  <a:pt x="2970" y="4113"/>
                </a:lnTo>
                <a:lnTo>
                  <a:pt x="2513" y="4113"/>
                </a:lnTo>
                <a:lnTo>
                  <a:pt x="2492" y="4113"/>
                </a:lnTo>
                <a:lnTo>
                  <a:pt x="2473" y="4116"/>
                </a:lnTo>
                <a:lnTo>
                  <a:pt x="2454" y="4118"/>
                </a:lnTo>
                <a:lnTo>
                  <a:pt x="2438" y="4123"/>
                </a:lnTo>
                <a:lnTo>
                  <a:pt x="2422" y="4128"/>
                </a:lnTo>
                <a:lnTo>
                  <a:pt x="2407" y="4134"/>
                </a:lnTo>
                <a:lnTo>
                  <a:pt x="2393" y="4141"/>
                </a:lnTo>
                <a:lnTo>
                  <a:pt x="2381" y="4148"/>
                </a:lnTo>
                <a:lnTo>
                  <a:pt x="2369" y="4157"/>
                </a:lnTo>
                <a:lnTo>
                  <a:pt x="2359" y="4166"/>
                </a:lnTo>
                <a:lnTo>
                  <a:pt x="2349" y="4176"/>
                </a:lnTo>
                <a:lnTo>
                  <a:pt x="2340" y="4185"/>
                </a:lnTo>
                <a:lnTo>
                  <a:pt x="2332" y="4195"/>
                </a:lnTo>
                <a:lnTo>
                  <a:pt x="2325" y="4206"/>
                </a:lnTo>
                <a:lnTo>
                  <a:pt x="2314" y="4227"/>
                </a:lnTo>
                <a:lnTo>
                  <a:pt x="2303" y="4248"/>
                </a:lnTo>
                <a:lnTo>
                  <a:pt x="2296" y="4269"/>
                </a:lnTo>
                <a:lnTo>
                  <a:pt x="2292" y="4289"/>
                </a:lnTo>
                <a:lnTo>
                  <a:pt x="2288" y="4306"/>
                </a:lnTo>
                <a:lnTo>
                  <a:pt x="2286" y="4321"/>
                </a:lnTo>
                <a:lnTo>
                  <a:pt x="2285" y="4331"/>
                </a:lnTo>
                <a:lnTo>
                  <a:pt x="2285" y="4342"/>
                </a:lnTo>
                <a:lnTo>
                  <a:pt x="4570" y="4342"/>
                </a:lnTo>
                <a:lnTo>
                  <a:pt x="4569" y="4321"/>
                </a:lnTo>
                <a:lnTo>
                  <a:pt x="4567" y="4301"/>
                </a:lnTo>
                <a:lnTo>
                  <a:pt x="4564" y="4283"/>
                </a:lnTo>
                <a:lnTo>
                  <a:pt x="4559" y="4266"/>
                </a:lnTo>
                <a:lnTo>
                  <a:pt x="4555" y="4251"/>
                </a:lnTo>
                <a:lnTo>
                  <a:pt x="4548" y="4236"/>
                </a:lnTo>
                <a:lnTo>
                  <a:pt x="4541" y="4222"/>
                </a:lnTo>
                <a:lnTo>
                  <a:pt x="4534" y="4209"/>
                </a:lnTo>
                <a:lnTo>
                  <a:pt x="4526" y="4198"/>
                </a:lnTo>
                <a:lnTo>
                  <a:pt x="4517" y="4187"/>
                </a:lnTo>
                <a:lnTo>
                  <a:pt x="4507" y="4178"/>
                </a:lnTo>
                <a:lnTo>
                  <a:pt x="4497" y="4169"/>
                </a:lnTo>
                <a:lnTo>
                  <a:pt x="4487" y="4161"/>
                </a:lnTo>
                <a:lnTo>
                  <a:pt x="4476" y="4154"/>
                </a:lnTo>
                <a:lnTo>
                  <a:pt x="4456" y="4141"/>
                </a:lnTo>
                <a:lnTo>
                  <a:pt x="4434" y="4132"/>
                </a:lnTo>
                <a:lnTo>
                  <a:pt x="4413" y="4125"/>
                </a:lnTo>
                <a:lnTo>
                  <a:pt x="4393" y="4120"/>
                </a:lnTo>
                <a:lnTo>
                  <a:pt x="4376" y="4117"/>
                </a:lnTo>
                <a:lnTo>
                  <a:pt x="4362" y="4115"/>
                </a:lnTo>
                <a:lnTo>
                  <a:pt x="4351" y="4113"/>
                </a:lnTo>
                <a:lnTo>
                  <a:pt x="4340" y="4113"/>
                </a:lnTo>
                <a:lnTo>
                  <a:pt x="3884" y="4113"/>
                </a:lnTo>
                <a:lnTo>
                  <a:pt x="3884" y="3884"/>
                </a:lnTo>
                <a:lnTo>
                  <a:pt x="6397" y="3884"/>
                </a:lnTo>
                <a:lnTo>
                  <a:pt x="6421" y="3884"/>
                </a:lnTo>
                <a:lnTo>
                  <a:pt x="6444" y="3882"/>
                </a:lnTo>
                <a:lnTo>
                  <a:pt x="6466" y="3879"/>
                </a:lnTo>
                <a:lnTo>
                  <a:pt x="6489" y="3875"/>
                </a:lnTo>
                <a:lnTo>
                  <a:pt x="6511" y="3870"/>
                </a:lnTo>
                <a:lnTo>
                  <a:pt x="6533" y="3863"/>
                </a:lnTo>
                <a:lnTo>
                  <a:pt x="6554" y="3856"/>
                </a:lnTo>
                <a:lnTo>
                  <a:pt x="6575" y="3848"/>
                </a:lnTo>
                <a:lnTo>
                  <a:pt x="6595" y="3839"/>
                </a:lnTo>
                <a:lnTo>
                  <a:pt x="6615" y="3829"/>
                </a:lnTo>
                <a:lnTo>
                  <a:pt x="6633" y="3818"/>
                </a:lnTo>
                <a:lnTo>
                  <a:pt x="6653" y="3806"/>
                </a:lnTo>
                <a:lnTo>
                  <a:pt x="6670" y="3793"/>
                </a:lnTo>
                <a:lnTo>
                  <a:pt x="6687" y="3779"/>
                </a:lnTo>
                <a:lnTo>
                  <a:pt x="6705" y="3765"/>
                </a:lnTo>
                <a:lnTo>
                  <a:pt x="6720" y="3750"/>
                </a:lnTo>
                <a:lnTo>
                  <a:pt x="6735" y="3734"/>
                </a:lnTo>
                <a:lnTo>
                  <a:pt x="6750" y="3717"/>
                </a:lnTo>
                <a:lnTo>
                  <a:pt x="6764" y="3700"/>
                </a:lnTo>
                <a:lnTo>
                  <a:pt x="6776" y="3682"/>
                </a:lnTo>
                <a:lnTo>
                  <a:pt x="6788" y="3664"/>
                </a:lnTo>
                <a:lnTo>
                  <a:pt x="6799" y="3644"/>
                </a:lnTo>
                <a:lnTo>
                  <a:pt x="6810" y="3625"/>
                </a:lnTo>
                <a:lnTo>
                  <a:pt x="6818" y="3605"/>
                </a:lnTo>
                <a:lnTo>
                  <a:pt x="6827" y="3584"/>
                </a:lnTo>
                <a:lnTo>
                  <a:pt x="6834" y="3563"/>
                </a:lnTo>
                <a:lnTo>
                  <a:pt x="6840" y="3541"/>
                </a:lnTo>
                <a:lnTo>
                  <a:pt x="6845" y="3519"/>
                </a:lnTo>
                <a:lnTo>
                  <a:pt x="6849" y="3497"/>
                </a:lnTo>
                <a:lnTo>
                  <a:pt x="6852" y="3474"/>
                </a:lnTo>
                <a:lnTo>
                  <a:pt x="6853" y="3451"/>
                </a:lnTo>
                <a:lnTo>
                  <a:pt x="6855" y="3428"/>
                </a:lnTo>
                <a:lnTo>
                  <a:pt x="6855" y="457"/>
                </a:lnTo>
                <a:lnTo>
                  <a:pt x="6853" y="433"/>
                </a:lnTo>
                <a:lnTo>
                  <a:pt x="6852" y="410"/>
                </a:lnTo>
                <a:lnTo>
                  <a:pt x="6849" y="388"/>
                </a:lnTo>
                <a:lnTo>
                  <a:pt x="6845" y="365"/>
                </a:lnTo>
                <a:lnTo>
                  <a:pt x="6840" y="343"/>
                </a:lnTo>
                <a:lnTo>
                  <a:pt x="6834" y="321"/>
                </a:lnTo>
                <a:lnTo>
                  <a:pt x="6827" y="300"/>
                </a:lnTo>
                <a:lnTo>
                  <a:pt x="6818" y="280"/>
                </a:lnTo>
                <a:lnTo>
                  <a:pt x="6810" y="259"/>
                </a:lnTo>
                <a:lnTo>
                  <a:pt x="6799" y="239"/>
                </a:lnTo>
                <a:lnTo>
                  <a:pt x="6788" y="221"/>
                </a:lnTo>
                <a:lnTo>
                  <a:pt x="6776" y="201"/>
                </a:lnTo>
                <a:lnTo>
                  <a:pt x="6764" y="184"/>
                </a:lnTo>
                <a:lnTo>
                  <a:pt x="6750" y="167"/>
                </a:lnTo>
                <a:lnTo>
                  <a:pt x="6735" y="149"/>
                </a:lnTo>
                <a:lnTo>
                  <a:pt x="6720" y="134"/>
                </a:lnTo>
                <a:lnTo>
                  <a:pt x="6705" y="118"/>
                </a:lnTo>
                <a:lnTo>
                  <a:pt x="6687" y="105"/>
                </a:lnTo>
                <a:lnTo>
                  <a:pt x="6670" y="91"/>
                </a:lnTo>
                <a:lnTo>
                  <a:pt x="6653" y="78"/>
                </a:lnTo>
                <a:lnTo>
                  <a:pt x="6633" y="67"/>
                </a:lnTo>
                <a:lnTo>
                  <a:pt x="6615" y="55"/>
                </a:lnTo>
                <a:lnTo>
                  <a:pt x="6595" y="45"/>
                </a:lnTo>
                <a:lnTo>
                  <a:pt x="6575" y="35"/>
                </a:lnTo>
                <a:lnTo>
                  <a:pt x="6554" y="27"/>
                </a:lnTo>
                <a:lnTo>
                  <a:pt x="6533" y="20"/>
                </a:lnTo>
                <a:lnTo>
                  <a:pt x="6511" y="15"/>
                </a:lnTo>
                <a:lnTo>
                  <a:pt x="6489" y="9"/>
                </a:lnTo>
                <a:lnTo>
                  <a:pt x="6466" y="5"/>
                </a:lnTo>
                <a:lnTo>
                  <a:pt x="6444" y="2"/>
                </a:lnTo>
                <a:lnTo>
                  <a:pt x="6421" y="1"/>
                </a:lnTo>
                <a:lnTo>
                  <a:pt x="6397" y="0"/>
                </a:lnTo>
                <a:close/>
                <a:moveTo>
                  <a:pt x="6625" y="3428"/>
                </a:moveTo>
                <a:lnTo>
                  <a:pt x="6625" y="3428"/>
                </a:lnTo>
                <a:lnTo>
                  <a:pt x="6624" y="3451"/>
                </a:lnTo>
                <a:lnTo>
                  <a:pt x="6621" y="3474"/>
                </a:lnTo>
                <a:lnTo>
                  <a:pt x="6616" y="3496"/>
                </a:lnTo>
                <a:lnTo>
                  <a:pt x="6608" y="3517"/>
                </a:lnTo>
                <a:lnTo>
                  <a:pt x="6599" y="3536"/>
                </a:lnTo>
                <a:lnTo>
                  <a:pt x="6587" y="3555"/>
                </a:lnTo>
                <a:lnTo>
                  <a:pt x="6573" y="3573"/>
                </a:lnTo>
                <a:lnTo>
                  <a:pt x="6558" y="3589"/>
                </a:lnTo>
                <a:lnTo>
                  <a:pt x="6542" y="3604"/>
                </a:lnTo>
                <a:lnTo>
                  <a:pt x="6525" y="3617"/>
                </a:lnTo>
                <a:lnTo>
                  <a:pt x="6507" y="3628"/>
                </a:lnTo>
                <a:lnTo>
                  <a:pt x="6486" y="3638"/>
                </a:lnTo>
                <a:lnTo>
                  <a:pt x="6465" y="3646"/>
                </a:lnTo>
                <a:lnTo>
                  <a:pt x="6443" y="3651"/>
                </a:lnTo>
                <a:lnTo>
                  <a:pt x="6420" y="3655"/>
                </a:lnTo>
                <a:lnTo>
                  <a:pt x="6397" y="3656"/>
                </a:lnTo>
                <a:lnTo>
                  <a:pt x="456" y="3656"/>
                </a:lnTo>
                <a:lnTo>
                  <a:pt x="433" y="3655"/>
                </a:lnTo>
                <a:lnTo>
                  <a:pt x="410" y="3651"/>
                </a:lnTo>
                <a:lnTo>
                  <a:pt x="388" y="3646"/>
                </a:lnTo>
                <a:lnTo>
                  <a:pt x="368" y="3638"/>
                </a:lnTo>
                <a:lnTo>
                  <a:pt x="348" y="3628"/>
                </a:lnTo>
                <a:lnTo>
                  <a:pt x="330" y="3617"/>
                </a:lnTo>
                <a:lnTo>
                  <a:pt x="311" y="3604"/>
                </a:lnTo>
                <a:lnTo>
                  <a:pt x="295" y="3589"/>
                </a:lnTo>
                <a:lnTo>
                  <a:pt x="280" y="3573"/>
                </a:lnTo>
                <a:lnTo>
                  <a:pt x="267" y="3555"/>
                </a:lnTo>
                <a:lnTo>
                  <a:pt x="256" y="3536"/>
                </a:lnTo>
                <a:lnTo>
                  <a:pt x="247" y="3517"/>
                </a:lnTo>
                <a:lnTo>
                  <a:pt x="239" y="3496"/>
                </a:lnTo>
                <a:lnTo>
                  <a:pt x="233" y="3474"/>
                </a:lnTo>
                <a:lnTo>
                  <a:pt x="229" y="3451"/>
                </a:lnTo>
                <a:lnTo>
                  <a:pt x="228" y="3428"/>
                </a:lnTo>
                <a:lnTo>
                  <a:pt x="228" y="457"/>
                </a:lnTo>
                <a:lnTo>
                  <a:pt x="229" y="433"/>
                </a:lnTo>
                <a:lnTo>
                  <a:pt x="233" y="411"/>
                </a:lnTo>
                <a:lnTo>
                  <a:pt x="239" y="389"/>
                </a:lnTo>
                <a:lnTo>
                  <a:pt x="247" y="368"/>
                </a:lnTo>
                <a:lnTo>
                  <a:pt x="256" y="348"/>
                </a:lnTo>
                <a:lnTo>
                  <a:pt x="267" y="329"/>
                </a:lnTo>
                <a:lnTo>
                  <a:pt x="280" y="312"/>
                </a:lnTo>
                <a:lnTo>
                  <a:pt x="295" y="296"/>
                </a:lnTo>
                <a:lnTo>
                  <a:pt x="311" y="281"/>
                </a:lnTo>
                <a:lnTo>
                  <a:pt x="330" y="267"/>
                </a:lnTo>
                <a:lnTo>
                  <a:pt x="348" y="255"/>
                </a:lnTo>
                <a:lnTo>
                  <a:pt x="368" y="246"/>
                </a:lnTo>
                <a:lnTo>
                  <a:pt x="388" y="238"/>
                </a:lnTo>
                <a:lnTo>
                  <a:pt x="410" y="232"/>
                </a:lnTo>
                <a:lnTo>
                  <a:pt x="433" y="229"/>
                </a:lnTo>
                <a:lnTo>
                  <a:pt x="456" y="228"/>
                </a:lnTo>
                <a:lnTo>
                  <a:pt x="6397" y="228"/>
                </a:lnTo>
                <a:lnTo>
                  <a:pt x="6420" y="229"/>
                </a:lnTo>
                <a:lnTo>
                  <a:pt x="6443" y="232"/>
                </a:lnTo>
                <a:lnTo>
                  <a:pt x="6465" y="238"/>
                </a:lnTo>
                <a:lnTo>
                  <a:pt x="6486" y="246"/>
                </a:lnTo>
                <a:lnTo>
                  <a:pt x="6507" y="255"/>
                </a:lnTo>
                <a:lnTo>
                  <a:pt x="6525" y="267"/>
                </a:lnTo>
                <a:lnTo>
                  <a:pt x="6542" y="281"/>
                </a:lnTo>
                <a:lnTo>
                  <a:pt x="6558" y="296"/>
                </a:lnTo>
                <a:lnTo>
                  <a:pt x="6573" y="312"/>
                </a:lnTo>
                <a:lnTo>
                  <a:pt x="6587" y="329"/>
                </a:lnTo>
                <a:lnTo>
                  <a:pt x="6599" y="348"/>
                </a:lnTo>
                <a:lnTo>
                  <a:pt x="6608" y="368"/>
                </a:lnTo>
                <a:lnTo>
                  <a:pt x="6616" y="389"/>
                </a:lnTo>
                <a:lnTo>
                  <a:pt x="6621" y="411"/>
                </a:lnTo>
                <a:lnTo>
                  <a:pt x="6624" y="433"/>
                </a:lnTo>
                <a:lnTo>
                  <a:pt x="6625" y="457"/>
                </a:lnTo>
                <a:lnTo>
                  <a:pt x="6625" y="342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39516" y="3510106"/>
            <a:ext cx="440160" cy="45719"/>
            <a:chOff x="2265827" y="3510106"/>
            <a:chExt cx="440160" cy="45719"/>
          </a:xfrm>
        </p:grpSpPr>
        <p:sp>
          <p:nvSpPr>
            <p:cNvPr id="8" name="矩形 7"/>
            <p:cNvSpPr/>
            <p:nvPr/>
          </p:nvSpPr>
          <p:spPr>
            <a:xfrm rot="19000598">
              <a:off x="2265827" y="3510106"/>
              <a:ext cx="216024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19000598">
              <a:off x="2377895" y="3510106"/>
              <a:ext cx="216024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19000598">
              <a:off x="2489963" y="3510106"/>
              <a:ext cx="216024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>
        <p14:vortex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00" r="1345" b="23115"/>
          <a:stretch>
            <a:fillRect/>
          </a:stretch>
        </p:blipFill>
        <p:spPr>
          <a:xfrm>
            <a:off x="4059726" y="3433936"/>
            <a:ext cx="4068000" cy="3429000"/>
          </a:xfrm>
          <a:custGeom>
            <a:avLst/>
            <a:gdLst>
              <a:gd name="connsiteX0" fmla="*/ 0 w 4068000"/>
              <a:gd name="connsiteY0" fmla="*/ 0 h 3429000"/>
              <a:gd name="connsiteX1" fmla="*/ 4068000 w 4068000"/>
              <a:gd name="connsiteY1" fmla="*/ 0 h 3429000"/>
              <a:gd name="connsiteX2" fmla="*/ 4068000 w 4068000"/>
              <a:gd name="connsiteY2" fmla="*/ 3429000 h 3429000"/>
              <a:gd name="connsiteX3" fmla="*/ 0 w 406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9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" r="524" b="17374"/>
          <a:stretch>
            <a:fillRect/>
          </a:stretch>
        </p:blipFill>
        <p:spPr>
          <a:xfrm flipH="1">
            <a:off x="8138514" y="3820"/>
            <a:ext cx="4068000" cy="3425080"/>
          </a:xfrm>
          <a:custGeom>
            <a:avLst/>
            <a:gdLst>
              <a:gd name="connsiteX0" fmla="*/ 0 w 4068000"/>
              <a:gd name="connsiteY0" fmla="*/ 0 h 3429000"/>
              <a:gd name="connsiteX1" fmla="*/ 4068000 w 4068000"/>
              <a:gd name="connsiteY1" fmla="*/ 0 h 3429000"/>
              <a:gd name="connsiteX2" fmla="*/ 4068000 w 4068000"/>
              <a:gd name="connsiteY2" fmla="*/ 3429000 h 3429000"/>
              <a:gd name="connsiteX3" fmla="*/ 0 w 406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9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4" t="8228" b="8228"/>
          <a:stretch>
            <a:fillRect/>
          </a:stretch>
        </p:blipFill>
        <p:spPr>
          <a:xfrm>
            <a:off x="-22788" y="-100"/>
            <a:ext cx="4057212" cy="3429000"/>
          </a:xfrm>
          <a:custGeom>
            <a:avLst/>
            <a:gdLst>
              <a:gd name="connsiteX0" fmla="*/ 0 w 4068000"/>
              <a:gd name="connsiteY0" fmla="*/ 0 h 3429000"/>
              <a:gd name="connsiteX1" fmla="*/ 4068000 w 4068000"/>
              <a:gd name="connsiteY1" fmla="*/ 0 h 3429000"/>
              <a:gd name="connsiteX2" fmla="*/ 4068000 w 4068000"/>
              <a:gd name="connsiteY2" fmla="*/ 3429000 h 3429000"/>
              <a:gd name="connsiteX3" fmla="*/ 0 w 406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9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5146512" y="978042"/>
            <a:ext cx="1923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SMILE</a:t>
            </a:r>
          </a:p>
        </p:txBody>
      </p:sp>
      <p:sp>
        <p:nvSpPr>
          <p:cNvPr id="10" name="矩形 9"/>
          <p:cNvSpPr/>
          <p:nvPr/>
        </p:nvSpPr>
        <p:spPr>
          <a:xfrm>
            <a:off x="767408" y="4378167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HURRY</a:t>
            </a:r>
          </a:p>
        </p:txBody>
      </p:sp>
      <p:sp>
        <p:nvSpPr>
          <p:cNvPr id="13" name="矩形 12"/>
          <p:cNvSpPr/>
          <p:nvPr/>
        </p:nvSpPr>
        <p:spPr>
          <a:xfrm>
            <a:off x="8675384" y="4378167"/>
            <a:ext cx="29652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sp>
        <p:nvSpPr>
          <p:cNvPr id="2" name="矩形 1"/>
          <p:cNvSpPr/>
          <p:nvPr/>
        </p:nvSpPr>
        <p:spPr>
          <a:xfrm>
            <a:off x="4400944" y="1685928"/>
            <a:ext cx="3414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Sobs at the back of the mirror, I am pursuing your happiness livelily in the dream</a:t>
            </a:r>
          </a:p>
        </p:txBody>
      </p:sp>
      <p:sp>
        <p:nvSpPr>
          <p:cNvPr id="14" name="矩形 13"/>
          <p:cNvSpPr/>
          <p:nvPr/>
        </p:nvSpPr>
        <p:spPr>
          <a:xfrm>
            <a:off x="598712" y="5086053"/>
            <a:ext cx="2616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awake in the dream hurry am 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avoiding your joy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49516" y="5086053"/>
            <a:ext cx="2616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wake in only then mine night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feel sorrowful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fallOve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" t="5493" r="1467" b="19443"/>
          <a:stretch>
            <a:fillRect/>
          </a:stretch>
        </p:blipFill>
        <p:spPr>
          <a:xfrm>
            <a:off x="6479630" y="3429000"/>
            <a:ext cx="2545108" cy="2952328"/>
          </a:xfrm>
          <a:custGeom>
            <a:avLst/>
            <a:gdLst>
              <a:gd name="connsiteX0" fmla="*/ 1272554 w 2545108"/>
              <a:gd name="connsiteY0" fmla="*/ 0 h 2952328"/>
              <a:gd name="connsiteX1" fmla="*/ 2545108 w 2545108"/>
              <a:gd name="connsiteY1" fmla="*/ 694331 h 2952328"/>
              <a:gd name="connsiteX2" fmla="*/ 2545108 w 2545108"/>
              <a:gd name="connsiteY2" fmla="*/ 2257997 h 2952328"/>
              <a:gd name="connsiteX3" fmla="*/ 1272554 w 2545108"/>
              <a:gd name="connsiteY3" fmla="*/ 2952328 h 2952328"/>
              <a:gd name="connsiteX4" fmla="*/ 0 w 2545108"/>
              <a:gd name="connsiteY4" fmla="*/ 2257997 h 2952328"/>
              <a:gd name="connsiteX5" fmla="*/ 0 w 2545108"/>
              <a:gd name="connsiteY5" fmla="*/ 694331 h 2952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5108" h="2952328">
                <a:moveTo>
                  <a:pt x="1272554" y="0"/>
                </a:moveTo>
                <a:lnTo>
                  <a:pt x="2545108" y="694331"/>
                </a:lnTo>
                <a:lnTo>
                  <a:pt x="2545108" y="2257997"/>
                </a:lnTo>
                <a:lnTo>
                  <a:pt x="1272554" y="2952328"/>
                </a:lnTo>
                <a:lnTo>
                  <a:pt x="0" y="2257997"/>
                </a:lnTo>
                <a:lnTo>
                  <a:pt x="0" y="694331"/>
                </a:lnTo>
                <a:close/>
              </a:path>
            </a:pathLst>
          </a:custGeom>
        </p:spPr>
      </p:pic>
      <p:sp>
        <p:nvSpPr>
          <p:cNvPr id="11" name="自由: 形状 10"/>
          <p:cNvSpPr/>
          <p:nvPr/>
        </p:nvSpPr>
        <p:spPr>
          <a:xfrm>
            <a:off x="3647728" y="764704"/>
            <a:ext cx="4896544" cy="4896544"/>
          </a:xfrm>
          <a:custGeom>
            <a:avLst/>
            <a:gdLst>
              <a:gd name="connsiteX0" fmla="*/ 0 w 4896544"/>
              <a:gd name="connsiteY0" fmla="*/ 0 h 4896544"/>
              <a:gd name="connsiteX1" fmla="*/ 4896544 w 4896544"/>
              <a:gd name="connsiteY1" fmla="*/ 0 h 4896544"/>
              <a:gd name="connsiteX2" fmla="*/ 4896544 w 4896544"/>
              <a:gd name="connsiteY2" fmla="*/ 3093530 h 4896544"/>
              <a:gd name="connsiteX3" fmla="*/ 4618322 w 4896544"/>
              <a:gd name="connsiteY3" fmla="*/ 3093530 h 4896544"/>
              <a:gd name="connsiteX4" fmla="*/ 4618322 w 4896544"/>
              <a:gd name="connsiteY4" fmla="*/ 278222 h 4896544"/>
              <a:gd name="connsiteX5" fmla="*/ 278222 w 4896544"/>
              <a:gd name="connsiteY5" fmla="*/ 278222 h 4896544"/>
              <a:gd name="connsiteX6" fmla="*/ 278222 w 4896544"/>
              <a:gd name="connsiteY6" fmla="*/ 4618322 h 4896544"/>
              <a:gd name="connsiteX7" fmla="*/ 2008515 w 4896544"/>
              <a:gd name="connsiteY7" fmla="*/ 4618322 h 4896544"/>
              <a:gd name="connsiteX8" fmla="*/ 2008515 w 4896544"/>
              <a:gd name="connsiteY8" fmla="*/ 4896544 h 4896544"/>
              <a:gd name="connsiteX9" fmla="*/ 0 w 4896544"/>
              <a:gd name="connsiteY9" fmla="*/ 4896544 h 4896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96544" h="4896544">
                <a:moveTo>
                  <a:pt x="0" y="0"/>
                </a:moveTo>
                <a:lnTo>
                  <a:pt x="4896544" y="0"/>
                </a:lnTo>
                <a:lnTo>
                  <a:pt x="4896544" y="3093530"/>
                </a:lnTo>
                <a:lnTo>
                  <a:pt x="4618322" y="3093530"/>
                </a:lnTo>
                <a:lnTo>
                  <a:pt x="4618322" y="278222"/>
                </a:lnTo>
                <a:lnTo>
                  <a:pt x="278222" y="278222"/>
                </a:lnTo>
                <a:lnTo>
                  <a:pt x="278222" y="4618322"/>
                </a:lnTo>
                <a:lnTo>
                  <a:pt x="2008515" y="4618322"/>
                </a:lnTo>
                <a:lnTo>
                  <a:pt x="2008515" y="4896544"/>
                </a:lnTo>
                <a:lnTo>
                  <a:pt x="0" y="4896544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2495600" y="3435777"/>
            <a:ext cx="1625946" cy="391554"/>
          </a:xfrm>
          <a:prstGeom prst="frame">
            <a:avLst>
              <a:gd name="adj1" fmla="val 1123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63552" y="1351051"/>
            <a:ext cx="4545307" cy="1988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spc="300" dirty="0">
                <a:solidFill>
                  <a:schemeClr val="bg1">
                    <a:lumMod val="65000"/>
                  </a:schemeClr>
                </a:solidFill>
                <a:latin typeface="Franklin Gothic Demi Cond" panose="020B0706030402020204" pitchFamily="34" charset="0"/>
                <a:ea typeface="宋体" panose="02010600030101010101" pitchFamily="2" charset="-122"/>
              </a:rPr>
              <a:t>I KNEW IF  SUCH GETS DOWN ALSO TO BE ABLE AGAIN TO BE </a:t>
            </a:r>
          </a:p>
          <a:p>
            <a:pPr>
              <a:lnSpc>
                <a:spcPct val="110000"/>
              </a:lnSpc>
            </a:pPr>
            <a:r>
              <a:rPr lang="en-US" altLang="zh-CN" sz="2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 Cond" panose="020B0706030402020204" pitchFamily="34" charset="0"/>
                <a:ea typeface="宋体" panose="02010600030101010101" pitchFamily="2" charset="-122"/>
              </a:rPr>
              <a:t>A MISTAKE EVENTUALLY</a:t>
            </a:r>
            <a:endParaRPr lang="zh-CN" altLang="en-US" sz="2800" spc="300" dirty="0">
              <a:solidFill>
                <a:schemeClr val="tx1">
                  <a:lumMod val="65000"/>
                  <a:lumOff val="3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20888" y="3462277"/>
            <a:ext cx="11753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See you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5" r="11648" b="3"/>
          <a:stretch>
            <a:fillRect/>
          </a:stretch>
        </p:blipFill>
        <p:spPr>
          <a:xfrm>
            <a:off x="1960" y="186"/>
            <a:ext cx="3717776" cy="6857814"/>
          </a:xfrm>
          <a:custGeom>
            <a:avLst/>
            <a:gdLst>
              <a:gd name="connsiteX0" fmla="*/ 0 w 3717776"/>
              <a:gd name="connsiteY0" fmla="*/ 0 h 6857814"/>
              <a:gd name="connsiteX1" fmla="*/ 3717776 w 3717776"/>
              <a:gd name="connsiteY1" fmla="*/ 0 h 6857814"/>
              <a:gd name="connsiteX2" fmla="*/ 3717776 w 3717776"/>
              <a:gd name="connsiteY2" fmla="*/ 6857814 h 6857814"/>
              <a:gd name="connsiteX3" fmla="*/ 0 w 3717776"/>
              <a:gd name="connsiteY3" fmla="*/ 6857814 h 6857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7776" h="6857814">
                <a:moveTo>
                  <a:pt x="0" y="0"/>
                </a:moveTo>
                <a:lnTo>
                  <a:pt x="3717776" y="0"/>
                </a:lnTo>
                <a:lnTo>
                  <a:pt x="3717776" y="6857814"/>
                </a:lnTo>
                <a:lnTo>
                  <a:pt x="0" y="6857814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11607" r="7286" b="49"/>
          <a:stretch>
            <a:fillRect/>
          </a:stretch>
        </p:blipFill>
        <p:spPr>
          <a:xfrm>
            <a:off x="8471992" y="188"/>
            <a:ext cx="3717776" cy="6857813"/>
          </a:xfrm>
          <a:custGeom>
            <a:avLst/>
            <a:gdLst>
              <a:gd name="connsiteX0" fmla="*/ 0 w 3717776"/>
              <a:gd name="connsiteY0" fmla="*/ 0 h 6857813"/>
              <a:gd name="connsiteX1" fmla="*/ 3717776 w 3717776"/>
              <a:gd name="connsiteY1" fmla="*/ 0 h 6857813"/>
              <a:gd name="connsiteX2" fmla="*/ 3717776 w 3717776"/>
              <a:gd name="connsiteY2" fmla="*/ 6857813 h 6857813"/>
              <a:gd name="connsiteX3" fmla="*/ 0 w 3717776"/>
              <a:gd name="connsiteY3" fmla="*/ 6857813 h 685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7776" h="6857813">
                <a:moveTo>
                  <a:pt x="0" y="0"/>
                </a:moveTo>
                <a:lnTo>
                  <a:pt x="3717776" y="0"/>
                </a:lnTo>
                <a:lnTo>
                  <a:pt x="3717776" y="6857813"/>
                </a:lnTo>
                <a:lnTo>
                  <a:pt x="0" y="6857813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4583832" y="3679864"/>
            <a:ext cx="30243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Do sad I, the sorrow I, why see clearly not early you. I really thought did not understand what I did make to be able to let you mistakenly hate me like this? Asks you to tell me well 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7848" y="2632843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4475820" y="3568947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987988" y="3546087"/>
            <a:ext cx="216024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KSO_Shape"/>
          <p:cNvSpPr/>
          <p:nvPr/>
        </p:nvSpPr>
        <p:spPr bwMode="auto">
          <a:xfrm flipH="1">
            <a:off x="5620441" y="1696739"/>
            <a:ext cx="951118" cy="554819"/>
          </a:xfrm>
          <a:custGeom>
            <a:avLst/>
            <a:gdLst>
              <a:gd name="T0" fmla="*/ 2147483646 w 317"/>
              <a:gd name="T1" fmla="*/ 2147483646 h 185"/>
              <a:gd name="T2" fmla="*/ 2147483646 w 317"/>
              <a:gd name="T3" fmla="*/ 2147483646 h 185"/>
              <a:gd name="T4" fmla="*/ 2147483646 w 317"/>
              <a:gd name="T5" fmla="*/ 2147483646 h 185"/>
              <a:gd name="T6" fmla="*/ 2147483646 w 317"/>
              <a:gd name="T7" fmla="*/ 2147483646 h 185"/>
              <a:gd name="T8" fmla="*/ 2147483646 w 317"/>
              <a:gd name="T9" fmla="*/ 0 h 185"/>
              <a:gd name="T10" fmla="*/ 2147483646 w 317"/>
              <a:gd name="T11" fmla="*/ 0 h 185"/>
              <a:gd name="T12" fmla="*/ 2147483646 w 317"/>
              <a:gd name="T13" fmla="*/ 0 h 185"/>
              <a:gd name="T14" fmla="*/ 2147483646 w 317"/>
              <a:gd name="T15" fmla="*/ 0 h 185"/>
              <a:gd name="T16" fmla="*/ 2147483646 w 317"/>
              <a:gd name="T17" fmla="*/ 2147483646 h 185"/>
              <a:gd name="T18" fmla="*/ 2147483646 w 317"/>
              <a:gd name="T19" fmla="*/ 2147483646 h 185"/>
              <a:gd name="T20" fmla="*/ 2147483646 w 317"/>
              <a:gd name="T21" fmla="*/ 2147483646 h 185"/>
              <a:gd name="T22" fmla="*/ 2147483646 w 317"/>
              <a:gd name="T23" fmla="*/ 2147483646 h 185"/>
              <a:gd name="T24" fmla="*/ 2147483646 w 317"/>
              <a:gd name="T25" fmla="*/ 2147483646 h 185"/>
              <a:gd name="T26" fmla="*/ 2147483646 w 317"/>
              <a:gd name="T27" fmla="*/ 2147483646 h 185"/>
              <a:gd name="T28" fmla="*/ 2147483646 w 317"/>
              <a:gd name="T29" fmla="*/ 2147483646 h 185"/>
              <a:gd name="T30" fmla="*/ 2147483646 w 317"/>
              <a:gd name="T31" fmla="*/ 2147483646 h 185"/>
              <a:gd name="T32" fmla="*/ 2147483646 w 317"/>
              <a:gd name="T33" fmla="*/ 2147483646 h 185"/>
              <a:gd name="T34" fmla="*/ 2147483646 w 317"/>
              <a:gd name="T35" fmla="*/ 2147483646 h 185"/>
              <a:gd name="T36" fmla="*/ 2147483646 w 317"/>
              <a:gd name="T37" fmla="*/ 2147483646 h 185"/>
              <a:gd name="T38" fmla="*/ 2147483646 w 317"/>
              <a:gd name="T39" fmla="*/ 2147483646 h 185"/>
              <a:gd name="T40" fmla="*/ 2147483646 w 317"/>
              <a:gd name="T41" fmla="*/ 2147483646 h 185"/>
              <a:gd name="T42" fmla="*/ 2147483646 w 317"/>
              <a:gd name="T43" fmla="*/ 2147483646 h 185"/>
              <a:gd name="T44" fmla="*/ 2147483646 w 317"/>
              <a:gd name="T45" fmla="*/ 2147483646 h 185"/>
              <a:gd name="T46" fmla="*/ 2147483646 w 317"/>
              <a:gd name="T47" fmla="*/ 2147483646 h 185"/>
              <a:gd name="T48" fmla="*/ 2147483646 w 317"/>
              <a:gd name="T49" fmla="*/ 2147483646 h 185"/>
              <a:gd name="T50" fmla="*/ 2147483646 w 317"/>
              <a:gd name="T51" fmla="*/ 2147483646 h 185"/>
              <a:gd name="T52" fmla="*/ 2147483646 w 317"/>
              <a:gd name="T53" fmla="*/ 2147483646 h 185"/>
              <a:gd name="T54" fmla="*/ 2147483646 w 317"/>
              <a:gd name="T55" fmla="*/ 2147483646 h 185"/>
              <a:gd name="T56" fmla="*/ 2147483646 w 317"/>
              <a:gd name="T57" fmla="*/ 2147483646 h 185"/>
              <a:gd name="T58" fmla="*/ 2147483646 w 317"/>
              <a:gd name="T59" fmla="*/ 2147483646 h 185"/>
              <a:gd name="T60" fmla="*/ 2147483646 w 317"/>
              <a:gd name="T61" fmla="*/ 2147483646 h 185"/>
              <a:gd name="T62" fmla="*/ 2147483646 w 317"/>
              <a:gd name="T63" fmla="*/ 2147483646 h 185"/>
              <a:gd name="T64" fmla="*/ 2147483646 w 317"/>
              <a:gd name="T65" fmla="*/ 2147483646 h 185"/>
              <a:gd name="T66" fmla="*/ 2147483646 w 317"/>
              <a:gd name="T67" fmla="*/ 2147483646 h 185"/>
              <a:gd name="T68" fmla="*/ 2147483646 w 317"/>
              <a:gd name="T69" fmla="*/ 0 h 185"/>
              <a:gd name="T70" fmla="*/ 2147483646 w 317"/>
              <a:gd name="T71" fmla="*/ 2147483646 h 185"/>
              <a:gd name="T72" fmla="*/ 2147483646 w 317"/>
              <a:gd name="T73" fmla="*/ 2147483646 h 18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Inverted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3" t="5035" r="18783" b="2173"/>
          <a:stretch>
            <a:fillRect/>
          </a:stretch>
        </p:blipFill>
        <p:spPr>
          <a:xfrm flipH="1">
            <a:off x="8887308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15368" r="22383" b="7231"/>
          <a:stretch>
            <a:fillRect/>
          </a:stretch>
        </p:blipFill>
        <p:spPr>
          <a:xfrm>
            <a:off x="1305484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6" t="4258" r="17078" b="1999"/>
          <a:stretch>
            <a:fillRect/>
          </a:stretch>
        </p:blipFill>
        <p:spPr>
          <a:xfrm>
            <a:off x="5087888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1178472" y="4399944"/>
            <a:ext cx="2270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5484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693416" y="4285176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960876" y="4399944"/>
            <a:ext cx="2270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87888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4475820" y="4285176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8760296" y="4399944"/>
            <a:ext cx="2270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87308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8275240" y="4285176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6041994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841414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259590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switch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3" t="4851" r="23226" b="4851"/>
          <a:stretch>
            <a:fillRect/>
          </a:stretch>
        </p:blipFill>
        <p:spPr>
          <a:xfrm>
            <a:off x="4609788" y="1461457"/>
            <a:ext cx="2972423" cy="36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799992"/>
            <a:ext cx="73448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5400" dirty="0">
                <a:latin typeface="Bodoni MT" panose="02070603080606020203" pitchFamily="18" charset="0"/>
                <a:ea typeface="Cambria Math" panose="02040503050406030204" pitchFamily="18" charset="0"/>
              </a:rPr>
              <a:t>Black  &amp;  White</a:t>
            </a:r>
            <a:endParaRPr lang="en-US" altLang="zh-CN" sz="5400" i="0" dirty="0">
              <a:effectLst/>
              <a:latin typeface="Bodoni MT" panose="02070603080606020203" pitchFamily="18" charset="0"/>
              <a:ea typeface="Cambria Math" panose="0204050305040603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9" b="6092"/>
          <a:stretch>
            <a:fillRect/>
          </a:stretch>
        </p:blipFill>
        <p:spPr>
          <a:xfrm>
            <a:off x="6096000" y="3429000"/>
            <a:ext cx="609600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9600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04212" y="1013827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HURRY</a:t>
            </a:r>
          </a:p>
        </p:txBody>
      </p:sp>
      <p:sp>
        <p:nvSpPr>
          <p:cNvPr id="5" name="矩形 4"/>
          <p:cNvSpPr/>
          <p:nvPr/>
        </p:nvSpPr>
        <p:spPr>
          <a:xfrm>
            <a:off x="6647384" y="1857598"/>
            <a:ext cx="4993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always condemned from, should not meet you 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If has not met you to now I also can be a pure girl  does not understand love what doesn't know grief 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7735411" y="764704"/>
            <a:ext cx="2817179" cy="7798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08212" y="4371506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GRIEF</a:t>
            </a:r>
          </a:p>
        </p:txBody>
      </p:sp>
      <p:sp>
        <p:nvSpPr>
          <p:cNvPr id="9" name="矩形 8"/>
          <p:cNvSpPr/>
          <p:nvPr/>
        </p:nvSpPr>
        <p:spPr>
          <a:xfrm>
            <a:off x="551384" y="5215277"/>
            <a:ext cx="4993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regretted that, really very much regretted my also good compunction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Only is  I did not know how should do only then cannot let you 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think I am injuring you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1639411" y="4122383"/>
            <a:ext cx="2817179" cy="7798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10692" y="2131025"/>
            <a:ext cx="10960118" cy="3178120"/>
            <a:chOff x="738045" y="1772254"/>
            <a:chExt cx="10960118" cy="3178120"/>
          </a:xfrm>
        </p:grpSpPr>
        <p:sp>
          <p:nvSpPr>
            <p:cNvPr id="3" name="矩形 2"/>
            <p:cNvSpPr/>
            <p:nvPr/>
          </p:nvSpPr>
          <p:spPr>
            <a:xfrm>
              <a:off x="3028684" y="1772254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8141252" y="1772254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3028684" y="3985809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8141252" y="3985809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38045" y="2176406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1415480" y="1820464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738045" y="4304043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1415480" y="3948101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9533656" y="2176406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9533656" y="1820464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9533656" y="4304043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9533656" y="3948101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</p:grpSp>
      <p:graphicFrame>
        <p:nvGraphicFramePr>
          <p:cNvPr id="21" name="图表 20"/>
          <p:cNvGraphicFramePr/>
          <p:nvPr/>
        </p:nvGraphicFramePr>
        <p:xfrm>
          <a:off x="3457858" y="2115164"/>
          <a:ext cx="5265786" cy="3258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矩形 15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17" name="任意多边形 5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7" t="2380" r="15345" b="2305"/>
          <a:stretch>
            <a:fillRect/>
          </a:stretch>
        </p:blipFill>
        <p:spPr>
          <a:xfrm>
            <a:off x="0" y="0"/>
            <a:ext cx="3431704" cy="3431704"/>
          </a:xfrm>
          <a:custGeom>
            <a:avLst/>
            <a:gdLst>
              <a:gd name="connsiteX0" fmla="*/ 0 w 3431704"/>
              <a:gd name="connsiteY0" fmla="*/ 0 h 3431704"/>
              <a:gd name="connsiteX1" fmla="*/ 3431704 w 3431704"/>
              <a:gd name="connsiteY1" fmla="*/ 0 h 3431704"/>
              <a:gd name="connsiteX2" fmla="*/ 3431704 w 3431704"/>
              <a:gd name="connsiteY2" fmla="*/ 3431704 h 3431704"/>
              <a:gd name="connsiteX3" fmla="*/ 0 w 3431704"/>
              <a:gd name="connsiteY3" fmla="*/ 3431704 h 3431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1704" h="3431704">
                <a:moveTo>
                  <a:pt x="0" y="0"/>
                </a:moveTo>
                <a:lnTo>
                  <a:pt x="3431704" y="0"/>
                </a:lnTo>
                <a:lnTo>
                  <a:pt x="3431704" y="3431704"/>
                </a:lnTo>
                <a:lnTo>
                  <a:pt x="0" y="3431704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9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18504"/>
          <a:stretch>
            <a:fillRect/>
          </a:stretch>
        </p:blipFill>
        <p:spPr>
          <a:xfrm>
            <a:off x="3431704" y="3429000"/>
            <a:ext cx="8784976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20814" y="1857598"/>
            <a:ext cx="7344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to blow on the chaotic street in the wind to fondly remember happiness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thinking of in the familiar environment yesterday, I was recollecting joyfully nearby the vast sea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tasting sadly under the sob sky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4960959" y="549275"/>
            <a:ext cx="5664600" cy="211416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22772" y="966216"/>
            <a:ext cx="45409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IN THE HEART</a:t>
            </a:r>
            <a:endParaRPr lang="en-US" altLang="zh-CN" sz="4800" b="1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Segoe UI Semilight" panose="020B0402040204020203" pitchFamily="34" charset="0"/>
              <a:ea typeface="Cambria Math" panose="02040503050406030204" pitchFamily="18" charset="0"/>
              <a:cs typeface="Segoe UI Semilight" panose="020B0402040204020203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8072" y="4581128"/>
            <a:ext cx="2135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HEART</a:t>
            </a:r>
          </a:p>
        </p:txBody>
      </p:sp>
      <p:sp>
        <p:nvSpPr>
          <p:cNvPr id="12" name="矩形 11"/>
          <p:cNvSpPr/>
          <p:nvPr/>
        </p:nvSpPr>
        <p:spPr>
          <a:xfrm>
            <a:off x="479376" y="5412125"/>
            <a:ext cx="23170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 I smiled in front of the mirror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3" y="1486525"/>
            <a:ext cx="9649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so long as you will cross well I also can think happily So long as you are good  I can good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Please remember  certainly must cross is happier than me certainly wants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55660" y="4653136"/>
            <a:ext cx="2072081" cy="1440160"/>
            <a:chOff x="855660" y="4653136"/>
            <a:chExt cx="2072081" cy="1440160"/>
          </a:xfrm>
        </p:grpSpPr>
        <p:sp>
          <p:nvSpPr>
            <p:cNvPr id="10" name="矩形 9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宋体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58526" y="4653136"/>
            <a:ext cx="2072081" cy="1440160"/>
            <a:chOff x="855660" y="4653136"/>
            <a:chExt cx="2072081" cy="1440160"/>
          </a:xfrm>
        </p:grpSpPr>
        <p:sp>
          <p:nvSpPr>
            <p:cNvPr id="16" name="矩形 15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宋体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61392" y="4653136"/>
            <a:ext cx="2072081" cy="1440160"/>
            <a:chOff x="855660" y="4653136"/>
            <a:chExt cx="2072081" cy="1440160"/>
          </a:xfrm>
        </p:grpSpPr>
        <p:sp>
          <p:nvSpPr>
            <p:cNvPr id="19" name="矩形 18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宋体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264258" y="4653136"/>
            <a:ext cx="2072081" cy="1440160"/>
            <a:chOff x="855660" y="4653136"/>
            <a:chExt cx="2072081" cy="1440160"/>
          </a:xfrm>
        </p:grpSpPr>
        <p:sp>
          <p:nvSpPr>
            <p:cNvPr id="22" name="矩形 21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宋体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77327" y="2459843"/>
            <a:ext cx="11237344" cy="1885831"/>
            <a:chOff x="477327" y="2459843"/>
            <a:chExt cx="11237344" cy="1885831"/>
          </a:xfrm>
        </p:grpSpPr>
        <p:graphicFrame>
          <p:nvGraphicFramePr>
            <p:cNvPr id="28" name="图表 27"/>
            <p:cNvGraphicFramePr/>
            <p:nvPr/>
          </p:nvGraphicFramePr>
          <p:xfrm>
            <a:off x="477327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29" name="图表 28"/>
            <p:cNvGraphicFramePr/>
            <p:nvPr/>
          </p:nvGraphicFramePr>
          <p:xfrm>
            <a:off x="3280193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30" name="图表 29"/>
            <p:cNvGraphicFramePr/>
            <p:nvPr/>
          </p:nvGraphicFramePr>
          <p:xfrm>
            <a:off x="6083059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31" name="图表 30"/>
            <p:cNvGraphicFramePr/>
            <p:nvPr/>
          </p:nvGraphicFramePr>
          <p:xfrm>
            <a:off x="8885925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32" name="矩形 31"/>
            <p:cNvSpPr/>
            <p:nvPr/>
          </p:nvSpPr>
          <p:spPr>
            <a:xfrm>
              <a:off x="1558917" y="3110371"/>
              <a:ext cx="66556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  <a:ea typeface="宋体" panose="02010600030101010101" pitchFamily="2" charset="-122"/>
                </a:rPr>
                <a:t>80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401858" y="3110371"/>
              <a:ext cx="585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</a:rPr>
                <a:t>60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204724" y="3110371"/>
              <a:ext cx="585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</a:rPr>
                <a:t>70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07590" y="3110371"/>
              <a:ext cx="585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</a:rPr>
                <a:t>90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851</Words>
  <Application>Microsoft Office PowerPoint</Application>
  <PresentationFormat>宽屏</PresentationFormat>
  <Paragraphs>149</Paragraphs>
  <Slides>20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Microsoft YaHei UI</vt:lpstr>
      <vt:lpstr>宋体</vt:lpstr>
      <vt:lpstr>Aharoni</vt:lpstr>
      <vt:lpstr>Arial</vt:lpstr>
      <vt:lpstr>Arial Black</vt:lpstr>
      <vt:lpstr>Berlin Sans FB</vt:lpstr>
      <vt:lpstr>Bernard MT Condensed</vt:lpstr>
      <vt:lpstr>Bodoni MT</vt:lpstr>
      <vt:lpstr>Britannic Bold</vt:lpstr>
      <vt:lpstr>Browallia New</vt:lpstr>
      <vt:lpstr>Calibri</vt:lpstr>
      <vt:lpstr>Calibri Light</vt:lpstr>
      <vt:lpstr>Cambria Math</vt:lpstr>
      <vt:lpstr>Felix Titling</vt:lpstr>
      <vt:lpstr>Franklin Gothic Demi Cond</vt:lpstr>
      <vt:lpstr>Gloucester MT Extra Condensed</vt:lpstr>
      <vt:lpstr>Segoe UI Semilight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Sinopec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171</cp:revision>
  <dcterms:created xsi:type="dcterms:W3CDTF">2016-07-13T13:08:00Z</dcterms:created>
  <dcterms:modified xsi:type="dcterms:W3CDTF">2017-03-29T11:22:26Z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