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46" r:id="rId2"/>
    <p:sldId id="320" r:id="rId3"/>
    <p:sldId id="307" r:id="rId4"/>
    <p:sldId id="323" r:id="rId5"/>
    <p:sldId id="337" r:id="rId6"/>
    <p:sldId id="328" r:id="rId7"/>
    <p:sldId id="324" r:id="rId8"/>
    <p:sldId id="340" r:id="rId9"/>
    <p:sldId id="310" r:id="rId10"/>
    <p:sldId id="344" r:id="rId11"/>
    <p:sldId id="265" r:id="rId12"/>
    <p:sldId id="327" r:id="rId13"/>
    <p:sldId id="339" r:id="rId14"/>
    <p:sldId id="325" r:id="rId15"/>
    <p:sldId id="311" r:id="rId16"/>
    <p:sldId id="329" r:id="rId17"/>
    <p:sldId id="330" r:id="rId18"/>
    <p:sldId id="359" r:id="rId19"/>
    <p:sldId id="300" r:id="rId20"/>
    <p:sldId id="356" r:id="rId21"/>
    <p:sldId id="350" r:id="rId22"/>
    <p:sldId id="301" r:id="rId23"/>
    <p:sldId id="312" r:id="rId24"/>
    <p:sldId id="341" r:id="rId25"/>
    <p:sldId id="342" r:id="rId26"/>
    <p:sldId id="302" r:id="rId27"/>
    <p:sldId id="347" r:id="rId28"/>
    <p:sldId id="268" r:id="rId29"/>
    <p:sldId id="277" r:id="rId30"/>
    <p:sldId id="313" r:id="rId31"/>
    <p:sldId id="279" r:id="rId32"/>
    <p:sldId id="298" r:id="rId33"/>
    <p:sldId id="303" r:id="rId34"/>
    <p:sldId id="332" r:id="rId35"/>
    <p:sldId id="338" r:id="rId36"/>
    <p:sldId id="345" r:id="rId37"/>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1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8898"/>
    <a:srgbClr val="EA5322"/>
    <a:srgbClr val="FCC818"/>
    <a:srgbClr val="2E648B"/>
    <a:srgbClr val="8CBF00"/>
    <a:srgbClr val="FF6977"/>
    <a:srgbClr val="C9AE00"/>
    <a:srgbClr val="595959"/>
    <a:srgbClr val="EE44A5"/>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95" autoAdjust="0"/>
    <p:restoredTop sz="86443" autoAdjust="0"/>
  </p:normalViewPr>
  <p:slideViewPr>
    <p:cSldViewPr snapToGrid="0">
      <p:cViewPr varScale="1">
        <p:scale>
          <a:sx n="138" d="100"/>
          <a:sy n="138" d="100"/>
        </p:scale>
        <p:origin x="768" y="96"/>
      </p:cViewPr>
      <p:guideLst>
        <p:guide orient="horz" pos="913"/>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pPr/>
              <a:t>2016/10/12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pPr/>
              <a:t>‹#›</a:t>
            </a:fld>
            <a:endParaRPr lang="zh-CN" altLang="en-US"/>
          </a:p>
        </p:txBody>
      </p:sp>
    </p:spTree>
    <p:extLst>
      <p:ext uri="{BB962C8B-B14F-4D97-AF65-F5344CB8AC3E}">
        <p14:creationId xmlns:p14="http://schemas.microsoft.com/office/powerpoint/2010/main" val="1378247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2"/>
            <a:ext cx="12192000" cy="6857657"/>
          </a:xfrm>
          <a:prstGeom prst="rect">
            <a:avLst/>
          </a:prstGeom>
        </p:spPr>
      </p:pic>
    </p:spTree>
    <p:extLst>
      <p:ext uri="{BB962C8B-B14F-4D97-AF65-F5344CB8AC3E}">
        <p14:creationId xmlns:p14="http://schemas.microsoft.com/office/powerpoint/2010/main" val="2868490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3048"/>
            <a:ext cx="12192000" cy="6851904"/>
          </a:xfrm>
          <a:prstGeom prst="rect">
            <a:avLst/>
          </a:prstGeom>
        </p:spPr>
      </p:pic>
    </p:spTree>
    <p:extLst>
      <p:ext uri="{BB962C8B-B14F-4D97-AF65-F5344CB8AC3E}">
        <p14:creationId xmlns:p14="http://schemas.microsoft.com/office/powerpoint/2010/main" val="1593439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
        <p:nvSpPr>
          <p:cNvPr id="3" name="矩形 2"/>
          <p:cNvSpPr/>
          <p:nvPr userDrawn="1"/>
        </p:nvSpPr>
        <p:spPr>
          <a:xfrm>
            <a:off x="0" y="213444"/>
            <a:ext cx="12192000" cy="6431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8998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Tree>
    <p:extLst>
      <p:ext uri="{BB962C8B-B14F-4D97-AF65-F5344CB8AC3E}">
        <p14:creationId xmlns:p14="http://schemas.microsoft.com/office/powerpoint/2010/main" val="761412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Tree>
    <p:extLst>
      <p:ext uri="{BB962C8B-B14F-4D97-AF65-F5344CB8AC3E}">
        <p14:creationId xmlns:p14="http://schemas.microsoft.com/office/powerpoint/2010/main" val="2224480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Tree>
    <p:extLst>
      <p:ext uri="{BB962C8B-B14F-4D97-AF65-F5344CB8AC3E}">
        <p14:creationId xmlns:p14="http://schemas.microsoft.com/office/powerpoint/2010/main" val="251569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Tree>
    <p:extLst>
      <p:ext uri="{BB962C8B-B14F-4D97-AF65-F5344CB8AC3E}">
        <p14:creationId xmlns:p14="http://schemas.microsoft.com/office/powerpoint/2010/main" val="3420171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345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pPr/>
              <a:t>2016/10/12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pPr/>
              <a:t>‹#›</a:t>
            </a:fld>
            <a:endParaRPr lang="zh-CN" altLang="en-US"/>
          </a:p>
        </p:txBody>
      </p:sp>
    </p:spTree>
    <p:extLst>
      <p:ext uri="{BB962C8B-B14F-4D97-AF65-F5344CB8AC3E}">
        <p14:creationId xmlns:p14="http://schemas.microsoft.com/office/powerpoint/2010/main" val="2347183735"/>
      </p:ext>
    </p:extLst>
  </p:cSld>
  <p:clrMap bg1="lt1" tx1="dk1" bg2="lt2" tx2="dk2" accent1="accent1" accent2="accent2" accent3="accent3" accent4="accent4" accent5="accent5" accent6="accent6" hlink="hlink" folHlink="folHlink"/>
  <p:sldLayoutIdLst>
    <p:sldLayoutId id="2147483674" r:id="rId1"/>
    <p:sldLayoutId id="2147483655" r:id="rId2"/>
    <p:sldLayoutId id="2147483675" r:id="rId3"/>
    <p:sldLayoutId id="2147483676" r:id="rId4"/>
    <p:sldLayoutId id="2147483677" r:id="rId5"/>
    <p:sldLayoutId id="2147483679" r:id="rId6"/>
    <p:sldLayoutId id="2147483680" r:id="rId7"/>
    <p:sldLayoutId id="2147483681"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086529" y="5546763"/>
            <a:ext cx="4924428" cy="432792"/>
          </a:xfrm>
          <a:prstGeom prst="roundRect">
            <a:avLst>
              <a:gd name="adj" fmla="val 50000"/>
            </a:avLst>
          </a:prstGeom>
          <a:solidFill>
            <a:schemeClr val="bg1"/>
          </a:solidFill>
          <a:ln>
            <a:noFill/>
          </a:ln>
        </p:spPr>
        <p:txBody>
          <a:bodyPr wrap="square">
            <a:spAutoFit/>
          </a:bodyPr>
          <a:lstStyle/>
          <a:p>
            <a:pPr algn="ctr">
              <a:spcBef>
                <a:spcPct val="0"/>
              </a:spcBef>
            </a:pPr>
            <a:r>
              <a:rPr lang="zh-CN" altLang="en-US" sz="1400" dirty="0">
                <a:latin typeface="微软雅黑" panose="020B0503020204020204" pitchFamily="34" charset="-122"/>
                <a:ea typeface="微软雅黑" panose="020B0503020204020204" pitchFamily="34" charset="-122"/>
              </a:rPr>
              <a:t>单击此处添加文字单击此处添加文字</a:t>
            </a:r>
            <a:endParaRPr lang="en-US" altLang="zh-CN" sz="1400" dirty="0">
              <a:latin typeface="微软雅黑" panose="020B0503020204020204" pitchFamily="34" charset="-122"/>
              <a:ea typeface="微软雅黑" panose="020B0503020204020204" pitchFamily="34" charset="-122"/>
            </a:endParaRPr>
          </a:p>
        </p:txBody>
      </p:sp>
      <p:sp>
        <p:nvSpPr>
          <p:cNvPr id="8" name="矩形 7"/>
          <p:cNvSpPr/>
          <p:nvPr/>
        </p:nvSpPr>
        <p:spPr>
          <a:xfrm>
            <a:off x="913795" y="2763618"/>
            <a:ext cx="7784502" cy="2554545"/>
          </a:xfrm>
          <a:prstGeom prst="rect">
            <a:avLst/>
          </a:prstGeom>
          <a:noFill/>
        </p:spPr>
        <p:txBody>
          <a:bodyPr wrap="none">
            <a:spAutoFit/>
          </a:bodyPr>
          <a:lstStyle/>
          <a:p>
            <a:r>
              <a:rPr lang="en-US" altLang="zh-CN"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POWERPOINT </a:t>
            </a:r>
          </a:p>
          <a:p>
            <a:r>
              <a:rPr lang="en-US" altLang="zh-CN"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TEMPLATE</a:t>
            </a:r>
            <a:endParaRPr lang="zh-CN" altLang="en-US"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430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88165"/>
            <a:ext cx="12192000" cy="3174236"/>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t="22773" b="41612"/>
          <a:stretch/>
        </p:blipFill>
        <p:spPr>
          <a:xfrm>
            <a:off x="0" y="928380"/>
            <a:ext cx="12192000" cy="2893807"/>
          </a:xfrm>
          <a:prstGeom prst="rect">
            <a:avLst/>
          </a:prstGeom>
        </p:spPr>
      </p:pic>
      <p:sp>
        <p:nvSpPr>
          <p:cNvPr id="9" name="TextBox 14"/>
          <p:cNvSpPr txBox="1"/>
          <p:nvPr/>
        </p:nvSpPr>
        <p:spPr>
          <a:xfrm>
            <a:off x="603843" y="4357796"/>
            <a:ext cx="3066546" cy="523220"/>
          </a:xfrm>
          <a:prstGeom prst="rect">
            <a:avLst/>
          </a:prstGeom>
          <a:noFill/>
        </p:spPr>
        <p:txBody>
          <a:bodyPr wrap="square" rtlCol="0">
            <a:spAutoFit/>
          </a:bodyPr>
          <a:lstStyle/>
          <a:p>
            <a:r>
              <a:rPr lang="en-US" altLang="zh-CN" sz="2800" b="1" dirty="0">
                <a:latin typeface="微软雅黑" panose="020B0503020204020204" pitchFamily="34" charset="-122"/>
                <a:ea typeface="微软雅黑" panose="020B0503020204020204" pitchFamily="34" charset="-122"/>
              </a:rPr>
              <a:t>2017</a:t>
            </a:r>
            <a:r>
              <a:rPr lang="zh-CN" altLang="en-US" sz="2800" b="1" dirty="0">
                <a:latin typeface="微软雅黑" panose="020B0503020204020204" pitchFamily="34" charset="-122"/>
                <a:ea typeface="微软雅黑" panose="020B0503020204020204" pitchFamily="34" charset="-122"/>
              </a:rPr>
              <a:t>年工作情况</a:t>
            </a:r>
          </a:p>
        </p:txBody>
      </p:sp>
      <p:sp>
        <p:nvSpPr>
          <p:cNvPr id="10" name="TextBox 15"/>
          <p:cNvSpPr txBox="1"/>
          <p:nvPr/>
        </p:nvSpPr>
        <p:spPr>
          <a:xfrm>
            <a:off x="627461" y="4920885"/>
            <a:ext cx="10370917" cy="1144609"/>
          </a:xfrm>
          <a:prstGeom prst="rect">
            <a:avLst/>
          </a:prstGeom>
          <a:noFill/>
        </p:spPr>
        <p:txBody>
          <a:bodyPr wrap="square" rtlCol="0">
            <a:spAutoFit/>
          </a:bodyPr>
          <a:lstStyle/>
          <a:p>
            <a:pPr>
              <a:lnSpc>
                <a:spcPct val="20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p>
        </p:txBody>
      </p:sp>
    </p:spTree>
    <p:extLst>
      <p:ext uri="{BB962C8B-B14F-4D97-AF65-F5344CB8AC3E}">
        <p14:creationId xmlns:p14="http://schemas.microsoft.com/office/powerpoint/2010/main" val="256859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a:off x="1796212" y="772829"/>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联系 10"/>
          <p:cNvSpPr/>
          <p:nvPr/>
        </p:nvSpPr>
        <p:spPr>
          <a:xfrm>
            <a:off x="625555" y="772829"/>
            <a:ext cx="2341315" cy="2341315"/>
          </a:xfrm>
          <a:prstGeom prst="flowChartConnector">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KSO_Shape"/>
          <p:cNvSpPr/>
          <p:nvPr/>
        </p:nvSpPr>
        <p:spPr>
          <a:xfrm>
            <a:off x="1304087" y="990986"/>
            <a:ext cx="984250" cy="1905000"/>
          </a:xfrm>
          <a:custGeom>
            <a:avLst/>
            <a:gdLst/>
            <a:ahLst/>
            <a:cxnLst/>
            <a:rect l="l" t="t" r="r" b="b"/>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rgbClr val="FF69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1936889" y="4002004"/>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13"/>
          <p:cNvSpPr/>
          <p:nvPr/>
        </p:nvSpPr>
        <p:spPr>
          <a:xfrm>
            <a:off x="766231" y="4002004"/>
            <a:ext cx="2341315" cy="2341315"/>
          </a:xfrm>
          <a:prstGeom prst="flowChartConnector">
            <a:avLst/>
          </a:prstGeom>
          <a:solidFill>
            <a:srgbClr val="F4F4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KSO_Shape"/>
          <p:cNvSpPr/>
          <p:nvPr/>
        </p:nvSpPr>
        <p:spPr>
          <a:xfrm>
            <a:off x="1552713" y="4220161"/>
            <a:ext cx="768350" cy="1905000"/>
          </a:xfrm>
          <a:custGeom>
            <a:avLst/>
            <a:gdLst/>
            <a:ahLst/>
            <a:cxnLst/>
            <a:rect l="l" t="t" r="r" b="b"/>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 name="直接连接符 2"/>
          <p:cNvCxnSpPr/>
          <p:nvPr/>
        </p:nvCxnSpPr>
        <p:spPr>
          <a:xfrm>
            <a:off x="9418958" y="1284205"/>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418958" y="4678928"/>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805263" y="4627065"/>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添加标题</a:t>
            </a:r>
          </a:p>
        </p:txBody>
      </p:sp>
      <p:sp>
        <p:nvSpPr>
          <p:cNvPr id="20" name="TextBox 4"/>
          <p:cNvSpPr txBox="1">
            <a:spLocks noChangeArrowheads="1"/>
          </p:cNvSpPr>
          <p:nvPr/>
        </p:nvSpPr>
        <p:spPr bwMode="auto">
          <a:xfrm>
            <a:off x="5511995" y="4750176"/>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击点添加文字说明点击添加文字说明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p:txBody>
      </p:sp>
      <p:sp>
        <p:nvSpPr>
          <p:cNvPr id="21" name="文本框 20"/>
          <p:cNvSpPr txBox="1"/>
          <p:nvPr/>
        </p:nvSpPr>
        <p:spPr>
          <a:xfrm>
            <a:off x="3770126" y="1261864"/>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添加标题</a:t>
            </a:r>
          </a:p>
        </p:txBody>
      </p:sp>
      <p:sp>
        <p:nvSpPr>
          <p:cNvPr id="22" name="TextBox 4"/>
          <p:cNvSpPr txBox="1">
            <a:spLocks noChangeArrowheads="1"/>
          </p:cNvSpPr>
          <p:nvPr/>
        </p:nvSpPr>
        <p:spPr bwMode="auto">
          <a:xfrm>
            <a:off x="5476858" y="1384975"/>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击点添加文字说明点击添加文字说明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p:txBody>
      </p:sp>
      <p:sp>
        <p:nvSpPr>
          <p:cNvPr id="23" name="文本框 22"/>
          <p:cNvSpPr txBox="1"/>
          <p:nvPr/>
        </p:nvSpPr>
        <p:spPr>
          <a:xfrm>
            <a:off x="9484102" y="1570896"/>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95%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484102" y="4965619"/>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75%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73052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487541" y="2932905"/>
            <a:ext cx="1474994" cy="1500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a:solidFill>
                  <a:srgbClr val="7D7D7D"/>
                </a:solidFill>
                <a:latin typeface="微软雅黑" pitchFamily="34" charset="-122"/>
                <a:ea typeface="微软雅黑" pitchFamily="34" charset="-122"/>
              </a:rPr>
              <a:t>单击此处添加标题</a:t>
            </a:r>
            <a:endParaRPr lang="en-US" altLang="zh-CN" sz="2600" b="1" dirty="0">
              <a:solidFill>
                <a:srgbClr val="7D7D7D"/>
              </a:solidFill>
              <a:latin typeface="微软雅黑" pitchFamily="34" charset="-122"/>
              <a:ea typeface="微软雅黑" pitchFamily="34" charset="-122"/>
            </a:endParaRPr>
          </a:p>
        </p:txBody>
      </p:sp>
      <p:grpSp>
        <p:nvGrpSpPr>
          <p:cNvPr id="3" name="组合 2"/>
          <p:cNvGrpSpPr/>
          <p:nvPr/>
        </p:nvGrpSpPr>
        <p:grpSpPr>
          <a:xfrm>
            <a:off x="3948533" y="1719964"/>
            <a:ext cx="4306428" cy="4038378"/>
            <a:chOff x="2584069" y="1592195"/>
            <a:chExt cx="3763541" cy="3478292"/>
          </a:xfrm>
        </p:grpSpPr>
        <p:sp>
          <p:nvSpPr>
            <p:cNvPr id="4"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8CBF00"/>
            </a:solidFill>
            <a:ln w="3175" cap="flat" cmpd="sng" algn="ctr">
              <a:noFill/>
              <a:prstDash val="solid"/>
            </a:ln>
            <a:effectLst>
              <a:outerShdw blurRad="50800" dist="38100" dir="2700000" algn="tl" rotWithShape="0">
                <a:prstClr val="black">
                  <a:alpha val="40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5"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a:ln w="6350">
                    <a:noFill/>
                    <a:round/>
                    <a:headEnd/>
                    <a:tailEnd/>
                  </a:ln>
                  <a:solidFill>
                    <a:srgbClr val="FFFFFF"/>
                  </a:solidFill>
                  <a:effectLst/>
                  <a:uLnTx/>
                  <a:uFillTx/>
                  <a:latin typeface="微软雅黑" pitchFamily="34" charset="-122"/>
                  <a:ea typeface="微软雅黑" pitchFamily="34" charset="-122"/>
                  <a:cs typeface="Arial"/>
                </a:rPr>
                <a:t>单击此处添加文字</a:t>
              </a:r>
            </a:p>
          </p:txBody>
        </p:sp>
      </p:grpSp>
      <p:grpSp>
        <p:nvGrpSpPr>
          <p:cNvPr id="6" name="组合 5"/>
          <p:cNvGrpSpPr/>
          <p:nvPr/>
        </p:nvGrpSpPr>
        <p:grpSpPr>
          <a:xfrm>
            <a:off x="7765430" y="1902978"/>
            <a:ext cx="2750177" cy="1274997"/>
            <a:chOff x="5919788" y="2026124"/>
            <a:chExt cx="2403475" cy="1098167"/>
          </a:xfrm>
        </p:grpSpPr>
        <p:sp>
          <p:nvSpPr>
            <p:cNvPr id="7" name="Line 19"/>
            <p:cNvSpPr>
              <a:spLocks noChangeShapeType="1"/>
            </p:cNvSpPr>
            <p:nvPr/>
          </p:nvSpPr>
          <p:spPr bwMode="auto">
            <a:xfrm flipH="1">
              <a:off x="5919788" y="2395372"/>
              <a:ext cx="2403475" cy="0"/>
            </a:xfrm>
            <a:prstGeom prst="line">
              <a:avLst/>
            </a:prstGeom>
            <a:noFill/>
            <a:ln w="19050">
              <a:solidFill>
                <a:srgbClr val="3A3A3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TextBox 19"/>
            <p:cNvSpPr txBox="1">
              <a:spLocks noChangeArrowheads="1"/>
            </p:cNvSpPr>
            <p:nvPr/>
          </p:nvSpPr>
          <p:spPr bwMode="auto">
            <a:xfrm>
              <a:off x="6558476" y="2026124"/>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9" name="TextBox 20"/>
            <p:cNvSpPr txBox="1"/>
            <p:nvPr/>
          </p:nvSpPr>
          <p:spPr bwMode="auto">
            <a:xfrm>
              <a:off x="6444312" y="2418487"/>
              <a:ext cx="1869436" cy="705804"/>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0" name="组合 1"/>
          <p:cNvGrpSpPr/>
          <p:nvPr/>
        </p:nvGrpSpPr>
        <p:grpSpPr>
          <a:xfrm>
            <a:off x="4252481" y="1678738"/>
            <a:ext cx="4307621" cy="4037260"/>
            <a:chOff x="2849700" y="1556687"/>
            <a:chExt cx="3764584" cy="3477329"/>
          </a:xfrm>
        </p:grpSpPr>
        <p:sp>
          <p:nvSpPr>
            <p:cNvPr id="11"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3A8898"/>
            </a:soli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2"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a:ln w="6350">
                    <a:noFill/>
                    <a:round/>
                    <a:headEnd/>
                    <a:tailEnd/>
                  </a:ln>
                  <a:solidFill>
                    <a:schemeClr val="bg1"/>
                  </a:solidFill>
                  <a:effectLst/>
                  <a:uLnTx/>
                  <a:uFillTx/>
                  <a:latin typeface="微软雅黑" pitchFamily="34" charset="-122"/>
                  <a:ea typeface="微软雅黑" pitchFamily="34" charset="-122"/>
                  <a:cs typeface="Arial"/>
                </a:rPr>
                <a:t>单击此处添加文字</a:t>
              </a:r>
            </a:p>
          </p:txBody>
        </p:sp>
      </p:grpSp>
      <p:grpSp>
        <p:nvGrpSpPr>
          <p:cNvPr id="13" name="组合 12"/>
          <p:cNvGrpSpPr/>
          <p:nvPr/>
        </p:nvGrpSpPr>
        <p:grpSpPr>
          <a:xfrm>
            <a:off x="2020161" y="1909298"/>
            <a:ext cx="2769845" cy="1294205"/>
            <a:chOff x="898796" y="2031567"/>
            <a:chExt cx="2420667" cy="1114711"/>
          </a:xfrm>
        </p:grpSpPr>
        <p:sp>
          <p:nvSpPr>
            <p:cNvPr id="14" name="Line 17"/>
            <p:cNvSpPr>
              <a:spLocks noChangeShapeType="1"/>
            </p:cNvSpPr>
            <p:nvPr/>
          </p:nvSpPr>
          <p:spPr bwMode="auto">
            <a:xfrm>
              <a:off x="914401" y="2395372"/>
              <a:ext cx="2405062" cy="0"/>
            </a:xfrm>
            <a:prstGeom prst="line">
              <a:avLst/>
            </a:prstGeom>
            <a:noFill/>
            <a:ln w="19050">
              <a:solidFill>
                <a:srgbClr val="3A3A3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TextBox 42"/>
            <p:cNvSpPr txBox="1">
              <a:spLocks noChangeArrowheads="1"/>
            </p:cNvSpPr>
            <p:nvPr/>
          </p:nvSpPr>
          <p:spPr bwMode="auto">
            <a:xfrm>
              <a:off x="898797" y="20315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b="1" kern="0" dirty="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6" name="TextBox 43"/>
            <p:cNvSpPr txBox="1"/>
            <p:nvPr/>
          </p:nvSpPr>
          <p:spPr bwMode="auto">
            <a:xfrm>
              <a:off x="898796" y="2440474"/>
              <a:ext cx="1888314" cy="705804"/>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7" name="组合 3"/>
          <p:cNvGrpSpPr/>
          <p:nvPr/>
        </p:nvGrpSpPr>
        <p:grpSpPr>
          <a:xfrm>
            <a:off x="4231972" y="1274470"/>
            <a:ext cx="3978930" cy="4370770"/>
            <a:chOff x="2831777" y="1208487"/>
            <a:chExt cx="3477329" cy="3764584"/>
          </a:xfrm>
        </p:grpSpPr>
        <p:sp>
          <p:nvSpPr>
            <p:cNvPr id="18"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CF103E"/>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marR="0" lvl="0" indent="-182563" defTabSz="91440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a:ln w="6350">
                    <a:noFill/>
                    <a:round/>
                    <a:headEnd/>
                    <a:tailEnd/>
                  </a:ln>
                  <a:solidFill>
                    <a:srgbClr val="3B3B3B"/>
                  </a:solidFill>
                  <a:effectLst/>
                  <a:uLnTx/>
                  <a:uFillTx/>
                  <a:latin typeface="微软雅黑" pitchFamily="34" charset="-122"/>
                  <a:ea typeface="微软雅黑" pitchFamily="34" charset="-122"/>
                  <a:cs typeface="Arial"/>
                </a:rPr>
                <a:t>单击此处添加文字</a:t>
              </a:r>
            </a:p>
          </p:txBody>
        </p:sp>
      </p:grpSp>
      <p:grpSp>
        <p:nvGrpSpPr>
          <p:cNvPr id="20" name="组合 19"/>
          <p:cNvGrpSpPr/>
          <p:nvPr/>
        </p:nvGrpSpPr>
        <p:grpSpPr>
          <a:xfrm>
            <a:off x="7635589" y="4665273"/>
            <a:ext cx="2831213" cy="1169470"/>
            <a:chOff x="5537201" y="4736667"/>
            <a:chExt cx="2474298" cy="1007275"/>
          </a:xfrm>
        </p:grpSpPr>
        <p:sp>
          <p:nvSpPr>
            <p:cNvPr id="21" name="Line 18"/>
            <p:cNvSpPr>
              <a:spLocks noChangeShapeType="1"/>
            </p:cNvSpPr>
            <p:nvPr/>
          </p:nvSpPr>
          <p:spPr bwMode="auto">
            <a:xfrm flipH="1">
              <a:off x="5537201" y="5095709"/>
              <a:ext cx="2405062" cy="0"/>
            </a:xfrm>
            <a:prstGeom prst="line">
              <a:avLst/>
            </a:prstGeom>
            <a:noFill/>
            <a:ln w="19050">
              <a:solidFill>
                <a:srgbClr val="3B3B3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TextBox 19"/>
            <p:cNvSpPr txBox="1">
              <a:spLocks noChangeArrowheads="1"/>
            </p:cNvSpPr>
            <p:nvPr/>
          </p:nvSpPr>
          <p:spPr bwMode="auto">
            <a:xfrm>
              <a:off x="6228276" y="47366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3" name="TextBox 20"/>
            <p:cNvSpPr txBox="1"/>
            <p:nvPr/>
          </p:nvSpPr>
          <p:spPr bwMode="auto">
            <a:xfrm>
              <a:off x="6282712" y="5195394"/>
              <a:ext cx="1728787" cy="548548"/>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a:t>
              </a:r>
            </a:p>
          </p:txBody>
        </p:sp>
      </p:grpSp>
    </p:spTree>
    <p:extLst>
      <p:ext uri="{BB962C8B-B14F-4D97-AF65-F5344CB8AC3E}">
        <p14:creationId xmlns:p14="http://schemas.microsoft.com/office/powerpoint/2010/main" val="2465021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65584" y="237537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3" name="椭圆 2"/>
          <p:cNvSpPr/>
          <p:nvPr/>
        </p:nvSpPr>
        <p:spPr>
          <a:xfrm>
            <a:off x="8508593" y="2397030"/>
            <a:ext cx="2650935" cy="2650935"/>
          </a:xfrm>
          <a:prstGeom prst="ellips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4" name="椭圆 1"/>
          <p:cNvSpPr/>
          <p:nvPr/>
        </p:nvSpPr>
        <p:spPr>
          <a:xfrm>
            <a:off x="3545271"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5" name="椭圆 1"/>
          <p:cNvSpPr/>
          <p:nvPr/>
        </p:nvSpPr>
        <p:spPr>
          <a:xfrm>
            <a:off x="6024958"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6" name="TextBox 14"/>
          <p:cNvSpPr txBox="1"/>
          <p:nvPr/>
        </p:nvSpPr>
        <p:spPr>
          <a:xfrm>
            <a:off x="2056117" y="2390256"/>
            <a:ext cx="601447" cy="754694"/>
          </a:xfrm>
          <a:prstGeom prst="rect">
            <a:avLst/>
          </a:prstGeom>
          <a:noFill/>
        </p:spPr>
        <p:txBody>
          <a:bodyPr wrap="none" rtlCol="0">
            <a:spAutoFit/>
          </a:bodyPr>
          <a:lstStyle/>
          <a:p>
            <a:pPr algn="ctr">
              <a:lnSpc>
                <a:spcPct val="150000"/>
              </a:lnSpc>
            </a:pPr>
            <a:r>
              <a:rPr lang="en-US" altLang="zh-CN" sz="3200" b="1" dirty="0">
                <a:solidFill>
                  <a:schemeClr val="bg1"/>
                </a:solidFill>
              </a:rPr>
              <a:t>01</a:t>
            </a:r>
            <a:endParaRPr lang="zh-CN" altLang="en-US" sz="3200" b="1" dirty="0">
              <a:solidFill>
                <a:schemeClr val="bg1"/>
              </a:solidFill>
            </a:endParaRPr>
          </a:p>
        </p:txBody>
      </p:sp>
      <p:sp>
        <p:nvSpPr>
          <p:cNvPr id="7" name="TextBox 15"/>
          <p:cNvSpPr txBox="1"/>
          <p:nvPr/>
        </p:nvSpPr>
        <p:spPr>
          <a:xfrm>
            <a:off x="4576683" y="2390256"/>
            <a:ext cx="601448" cy="830997"/>
          </a:xfrm>
          <a:prstGeom prst="rect">
            <a:avLst/>
          </a:prstGeom>
          <a:noFill/>
        </p:spPr>
        <p:txBody>
          <a:bodyPr wrap="none" rtlCol="0">
            <a:spAutoFit/>
          </a:bodyPr>
          <a:lstStyle/>
          <a:p>
            <a:pPr algn="ctr">
              <a:lnSpc>
                <a:spcPct val="150000"/>
              </a:lnSpc>
            </a:pPr>
            <a:r>
              <a:rPr lang="en-US" altLang="zh-CN" sz="3200" b="1" dirty="0">
                <a:solidFill>
                  <a:schemeClr val="bg1"/>
                </a:solidFill>
              </a:rPr>
              <a:t>02</a:t>
            </a:r>
            <a:endParaRPr lang="zh-CN" altLang="en-US" sz="3200" b="1" dirty="0">
              <a:solidFill>
                <a:schemeClr val="bg1"/>
              </a:solidFill>
            </a:endParaRPr>
          </a:p>
        </p:txBody>
      </p:sp>
      <p:sp>
        <p:nvSpPr>
          <p:cNvPr id="8" name="TextBox 16"/>
          <p:cNvSpPr txBox="1"/>
          <p:nvPr/>
        </p:nvSpPr>
        <p:spPr>
          <a:xfrm>
            <a:off x="7000077" y="2390256"/>
            <a:ext cx="601447" cy="754694"/>
          </a:xfrm>
          <a:prstGeom prst="rect">
            <a:avLst/>
          </a:prstGeom>
          <a:noFill/>
        </p:spPr>
        <p:txBody>
          <a:bodyPr wrap="none" rtlCol="0">
            <a:spAutoFit/>
          </a:bodyPr>
          <a:lstStyle/>
          <a:p>
            <a:pPr algn="ctr">
              <a:lnSpc>
                <a:spcPct val="150000"/>
              </a:lnSpc>
            </a:pPr>
            <a:r>
              <a:rPr lang="en-US" altLang="zh-CN" sz="3200" b="1" dirty="0">
                <a:solidFill>
                  <a:schemeClr val="bg1"/>
                </a:solidFill>
              </a:rPr>
              <a:t>03</a:t>
            </a:r>
            <a:endParaRPr lang="zh-CN" altLang="en-US" sz="3200" b="1" dirty="0">
              <a:solidFill>
                <a:schemeClr val="bg1"/>
              </a:solidFill>
            </a:endParaRPr>
          </a:p>
        </p:txBody>
      </p:sp>
      <p:sp>
        <p:nvSpPr>
          <p:cNvPr id="9" name="TextBox 17"/>
          <p:cNvSpPr txBox="1"/>
          <p:nvPr/>
        </p:nvSpPr>
        <p:spPr>
          <a:xfrm>
            <a:off x="9569336" y="2390256"/>
            <a:ext cx="601448" cy="830997"/>
          </a:xfrm>
          <a:prstGeom prst="rect">
            <a:avLst/>
          </a:prstGeom>
          <a:noFill/>
        </p:spPr>
        <p:txBody>
          <a:bodyPr wrap="none" rtlCol="0">
            <a:spAutoFit/>
          </a:bodyPr>
          <a:lstStyle/>
          <a:p>
            <a:pPr algn="ctr">
              <a:lnSpc>
                <a:spcPct val="150000"/>
              </a:lnSpc>
            </a:pPr>
            <a:r>
              <a:rPr lang="en-US" altLang="zh-CN" sz="3200" b="1" dirty="0">
                <a:solidFill>
                  <a:schemeClr val="bg1"/>
                </a:solidFill>
              </a:rPr>
              <a:t>04</a:t>
            </a:r>
            <a:endParaRPr lang="zh-CN" altLang="en-US" sz="3200" b="1" dirty="0">
              <a:solidFill>
                <a:schemeClr val="bg1"/>
              </a:solidFill>
            </a:endParaRPr>
          </a:p>
        </p:txBody>
      </p:sp>
      <p:cxnSp>
        <p:nvCxnSpPr>
          <p:cNvPr id="10" name="直接连接符 9"/>
          <p:cNvCxnSpPr/>
          <p:nvPr/>
        </p:nvCxnSpPr>
        <p:spPr>
          <a:xfrm>
            <a:off x="1371460"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5381" y="3218262"/>
            <a:ext cx="18194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355066"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847258" y="3218262"/>
            <a:ext cx="2031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22"/>
          <p:cNvSpPr txBox="1"/>
          <p:nvPr/>
        </p:nvSpPr>
        <p:spPr>
          <a:xfrm>
            <a:off x="1110191" y="3385111"/>
            <a:ext cx="2473754" cy="438518"/>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15" name="TextBox 23"/>
          <p:cNvSpPr txBox="1"/>
          <p:nvPr/>
        </p:nvSpPr>
        <p:spPr>
          <a:xfrm>
            <a:off x="1110191" y="3874916"/>
            <a:ext cx="2473754" cy="377411"/>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16" name="TextBox 24"/>
          <p:cNvSpPr txBox="1"/>
          <p:nvPr/>
        </p:nvSpPr>
        <p:spPr>
          <a:xfrm>
            <a:off x="3669786" y="3385111"/>
            <a:ext cx="2473754" cy="484749"/>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17" name="TextBox 25"/>
          <p:cNvSpPr txBox="1"/>
          <p:nvPr/>
        </p:nvSpPr>
        <p:spPr>
          <a:xfrm>
            <a:off x="3700780" y="3874916"/>
            <a:ext cx="2473754" cy="415498"/>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18" name="TextBox 26"/>
          <p:cNvSpPr txBox="1"/>
          <p:nvPr/>
        </p:nvSpPr>
        <p:spPr>
          <a:xfrm>
            <a:off x="6071034" y="3385111"/>
            <a:ext cx="2473754" cy="438518"/>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19" name="TextBox 27"/>
          <p:cNvSpPr txBox="1"/>
          <p:nvPr/>
        </p:nvSpPr>
        <p:spPr>
          <a:xfrm>
            <a:off x="6071034" y="3874916"/>
            <a:ext cx="2473754" cy="377411"/>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20" name="TextBox 28"/>
          <p:cNvSpPr txBox="1"/>
          <p:nvPr/>
        </p:nvSpPr>
        <p:spPr>
          <a:xfrm>
            <a:off x="8709944" y="3425107"/>
            <a:ext cx="2473754" cy="484749"/>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21" name="TextBox 29"/>
          <p:cNvSpPr txBox="1"/>
          <p:nvPr/>
        </p:nvSpPr>
        <p:spPr>
          <a:xfrm>
            <a:off x="8740938" y="3914912"/>
            <a:ext cx="2473754" cy="415498"/>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22" name="KSO_Shape"/>
          <p:cNvSpPr/>
          <p:nvPr/>
        </p:nvSpPr>
        <p:spPr>
          <a:xfrm>
            <a:off x="1852179"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KSO_Shape"/>
          <p:cNvSpPr/>
          <p:nvPr/>
        </p:nvSpPr>
        <p:spPr>
          <a:xfrm>
            <a:off x="1819207" y="5464712"/>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KSO_Shape"/>
          <p:cNvSpPr/>
          <p:nvPr/>
        </p:nvSpPr>
        <p:spPr>
          <a:xfrm flipH="1">
            <a:off x="10509983"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flipH="1">
            <a:off x="10823309" y="549940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文本框 25"/>
          <p:cNvSpPr txBox="1"/>
          <p:nvPr/>
        </p:nvSpPr>
        <p:spPr>
          <a:xfrm>
            <a:off x="2463861" y="1073142"/>
            <a:ext cx="1407758" cy="369332"/>
          </a:xfrm>
          <a:prstGeom prst="rect">
            <a:avLst/>
          </a:prstGeom>
          <a:noFill/>
        </p:spPr>
        <p:txBody>
          <a:bodyPr wrap="none" rtlCol="0">
            <a:spAutoFit/>
          </a:bodyPr>
          <a:lstStyle/>
          <a:p>
            <a:r>
              <a:rPr lang="en-US" altLang="zh-CN" b="1" dirty="0">
                <a:solidFill>
                  <a:srgbClr val="2E648B"/>
                </a:solidFill>
                <a:latin typeface="微软雅黑" panose="020B0503020204020204" pitchFamily="34" charset="-122"/>
                <a:ea typeface="微软雅黑" panose="020B0503020204020204" pitchFamily="34" charset="-122"/>
              </a:rPr>
              <a:t>KEYWORD</a:t>
            </a:r>
            <a:endParaRPr lang="zh-CN" altLang="en-US" b="1" dirty="0">
              <a:solidFill>
                <a:srgbClr val="2E648B"/>
              </a:solidFill>
              <a:latin typeface="微软雅黑" panose="020B0503020204020204" pitchFamily="34" charset="-122"/>
              <a:ea typeface="微软雅黑" panose="020B0503020204020204" pitchFamily="34" charset="-122"/>
            </a:endParaRPr>
          </a:p>
        </p:txBody>
      </p:sp>
      <p:sp>
        <p:nvSpPr>
          <p:cNvPr id="27" name="TextBox 15"/>
          <p:cNvSpPr txBox="1"/>
          <p:nvPr/>
        </p:nvSpPr>
        <p:spPr>
          <a:xfrm>
            <a:off x="2463861" y="1344519"/>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8" name="文本框 27"/>
          <p:cNvSpPr txBox="1"/>
          <p:nvPr/>
        </p:nvSpPr>
        <p:spPr>
          <a:xfrm>
            <a:off x="2400028" y="5189656"/>
            <a:ext cx="1407758" cy="369332"/>
          </a:xfrm>
          <a:prstGeom prst="rect">
            <a:avLst/>
          </a:prstGeom>
          <a:noFill/>
        </p:spPr>
        <p:txBody>
          <a:bodyPr wrap="none" rtlCol="0">
            <a:spAutoFit/>
          </a:bodyPr>
          <a:lstStyle/>
          <a:p>
            <a:r>
              <a:rPr lang="en-US" altLang="zh-CN" b="1" dirty="0">
                <a:solidFill>
                  <a:srgbClr val="EA5322"/>
                </a:solidFill>
                <a:latin typeface="微软雅黑" panose="020B0503020204020204" pitchFamily="34" charset="-122"/>
                <a:ea typeface="微软雅黑" panose="020B0503020204020204" pitchFamily="34" charset="-122"/>
              </a:rPr>
              <a:t>KEYWORD</a:t>
            </a:r>
            <a:endParaRPr lang="zh-CN" altLang="en-US" b="1" dirty="0">
              <a:solidFill>
                <a:srgbClr val="EA5322"/>
              </a:solidFill>
              <a:latin typeface="微软雅黑" panose="020B0503020204020204" pitchFamily="34" charset="-122"/>
              <a:ea typeface="微软雅黑" panose="020B0503020204020204" pitchFamily="34" charset="-122"/>
            </a:endParaRPr>
          </a:p>
        </p:txBody>
      </p:sp>
      <p:sp>
        <p:nvSpPr>
          <p:cNvPr id="29" name="TextBox 15"/>
          <p:cNvSpPr txBox="1"/>
          <p:nvPr/>
        </p:nvSpPr>
        <p:spPr>
          <a:xfrm>
            <a:off x="2400028" y="5461033"/>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0" name="文本框 29"/>
          <p:cNvSpPr txBox="1"/>
          <p:nvPr/>
        </p:nvSpPr>
        <p:spPr>
          <a:xfrm>
            <a:off x="8826859" y="1073142"/>
            <a:ext cx="1407758" cy="369332"/>
          </a:xfrm>
          <a:prstGeom prst="rect">
            <a:avLst/>
          </a:prstGeom>
          <a:noFill/>
        </p:spPr>
        <p:txBody>
          <a:bodyPr wrap="none" rtlCol="0">
            <a:spAutoFit/>
          </a:bodyPr>
          <a:lstStyle/>
          <a:p>
            <a:pPr algn="r"/>
            <a:r>
              <a:rPr lang="en-US" altLang="zh-CN" b="1" dirty="0">
                <a:solidFill>
                  <a:srgbClr val="FCC818"/>
                </a:solidFill>
                <a:latin typeface="微软雅黑" panose="020B0503020204020204" pitchFamily="34" charset="-122"/>
                <a:ea typeface="微软雅黑" panose="020B0503020204020204" pitchFamily="34" charset="-122"/>
              </a:rPr>
              <a:t>KEYWORD</a:t>
            </a:r>
            <a:endParaRPr lang="zh-CN" altLang="en-US" b="1" dirty="0">
              <a:solidFill>
                <a:srgbClr val="FCC818"/>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7000077" y="134451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2" name="文本框 31"/>
          <p:cNvSpPr txBox="1"/>
          <p:nvPr/>
        </p:nvSpPr>
        <p:spPr>
          <a:xfrm>
            <a:off x="9173157" y="5208362"/>
            <a:ext cx="1407758" cy="369332"/>
          </a:xfrm>
          <a:prstGeom prst="rect">
            <a:avLst/>
          </a:prstGeom>
          <a:noFill/>
        </p:spPr>
        <p:txBody>
          <a:bodyPr wrap="none" rtlCol="0">
            <a:spAutoFit/>
          </a:bodyPr>
          <a:lstStyle/>
          <a:p>
            <a:pPr algn="r"/>
            <a:r>
              <a:rPr lang="en-US" altLang="zh-CN" b="1" dirty="0">
                <a:solidFill>
                  <a:srgbClr val="3A8898"/>
                </a:solidFill>
                <a:latin typeface="微软雅黑" panose="020B0503020204020204" pitchFamily="34" charset="-122"/>
                <a:ea typeface="微软雅黑" panose="020B0503020204020204" pitchFamily="34" charset="-122"/>
              </a:rPr>
              <a:t>KEYWORD</a:t>
            </a:r>
            <a:endParaRPr lang="zh-CN" altLang="en-US" b="1" dirty="0">
              <a:solidFill>
                <a:srgbClr val="3A8898"/>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7346375" y="547973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Tree>
    <p:extLst>
      <p:ext uri="{BB962C8B-B14F-4D97-AF65-F5344CB8AC3E}">
        <p14:creationId xmlns:p14="http://schemas.microsoft.com/office/powerpoint/2010/main" val="3111376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095998" y="1"/>
            <a:ext cx="6096001" cy="6858000"/>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12"/>
          <p:cNvSpPr txBox="1"/>
          <p:nvPr/>
        </p:nvSpPr>
        <p:spPr>
          <a:xfrm>
            <a:off x="1616347" y="2327469"/>
            <a:ext cx="3599720"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这里输入简单的文字概述这里输入简单文字概</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述这里输入简单的文字概述这里入简单的文字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概述这里输入述简单的文字概述这里输入简单</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的文字概述这里输入简单的文字概述这里输入</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简单的文字概述这里输入</a:t>
            </a:r>
          </a:p>
        </p:txBody>
      </p:sp>
      <p:sp>
        <p:nvSpPr>
          <p:cNvPr id="5" name="TextBox 13"/>
          <p:cNvSpPr txBox="1"/>
          <p:nvPr/>
        </p:nvSpPr>
        <p:spPr>
          <a:xfrm>
            <a:off x="2416285" y="1866446"/>
            <a:ext cx="2719789" cy="400110"/>
          </a:xfrm>
          <a:prstGeom prst="rect">
            <a:avLst/>
          </a:prstGeom>
          <a:noFill/>
        </p:spPr>
        <p:txBody>
          <a:bodyPr wrap="square" rtlCol="0">
            <a:spAutoFit/>
          </a:bodyPr>
          <a:lstStyle/>
          <a:p>
            <a:pPr algn="r"/>
            <a:r>
              <a:rPr lang="en-US" altLang="zh-CN" sz="2000" b="1" dirty="0">
                <a:solidFill>
                  <a:srgbClr val="3A3A3B"/>
                </a:solidFill>
                <a:latin typeface="微软雅黑" panose="020B0503020204020204" pitchFamily="34" charset="-122"/>
                <a:ea typeface="微软雅黑" panose="020B0503020204020204" pitchFamily="34" charset="-122"/>
              </a:rPr>
              <a:t>2014</a:t>
            </a:r>
            <a:r>
              <a:rPr lang="zh-CN" altLang="en-US" sz="2000" b="1" dirty="0">
                <a:solidFill>
                  <a:srgbClr val="3A3A3B"/>
                </a:solidFill>
                <a:latin typeface="微软雅黑" panose="020B0503020204020204" pitchFamily="34" charset="-122"/>
                <a:ea typeface="微软雅黑" panose="020B0503020204020204" pitchFamily="34" charset="-122"/>
              </a:rPr>
              <a:t>年工作情况</a:t>
            </a:r>
          </a:p>
        </p:txBody>
      </p:sp>
      <p:sp>
        <p:nvSpPr>
          <p:cNvPr id="6" name="TextBox 14"/>
          <p:cNvSpPr txBox="1"/>
          <p:nvPr/>
        </p:nvSpPr>
        <p:spPr>
          <a:xfrm>
            <a:off x="6895938" y="1876768"/>
            <a:ext cx="271978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2015</a:t>
            </a:r>
            <a:r>
              <a:rPr lang="zh-CN" altLang="en-US" sz="2000" b="1" dirty="0">
                <a:solidFill>
                  <a:schemeClr val="bg1"/>
                </a:solidFill>
                <a:latin typeface="微软雅黑" panose="020B0503020204020204" pitchFamily="34" charset="-122"/>
                <a:ea typeface="微软雅黑" panose="020B0503020204020204" pitchFamily="34" charset="-122"/>
              </a:rPr>
              <a:t>年工作情况</a:t>
            </a:r>
          </a:p>
        </p:txBody>
      </p:sp>
      <p:sp>
        <p:nvSpPr>
          <p:cNvPr id="7" name="TextBox 15"/>
          <p:cNvSpPr txBox="1"/>
          <p:nvPr/>
        </p:nvSpPr>
        <p:spPr>
          <a:xfrm>
            <a:off x="6919557" y="2356731"/>
            <a:ext cx="3656096" cy="1477328"/>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p>
        </p:txBody>
      </p:sp>
      <p:sp>
        <p:nvSpPr>
          <p:cNvPr id="8" name="矩形 7"/>
          <p:cNvSpPr/>
          <p:nvPr/>
        </p:nvSpPr>
        <p:spPr>
          <a:xfrm>
            <a:off x="3096232" y="4392257"/>
            <a:ext cx="1879854" cy="252127"/>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2016316" y="4792226"/>
            <a:ext cx="2946332" cy="252127"/>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p:cNvSpPr/>
          <p:nvPr/>
        </p:nvSpPr>
        <p:spPr>
          <a:xfrm>
            <a:off x="2576273" y="5260043"/>
            <a:ext cx="2399814" cy="252127"/>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TextBox 19"/>
          <p:cNvSpPr txBox="1"/>
          <p:nvPr/>
        </p:nvSpPr>
        <p:spPr>
          <a:xfrm>
            <a:off x="3328277" y="4392257"/>
            <a:ext cx="1197764"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计划完成：</a:t>
            </a:r>
            <a:r>
              <a:rPr lang="en-US" altLang="zh-CN" sz="1100" dirty="0">
                <a:solidFill>
                  <a:schemeClr val="bg1"/>
                </a:solidFill>
                <a:latin typeface="微软雅黑" panose="020B0503020204020204" pitchFamily="34" charset="-122"/>
                <a:ea typeface="微软雅黑" panose="020B0503020204020204" pitchFamily="34" charset="-122"/>
              </a:rPr>
              <a:t>30</a:t>
            </a:r>
            <a:r>
              <a:rPr lang="zh-CN" altLang="en-US" sz="1100" dirty="0">
                <a:solidFill>
                  <a:schemeClr val="bg1"/>
                </a:solidFill>
                <a:latin typeface="微软雅黑" panose="020B0503020204020204" pitchFamily="34" charset="-122"/>
                <a:ea typeface="微软雅黑" panose="020B0503020204020204" pitchFamily="34" charset="-122"/>
              </a:rPr>
              <a:t>％</a:t>
            </a:r>
          </a:p>
        </p:txBody>
      </p:sp>
      <p:sp>
        <p:nvSpPr>
          <p:cNvPr id="12" name="TextBox 20"/>
          <p:cNvSpPr txBox="1"/>
          <p:nvPr/>
        </p:nvSpPr>
        <p:spPr>
          <a:xfrm>
            <a:off x="2896248" y="4792226"/>
            <a:ext cx="1563248"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实际完成数目：</a:t>
            </a:r>
            <a:r>
              <a:rPr lang="en-US" altLang="zh-CN" sz="1100" dirty="0">
                <a:solidFill>
                  <a:schemeClr val="bg1"/>
                </a:solidFill>
                <a:latin typeface="微软雅黑" panose="020B0503020204020204" pitchFamily="34" charset="-122"/>
                <a:ea typeface="微软雅黑" panose="020B0503020204020204" pitchFamily="34" charset="-122"/>
              </a:rPr>
              <a:t>300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13" name="TextBox 21"/>
          <p:cNvSpPr txBox="1"/>
          <p:nvPr/>
        </p:nvSpPr>
        <p:spPr>
          <a:xfrm>
            <a:off x="3376211" y="5265860"/>
            <a:ext cx="1140056"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回款数：</a:t>
            </a:r>
            <a:r>
              <a:rPr lang="en-US" altLang="zh-CN" sz="1100" dirty="0">
                <a:solidFill>
                  <a:schemeClr val="bg1"/>
                </a:solidFill>
                <a:latin typeface="微软雅黑" panose="020B0503020204020204" pitchFamily="34" charset="-122"/>
                <a:ea typeface="微软雅黑" panose="020B0503020204020204" pitchFamily="34" charset="-122"/>
              </a:rPr>
              <a:t>100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14" name="矩形 13"/>
          <p:cNvSpPr/>
          <p:nvPr/>
        </p:nvSpPr>
        <p:spPr>
          <a:xfrm>
            <a:off x="7055926" y="4392257"/>
            <a:ext cx="187985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7069364" y="4792226"/>
            <a:ext cx="2946332"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7055926" y="5260043"/>
            <a:ext cx="239981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7287971" y="4392257"/>
            <a:ext cx="1197764"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计划完成：</a:t>
            </a:r>
            <a:r>
              <a:rPr lang="en-US" altLang="zh-CN" sz="1100" dirty="0">
                <a:latin typeface="微软雅黑" panose="020B0503020204020204" pitchFamily="34" charset="-122"/>
                <a:ea typeface="微软雅黑" panose="020B0503020204020204" pitchFamily="34" charset="-122"/>
              </a:rPr>
              <a:t>20</a:t>
            </a:r>
            <a:r>
              <a:rPr lang="zh-CN" altLang="en-US" sz="1100" dirty="0">
                <a:latin typeface="微软雅黑" panose="020B0503020204020204" pitchFamily="34" charset="-122"/>
                <a:ea typeface="微软雅黑" panose="020B0503020204020204" pitchFamily="34" charset="-122"/>
              </a:rPr>
              <a:t>％</a:t>
            </a:r>
          </a:p>
        </p:txBody>
      </p:sp>
      <p:sp>
        <p:nvSpPr>
          <p:cNvPr id="18" name="TextBox 26"/>
          <p:cNvSpPr txBox="1"/>
          <p:nvPr/>
        </p:nvSpPr>
        <p:spPr>
          <a:xfrm>
            <a:off x="7295907" y="4792226"/>
            <a:ext cx="1563248"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实际完成数目：</a:t>
            </a:r>
            <a:r>
              <a:rPr lang="en-US" altLang="zh-CN" sz="1100" dirty="0">
                <a:latin typeface="微软雅黑" panose="020B0503020204020204" pitchFamily="34" charset="-122"/>
                <a:ea typeface="微软雅黑" panose="020B0503020204020204" pitchFamily="34" charset="-122"/>
              </a:rPr>
              <a:t>200</a:t>
            </a:r>
            <a:r>
              <a:rPr lang="zh-CN" altLang="en-US" sz="1100" dirty="0">
                <a:latin typeface="微软雅黑" panose="020B0503020204020204" pitchFamily="34" charset="-122"/>
                <a:ea typeface="微软雅黑" panose="020B0503020204020204" pitchFamily="34" charset="-122"/>
              </a:rPr>
              <a:t>万</a:t>
            </a:r>
          </a:p>
        </p:txBody>
      </p:sp>
      <p:sp>
        <p:nvSpPr>
          <p:cNvPr id="19" name="TextBox 27"/>
          <p:cNvSpPr txBox="1"/>
          <p:nvPr/>
        </p:nvSpPr>
        <p:spPr>
          <a:xfrm>
            <a:off x="7309318" y="5265860"/>
            <a:ext cx="1140056"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回款数：</a:t>
            </a:r>
            <a:r>
              <a:rPr lang="en-US" altLang="zh-CN" sz="1100" dirty="0">
                <a:latin typeface="微软雅黑" panose="020B0503020204020204" pitchFamily="34" charset="-122"/>
                <a:ea typeface="微软雅黑" panose="020B0503020204020204" pitchFamily="34" charset="-122"/>
              </a:rPr>
              <a:t>100</a:t>
            </a:r>
            <a:r>
              <a:rPr lang="zh-CN" altLang="en-US" sz="1100" dirty="0">
                <a:latin typeface="微软雅黑" panose="020B0503020204020204" pitchFamily="34" charset="-122"/>
                <a:ea typeface="微软雅黑" panose="020B0503020204020204" pitchFamily="34" charset="-122"/>
              </a:rPr>
              <a:t>万</a:t>
            </a:r>
          </a:p>
        </p:txBody>
      </p:sp>
      <p:sp>
        <p:nvSpPr>
          <p:cNvPr id="3" name="椭圆 2"/>
          <p:cNvSpPr/>
          <p:nvPr/>
        </p:nvSpPr>
        <p:spPr>
          <a:xfrm>
            <a:off x="5625153" y="3005797"/>
            <a:ext cx="941694" cy="941693"/>
          </a:xfrm>
          <a:prstGeom prst="ellipse">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VS</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204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cxnSp>
        <p:nvCxnSpPr>
          <p:cNvPr id="12" name="直接连接符 11"/>
          <p:cNvCxnSpPr/>
          <p:nvPr/>
        </p:nvCxnSpPr>
        <p:spPr>
          <a:xfrm>
            <a:off x="5127790" y="4355229"/>
            <a:ext cx="302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Box 3"/>
          <p:cNvSpPr>
            <a:spLocks noChangeArrowheads="1"/>
          </p:cNvSpPr>
          <p:nvPr/>
        </p:nvSpPr>
        <p:spPr bwMode="auto">
          <a:xfrm>
            <a:off x="4902182" y="4380805"/>
            <a:ext cx="32496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2017</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年工作计划</a:t>
            </a:r>
          </a:p>
        </p:txBody>
      </p:sp>
      <p:sp>
        <p:nvSpPr>
          <p:cNvPr id="14" name="矩形 13"/>
          <p:cNvSpPr/>
          <p:nvPr/>
        </p:nvSpPr>
        <p:spPr>
          <a:xfrm>
            <a:off x="5792554" y="3940245"/>
            <a:ext cx="235923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The 2015 work plan</a:t>
            </a:r>
          </a:p>
        </p:txBody>
      </p:sp>
      <p:sp>
        <p:nvSpPr>
          <p:cNvPr id="6" name="矩形 5"/>
          <p:cNvSpPr/>
          <p:nvPr/>
        </p:nvSpPr>
        <p:spPr>
          <a:xfrm>
            <a:off x="8451055" y="715852"/>
            <a:ext cx="2523448"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3</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4056000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a:spLocks/>
          </p:cNvSpPr>
          <p:nvPr/>
        </p:nvSpPr>
        <p:spPr bwMode="gray">
          <a:xfrm>
            <a:off x="4217124" y="2561479"/>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C00000"/>
          </a:solidFill>
          <a:ln w="0">
            <a:noFill/>
            <a:prstDash val="solid"/>
            <a:round/>
            <a:headEnd/>
            <a:tailEnd/>
          </a:ln>
        </p:spPr>
        <p:txBody>
          <a:bodyPr/>
          <a:lstStyle/>
          <a:p>
            <a:pPr>
              <a:defRPr/>
            </a:pPr>
            <a:endParaRPr lang="zh-CN" altLang="en-US">
              <a:solidFill>
                <a:srgbClr val="000000"/>
              </a:solidFill>
            </a:endParaRPr>
          </a:p>
        </p:txBody>
      </p:sp>
      <p:sp>
        <p:nvSpPr>
          <p:cNvPr id="3" name="Freeform 5"/>
          <p:cNvSpPr>
            <a:spLocks/>
          </p:cNvSpPr>
          <p:nvPr/>
        </p:nvSpPr>
        <p:spPr bwMode="gray">
          <a:xfrm rot="7200000">
            <a:off x="5909398" y="1481979"/>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2E648B"/>
          </a:solidFill>
          <a:ln w="0">
            <a:noFill/>
            <a:prstDash val="solid"/>
            <a:round/>
            <a:headEnd/>
            <a:tailEnd/>
          </a:ln>
        </p:spPr>
        <p:txBody>
          <a:bodyPr/>
          <a:lstStyle/>
          <a:p>
            <a:pPr>
              <a:defRPr/>
            </a:pPr>
            <a:endParaRPr lang="zh-CN" altLang="en-US">
              <a:solidFill>
                <a:srgbClr val="000000"/>
              </a:solidFill>
            </a:endParaRPr>
          </a:p>
        </p:txBody>
      </p:sp>
      <p:grpSp>
        <p:nvGrpSpPr>
          <p:cNvPr id="4" name="Group 6"/>
          <p:cNvGrpSpPr>
            <a:grpSpLocks/>
          </p:cNvGrpSpPr>
          <p:nvPr/>
        </p:nvGrpSpPr>
        <p:grpSpPr bwMode="auto">
          <a:xfrm>
            <a:off x="4299674" y="1467691"/>
            <a:ext cx="2349500" cy="2066925"/>
            <a:chOff x="1712" y="1389"/>
            <a:chExt cx="1480" cy="1302"/>
          </a:xfrm>
          <a:solidFill>
            <a:srgbClr val="3A8898"/>
          </a:solidFill>
        </p:grpSpPr>
        <p:sp>
          <p:nvSpPr>
            <p:cNvPr id="5" name="AutoShape 7"/>
            <p:cNvSpPr>
              <a:spLocks noChangeArrowheads="1"/>
            </p:cNvSpPr>
            <p:nvPr/>
          </p:nvSpPr>
          <p:spPr bwMode="gray">
            <a:xfrm rot="-9000000">
              <a:off x="1712" y="2311"/>
              <a:ext cx="908" cy="380"/>
            </a:xfrm>
            <a:prstGeom prst="triangle">
              <a:avLst>
                <a:gd name="adj" fmla="val 50000"/>
              </a:avLst>
            </a:prstGeom>
            <a:grpFill/>
            <a:ln w="9525" algn="ctr">
              <a:noFill/>
              <a:miter lim="800000"/>
              <a:headEnd/>
              <a:tailEnd/>
            </a:ln>
          </p:spPr>
          <p:txBody>
            <a:bodyPr wrap="none" anchor="ctr"/>
            <a:lstStyle/>
            <a:p>
              <a:endParaRPr lang="zh-CN" altLang="en-US">
                <a:solidFill>
                  <a:srgbClr val="000000"/>
                </a:solidFill>
              </a:endParaRPr>
            </a:p>
          </p:txBody>
        </p:sp>
        <p:sp>
          <p:nvSpPr>
            <p:cNvPr id="6" name="Freeform 8"/>
            <p:cNvSpPr>
              <a:spLocks/>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000000"/>
                </a:solidFill>
              </a:endParaRPr>
            </a:p>
          </p:txBody>
        </p:sp>
        <p:sp>
          <p:nvSpPr>
            <p:cNvPr id="7" name="Freeform 9"/>
            <p:cNvSpPr>
              <a:spLocks/>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000000"/>
                </a:solidFill>
              </a:endParaRPr>
            </a:p>
          </p:txBody>
        </p:sp>
      </p:grpSp>
      <p:sp>
        <p:nvSpPr>
          <p:cNvPr id="8" name="Freeform 10"/>
          <p:cNvSpPr>
            <a:spLocks/>
          </p:cNvSpPr>
          <p:nvPr/>
        </p:nvSpPr>
        <p:spPr bwMode="gray">
          <a:xfrm rot="14400000">
            <a:off x="6023698" y="3334591"/>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accent4">
              <a:lumMod val="75000"/>
            </a:schemeClr>
          </a:solidFill>
          <a:ln w="0">
            <a:noFill/>
            <a:prstDash val="solid"/>
            <a:round/>
            <a:headEnd/>
            <a:tailEnd/>
          </a:ln>
        </p:spPr>
        <p:txBody>
          <a:bodyPr/>
          <a:lstStyle/>
          <a:p>
            <a:pPr>
              <a:defRPr/>
            </a:pPr>
            <a:endParaRPr lang="zh-CN" altLang="en-US">
              <a:solidFill>
                <a:srgbClr val="000000"/>
              </a:solidFill>
            </a:endParaRPr>
          </a:p>
        </p:txBody>
      </p:sp>
      <p:grpSp>
        <p:nvGrpSpPr>
          <p:cNvPr id="9" name="Group 11"/>
          <p:cNvGrpSpPr>
            <a:grpSpLocks/>
          </p:cNvGrpSpPr>
          <p:nvPr/>
        </p:nvGrpSpPr>
        <p:grpSpPr bwMode="auto">
          <a:xfrm>
            <a:off x="6104661" y="2423366"/>
            <a:ext cx="2057400" cy="2192338"/>
            <a:chOff x="2854" y="1996"/>
            <a:chExt cx="1296" cy="1381"/>
          </a:xfrm>
          <a:solidFill>
            <a:srgbClr val="FCC818"/>
          </a:solidFill>
        </p:grpSpPr>
        <p:sp>
          <p:nvSpPr>
            <p:cNvPr id="10" name="AutoShape 12"/>
            <p:cNvSpPr>
              <a:spLocks noChangeArrowheads="1"/>
            </p:cNvSpPr>
            <p:nvPr/>
          </p:nvSpPr>
          <p:spPr bwMode="gray">
            <a:xfrm rot="-1800000">
              <a:off x="2854" y="1996"/>
              <a:ext cx="906" cy="380"/>
            </a:xfrm>
            <a:prstGeom prst="triangle">
              <a:avLst>
                <a:gd name="adj" fmla="val 50000"/>
              </a:avLst>
            </a:prstGeom>
            <a:grpFill/>
            <a:ln w="9525" algn="ctr">
              <a:noFill/>
              <a:miter lim="800000"/>
              <a:headEnd/>
              <a:tailEnd/>
            </a:ln>
          </p:spPr>
          <p:txBody>
            <a:bodyPr wrap="none" anchor="ctr"/>
            <a:lstStyle/>
            <a:p>
              <a:endParaRPr lang="zh-CN" altLang="en-US">
                <a:solidFill>
                  <a:srgbClr val="000000"/>
                </a:solidFill>
              </a:endParaRPr>
            </a:p>
          </p:txBody>
        </p:sp>
        <p:sp>
          <p:nvSpPr>
            <p:cNvPr id="11" name="Freeform 13"/>
            <p:cNvSpPr>
              <a:spLocks/>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000000"/>
                </a:solidFill>
              </a:endParaRPr>
            </a:p>
          </p:txBody>
        </p:sp>
        <p:sp>
          <p:nvSpPr>
            <p:cNvPr id="12" name="Freeform 14"/>
            <p:cNvSpPr>
              <a:spLocks/>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000000"/>
                </a:solidFill>
              </a:endParaRPr>
            </a:p>
          </p:txBody>
        </p:sp>
      </p:grpSp>
      <p:grpSp>
        <p:nvGrpSpPr>
          <p:cNvPr id="13" name="Group 15"/>
          <p:cNvGrpSpPr>
            <a:grpSpLocks/>
          </p:cNvGrpSpPr>
          <p:nvPr/>
        </p:nvGrpSpPr>
        <p:grpSpPr bwMode="auto">
          <a:xfrm>
            <a:off x="4209186" y="3766391"/>
            <a:ext cx="2493963" cy="1395413"/>
            <a:chOff x="1655" y="2837"/>
            <a:chExt cx="1571" cy="879"/>
          </a:xfrm>
          <a:solidFill>
            <a:srgbClr val="EA5322"/>
          </a:solidFill>
        </p:grpSpPr>
        <p:sp>
          <p:nvSpPr>
            <p:cNvPr id="14" name="Freeform 16"/>
            <p:cNvSpPr>
              <a:spLocks/>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8CBF00"/>
                </a:solidFill>
              </a:endParaRPr>
            </a:p>
          </p:txBody>
        </p:sp>
        <p:sp>
          <p:nvSpPr>
            <p:cNvPr id="15" name="AutoShape 17"/>
            <p:cNvSpPr>
              <a:spLocks noChangeArrowheads="1"/>
            </p:cNvSpPr>
            <p:nvPr/>
          </p:nvSpPr>
          <p:spPr bwMode="gray">
            <a:xfrm rot="5400000">
              <a:off x="2589" y="3078"/>
              <a:ext cx="872" cy="403"/>
            </a:xfrm>
            <a:prstGeom prst="triangle">
              <a:avLst>
                <a:gd name="adj" fmla="val 50000"/>
              </a:avLst>
            </a:prstGeom>
            <a:grpFill/>
            <a:ln w="9525" algn="ctr">
              <a:noFill/>
              <a:miter lim="800000"/>
              <a:headEnd/>
              <a:tailEnd/>
            </a:ln>
          </p:spPr>
          <p:txBody>
            <a:bodyPr wrap="none" anchor="ctr"/>
            <a:lstStyle/>
            <a:p>
              <a:endParaRPr lang="zh-CN" altLang="en-US">
                <a:solidFill>
                  <a:srgbClr val="8CBF00"/>
                </a:solidFill>
              </a:endParaRPr>
            </a:p>
          </p:txBody>
        </p:sp>
        <p:sp>
          <p:nvSpPr>
            <p:cNvPr id="16" name="Freeform 18"/>
            <p:cNvSpPr>
              <a:spLocks/>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8CBF00"/>
                </a:solidFill>
              </a:endParaRPr>
            </a:p>
          </p:txBody>
        </p:sp>
      </p:grpSp>
      <p:sp>
        <p:nvSpPr>
          <p:cNvPr id="18" name="文本框 17"/>
          <p:cNvSpPr txBox="1"/>
          <p:nvPr/>
        </p:nvSpPr>
        <p:spPr>
          <a:xfrm>
            <a:off x="1506838" y="4514642"/>
            <a:ext cx="2556865" cy="369332"/>
          </a:xfrm>
          <a:prstGeom prst="rect">
            <a:avLst/>
          </a:prstGeom>
          <a:noFill/>
        </p:spPr>
        <p:txBody>
          <a:bodyPr wrap="square" rtlCol="0">
            <a:spAutoFit/>
          </a:bodyPr>
          <a:lstStyle/>
          <a:p>
            <a:pPr algn="r"/>
            <a:r>
              <a:rPr lang="zh-CN" altLang="en-US"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19" name="文本框 18"/>
          <p:cNvSpPr txBox="1"/>
          <p:nvPr/>
        </p:nvSpPr>
        <p:spPr>
          <a:xfrm>
            <a:off x="1506838" y="3992610"/>
            <a:ext cx="2556865" cy="584775"/>
          </a:xfrm>
          <a:prstGeom prst="rect">
            <a:avLst/>
          </a:prstGeom>
          <a:noFill/>
        </p:spPr>
        <p:txBody>
          <a:bodyPr wrap="square" rtlCol="0">
            <a:spAutoFit/>
          </a:bodyPr>
          <a:lstStyle/>
          <a:p>
            <a:pPr algn="r"/>
            <a:r>
              <a:rPr lang="zh-CN" altLang="en-US" sz="32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20" name="文本框 19"/>
          <p:cNvSpPr txBox="1"/>
          <p:nvPr/>
        </p:nvSpPr>
        <p:spPr>
          <a:xfrm>
            <a:off x="7937994" y="4473177"/>
            <a:ext cx="2556865"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21" name="文本框 20"/>
          <p:cNvSpPr txBox="1"/>
          <p:nvPr/>
        </p:nvSpPr>
        <p:spPr>
          <a:xfrm>
            <a:off x="7937994" y="3951145"/>
            <a:ext cx="2556865" cy="584775"/>
          </a:xfrm>
          <a:prstGeom prst="rect">
            <a:avLst/>
          </a:prstGeom>
          <a:noFill/>
        </p:spPr>
        <p:txBody>
          <a:bodyPr wrap="squar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添加标题</a:t>
            </a:r>
          </a:p>
        </p:txBody>
      </p:sp>
      <p:sp>
        <p:nvSpPr>
          <p:cNvPr id="22" name="文本框 21"/>
          <p:cNvSpPr txBox="1"/>
          <p:nvPr/>
        </p:nvSpPr>
        <p:spPr>
          <a:xfrm>
            <a:off x="4721996" y="1117795"/>
            <a:ext cx="2556865" cy="369332"/>
          </a:xfrm>
          <a:prstGeom prst="rect">
            <a:avLst/>
          </a:prstGeom>
          <a:noFill/>
        </p:spPr>
        <p:txBody>
          <a:bodyPr wrap="square" rtlCol="0">
            <a:spAutoFit/>
          </a:bodyPr>
          <a:lstStyle/>
          <a:p>
            <a:pPr algn="ctr"/>
            <a:r>
              <a:rPr lang="zh-CN" altLang="en-US"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23" name="文本框 22"/>
          <p:cNvSpPr txBox="1"/>
          <p:nvPr/>
        </p:nvSpPr>
        <p:spPr>
          <a:xfrm>
            <a:off x="4721996" y="595763"/>
            <a:ext cx="2556865" cy="584775"/>
          </a:xfrm>
          <a:prstGeom prst="rect">
            <a:avLst/>
          </a:prstGeom>
          <a:noFill/>
        </p:spPr>
        <p:txBody>
          <a:bodyPr wrap="square" rtlCol="0">
            <a:spAutoFit/>
          </a:bodyPr>
          <a:lstStyle/>
          <a:p>
            <a:pPr algn="ctr"/>
            <a:r>
              <a:rPr lang="zh-CN" altLang="en-US" sz="32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27" name="Freeform 5"/>
          <p:cNvSpPr>
            <a:spLocks noEditPoint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TextBox 15"/>
          <p:cNvSpPr txBox="1"/>
          <p:nvPr/>
        </p:nvSpPr>
        <p:spPr>
          <a:xfrm>
            <a:off x="2386202" y="5345779"/>
            <a:ext cx="8279759"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a:t>
            </a:r>
          </a:p>
        </p:txBody>
      </p:sp>
    </p:spTree>
    <p:extLst>
      <p:ext uri="{BB962C8B-B14F-4D97-AF65-F5344CB8AC3E}">
        <p14:creationId xmlns:p14="http://schemas.microsoft.com/office/powerpoint/2010/main" val="212828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3340863"/>
            <a:ext cx="12192000" cy="3517138"/>
          </a:xfrm>
          <a:prstGeom prst="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rot="5400000">
            <a:off x="2504782" y="3612885"/>
            <a:ext cx="2056319" cy="2048849"/>
            <a:chOff x="2274297" y="577851"/>
            <a:chExt cx="2702660" cy="2692842"/>
          </a:xfrm>
          <a:solidFill>
            <a:srgbClr val="FF5443"/>
          </a:solidFill>
          <a:effectLst>
            <a:outerShdw blurRad="50800" dist="38100" dir="5400000" algn="t" rotWithShape="0">
              <a:prstClr val="black">
                <a:alpha val="40000"/>
              </a:prstClr>
            </a:outerShdw>
          </a:effectLst>
        </p:grpSpPr>
        <p:sp>
          <p:nvSpPr>
            <p:cNvPr id="3" name="空心弧 2"/>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16200000">
            <a:off x="3946215" y="1073337"/>
            <a:ext cx="2056319" cy="2048849"/>
            <a:chOff x="2274297" y="577851"/>
            <a:chExt cx="2702660" cy="2692842"/>
          </a:xfrm>
          <a:solidFill>
            <a:srgbClr val="3A8898"/>
          </a:solidFill>
          <a:effectLst>
            <a:outerShdw blurRad="50800" dist="38100" dir="5400000" algn="t" rotWithShape="0">
              <a:prstClr val="black">
                <a:alpha val="40000"/>
              </a:prstClr>
            </a:outerShdw>
          </a:effectLst>
        </p:grpSpPr>
        <p:sp>
          <p:nvSpPr>
            <p:cNvPr id="7" name="空心弧 6"/>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0" name="组合 9"/>
          <p:cNvGrpSpPr/>
          <p:nvPr/>
        </p:nvGrpSpPr>
        <p:grpSpPr>
          <a:xfrm rot="5400000">
            <a:off x="5391859" y="3612885"/>
            <a:ext cx="2056319" cy="2048849"/>
            <a:chOff x="2274297" y="577851"/>
            <a:chExt cx="2702660" cy="2692842"/>
          </a:xfrm>
          <a:solidFill>
            <a:srgbClr val="FCC818"/>
          </a:solidFill>
          <a:effectLst>
            <a:outerShdw blurRad="50800" dist="38100" dir="5400000" algn="t" rotWithShape="0">
              <a:prstClr val="black">
                <a:alpha val="40000"/>
              </a:prstClr>
            </a:outerShdw>
          </a:effectLst>
        </p:grpSpPr>
        <p:sp>
          <p:nvSpPr>
            <p:cNvPr id="11" name="空心弧 10"/>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rot="16200000">
            <a:off x="6833292" y="1073337"/>
            <a:ext cx="2056319" cy="2048849"/>
            <a:chOff x="2274297" y="577851"/>
            <a:chExt cx="2702660" cy="2692842"/>
          </a:xfrm>
          <a:solidFill>
            <a:srgbClr val="3A8898"/>
          </a:solidFill>
          <a:effectLst>
            <a:outerShdw blurRad="50800" dist="38100" dir="5400000" algn="t" rotWithShape="0">
              <a:prstClr val="black">
                <a:alpha val="40000"/>
              </a:prstClr>
            </a:outerShdw>
          </a:effectLst>
        </p:grpSpPr>
        <p:sp>
          <p:nvSpPr>
            <p:cNvPr id="15" name="空心弧 14"/>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8" name="矩形 17"/>
          <p:cNvSpPr/>
          <p:nvPr/>
        </p:nvSpPr>
        <p:spPr>
          <a:xfrm>
            <a:off x="1217532" y="3125921"/>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183762" y="3033085"/>
            <a:ext cx="697627" cy="646331"/>
          </a:xfrm>
          <a:prstGeom prst="rect">
            <a:avLst/>
          </a:prstGeom>
          <a:noFill/>
        </p:spPr>
        <p:txBody>
          <a:bodyPr wrap="none" rtlCol="0">
            <a:spAutoFit/>
          </a:bodyPr>
          <a:lstStyle/>
          <a:p>
            <a:r>
              <a:rPr lang="en-US" altLang="zh-CN" sz="3600" b="1" dirty="0">
                <a:solidFill>
                  <a:srgbClr val="EA5322"/>
                </a:solidFill>
                <a:latin typeface="Arial Unicode MS" pitchFamily="34" charset="-122"/>
                <a:ea typeface="Arial Unicode MS" pitchFamily="34" charset="-122"/>
                <a:cs typeface="Arial Unicode MS" pitchFamily="34" charset="-122"/>
              </a:rPr>
              <a:t>01</a:t>
            </a:r>
            <a:endParaRPr lang="zh-CN" altLang="en-US" sz="900" b="1" dirty="0">
              <a:solidFill>
                <a:srgbClr val="EA5322"/>
              </a:solidFill>
              <a:latin typeface="Arial Unicode MS" pitchFamily="34" charset="-122"/>
              <a:ea typeface="Arial Unicode MS" pitchFamily="34" charset="-122"/>
              <a:cs typeface="Arial Unicode MS" pitchFamily="34" charset="-122"/>
            </a:endParaRPr>
          </a:p>
        </p:txBody>
      </p:sp>
      <p:sp>
        <p:nvSpPr>
          <p:cNvPr id="20" name="TextBox 25"/>
          <p:cNvSpPr txBox="1"/>
          <p:nvPr/>
        </p:nvSpPr>
        <p:spPr>
          <a:xfrm>
            <a:off x="3315107" y="3613386"/>
            <a:ext cx="470706" cy="307777"/>
          </a:xfrm>
          <a:prstGeom prst="rect">
            <a:avLst/>
          </a:prstGeom>
          <a:noFill/>
        </p:spPr>
        <p:txBody>
          <a:bodyPr wrap="non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21" name="TextBox 26"/>
          <p:cNvSpPr txBox="1"/>
          <p:nvPr/>
        </p:nvSpPr>
        <p:spPr>
          <a:xfrm>
            <a:off x="4625926" y="3033085"/>
            <a:ext cx="697627" cy="646331"/>
          </a:xfrm>
          <a:prstGeom prst="rect">
            <a:avLst/>
          </a:prstGeom>
          <a:noFill/>
        </p:spPr>
        <p:txBody>
          <a:bodyPr wrap="none" rtlCol="0">
            <a:spAutoFit/>
          </a:bodyPr>
          <a:lstStyle/>
          <a:p>
            <a:r>
              <a:rPr lang="en-US" altLang="zh-CN" sz="3600" b="1" dirty="0">
                <a:solidFill>
                  <a:schemeClr val="tx1">
                    <a:lumMod val="75000"/>
                    <a:lumOff val="25000"/>
                  </a:schemeClr>
                </a:solidFill>
                <a:latin typeface="Arial Unicode MS" pitchFamily="34" charset="-122"/>
                <a:ea typeface="Arial Unicode MS" pitchFamily="34" charset="-122"/>
                <a:cs typeface="Arial Unicode MS" pitchFamily="34" charset="-122"/>
              </a:rPr>
              <a:t>02</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2" name="TextBox 27"/>
          <p:cNvSpPr txBox="1"/>
          <p:nvPr/>
        </p:nvSpPr>
        <p:spPr>
          <a:xfrm>
            <a:off x="4736570" y="2799004"/>
            <a:ext cx="470706" cy="307777"/>
          </a:xfrm>
          <a:prstGeom prst="rect">
            <a:avLst/>
          </a:prstGeom>
          <a:noFill/>
        </p:spPr>
        <p:txBody>
          <a:bodyPr wrap="none" rtlCol="0">
            <a:spAutoFit/>
          </a:bodyPr>
          <a:lstStyle/>
          <a:p>
            <a:pPr algn="ctr"/>
            <a:r>
              <a:rPr lang="en-US" altLang="zh-CN" sz="1400" dirty="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3" name="TextBox 28"/>
          <p:cNvSpPr txBox="1"/>
          <p:nvPr/>
        </p:nvSpPr>
        <p:spPr>
          <a:xfrm>
            <a:off x="7513003" y="3033085"/>
            <a:ext cx="697627" cy="646331"/>
          </a:xfrm>
          <a:prstGeom prst="rect">
            <a:avLst/>
          </a:prstGeom>
          <a:noFill/>
        </p:spPr>
        <p:txBody>
          <a:bodyPr wrap="none" rtlCol="0">
            <a:spAutoFit/>
          </a:bodyPr>
          <a:lstStyle/>
          <a:p>
            <a:r>
              <a:rPr lang="en-US" altLang="zh-CN" sz="3600" b="1" dirty="0">
                <a:solidFill>
                  <a:schemeClr val="tx1">
                    <a:lumMod val="75000"/>
                    <a:lumOff val="25000"/>
                  </a:schemeClr>
                </a:solidFill>
                <a:latin typeface="Arial Unicode MS" pitchFamily="34" charset="-122"/>
                <a:ea typeface="Arial Unicode MS" pitchFamily="34" charset="-122"/>
                <a:cs typeface="Arial Unicode MS" pitchFamily="34" charset="-122"/>
              </a:rPr>
              <a:t>04</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4" name="TextBox 29"/>
          <p:cNvSpPr txBox="1"/>
          <p:nvPr/>
        </p:nvSpPr>
        <p:spPr>
          <a:xfrm>
            <a:off x="7623647" y="2799004"/>
            <a:ext cx="470706" cy="307777"/>
          </a:xfrm>
          <a:prstGeom prst="rect">
            <a:avLst/>
          </a:prstGeom>
          <a:noFill/>
        </p:spPr>
        <p:txBody>
          <a:bodyPr wrap="none" rtlCol="0">
            <a:spAutoFit/>
          </a:bodyPr>
          <a:lstStyle/>
          <a:p>
            <a:pPr algn="ctr"/>
            <a:r>
              <a:rPr lang="en-US" altLang="zh-CN" sz="1400" dirty="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5" name="TextBox 30"/>
          <p:cNvSpPr txBox="1"/>
          <p:nvPr/>
        </p:nvSpPr>
        <p:spPr>
          <a:xfrm>
            <a:off x="6042035" y="3033085"/>
            <a:ext cx="697627" cy="646331"/>
          </a:xfrm>
          <a:prstGeom prst="rect">
            <a:avLst/>
          </a:prstGeom>
          <a:noFill/>
        </p:spPr>
        <p:txBody>
          <a:bodyPr wrap="none" rtlCol="0">
            <a:spAutoFit/>
          </a:bodyPr>
          <a:lstStyle/>
          <a:p>
            <a:r>
              <a:rPr lang="en-US" altLang="zh-CN" sz="3600" b="1" dirty="0">
                <a:solidFill>
                  <a:srgbClr val="2E648B"/>
                </a:solidFill>
                <a:latin typeface="Arial Unicode MS" pitchFamily="34" charset="-122"/>
                <a:ea typeface="Arial Unicode MS" pitchFamily="34" charset="-122"/>
                <a:cs typeface="Arial Unicode MS" pitchFamily="34" charset="-122"/>
              </a:rPr>
              <a:t>03</a:t>
            </a:r>
            <a:endParaRPr lang="zh-CN" altLang="en-US" sz="900" b="1" dirty="0">
              <a:solidFill>
                <a:srgbClr val="2E648B"/>
              </a:solidFill>
              <a:latin typeface="Arial Unicode MS" pitchFamily="34" charset="-122"/>
              <a:ea typeface="Arial Unicode MS" pitchFamily="34" charset="-122"/>
              <a:cs typeface="Arial Unicode MS" pitchFamily="34" charset="-122"/>
            </a:endParaRPr>
          </a:p>
        </p:txBody>
      </p:sp>
      <p:sp>
        <p:nvSpPr>
          <p:cNvPr id="26" name="TextBox 31"/>
          <p:cNvSpPr txBox="1"/>
          <p:nvPr/>
        </p:nvSpPr>
        <p:spPr>
          <a:xfrm>
            <a:off x="6173380" y="3613386"/>
            <a:ext cx="470706" cy="307777"/>
          </a:xfrm>
          <a:prstGeom prst="rect">
            <a:avLst/>
          </a:prstGeom>
          <a:noFill/>
        </p:spPr>
        <p:txBody>
          <a:bodyPr wrap="non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27" name="矩形 26"/>
          <p:cNvSpPr/>
          <p:nvPr/>
        </p:nvSpPr>
        <p:spPr>
          <a:xfrm>
            <a:off x="3249902" y="5193325"/>
            <a:ext cx="565348" cy="369332"/>
          </a:xfrm>
          <a:prstGeom prst="rect">
            <a:avLst/>
          </a:prstGeom>
        </p:spPr>
        <p:txBody>
          <a:bodyPr wrap="none">
            <a:spAutoFit/>
          </a:bodyPr>
          <a:lstStyle/>
          <a:p>
            <a:r>
              <a:rPr lang="en-US" altLang="zh-CN" dirty="0">
                <a:solidFill>
                  <a:schemeClr val="bg1"/>
                </a:solidFill>
              </a:rPr>
              <a:t>Text</a:t>
            </a:r>
          </a:p>
        </p:txBody>
      </p:sp>
      <p:sp>
        <p:nvSpPr>
          <p:cNvPr id="28" name="矩形 27"/>
          <p:cNvSpPr/>
          <p:nvPr/>
        </p:nvSpPr>
        <p:spPr>
          <a:xfrm>
            <a:off x="4704208" y="1160877"/>
            <a:ext cx="565348" cy="369332"/>
          </a:xfrm>
          <a:prstGeom prst="rect">
            <a:avLst/>
          </a:prstGeom>
        </p:spPr>
        <p:txBody>
          <a:bodyPr wrap="none">
            <a:spAutoFit/>
          </a:bodyPr>
          <a:lstStyle/>
          <a:p>
            <a:r>
              <a:rPr lang="en-US" altLang="zh-CN" dirty="0">
                <a:solidFill>
                  <a:schemeClr val="bg1"/>
                </a:solidFill>
              </a:rPr>
              <a:t>Text</a:t>
            </a:r>
          </a:p>
        </p:txBody>
      </p:sp>
      <p:sp>
        <p:nvSpPr>
          <p:cNvPr id="29" name="矩形 28"/>
          <p:cNvSpPr/>
          <p:nvPr/>
        </p:nvSpPr>
        <p:spPr>
          <a:xfrm>
            <a:off x="6136979" y="5193325"/>
            <a:ext cx="565348" cy="369332"/>
          </a:xfrm>
          <a:prstGeom prst="rect">
            <a:avLst/>
          </a:prstGeom>
        </p:spPr>
        <p:txBody>
          <a:bodyPr wrap="none">
            <a:spAutoFit/>
          </a:bodyPr>
          <a:lstStyle/>
          <a:p>
            <a:r>
              <a:rPr lang="en-US" altLang="zh-CN" dirty="0">
                <a:solidFill>
                  <a:schemeClr val="bg1"/>
                </a:solidFill>
              </a:rPr>
              <a:t>Text</a:t>
            </a:r>
          </a:p>
        </p:txBody>
      </p:sp>
      <p:sp>
        <p:nvSpPr>
          <p:cNvPr id="30" name="矩形 29"/>
          <p:cNvSpPr/>
          <p:nvPr/>
        </p:nvSpPr>
        <p:spPr>
          <a:xfrm>
            <a:off x="7579142" y="1160877"/>
            <a:ext cx="565348" cy="369332"/>
          </a:xfrm>
          <a:prstGeom prst="rect">
            <a:avLst/>
          </a:prstGeom>
        </p:spPr>
        <p:txBody>
          <a:bodyPr wrap="none">
            <a:spAutoFit/>
          </a:bodyPr>
          <a:lstStyle/>
          <a:p>
            <a:r>
              <a:rPr lang="en-US" altLang="zh-CN" dirty="0">
                <a:solidFill>
                  <a:schemeClr val="bg1"/>
                </a:solidFill>
              </a:rPr>
              <a:t>Text</a:t>
            </a:r>
          </a:p>
        </p:txBody>
      </p:sp>
      <p:sp>
        <p:nvSpPr>
          <p:cNvPr id="31" name="文本框 30"/>
          <p:cNvSpPr txBox="1"/>
          <p:nvPr/>
        </p:nvSpPr>
        <p:spPr>
          <a:xfrm>
            <a:off x="7890797" y="4465443"/>
            <a:ext cx="2556865" cy="1338828"/>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点击此处添加文字说明点击此处添加文字说明</a:t>
            </a: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2" name="文本框 31"/>
          <p:cNvSpPr txBox="1"/>
          <p:nvPr/>
        </p:nvSpPr>
        <p:spPr>
          <a:xfrm>
            <a:off x="7890797" y="3943411"/>
            <a:ext cx="2556865" cy="584775"/>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cs typeface="+mn-ea"/>
                <a:sym typeface="+mn-lt"/>
              </a:rPr>
              <a:t>添加标题</a:t>
            </a:r>
          </a:p>
        </p:txBody>
      </p:sp>
      <p:sp>
        <p:nvSpPr>
          <p:cNvPr id="33" name="Freeform 5"/>
          <p:cNvSpPr>
            <a:spLocks noEditPoints="1"/>
          </p:cNvSpPr>
          <p:nvPr/>
        </p:nvSpPr>
        <p:spPr bwMode="auto">
          <a:xfrm>
            <a:off x="4758346" y="19451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9"/>
          <p:cNvSpPr>
            <a:spLocks noEditPoints="1"/>
          </p:cNvSpPr>
          <p:nvPr/>
        </p:nvSpPr>
        <p:spPr bwMode="auto">
          <a:xfrm>
            <a:off x="3333405" y="4290333"/>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noEditPoints="1"/>
          </p:cNvSpPr>
          <p:nvPr/>
        </p:nvSpPr>
        <p:spPr bwMode="auto">
          <a:xfrm>
            <a:off x="6241979" y="4394876"/>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7"/>
          <p:cNvSpPr>
            <a:spLocks noEditPoints="1"/>
          </p:cNvSpPr>
          <p:nvPr/>
        </p:nvSpPr>
        <p:spPr bwMode="auto">
          <a:xfrm>
            <a:off x="7665649" y="20233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87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十字箭头 6"/>
          <p:cNvSpPr/>
          <p:nvPr/>
        </p:nvSpPr>
        <p:spPr>
          <a:xfrm>
            <a:off x="718416" y="839587"/>
            <a:ext cx="5418667" cy="5418667"/>
          </a:xfrm>
          <a:prstGeom prst="quadArrow">
            <a:avLst>
              <a:gd name="adj1" fmla="val 2000"/>
              <a:gd name="adj2" fmla="val 4000"/>
              <a:gd name="adj3" fmla="val 5000"/>
            </a:avLst>
          </a:prstGeom>
          <a:solidFill>
            <a:srgbClr val="595959"/>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任意多边形 7"/>
          <p:cNvSpPr/>
          <p:nvPr/>
        </p:nvSpPr>
        <p:spPr>
          <a:xfrm>
            <a:off x="1070629"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FCC81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9" name="任意多边形 8"/>
          <p:cNvSpPr/>
          <p:nvPr/>
        </p:nvSpPr>
        <p:spPr>
          <a:xfrm>
            <a:off x="3617403"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2E648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0" name="任意多边形 9"/>
          <p:cNvSpPr/>
          <p:nvPr/>
        </p:nvSpPr>
        <p:spPr>
          <a:xfrm>
            <a:off x="1070629"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A889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1" name="任意多边形 10"/>
          <p:cNvSpPr/>
          <p:nvPr/>
        </p:nvSpPr>
        <p:spPr>
          <a:xfrm>
            <a:off x="3617403"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EA532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3" name="KSO_Shape"/>
          <p:cNvSpPr/>
          <p:nvPr/>
        </p:nvSpPr>
        <p:spPr>
          <a:xfrm>
            <a:off x="6904542" y="119180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KSO_Shape"/>
          <p:cNvSpPr/>
          <p:nvPr/>
        </p:nvSpPr>
        <p:spPr>
          <a:xfrm>
            <a:off x="1793066" y="4116771"/>
            <a:ext cx="722592" cy="120098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KSO_Shape"/>
          <p:cNvSpPr>
            <a:spLocks/>
          </p:cNvSpPr>
          <p:nvPr/>
        </p:nvSpPr>
        <p:spPr bwMode="auto">
          <a:xfrm>
            <a:off x="1573490" y="1547223"/>
            <a:ext cx="1200984" cy="1166957"/>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17" name="KSO_Shape"/>
          <p:cNvSpPr>
            <a:spLocks/>
          </p:cNvSpPr>
          <p:nvPr/>
        </p:nvSpPr>
        <p:spPr bwMode="auto">
          <a:xfrm>
            <a:off x="4228748" y="4116771"/>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18" name="KSO_Shape"/>
          <p:cNvSpPr>
            <a:spLocks/>
          </p:cNvSpPr>
          <p:nvPr/>
        </p:nvSpPr>
        <p:spPr bwMode="auto">
          <a:xfrm>
            <a:off x="4063854" y="1530209"/>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20" name="文本框 19"/>
          <p:cNvSpPr txBox="1"/>
          <p:nvPr/>
        </p:nvSpPr>
        <p:spPr>
          <a:xfrm>
            <a:off x="1573490" y="2822823"/>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027713" y="2822823"/>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63854" y="5389668"/>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500560" y="5389668"/>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KSO_Shape"/>
          <p:cNvSpPr/>
          <p:nvPr/>
        </p:nvSpPr>
        <p:spPr>
          <a:xfrm>
            <a:off x="6904542" y="263523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a:off x="6904542" y="407866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KSO_Shape"/>
          <p:cNvSpPr/>
          <p:nvPr/>
        </p:nvSpPr>
        <p:spPr>
          <a:xfrm>
            <a:off x="6904542" y="552209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文本框 26"/>
          <p:cNvSpPr txBox="1"/>
          <p:nvPr/>
        </p:nvSpPr>
        <p:spPr>
          <a:xfrm>
            <a:off x="7485363" y="1157332"/>
            <a:ext cx="1407758" cy="369332"/>
          </a:xfrm>
          <a:prstGeom prst="rect">
            <a:avLst/>
          </a:prstGeom>
          <a:noFill/>
        </p:spPr>
        <p:txBody>
          <a:bodyPr wrap="none" rtlCol="0">
            <a:spAutoFit/>
          </a:bodyPr>
          <a:lstStyle/>
          <a:p>
            <a:r>
              <a:rPr lang="en-US" altLang="zh-CN" b="1" dirty="0">
                <a:solidFill>
                  <a:srgbClr val="FCC818"/>
                </a:solidFill>
                <a:latin typeface="微软雅黑" panose="020B0503020204020204" pitchFamily="34" charset="-122"/>
                <a:ea typeface="微软雅黑" panose="020B0503020204020204" pitchFamily="34" charset="-122"/>
              </a:rPr>
              <a:t>KEYWORD</a:t>
            </a:r>
            <a:endParaRPr lang="zh-CN" altLang="en-US" b="1" dirty="0">
              <a:solidFill>
                <a:srgbClr val="FCC818"/>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7485363" y="1428709"/>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9" name="文本框 28"/>
          <p:cNvSpPr txBox="1"/>
          <p:nvPr/>
        </p:nvSpPr>
        <p:spPr>
          <a:xfrm>
            <a:off x="7485363" y="2360174"/>
            <a:ext cx="1407758" cy="369332"/>
          </a:xfrm>
          <a:prstGeom prst="rect">
            <a:avLst/>
          </a:prstGeom>
          <a:noFill/>
        </p:spPr>
        <p:txBody>
          <a:bodyPr wrap="none" rtlCol="0">
            <a:spAutoFit/>
          </a:bodyPr>
          <a:lstStyle/>
          <a:p>
            <a:r>
              <a:rPr lang="en-US" altLang="zh-CN" b="1" dirty="0">
                <a:solidFill>
                  <a:srgbClr val="2E648B"/>
                </a:solidFill>
                <a:latin typeface="微软雅黑" panose="020B0503020204020204" pitchFamily="34" charset="-122"/>
                <a:ea typeface="微软雅黑" panose="020B0503020204020204" pitchFamily="34" charset="-122"/>
              </a:rPr>
              <a:t>KEYWORD</a:t>
            </a:r>
            <a:endParaRPr lang="zh-CN" altLang="en-US" b="1" dirty="0">
              <a:solidFill>
                <a:srgbClr val="2E648B"/>
              </a:solidFill>
              <a:latin typeface="微软雅黑" panose="020B0503020204020204" pitchFamily="34" charset="-122"/>
              <a:ea typeface="微软雅黑" panose="020B0503020204020204" pitchFamily="34" charset="-122"/>
            </a:endParaRPr>
          </a:p>
        </p:txBody>
      </p:sp>
      <p:sp>
        <p:nvSpPr>
          <p:cNvPr id="30" name="TextBox 15"/>
          <p:cNvSpPr txBox="1"/>
          <p:nvPr/>
        </p:nvSpPr>
        <p:spPr>
          <a:xfrm>
            <a:off x="7485363" y="2631551"/>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1" name="文本框 30"/>
          <p:cNvSpPr txBox="1"/>
          <p:nvPr/>
        </p:nvSpPr>
        <p:spPr>
          <a:xfrm>
            <a:off x="7485363" y="3709328"/>
            <a:ext cx="1407758" cy="369332"/>
          </a:xfrm>
          <a:prstGeom prst="rect">
            <a:avLst/>
          </a:prstGeom>
          <a:noFill/>
        </p:spPr>
        <p:txBody>
          <a:bodyPr wrap="none" rtlCol="0">
            <a:spAutoFit/>
          </a:bodyPr>
          <a:lstStyle/>
          <a:p>
            <a:r>
              <a:rPr lang="en-US" altLang="zh-CN" b="1" dirty="0">
                <a:solidFill>
                  <a:srgbClr val="3A8898"/>
                </a:solidFill>
                <a:latin typeface="微软雅黑" panose="020B0503020204020204" pitchFamily="34" charset="-122"/>
                <a:ea typeface="微软雅黑" panose="020B0503020204020204" pitchFamily="34" charset="-122"/>
              </a:rPr>
              <a:t>KEYWORD</a:t>
            </a:r>
            <a:endParaRPr lang="zh-CN" altLang="en-US" b="1" dirty="0">
              <a:solidFill>
                <a:srgbClr val="3A8898"/>
              </a:solidFill>
              <a:latin typeface="微软雅黑" panose="020B0503020204020204" pitchFamily="34" charset="-122"/>
              <a:ea typeface="微软雅黑" panose="020B0503020204020204" pitchFamily="34" charset="-122"/>
            </a:endParaRPr>
          </a:p>
        </p:txBody>
      </p:sp>
      <p:sp>
        <p:nvSpPr>
          <p:cNvPr id="32" name="TextBox 15"/>
          <p:cNvSpPr txBox="1"/>
          <p:nvPr/>
        </p:nvSpPr>
        <p:spPr>
          <a:xfrm>
            <a:off x="7485363" y="3980705"/>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3" name="文本框 32"/>
          <p:cNvSpPr txBox="1"/>
          <p:nvPr/>
        </p:nvSpPr>
        <p:spPr>
          <a:xfrm>
            <a:off x="7485363" y="5133089"/>
            <a:ext cx="1407758" cy="369332"/>
          </a:xfrm>
          <a:prstGeom prst="rect">
            <a:avLst/>
          </a:prstGeom>
          <a:noFill/>
        </p:spPr>
        <p:txBody>
          <a:bodyPr wrap="none" rtlCol="0">
            <a:spAutoFit/>
          </a:bodyPr>
          <a:lstStyle/>
          <a:p>
            <a:r>
              <a:rPr lang="en-US" altLang="zh-CN" b="1" dirty="0">
                <a:solidFill>
                  <a:srgbClr val="EA5322"/>
                </a:solidFill>
                <a:latin typeface="微软雅黑" panose="020B0503020204020204" pitchFamily="34" charset="-122"/>
                <a:ea typeface="微软雅黑" panose="020B0503020204020204" pitchFamily="34" charset="-122"/>
              </a:rPr>
              <a:t>KEYWORD</a:t>
            </a:r>
            <a:endParaRPr lang="zh-CN" altLang="en-US" b="1" dirty="0">
              <a:solidFill>
                <a:srgbClr val="EA5322"/>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7485363" y="5404466"/>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Tree>
    <p:extLst>
      <p:ext uri="{BB962C8B-B14F-4D97-AF65-F5344CB8AC3E}">
        <p14:creationId xmlns:p14="http://schemas.microsoft.com/office/powerpoint/2010/main" val="328254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noChangeAspect="1"/>
          </p:cNvGrpSpPr>
          <p:nvPr/>
        </p:nvGrpSpPr>
        <p:grpSpPr bwMode="auto">
          <a:xfrm>
            <a:off x="903288" y="1808163"/>
            <a:ext cx="10385425" cy="3673475"/>
            <a:chOff x="712" y="1139"/>
            <a:chExt cx="5683" cy="2010"/>
          </a:xfrm>
        </p:grpSpPr>
        <p:sp>
          <p:nvSpPr>
            <p:cNvPr id="3" name="Freeform 7"/>
            <p:cNvSpPr>
              <a:spLocks/>
            </p:cNvSpPr>
            <p:nvPr/>
          </p:nvSpPr>
          <p:spPr bwMode="auto">
            <a:xfrm>
              <a:off x="712" y="1139"/>
              <a:ext cx="4191" cy="2010"/>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Oval 8"/>
            <p:cNvSpPr>
              <a:spLocks noChangeArrowheads="1"/>
            </p:cNvSpPr>
            <p:nvPr/>
          </p:nvSpPr>
          <p:spPr bwMode="auto">
            <a:xfrm>
              <a:off x="975" y="1390"/>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5" name="Oval 9"/>
            <p:cNvSpPr>
              <a:spLocks noChangeArrowheads="1"/>
            </p:cNvSpPr>
            <p:nvPr/>
          </p:nvSpPr>
          <p:spPr bwMode="auto">
            <a:xfrm>
              <a:off x="1107" y="1522"/>
              <a:ext cx="1243" cy="1252"/>
            </a:xfrm>
            <a:prstGeom prst="ellipse">
              <a:avLst/>
            </a:prstGeom>
            <a:solidFill>
              <a:srgbClr val="2E648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6" name="Freeform 10"/>
            <p:cNvSpPr>
              <a:spLocks/>
            </p:cNvSpPr>
            <p:nvPr/>
          </p:nvSpPr>
          <p:spPr bwMode="auto">
            <a:xfrm>
              <a:off x="3543" y="1463"/>
              <a:ext cx="2852" cy="1370"/>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Oval 11"/>
            <p:cNvSpPr>
              <a:spLocks noChangeArrowheads="1"/>
            </p:cNvSpPr>
            <p:nvPr/>
          </p:nvSpPr>
          <p:spPr bwMode="auto">
            <a:xfrm>
              <a:off x="3718" y="1625"/>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8" name="Oval 12"/>
            <p:cNvSpPr>
              <a:spLocks noChangeArrowheads="1"/>
            </p:cNvSpPr>
            <p:nvPr/>
          </p:nvSpPr>
          <p:spPr bwMode="auto">
            <a:xfrm>
              <a:off x="3857" y="1765"/>
              <a:ext cx="753" cy="766"/>
            </a:xfrm>
            <a:prstGeom prst="ellipse">
              <a:avLst/>
            </a:prstGeom>
            <a:solidFill>
              <a:srgbClr val="EA532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9" name="Oval 13"/>
            <p:cNvSpPr>
              <a:spLocks noChangeArrowheads="1"/>
            </p:cNvSpPr>
            <p:nvPr/>
          </p:nvSpPr>
          <p:spPr bwMode="auto">
            <a:xfrm>
              <a:off x="5590" y="1794"/>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0" name="Oval 14"/>
            <p:cNvSpPr>
              <a:spLocks noChangeArrowheads="1"/>
            </p:cNvSpPr>
            <p:nvPr/>
          </p:nvSpPr>
          <p:spPr bwMode="auto">
            <a:xfrm>
              <a:off x="5729" y="1927"/>
              <a:ext cx="432" cy="434"/>
            </a:xfrm>
            <a:prstGeom prst="ellipse">
              <a:avLst/>
            </a:prstGeom>
            <a:solidFill>
              <a:srgbClr val="FCC8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1" name="Freeform 15"/>
            <p:cNvSpPr>
              <a:spLocks/>
            </p:cNvSpPr>
            <p:nvPr/>
          </p:nvSpPr>
          <p:spPr bwMode="auto">
            <a:xfrm>
              <a:off x="2709" y="1993"/>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16"/>
            <p:cNvSpPr>
              <a:spLocks/>
            </p:cNvSpPr>
            <p:nvPr/>
          </p:nvSpPr>
          <p:spPr bwMode="auto">
            <a:xfrm>
              <a:off x="4903" y="2037"/>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 name="Group 98"/>
          <p:cNvGrpSpPr>
            <a:grpSpLocks noChangeAspect="1"/>
          </p:cNvGrpSpPr>
          <p:nvPr/>
        </p:nvGrpSpPr>
        <p:grpSpPr bwMode="auto">
          <a:xfrm>
            <a:off x="1941475" y="2976088"/>
            <a:ext cx="1567764" cy="1448782"/>
            <a:chOff x="-86" y="2465"/>
            <a:chExt cx="1120" cy="1035"/>
          </a:xfrm>
          <a:solidFill>
            <a:schemeClr val="bg1"/>
          </a:solidFill>
        </p:grpSpPr>
        <p:sp>
          <p:nvSpPr>
            <p:cNvPr id="14"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5" name="Freeform 100"/>
            <p:cNvSpPr>
              <a:spLocks/>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6" name="Freeform 101"/>
            <p:cNvSpPr>
              <a:spLocks/>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7"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18" name="Group 11"/>
          <p:cNvGrpSpPr>
            <a:grpSpLocks noChangeAspect="1"/>
          </p:cNvGrpSpPr>
          <p:nvPr/>
        </p:nvGrpSpPr>
        <p:grpSpPr bwMode="auto">
          <a:xfrm>
            <a:off x="10137417" y="3368933"/>
            <a:ext cx="606711" cy="509179"/>
            <a:chOff x="2044" y="456"/>
            <a:chExt cx="1325" cy="1112"/>
          </a:xfrm>
          <a:solidFill>
            <a:schemeClr val="bg1"/>
          </a:solidFill>
        </p:grpSpPr>
        <p:sp>
          <p:nvSpPr>
            <p:cNvPr id="19" name="Oval 12"/>
            <p:cNvSpPr>
              <a:spLocks noChangeArrowheads="1"/>
            </p:cNvSpPr>
            <p:nvPr/>
          </p:nvSpPr>
          <p:spPr bwMode="auto">
            <a:xfrm>
              <a:off x="2483" y="456"/>
              <a:ext cx="447" cy="4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0" name="Freeform 13"/>
            <p:cNvSpPr>
              <a:spLocks/>
            </p:cNvSpPr>
            <p:nvPr/>
          </p:nvSpPr>
          <p:spPr bwMode="auto">
            <a:xfrm>
              <a:off x="2350" y="936"/>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1" name="Freeform 14"/>
            <p:cNvSpPr>
              <a:spLocks/>
            </p:cNvSpPr>
            <p:nvPr/>
          </p:nvSpPr>
          <p:spPr bwMode="auto">
            <a:xfrm>
              <a:off x="2673" y="917"/>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2" name="Freeform 15"/>
            <p:cNvSpPr>
              <a:spLocks/>
            </p:cNvSpPr>
            <p:nvPr/>
          </p:nvSpPr>
          <p:spPr bwMode="auto">
            <a:xfrm>
              <a:off x="2666" y="964"/>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3" name="Freeform 16"/>
            <p:cNvSpPr>
              <a:spLocks/>
            </p:cNvSpPr>
            <p:nvPr/>
          </p:nvSpPr>
          <p:spPr bwMode="auto">
            <a:xfrm>
              <a:off x="2284" y="1005"/>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4" name="Freeform 17"/>
            <p:cNvSpPr>
              <a:spLocks/>
            </p:cNvSpPr>
            <p:nvPr/>
          </p:nvSpPr>
          <p:spPr bwMode="auto">
            <a:xfrm>
              <a:off x="2044" y="983"/>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5" name="Freeform 18"/>
            <p:cNvSpPr>
              <a:spLocks/>
            </p:cNvSpPr>
            <p:nvPr/>
          </p:nvSpPr>
          <p:spPr bwMode="auto">
            <a:xfrm>
              <a:off x="2286" y="969"/>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6" name="Oval 19"/>
            <p:cNvSpPr>
              <a:spLocks noChangeArrowheads="1"/>
            </p:cNvSpPr>
            <p:nvPr/>
          </p:nvSpPr>
          <p:spPr bwMode="auto">
            <a:xfrm>
              <a:off x="2146" y="622"/>
              <a:ext cx="332" cy="3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7" name="Freeform 20"/>
            <p:cNvSpPr>
              <a:spLocks/>
            </p:cNvSpPr>
            <p:nvPr/>
          </p:nvSpPr>
          <p:spPr bwMode="auto">
            <a:xfrm>
              <a:off x="3075" y="969"/>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8" name="Freeform 21"/>
            <p:cNvSpPr>
              <a:spLocks/>
            </p:cNvSpPr>
            <p:nvPr/>
          </p:nvSpPr>
          <p:spPr bwMode="auto">
            <a:xfrm>
              <a:off x="3070" y="1005"/>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9" name="Oval 22"/>
            <p:cNvSpPr>
              <a:spLocks noChangeArrowheads="1"/>
            </p:cNvSpPr>
            <p:nvPr/>
          </p:nvSpPr>
          <p:spPr bwMode="auto">
            <a:xfrm>
              <a:off x="2934" y="622"/>
              <a:ext cx="333" cy="3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0" name="Freeform 23"/>
            <p:cNvSpPr>
              <a:spLocks/>
            </p:cNvSpPr>
            <p:nvPr/>
          </p:nvSpPr>
          <p:spPr bwMode="auto">
            <a:xfrm>
              <a:off x="2982" y="983"/>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31" name="Group 78"/>
          <p:cNvGrpSpPr>
            <a:grpSpLocks noChangeAspect="1"/>
          </p:cNvGrpSpPr>
          <p:nvPr/>
        </p:nvGrpSpPr>
        <p:grpSpPr bwMode="auto">
          <a:xfrm>
            <a:off x="6816339" y="3168226"/>
            <a:ext cx="1074738" cy="940814"/>
            <a:chOff x="3233" y="2705"/>
            <a:chExt cx="1284" cy="1124"/>
          </a:xfrm>
          <a:solidFill>
            <a:schemeClr val="bg1"/>
          </a:solidFill>
        </p:grpSpPr>
        <p:sp>
          <p:nvSpPr>
            <p:cNvPr id="32"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3"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4" name="Freeform 84"/>
            <p:cNvSpPr>
              <a:spLocks/>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5" name="Freeform 85"/>
            <p:cNvSpPr>
              <a:spLocks/>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6"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
        <p:nvSpPr>
          <p:cNvPr id="37" name="矩形 1"/>
          <p:cNvSpPr>
            <a:spLocks noChangeArrowheads="1"/>
          </p:cNvSpPr>
          <p:nvPr/>
        </p:nvSpPr>
        <p:spPr bwMode="auto">
          <a:xfrm>
            <a:off x="4465453"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38" name="矩形 1"/>
          <p:cNvSpPr>
            <a:spLocks noChangeArrowheads="1"/>
          </p:cNvSpPr>
          <p:nvPr/>
        </p:nvSpPr>
        <p:spPr bwMode="auto">
          <a:xfrm>
            <a:off x="8299558" y="4824741"/>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39" name="矩形 1"/>
          <p:cNvSpPr>
            <a:spLocks noChangeArrowheads="1"/>
          </p:cNvSpPr>
          <p:nvPr/>
        </p:nvSpPr>
        <p:spPr bwMode="auto">
          <a:xfrm>
            <a:off x="8218719"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40" name="矩形 1"/>
          <p:cNvSpPr>
            <a:spLocks noChangeArrowheads="1"/>
          </p:cNvSpPr>
          <p:nvPr/>
        </p:nvSpPr>
        <p:spPr bwMode="auto">
          <a:xfrm>
            <a:off x="4476065" y="4946577"/>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Tree>
    <p:extLst>
      <p:ext uri="{BB962C8B-B14F-4D97-AF65-F5344CB8AC3E}">
        <p14:creationId xmlns:p14="http://schemas.microsoft.com/office/powerpoint/2010/main" val="3861207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
            <a:ext cx="12192000" cy="1910442"/>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screen">
            <a:grayscl/>
            <a:extLst>
              <a:ext uri="{28A0092B-C50C-407E-A947-70E740481C1C}">
                <a14:useLocalDpi xmlns:a14="http://schemas.microsoft.com/office/drawing/2010/main"/>
              </a:ext>
            </a:extLst>
          </a:blip>
          <a:srcRect/>
          <a:stretch/>
        </p:blipFill>
        <p:spPr>
          <a:xfrm>
            <a:off x="0" y="171170"/>
            <a:ext cx="12192000" cy="1568105"/>
          </a:xfrm>
          <a:prstGeom prst="rect">
            <a:avLst/>
          </a:prstGeom>
        </p:spPr>
      </p:pic>
      <p:sp>
        <p:nvSpPr>
          <p:cNvPr id="38" name="矩形 37"/>
          <p:cNvSpPr/>
          <p:nvPr/>
        </p:nvSpPr>
        <p:spPr>
          <a:xfrm>
            <a:off x="815229"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p>
        </p:txBody>
      </p:sp>
      <p:sp>
        <p:nvSpPr>
          <p:cNvPr id="41" name="圆角矩形 40"/>
          <p:cNvSpPr/>
          <p:nvPr/>
        </p:nvSpPr>
        <p:spPr>
          <a:xfrm>
            <a:off x="1152317"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42" name="圆角矩形 41"/>
          <p:cNvSpPr/>
          <p:nvPr/>
        </p:nvSpPr>
        <p:spPr>
          <a:xfrm>
            <a:off x="3875274"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43" name="圆角矩形 42"/>
          <p:cNvSpPr/>
          <p:nvPr/>
        </p:nvSpPr>
        <p:spPr>
          <a:xfrm>
            <a:off x="6766519"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44" name="圆角矩形 43"/>
          <p:cNvSpPr/>
          <p:nvPr/>
        </p:nvSpPr>
        <p:spPr>
          <a:xfrm>
            <a:off x="9674356"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33" name="矩形 32"/>
          <p:cNvSpPr/>
          <p:nvPr/>
        </p:nvSpPr>
        <p:spPr>
          <a:xfrm>
            <a:off x="3538186"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p>
        </p:txBody>
      </p:sp>
      <p:sp>
        <p:nvSpPr>
          <p:cNvPr id="34" name="矩形 33"/>
          <p:cNvSpPr/>
          <p:nvPr/>
        </p:nvSpPr>
        <p:spPr>
          <a:xfrm>
            <a:off x="6429431"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p>
        </p:txBody>
      </p:sp>
      <p:sp>
        <p:nvSpPr>
          <p:cNvPr id="36" name="矩形 35"/>
          <p:cNvSpPr/>
          <p:nvPr/>
        </p:nvSpPr>
        <p:spPr>
          <a:xfrm>
            <a:off x="9337268"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点击添加具体说明内容</a:t>
            </a:r>
          </a:p>
        </p:txBody>
      </p:sp>
      <p:grpSp>
        <p:nvGrpSpPr>
          <p:cNvPr id="25" name="Group 4"/>
          <p:cNvGrpSpPr>
            <a:grpSpLocks noChangeAspect="1"/>
          </p:cNvGrpSpPr>
          <p:nvPr/>
        </p:nvGrpSpPr>
        <p:grpSpPr bwMode="auto">
          <a:xfrm>
            <a:off x="7117791" y="3196091"/>
            <a:ext cx="1258713" cy="875736"/>
            <a:chOff x="3943" y="1320"/>
            <a:chExt cx="1502" cy="1045"/>
          </a:xfrm>
          <a:solidFill>
            <a:schemeClr val="bg1">
              <a:lumMod val="95000"/>
            </a:schemeClr>
          </a:solidFill>
        </p:grpSpPr>
        <p:sp>
          <p:nvSpPr>
            <p:cNvPr id="27" name="Freeform 5"/>
            <p:cNvSpPr>
              <a:spLocks/>
            </p:cNvSpPr>
            <p:nvPr/>
          </p:nvSpPr>
          <p:spPr bwMode="auto">
            <a:xfrm>
              <a:off x="4352" y="1839"/>
              <a:ext cx="912" cy="526"/>
            </a:xfrm>
            <a:custGeom>
              <a:avLst/>
              <a:gdLst>
                <a:gd name="T0" fmla="*/ 101 w 136"/>
                <a:gd name="T1" fmla="*/ 0 h 78"/>
                <a:gd name="T2" fmla="*/ 0 w 136"/>
                <a:gd name="T3" fmla="*/ 75 h 78"/>
                <a:gd name="T4" fmla="*/ 10 w 136"/>
                <a:gd name="T5" fmla="*/ 76 h 78"/>
                <a:gd name="T6" fmla="*/ 136 w 136"/>
                <a:gd name="T7" fmla="*/ 0 h 78"/>
                <a:gd name="T8" fmla="*/ 101 w 136"/>
                <a:gd name="T9" fmla="*/ 0 h 78"/>
                <a:gd name="T10" fmla="*/ 101 w 136"/>
                <a:gd name="T11" fmla="*/ 0 h 78"/>
              </a:gdLst>
              <a:ahLst/>
              <a:cxnLst>
                <a:cxn ang="0">
                  <a:pos x="T0" y="T1"/>
                </a:cxn>
                <a:cxn ang="0">
                  <a:pos x="T2" y="T3"/>
                </a:cxn>
                <a:cxn ang="0">
                  <a:pos x="T4" y="T5"/>
                </a:cxn>
                <a:cxn ang="0">
                  <a:pos x="T6" y="T7"/>
                </a:cxn>
                <a:cxn ang="0">
                  <a:pos x="T8" y="T9"/>
                </a:cxn>
                <a:cxn ang="0">
                  <a:pos x="T10" y="T11"/>
                </a:cxn>
              </a:cxnLst>
              <a:rect l="0" t="0" r="r" b="b"/>
              <a:pathLst>
                <a:path w="136" h="78">
                  <a:moveTo>
                    <a:pt x="101" y="0"/>
                  </a:moveTo>
                  <a:cubicBezTo>
                    <a:pt x="81" y="38"/>
                    <a:pt x="49" y="64"/>
                    <a:pt x="0" y="75"/>
                  </a:cubicBezTo>
                  <a:cubicBezTo>
                    <a:pt x="3" y="76"/>
                    <a:pt x="7" y="76"/>
                    <a:pt x="10" y="76"/>
                  </a:cubicBezTo>
                  <a:cubicBezTo>
                    <a:pt x="65" y="78"/>
                    <a:pt x="114" y="47"/>
                    <a:pt x="136" y="0"/>
                  </a:cubicBezTo>
                  <a:cubicBezTo>
                    <a:pt x="101" y="0"/>
                    <a:pt x="101" y="0"/>
                    <a:pt x="101" y="0"/>
                  </a:cubicBezTo>
                  <a:cubicBezTo>
                    <a:pt x="101" y="0"/>
                    <a:pt x="101" y="0"/>
                    <a:pt x="1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
            <p:cNvSpPr>
              <a:spLocks/>
            </p:cNvSpPr>
            <p:nvPr/>
          </p:nvSpPr>
          <p:spPr bwMode="auto">
            <a:xfrm>
              <a:off x="4211" y="1320"/>
              <a:ext cx="154" cy="189"/>
            </a:xfrm>
            <a:custGeom>
              <a:avLst/>
              <a:gdLst>
                <a:gd name="T0" fmla="*/ 10 w 23"/>
                <a:gd name="T1" fmla="*/ 28 h 28"/>
                <a:gd name="T2" fmla="*/ 23 w 23"/>
                <a:gd name="T3" fmla="*/ 15 h 28"/>
                <a:gd name="T4" fmla="*/ 13 w 23"/>
                <a:gd name="T5" fmla="*/ 1 h 28"/>
                <a:gd name="T6" fmla="*/ 1 w 23"/>
                <a:gd name="T7" fmla="*/ 13 h 28"/>
                <a:gd name="T8" fmla="*/ 10 w 23"/>
                <a:gd name="T9" fmla="*/ 28 h 28"/>
              </a:gdLst>
              <a:ahLst/>
              <a:cxnLst>
                <a:cxn ang="0">
                  <a:pos x="T0" y="T1"/>
                </a:cxn>
                <a:cxn ang="0">
                  <a:pos x="T2" y="T3"/>
                </a:cxn>
                <a:cxn ang="0">
                  <a:pos x="T4" y="T5"/>
                </a:cxn>
                <a:cxn ang="0">
                  <a:pos x="T6" y="T7"/>
                </a:cxn>
                <a:cxn ang="0">
                  <a:pos x="T8" y="T9"/>
                </a:cxn>
              </a:cxnLst>
              <a:rect l="0" t="0" r="r" b="b"/>
              <a:pathLst>
                <a:path w="23" h="28">
                  <a:moveTo>
                    <a:pt x="10" y="28"/>
                  </a:moveTo>
                  <a:cubicBezTo>
                    <a:pt x="16" y="28"/>
                    <a:pt x="22" y="23"/>
                    <a:pt x="23" y="15"/>
                  </a:cubicBezTo>
                  <a:cubicBezTo>
                    <a:pt x="23" y="8"/>
                    <a:pt x="19" y="1"/>
                    <a:pt x="13" y="1"/>
                  </a:cubicBezTo>
                  <a:cubicBezTo>
                    <a:pt x="7" y="0"/>
                    <a:pt x="2" y="6"/>
                    <a:pt x="1" y="13"/>
                  </a:cubicBezTo>
                  <a:cubicBezTo>
                    <a:pt x="0" y="20"/>
                    <a:pt x="4" y="27"/>
                    <a:pt x="1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
            <p:cNvSpPr>
              <a:spLocks/>
            </p:cNvSpPr>
            <p:nvPr/>
          </p:nvSpPr>
          <p:spPr bwMode="auto">
            <a:xfrm>
              <a:off x="5003" y="1354"/>
              <a:ext cx="442" cy="364"/>
            </a:xfrm>
            <a:custGeom>
              <a:avLst/>
              <a:gdLst>
                <a:gd name="T0" fmla="*/ 12 w 66"/>
                <a:gd name="T1" fmla="*/ 54 h 54"/>
                <a:gd name="T2" fmla="*/ 46 w 66"/>
                <a:gd name="T3" fmla="*/ 54 h 54"/>
                <a:gd name="T4" fmla="*/ 49 w 66"/>
                <a:gd name="T5" fmla="*/ 42 h 54"/>
                <a:gd name="T6" fmla="*/ 66 w 66"/>
                <a:gd name="T7" fmla="*/ 42 h 54"/>
                <a:gd name="T8" fmla="*/ 33 w 66"/>
                <a:gd name="T9" fmla="*/ 0 h 54"/>
                <a:gd name="T10" fmla="*/ 0 w 66"/>
                <a:gd name="T11" fmla="*/ 42 h 54"/>
                <a:gd name="T12" fmla="*/ 17 w 66"/>
                <a:gd name="T13" fmla="*/ 42 h 54"/>
                <a:gd name="T14" fmla="*/ 12 w 66"/>
                <a:gd name="T15" fmla="*/ 54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54">
                  <a:moveTo>
                    <a:pt x="12" y="54"/>
                  </a:moveTo>
                  <a:cubicBezTo>
                    <a:pt x="46" y="54"/>
                    <a:pt x="46" y="54"/>
                    <a:pt x="46" y="54"/>
                  </a:cubicBezTo>
                  <a:cubicBezTo>
                    <a:pt x="48" y="50"/>
                    <a:pt x="49" y="46"/>
                    <a:pt x="49" y="42"/>
                  </a:cubicBezTo>
                  <a:cubicBezTo>
                    <a:pt x="66" y="42"/>
                    <a:pt x="66" y="42"/>
                    <a:pt x="66" y="42"/>
                  </a:cubicBezTo>
                  <a:cubicBezTo>
                    <a:pt x="33" y="0"/>
                    <a:pt x="33" y="0"/>
                    <a:pt x="33" y="0"/>
                  </a:cubicBezTo>
                  <a:cubicBezTo>
                    <a:pt x="0" y="42"/>
                    <a:pt x="0" y="42"/>
                    <a:pt x="0" y="42"/>
                  </a:cubicBezTo>
                  <a:cubicBezTo>
                    <a:pt x="17" y="42"/>
                    <a:pt x="17" y="42"/>
                    <a:pt x="17" y="42"/>
                  </a:cubicBezTo>
                  <a:cubicBezTo>
                    <a:pt x="15" y="46"/>
                    <a:pt x="14" y="50"/>
                    <a:pt x="1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
            <p:cNvSpPr>
              <a:spLocks noEditPoints="1"/>
            </p:cNvSpPr>
            <p:nvPr/>
          </p:nvSpPr>
          <p:spPr bwMode="auto">
            <a:xfrm>
              <a:off x="3943" y="1516"/>
              <a:ext cx="1415" cy="789"/>
            </a:xfrm>
            <a:custGeom>
              <a:avLst/>
              <a:gdLst>
                <a:gd name="T0" fmla="*/ 164 w 211"/>
                <a:gd name="T1" fmla="*/ 32 h 117"/>
                <a:gd name="T2" fmla="*/ 160 w 211"/>
                <a:gd name="T3" fmla="*/ 37 h 117"/>
                <a:gd name="T4" fmla="*/ 90 w 211"/>
                <a:gd name="T5" fmla="*/ 33 h 117"/>
                <a:gd name="T6" fmla="*/ 57 w 211"/>
                <a:gd name="T7" fmla="*/ 6 h 117"/>
                <a:gd name="T8" fmla="*/ 56 w 211"/>
                <a:gd name="T9" fmla="*/ 13 h 117"/>
                <a:gd name="T10" fmla="*/ 51 w 211"/>
                <a:gd name="T11" fmla="*/ 6 h 117"/>
                <a:gd name="T12" fmla="*/ 51 w 211"/>
                <a:gd name="T13" fmla="*/ 0 h 117"/>
                <a:gd name="T14" fmla="*/ 47 w 211"/>
                <a:gd name="T15" fmla="*/ 5 h 117"/>
                <a:gd name="T16" fmla="*/ 47 w 211"/>
                <a:gd name="T17" fmla="*/ 28 h 117"/>
                <a:gd name="T18" fmla="*/ 45 w 211"/>
                <a:gd name="T19" fmla="*/ 8 h 117"/>
                <a:gd name="T20" fmla="*/ 44 w 211"/>
                <a:gd name="T21" fmla="*/ 1 h 117"/>
                <a:gd name="T22" fmla="*/ 34 w 211"/>
                <a:gd name="T23" fmla="*/ 1 h 117"/>
                <a:gd name="T24" fmla="*/ 17 w 211"/>
                <a:gd name="T25" fmla="*/ 14 h 117"/>
                <a:gd name="T26" fmla="*/ 9 w 211"/>
                <a:gd name="T27" fmla="*/ 21 h 117"/>
                <a:gd name="T28" fmla="*/ 8 w 211"/>
                <a:gd name="T29" fmla="*/ 22 h 117"/>
                <a:gd name="T30" fmla="*/ 8 w 211"/>
                <a:gd name="T31" fmla="*/ 22 h 117"/>
                <a:gd name="T32" fmla="*/ 11 w 211"/>
                <a:gd name="T33" fmla="*/ 34 h 117"/>
                <a:gd name="T34" fmla="*/ 11 w 211"/>
                <a:gd name="T35" fmla="*/ 34 h 117"/>
                <a:gd name="T36" fmla="*/ 19 w 211"/>
                <a:gd name="T37" fmla="*/ 37 h 117"/>
                <a:gd name="T38" fmla="*/ 8 w 211"/>
                <a:gd name="T39" fmla="*/ 72 h 117"/>
                <a:gd name="T40" fmla="*/ 10 w 211"/>
                <a:gd name="T41" fmla="*/ 101 h 117"/>
                <a:gd name="T42" fmla="*/ 2 w 211"/>
                <a:gd name="T43" fmla="*/ 110 h 117"/>
                <a:gd name="T44" fmla="*/ 8 w 211"/>
                <a:gd name="T45" fmla="*/ 115 h 117"/>
                <a:gd name="T46" fmla="*/ 16 w 211"/>
                <a:gd name="T47" fmla="*/ 109 h 117"/>
                <a:gd name="T48" fmla="*/ 39 w 211"/>
                <a:gd name="T49" fmla="*/ 111 h 117"/>
                <a:gd name="T50" fmla="*/ 20 w 211"/>
                <a:gd name="T51" fmla="*/ 100 h 117"/>
                <a:gd name="T52" fmla="*/ 16 w 211"/>
                <a:gd name="T53" fmla="*/ 67 h 117"/>
                <a:gd name="T54" fmla="*/ 25 w 211"/>
                <a:gd name="T55" fmla="*/ 45 h 117"/>
                <a:gd name="T56" fmla="*/ 24 w 211"/>
                <a:gd name="T57" fmla="*/ 59 h 117"/>
                <a:gd name="T58" fmla="*/ 53 w 211"/>
                <a:gd name="T59" fmla="*/ 117 h 117"/>
                <a:gd name="T60" fmla="*/ 51 w 211"/>
                <a:gd name="T61" fmla="*/ 65 h 117"/>
                <a:gd name="T62" fmla="*/ 82 w 211"/>
                <a:gd name="T63" fmla="*/ 107 h 117"/>
                <a:gd name="T64" fmla="*/ 73 w 211"/>
                <a:gd name="T65" fmla="*/ 61 h 117"/>
                <a:gd name="T66" fmla="*/ 58 w 211"/>
                <a:gd name="T67" fmla="*/ 45 h 117"/>
                <a:gd name="T68" fmla="*/ 83 w 211"/>
                <a:gd name="T69" fmla="*/ 47 h 117"/>
                <a:gd name="T70" fmla="*/ 204 w 211"/>
                <a:gd name="T71" fmla="*/ 45 h 117"/>
                <a:gd name="T72" fmla="*/ 208 w 211"/>
                <a:gd name="T73" fmla="*/ 40 h 117"/>
                <a:gd name="T74" fmla="*/ 207 w 211"/>
                <a:gd name="T75" fmla="*/ 32 h 117"/>
                <a:gd name="T76" fmla="*/ 57 w 211"/>
                <a:gd name="T77" fmla="*/ 29 h 117"/>
                <a:gd name="T78" fmla="*/ 64 w 211"/>
                <a:gd name="T79" fmla="*/ 3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117">
                  <a:moveTo>
                    <a:pt x="207" y="32"/>
                  </a:moveTo>
                  <a:cubicBezTo>
                    <a:pt x="164" y="32"/>
                    <a:pt x="164" y="32"/>
                    <a:pt x="164" y="32"/>
                  </a:cubicBezTo>
                  <a:cubicBezTo>
                    <a:pt x="162" y="32"/>
                    <a:pt x="160" y="34"/>
                    <a:pt x="160" y="36"/>
                  </a:cubicBezTo>
                  <a:cubicBezTo>
                    <a:pt x="160" y="36"/>
                    <a:pt x="160" y="36"/>
                    <a:pt x="160" y="37"/>
                  </a:cubicBezTo>
                  <a:cubicBezTo>
                    <a:pt x="88" y="37"/>
                    <a:pt x="88" y="37"/>
                    <a:pt x="88" y="37"/>
                  </a:cubicBezTo>
                  <a:cubicBezTo>
                    <a:pt x="89" y="35"/>
                    <a:pt x="89" y="34"/>
                    <a:pt x="90" y="33"/>
                  </a:cubicBezTo>
                  <a:cubicBezTo>
                    <a:pt x="84" y="31"/>
                    <a:pt x="71" y="25"/>
                    <a:pt x="71" y="25"/>
                  </a:cubicBezTo>
                  <a:cubicBezTo>
                    <a:pt x="57" y="6"/>
                    <a:pt x="57" y="6"/>
                    <a:pt x="57" y="6"/>
                  </a:cubicBezTo>
                  <a:cubicBezTo>
                    <a:pt x="54" y="8"/>
                    <a:pt x="54" y="8"/>
                    <a:pt x="54" y="8"/>
                  </a:cubicBezTo>
                  <a:cubicBezTo>
                    <a:pt x="56" y="13"/>
                    <a:pt x="56" y="13"/>
                    <a:pt x="56" y="13"/>
                  </a:cubicBezTo>
                  <a:cubicBezTo>
                    <a:pt x="51" y="28"/>
                    <a:pt x="51" y="28"/>
                    <a:pt x="51" y="28"/>
                  </a:cubicBezTo>
                  <a:cubicBezTo>
                    <a:pt x="51" y="6"/>
                    <a:pt x="51" y="6"/>
                    <a:pt x="51" y="6"/>
                  </a:cubicBezTo>
                  <a:cubicBezTo>
                    <a:pt x="52" y="5"/>
                    <a:pt x="52" y="5"/>
                    <a:pt x="52" y="5"/>
                  </a:cubicBezTo>
                  <a:cubicBezTo>
                    <a:pt x="51" y="0"/>
                    <a:pt x="51" y="0"/>
                    <a:pt x="51" y="0"/>
                  </a:cubicBezTo>
                  <a:cubicBezTo>
                    <a:pt x="48" y="0"/>
                    <a:pt x="48" y="0"/>
                    <a:pt x="48" y="0"/>
                  </a:cubicBezTo>
                  <a:cubicBezTo>
                    <a:pt x="47" y="5"/>
                    <a:pt x="47" y="5"/>
                    <a:pt x="47" y="5"/>
                  </a:cubicBezTo>
                  <a:cubicBezTo>
                    <a:pt x="48" y="6"/>
                    <a:pt x="48" y="6"/>
                    <a:pt x="48" y="6"/>
                  </a:cubicBezTo>
                  <a:cubicBezTo>
                    <a:pt x="47" y="28"/>
                    <a:pt x="47" y="28"/>
                    <a:pt x="47" y="28"/>
                  </a:cubicBezTo>
                  <a:cubicBezTo>
                    <a:pt x="43" y="12"/>
                    <a:pt x="43" y="12"/>
                    <a:pt x="43" y="12"/>
                  </a:cubicBezTo>
                  <a:cubicBezTo>
                    <a:pt x="45" y="8"/>
                    <a:pt x="45" y="8"/>
                    <a:pt x="45" y="8"/>
                  </a:cubicBezTo>
                  <a:cubicBezTo>
                    <a:pt x="42" y="5"/>
                    <a:pt x="42" y="5"/>
                    <a:pt x="42" y="5"/>
                  </a:cubicBezTo>
                  <a:cubicBezTo>
                    <a:pt x="44" y="1"/>
                    <a:pt x="44" y="1"/>
                    <a:pt x="44" y="1"/>
                  </a:cubicBezTo>
                  <a:cubicBezTo>
                    <a:pt x="44" y="1"/>
                    <a:pt x="44" y="1"/>
                    <a:pt x="44" y="1"/>
                  </a:cubicBezTo>
                  <a:cubicBezTo>
                    <a:pt x="41" y="1"/>
                    <a:pt x="39" y="1"/>
                    <a:pt x="34" y="1"/>
                  </a:cubicBezTo>
                  <a:cubicBezTo>
                    <a:pt x="33" y="1"/>
                    <a:pt x="29" y="3"/>
                    <a:pt x="27" y="5"/>
                  </a:cubicBezTo>
                  <a:cubicBezTo>
                    <a:pt x="17" y="14"/>
                    <a:pt x="17" y="14"/>
                    <a:pt x="17" y="14"/>
                  </a:cubicBezTo>
                  <a:cubicBezTo>
                    <a:pt x="12" y="19"/>
                    <a:pt x="12" y="19"/>
                    <a:pt x="12" y="19"/>
                  </a:cubicBezTo>
                  <a:cubicBezTo>
                    <a:pt x="9" y="21"/>
                    <a:pt x="9" y="21"/>
                    <a:pt x="9" y="21"/>
                  </a:cubicBezTo>
                  <a:cubicBezTo>
                    <a:pt x="8" y="22"/>
                    <a:pt x="8" y="22"/>
                    <a:pt x="8" y="22"/>
                  </a:cubicBezTo>
                  <a:cubicBezTo>
                    <a:pt x="8" y="22"/>
                    <a:pt x="8" y="22"/>
                    <a:pt x="8" y="22"/>
                  </a:cubicBezTo>
                  <a:cubicBezTo>
                    <a:pt x="8" y="22"/>
                    <a:pt x="8" y="22"/>
                    <a:pt x="8" y="22"/>
                  </a:cubicBezTo>
                  <a:cubicBezTo>
                    <a:pt x="8" y="22"/>
                    <a:pt x="8" y="22"/>
                    <a:pt x="8" y="22"/>
                  </a:cubicBezTo>
                  <a:cubicBezTo>
                    <a:pt x="9" y="27"/>
                    <a:pt x="6" y="10"/>
                    <a:pt x="11" y="34"/>
                  </a:cubicBezTo>
                  <a:cubicBezTo>
                    <a:pt x="11" y="34"/>
                    <a:pt x="11" y="34"/>
                    <a:pt x="11" y="34"/>
                  </a:cubicBezTo>
                  <a:cubicBezTo>
                    <a:pt x="11" y="34"/>
                    <a:pt x="11" y="34"/>
                    <a:pt x="11" y="34"/>
                  </a:cubicBezTo>
                  <a:cubicBezTo>
                    <a:pt x="11" y="34"/>
                    <a:pt x="11" y="34"/>
                    <a:pt x="11" y="34"/>
                  </a:cubicBezTo>
                  <a:cubicBezTo>
                    <a:pt x="13" y="35"/>
                    <a:pt x="13" y="35"/>
                    <a:pt x="13" y="35"/>
                  </a:cubicBezTo>
                  <a:cubicBezTo>
                    <a:pt x="19" y="37"/>
                    <a:pt x="19" y="37"/>
                    <a:pt x="19" y="37"/>
                  </a:cubicBezTo>
                  <a:cubicBezTo>
                    <a:pt x="14" y="39"/>
                    <a:pt x="8" y="42"/>
                    <a:pt x="5" y="49"/>
                  </a:cubicBezTo>
                  <a:cubicBezTo>
                    <a:pt x="0" y="59"/>
                    <a:pt x="5" y="66"/>
                    <a:pt x="8" y="72"/>
                  </a:cubicBezTo>
                  <a:cubicBezTo>
                    <a:pt x="10" y="75"/>
                    <a:pt x="12" y="79"/>
                    <a:pt x="13" y="82"/>
                  </a:cubicBezTo>
                  <a:cubicBezTo>
                    <a:pt x="14" y="88"/>
                    <a:pt x="12" y="96"/>
                    <a:pt x="10" y="101"/>
                  </a:cubicBezTo>
                  <a:cubicBezTo>
                    <a:pt x="8" y="102"/>
                    <a:pt x="7" y="103"/>
                    <a:pt x="5" y="104"/>
                  </a:cubicBezTo>
                  <a:cubicBezTo>
                    <a:pt x="2" y="106"/>
                    <a:pt x="1" y="109"/>
                    <a:pt x="2" y="110"/>
                  </a:cubicBezTo>
                  <a:cubicBezTo>
                    <a:pt x="2" y="111"/>
                    <a:pt x="2" y="114"/>
                    <a:pt x="6" y="115"/>
                  </a:cubicBezTo>
                  <a:cubicBezTo>
                    <a:pt x="6" y="115"/>
                    <a:pt x="7" y="115"/>
                    <a:pt x="8" y="115"/>
                  </a:cubicBezTo>
                  <a:cubicBezTo>
                    <a:pt x="10" y="115"/>
                    <a:pt x="11" y="115"/>
                    <a:pt x="13" y="113"/>
                  </a:cubicBezTo>
                  <a:cubicBezTo>
                    <a:pt x="14" y="112"/>
                    <a:pt x="15" y="111"/>
                    <a:pt x="16" y="109"/>
                  </a:cubicBezTo>
                  <a:cubicBezTo>
                    <a:pt x="21" y="108"/>
                    <a:pt x="27" y="109"/>
                    <a:pt x="33" y="112"/>
                  </a:cubicBezTo>
                  <a:cubicBezTo>
                    <a:pt x="35" y="113"/>
                    <a:pt x="38" y="113"/>
                    <a:pt x="39" y="111"/>
                  </a:cubicBezTo>
                  <a:cubicBezTo>
                    <a:pt x="40" y="109"/>
                    <a:pt x="39" y="106"/>
                    <a:pt x="37" y="105"/>
                  </a:cubicBezTo>
                  <a:cubicBezTo>
                    <a:pt x="32" y="101"/>
                    <a:pt x="25" y="100"/>
                    <a:pt x="20" y="100"/>
                  </a:cubicBezTo>
                  <a:cubicBezTo>
                    <a:pt x="22" y="93"/>
                    <a:pt x="22" y="86"/>
                    <a:pt x="21" y="81"/>
                  </a:cubicBezTo>
                  <a:cubicBezTo>
                    <a:pt x="21" y="76"/>
                    <a:pt x="18" y="71"/>
                    <a:pt x="16" y="67"/>
                  </a:cubicBezTo>
                  <a:cubicBezTo>
                    <a:pt x="12" y="61"/>
                    <a:pt x="10" y="58"/>
                    <a:pt x="12" y="53"/>
                  </a:cubicBezTo>
                  <a:cubicBezTo>
                    <a:pt x="15" y="47"/>
                    <a:pt x="21" y="45"/>
                    <a:pt x="25" y="45"/>
                  </a:cubicBezTo>
                  <a:cubicBezTo>
                    <a:pt x="25" y="50"/>
                    <a:pt x="24" y="54"/>
                    <a:pt x="24" y="59"/>
                  </a:cubicBezTo>
                  <a:cubicBezTo>
                    <a:pt x="24" y="59"/>
                    <a:pt x="24" y="59"/>
                    <a:pt x="24" y="59"/>
                  </a:cubicBezTo>
                  <a:cubicBezTo>
                    <a:pt x="27" y="59"/>
                    <a:pt x="29" y="59"/>
                    <a:pt x="32" y="60"/>
                  </a:cubicBezTo>
                  <a:cubicBezTo>
                    <a:pt x="39" y="79"/>
                    <a:pt x="46" y="98"/>
                    <a:pt x="53" y="117"/>
                  </a:cubicBezTo>
                  <a:cubicBezTo>
                    <a:pt x="67" y="113"/>
                    <a:pt x="67" y="113"/>
                    <a:pt x="67" y="113"/>
                  </a:cubicBezTo>
                  <a:cubicBezTo>
                    <a:pt x="64" y="100"/>
                    <a:pt x="56" y="78"/>
                    <a:pt x="51" y="65"/>
                  </a:cubicBezTo>
                  <a:cubicBezTo>
                    <a:pt x="57" y="70"/>
                    <a:pt x="64" y="74"/>
                    <a:pt x="65" y="78"/>
                  </a:cubicBezTo>
                  <a:cubicBezTo>
                    <a:pt x="82" y="107"/>
                    <a:pt x="82" y="107"/>
                    <a:pt x="82" y="107"/>
                  </a:cubicBezTo>
                  <a:cubicBezTo>
                    <a:pt x="95" y="100"/>
                    <a:pt x="95" y="100"/>
                    <a:pt x="95" y="100"/>
                  </a:cubicBezTo>
                  <a:cubicBezTo>
                    <a:pt x="88" y="89"/>
                    <a:pt x="84" y="77"/>
                    <a:pt x="73" y="61"/>
                  </a:cubicBezTo>
                  <a:cubicBezTo>
                    <a:pt x="67" y="56"/>
                    <a:pt x="62" y="52"/>
                    <a:pt x="58" y="49"/>
                  </a:cubicBezTo>
                  <a:cubicBezTo>
                    <a:pt x="58" y="48"/>
                    <a:pt x="58" y="46"/>
                    <a:pt x="58" y="45"/>
                  </a:cubicBezTo>
                  <a:cubicBezTo>
                    <a:pt x="80" y="45"/>
                    <a:pt x="80" y="45"/>
                    <a:pt x="80" y="45"/>
                  </a:cubicBezTo>
                  <a:cubicBezTo>
                    <a:pt x="81" y="46"/>
                    <a:pt x="82" y="46"/>
                    <a:pt x="83" y="47"/>
                  </a:cubicBezTo>
                  <a:cubicBezTo>
                    <a:pt x="83" y="46"/>
                    <a:pt x="84" y="46"/>
                    <a:pt x="84" y="45"/>
                  </a:cubicBezTo>
                  <a:cubicBezTo>
                    <a:pt x="204" y="45"/>
                    <a:pt x="204" y="45"/>
                    <a:pt x="204" y="45"/>
                  </a:cubicBezTo>
                  <a:cubicBezTo>
                    <a:pt x="206" y="45"/>
                    <a:pt x="208" y="43"/>
                    <a:pt x="208" y="41"/>
                  </a:cubicBezTo>
                  <a:cubicBezTo>
                    <a:pt x="208" y="41"/>
                    <a:pt x="208" y="40"/>
                    <a:pt x="208" y="40"/>
                  </a:cubicBezTo>
                  <a:cubicBezTo>
                    <a:pt x="210" y="40"/>
                    <a:pt x="211" y="38"/>
                    <a:pt x="211" y="36"/>
                  </a:cubicBezTo>
                  <a:cubicBezTo>
                    <a:pt x="211" y="34"/>
                    <a:pt x="209" y="32"/>
                    <a:pt x="207" y="32"/>
                  </a:cubicBezTo>
                  <a:close/>
                  <a:moveTo>
                    <a:pt x="57" y="37"/>
                  </a:moveTo>
                  <a:cubicBezTo>
                    <a:pt x="57" y="34"/>
                    <a:pt x="57" y="31"/>
                    <a:pt x="57" y="29"/>
                  </a:cubicBezTo>
                  <a:cubicBezTo>
                    <a:pt x="59" y="33"/>
                    <a:pt x="59" y="33"/>
                    <a:pt x="59" y="33"/>
                  </a:cubicBezTo>
                  <a:cubicBezTo>
                    <a:pt x="61" y="34"/>
                    <a:pt x="62" y="36"/>
                    <a:pt x="64" y="37"/>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Group 31"/>
          <p:cNvGrpSpPr>
            <a:grpSpLocks noChangeAspect="1"/>
          </p:cNvGrpSpPr>
          <p:nvPr/>
        </p:nvGrpSpPr>
        <p:grpSpPr bwMode="auto">
          <a:xfrm>
            <a:off x="1551214" y="3122478"/>
            <a:ext cx="948644" cy="960376"/>
            <a:chOff x="-807" y="1336"/>
            <a:chExt cx="1132" cy="1146"/>
          </a:xfrm>
          <a:solidFill>
            <a:schemeClr val="bg1">
              <a:lumMod val="95000"/>
            </a:schemeClr>
          </a:solidFill>
        </p:grpSpPr>
        <p:sp>
          <p:nvSpPr>
            <p:cNvPr id="37" name="Freeform 32"/>
            <p:cNvSpPr>
              <a:spLocks/>
            </p:cNvSpPr>
            <p:nvPr/>
          </p:nvSpPr>
          <p:spPr bwMode="auto">
            <a:xfrm>
              <a:off x="-490" y="1552"/>
              <a:ext cx="384" cy="775"/>
            </a:xfrm>
            <a:custGeom>
              <a:avLst/>
              <a:gdLst>
                <a:gd name="T0" fmla="*/ 101 w 384"/>
                <a:gd name="T1" fmla="*/ 775 h 775"/>
                <a:gd name="T2" fmla="*/ 283 w 384"/>
                <a:gd name="T3" fmla="*/ 775 h 775"/>
                <a:gd name="T4" fmla="*/ 283 w 384"/>
                <a:gd name="T5" fmla="*/ 195 h 775"/>
                <a:gd name="T6" fmla="*/ 384 w 384"/>
                <a:gd name="T7" fmla="*/ 195 h 775"/>
                <a:gd name="T8" fmla="*/ 188 w 384"/>
                <a:gd name="T9" fmla="*/ 0 h 775"/>
                <a:gd name="T10" fmla="*/ 0 w 384"/>
                <a:gd name="T11" fmla="*/ 195 h 775"/>
                <a:gd name="T12" fmla="*/ 101 w 384"/>
                <a:gd name="T13" fmla="*/ 195 h 775"/>
                <a:gd name="T14" fmla="*/ 101 w 384"/>
                <a:gd name="T15" fmla="*/ 775 h 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775">
                  <a:moveTo>
                    <a:pt x="101" y="775"/>
                  </a:moveTo>
                  <a:lnTo>
                    <a:pt x="283" y="775"/>
                  </a:lnTo>
                  <a:lnTo>
                    <a:pt x="283" y="195"/>
                  </a:lnTo>
                  <a:lnTo>
                    <a:pt x="384" y="195"/>
                  </a:lnTo>
                  <a:lnTo>
                    <a:pt x="188" y="0"/>
                  </a:lnTo>
                  <a:lnTo>
                    <a:pt x="0" y="195"/>
                  </a:lnTo>
                  <a:lnTo>
                    <a:pt x="101" y="195"/>
                  </a:lnTo>
                  <a:lnTo>
                    <a:pt x="101" y="7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3"/>
            <p:cNvSpPr>
              <a:spLocks/>
            </p:cNvSpPr>
            <p:nvPr/>
          </p:nvSpPr>
          <p:spPr bwMode="auto">
            <a:xfrm>
              <a:off x="-800" y="1855"/>
              <a:ext cx="377" cy="472"/>
            </a:xfrm>
            <a:custGeom>
              <a:avLst/>
              <a:gdLst>
                <a:gd name="T0" fmla="*/ 101 w 377"/>
                <a:gd name="T1" fmla="*/ 472 h 472"/>
                <a:gd name="T2" fmla="*/ 276 w 377"/>
                <a:gd name="T3" fmla="*/ 472 h 472"/>
                <a:gd name="T4" fmla="*/ 276 w 377"/>
                <a:gd name="T5" fmla="*/ 196 h 472"/>
                <a:gd name="T6" fmla="*/ 377 w 377"/>
                <a:gd name="T7" fmla="*/ 196 h 472"/>
                <a:gd name="T8" fmla="*/ 188 w 377"/>
                <a:gd name="T9" fmla="*/ 0 h 472"/>
                <a:gd name="T10" fmla="*/ 0 w 377"/>
                <a:gd name="T11" fmla="*/ 196 h 472"/>
                <a:gd name="T12" fmla="*/ 101 w 377"/>
                <a:gd name="T13" fmla="*/ 196 h 472"/>
                <a:gd name="T14" fmla="*/ 101 w 377"/>
                <a:gd name="T15" fmla="*/ 472 h 4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7" h="472">
                  <a:moveTo>
                    <a:pt x="101" y="472"/>
                  </a:moveTo>
                  <a:lnTo>
                    <a:pt x="276" y="472"/>
                  </a:lnTo>
                  <a:lnTo>
                    <a:pt x="276" y="196"/>
                  </a:lnTo>
                  <a:lnTo>
                    <a:pt x="377" y="196"/>
                  </a:lnTo>
                  <a:lnTo>
                    <a:pt x="188" y="0"/>
                  </a:lnTo>
                  <a:lnTo>
                    <a:pt x="0" y="196"/>
                  </a:lnTo>
                  <a:lnTo>
                    <a:pt x="101" y="196"/>
                  </a:lnTo>
                  <a:lnTo>
                    <a:pt x="101" y="4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34"/>
            <p:cNvSpPr>
              <a:spLocks noChangeArrowheads="1"/>
            </p:cNvSpPr>
            <p:nvPr/>
          </p:nvSpPr>
          <p:spPr bwMode="auto">
            <a:xfrm>
              <a:off x="-807" y="2374"/>
              <a:ext cx="1132" cy="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35"/>
            <p:cNvSpPr>
              <a:spLocks noChangeArrowheads="1"/>
            </p:cNvSpPr>
            <p:nvPr/>
          </p:nvSpPr>
          <p:spPr bwMode="auto">
            <a:xfrm>
              <a:off x="22" y="1336"/>
              <a:ext cx="155" cy="19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6"/>
            <p:cNvSpPr>
              <a:spLocks/>
            </p:cNvSpPr>
            <p:nvPr/>
          </p:nvSpPr>
          <p:spPr bwMode="auto">
            <a:xfrm>
              <a:off x="-86" y="1545"/>
              <a:ext cx="364" cy="782"/>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Group 39"/>
          <p:cNvGrpSpPr>
            <a:grpSpLocks noChangeAspect="1"/>
          </p:cNvGrpSpPr>
          <p:nvPr/>
        </p:nvGrpSpPr>
        <p:grpSpPr bwMode="auto">
          <a:xfrm>
            <a:off x="9971114" y="3194967"/>
            <a:ext cx="1142228" cy="1120439"/>
            <a:chOff x="3394" y="2854"/>
            <a:chExt cx="1363" cy="1337"/>
          </a:xfrm>
          <a:solidFill>
            <a:schemeClr val="bg1">
              <a:lumMod val="95000"/>
            </a:schemeClr>
          </a:solidFill>
        </p:grpSpPr>
        <p:sp>
          <p:nvSpPr>
            <p:cNvPr id="48" name="Freeform 40"/>
            <p:cNvSpPr>
              <a:spLocks/>
            </p:cNvSpPr>
            <p:nvPr/>
          </p:nvSpPr>
          <p:spPr bwMode="auto">
            <a:xfrm>
              <a:off x="3952" y="2854"/>
              <a:ext cx="188" cy="222"/>
            </a:xfrm>
            <a:custGeom>
              <a:avLst/>
              <a:gdLst>
                <a:gd name="T0" fmla="*/ 11 w 28"/>
                <a:gd name="T1" fmla="*/ 32 h 33"/>
                <a:gd name="T2" fmla="*/ 26 w 28"/>
                <a:gd name="T3" fmla="*/ 19 h 33"/>
                <a:gd name="T4" fmla="*/ 17 w 28"/>
                <a:gd name="T5" fmla="*/ 2 h 33"/>
                <a:gd name="T6" fmla="*/ 2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5" y="28"/>
                    <a:pt x="26" y="19"/>
                  </a:cubicBezTo>
                  <a:cubicBezTo>
                    <a:pt x="28" y="11"/>
                    <a:pt x="24" y="3"/>
                    <a:pt x="17" y="2"/>
                  </a:cubicBezTo>
                  <a:cubicBezTo>
                    <a:pt x="10" y="0"/>
                    <a:pt x="3" y="6"/>
                    <a:pt x="2" y="14"/>
                  </a:cubicBezTo>
                  <a:cubicBezTo>
                    <a:pt x="0" y="23"/>
                    <a:pt x="4" y="31"/>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1"/>
            <p:cNvSpPr>
              <a:spLocks/>
            </p:cNvSpPr>
            <p:nvPr/>
          </p:nvSpPr>
          <p:spPr bwMode="auto">
            <a:xfrm>
              <a:off x="3549" y="3049"/>
              <a:ext cx="846" cy="880"/>
            </a:xfrm>
            <a:custGeom>
              <a:avLst/>
              <a:gdLst>
                <a:gd name="T0" fmla="*/ 27 w 126"/>
                <a:gd name="T1" fmla="*/ 32 h 131"/>
                <a:gd name="T2" fmla="*/ 40 w 126"/>
                <a:gd name="T3" fmla="*/ 23 h 131"/>
                <a:gd name="T4" fmla="*/ 26 w 126"/>
                <a:gd name="T5" fmla="*/ 63 h 131"/>
                <a:gd name="T6" fmla="*/ 26 w 126"/>
                <a:gd name="T7" fmla="*/ 63 h 131"/>
                <a:gd name="T8" fmla="*/ 37 w 126"/>
                <a:gd name="T9" fmla="*/ 66 h 131"/>
                <a:gd name="T10" fmla="*/ 32 w 126"/>
                <a:gd name="T11" fmla="*/ 91 h 131"/>
                <a:gd name="T12" fmla="*/ 17 w 126"/>
                <a:gd name="T13" fmla="*/ 124 h 131"/>
                <a:gd name="T14" fmla="*/ 33 w 126"/>
                <a:gd name="T15" fmla="*/ 131 h 131"/>
                <a:gd name="T16" fmla="*/ 51 w 126"/>
                <a:gd name="T17" fmla="*/ 89 h 131"/>
                <a:gd name="T18" fmla="*/ 54 w 126"/>
                <a:gd name="T19" fmla="*/ 74 h 131"/>
                <a:gd name="T20" fmla="*/ 75 w 126"/>
                <a:gd name="T21" fmla="*/ 75 h 131"/>
                <a:gd name="T22" fmla="*/ 74 w 126"/>
                <a:gd name="T23" fmla="*/ 80 h 131"/>
                <a:gd name="T24" fmla="*/ 70 w 126"/>
                <a:gd name="T25" fmla="*/ 96 h 131"/>
                <a:gd name="T26" fmla="*/ 86 w 126"/>
                <a:gd name="T27" fmla="*/ 101 h 131"/>
                <a:gd name="T28" fmla="*/ 92 w 126"/>
                <a:gd name="T29" fmla="*/ 81 h 131"/>
                <a:gd name="T30" fmla="*/ 95 w 126"/>
                <a:gd name="T31" fmla="*/ 70 h 131"/>
                <a:gd name="T32" fmla="*/ 86 w 126"/>
                <a:gd name="T33" fmla="*/ 57 h 131"/>
                <a:gd name="T34" fmla="*/ 86 w 126"/>
                <a:gd name="T35" fmla="*/ 57 h 131"/>
                <a:gd name="T36" fmla="*/ 86 w 126"/>
                <a:gd name="T37" fmla="*/ 57 h 131"/>
                <a:gd name="T38" fmla="*/ 84 w 126"/>
                <a:gd name="T39" fmla="*/ 57 h 131"/>
                <a:gd name="T40" fmla="*/ 81 w 126"/>
                <a:gd name="T41" fmla="*/ 57 h 131"/>
                <a:gd name="T42" fmla="*/ 76 w 126"/>
                <a:gd name="T43" fmla="*/ 57 h 131"/>
                <a:gd name="T44" fmla="*/ 66 w 126"/>
                <a:gd name="T45" fmla="*/ 56 h 131"/>
                <a:gd name="T46" fmla="*/ 75 w 126"/>
                <a:gd name="T47" fmla="*/ 27 h 131"/>
                <a:gd name="T48" fmla="*/ 79 w 126"/>
                <a:gd name="T49" fmla="*/ 33 h 131"/>
                <a:gd name="T50" fmla="*/ 83 w 126"/>
                <a:gd name="T51" fmla="*/ 39 h 131"/>
                <a:gd name="T52" fmla="*/ 84 w 126"/>
                <a:gd name="T53" fmla="*/ 41 h 131"/>
                <a:gd name="T54" fmla="*/ 91 w 126"/>
                <a:gd name="T55" fmla="*/ 45 h 131"/>
                <a:gd name="T56" fmla="*/ 91 w 126"/>
                <a:gd name="T57" fmla="*/ 45 h 131"/>
                <a:gd name="T58" fmla="*/ 91 w 126"/>
                <a:gd name="T59" fmla="*/ 45 h 131"/>
                <a:gd name="T60" fmla="*/ 92 w 126"/>
                <a:gd name="T61" fmla="*/ 45 h 131"/>
                <a:gd name="T62" fmla="*/ 96 w 126"/>
                <a:gd name="T63" fmla="*/ 45 h 131"/>
                <a:gd name="T64" fmla="*/ 126 w 126"/>
                <a:gd name="T65" fmla="*/ 46 h 131"/>
                <a:gd name="T66" fmla="*/ 126 w 126"/>
                <a:gd name="T67" fmla="*/ 28 h 131"/>
                <a:gd name="T68" fmla="*/ 95 w 126"/>
                <a:gd name="T69" fmla="*/ 29 h 131"/>
                <a:gd name="T70" fmla="*/ 95 w 126"/>
                <a:gd name="T71" fmla="*/ 29 h 131"/>
                <a:gd name="T72" fmla="*/ 91 w 126"/>
                <a:gd name="T73" fmla="*/ 24 h 131"/>
                <a:gd name="T74" fmla="*/ 82 w 126"/>
                <a:gd name="T75" fmla="*/ 12 h 131"/>
                <a:gd name="T76" fmla="*/ 76 w 126"/>
                <a:gd name="T77" fmla="*/ 9 h 131"/>
                <a:gd name="T78" fmla="*/ 75 w 126"/>
                <a:gd name="T79" fmla="*/ 9 h 131"/>
                <a:gd name="T80" fmla="*/ 76 w 126"/>
                <a:gd name="T81" fmla="*/ 14 h 131"/>
                <a:gd name="T82" fmla="*/ 72 w 126"/>
                <a:gd name="T83" fmla="*/ 16 h 131"/>
                <a:gd name="T84" fmla="*/ 72 w 126"/>
                <a:gd name="T85" fmla="*/ 22 h 131"/>
                <a:gd name="T86" fmla="*/ 62 w 126"/>
                <a:gd name="T87" fmla="*/ 37 h 131"/>
                <a:gd name="T88" fmla="*/ 69 w 126"/>
                <a:gd name="T89" fmla="*/ 13 h 131"/>
                <a:gd name="T90" fmla="*/ 70 w 126"/>
                <a:gd name="T91" fmla="*/ 12 h 131"/>
                <a:gd name="T92" fmla="*/ 71 w 126"/>
                <a:gd name="T93" fmla="*/ 6 h 131"/>
                <a:gd name="T94" fmla="*/ 68 w 126"/>
                <a:gd name="T95" fmla="*/ 5 h 131"/>
                <a:gd name="T96" fmla="*/ 65 w 126"/>
                <a:gd name="T97" fmla="*/ 11 h 131"/>
                <a:gd name="T98" fmla="*/ 66 w 126"/>
                <a:gd name="T99" fmla="*/ 12 h 131"/>
                <a:gd name="T100" fmla="*/ 57 w 126"/>
                <a:gd name="T101" fmla="*/ 36 h 131"/>
                <a:gd name="T102" fmla="*/ 58 w 126"/>
                <a:gd name="T103" fmla="*/ 17 h 131"/>
                <a:gd name="T104" fmla="*/ 61 w 126"/>
                <a:gd name="T105" fmla="*/ 13 h 131"/>
                <a:gd name="T106" fmla="*/ 59 w 126"/>
                <a:gd name="T107" fmla="*/ 9 h 131"/>
                <a:gd name="T108" fmla="*/ 63 w 126"/>
                <a:gd name="T109" fmla="*/ 4 h 131"/>
                <a:gd name="T110" fmla="*/ 53 w 126"/>
                <a:gd name="T111" fmla="*/ 2 h 131"/>
                <a:gd name="T112" fmla="*/ 44 w 126"/>
                <a:gd name="T113" fmla="*/ 2 h 131"/>
                <a:gd name="T114" fmla="*/ 18 w 126"/>
                <a:gd name="T115" fmla="*/ 19 h 131"/>
                <a:gd name="T116" fmla="*/ 0 w 126"/>
                <a:gd name="T117" fmla="*/ 50 h 131"/>
                <a:gd name="T118" fmla="*/ 16 w 126"/>
                <a:gd name="T119" fmla="*/ 58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3"/>
                    <a:pt x="40" y="23"/>
                    <a:pt x="40" y="23"/>
                  </a:cubicBezTo>
                  <a:cubicBezTo>
                    <a:pt x="35" y="36"/>
                    <a:pt x="31" y="49"/>
                    <a:pt x="26" y="63"/>
                  </a:cubicBezTo>
                  <a:cubicBezTo>
                    <a:pt x="26" y="63"/>
                    <a:pt x="26" y="63"/>
                    <a:pt x="26" y="63"/>
                  </a:cubicBezTo>
                  <a:cubicBezTo>
                    <a:pt x="30" y="64"/>
                    <a:pt x="33" y="65"/>
                    <a:pt x="37" y="66"/>
                  </a:cubicBezTo>
                  <a:cubicBezTo>
                    <a:pt x="35" y="75"/>
                    <a:pt x="33" y="85"/>
                    <a:pt x="32" y="91"/>
                  </a:cubicBezTo>
                  <a:cubicBezTo>
                    <a:pt x="17" y="124"/>
                    <a:pt x="17" y="124"/>
                    <a:pt x="17" y="124"/>
                  </a:cubicBezTo>
                  <a:cubicBezTo>
                    <a:pt x="33" y="131"/>
                    <a:pt x="33" y="131"/>
                    <a:pt x="33" y="131"/>
                  </a:cubicBezTo>
                  <a:cubicBezTo>
                    <a:pt x="38" y="119"/>
                    <a:pt x="47" y="107"/>
                    <a:pt x="51" y="89"/>
                  </a:cubicBezTo>
                  <a:cubicBezTo>
                    <a:pt x="52" y="83"/>
                    <a:pt x="54" y="78"/>
                    <a:pt x="54" y="74"/>
                  </a:cubicBezTo>
                  <a:cubicBezTo>
                    <a:pt x="75" y="75"/>
                    <a:pt x="75" y="75"/>
                    <a:pt x="75" y="75"/>
                  </a:cubicBezTo>
                  <a:cubicBezTo>
                    <a:pt x="74" y="80"/>
                    <a:pt x="74" y="80"/>
                    <a:pt x="74" y="80"/>
                  </a:cubicBezTo>
                  <a:cubicBezTo>
                    <a:pt x="70" y="96"/>
                    <a:pt x="70" y="96"/>
                    <a:pt x="70" y="96"/>
                  </a:cubicBezTo>
                  <a:cubicBezTo>
                    <a:pt x="86" y="101"/>
                    <a:pt x="86" y="101"/>
                    <a:pt x="86" y="101"/>
                  </a:cubicBezTo>
                  <a:cubicBezTo>
                    <a:pt x="88" y="95"/>
                    <a:pt x="90" y="88"/>
                    <a:pt x="92" y="81"/>
                  </a:cubicBezTo>
                  <a:cubicBezTo>
                    <a:pt x="95" y="70"/>
                    <a:pt x="95" y="70"/>
                    <a:pt x="95" y="70"/>
                  </a:cubicBezTo>
                  <a:cubicBezTo>
                    <a:pt x="86" y="57"/>
                    <a:pt x="86" y="57"/>
                    <a:pt x="86" y="57"/>
                  </a:cubicBezTo>
                  <a:cubicBezTo>
                    <a:pt x="86" y="57"/>
                    <a:pt x="86" y="57"/>
                    <a:pt x="86" y="57"/>
                  </a:cubicBezTo>
                  <a:cubicBezTo>
                    <a:pt x="86" y="57"/>
                    <a:pt x="86" y="57"/>
                    <a:pt x="86" y="57"/>
                  </a:cubicBezTo>
                  <a:cubicBezTo>
                    <a:pt x="84" y="57"/>
                    <a:pt x="84" y="57"/>
                    <a:pt x="84" y="57"/>
                  </a:cubicBezTo>
                  <a:cubicBezTo>
                    <a:pt x="81" y="57"/>
                    <a:pt x="81" y="57"/>
                    <a:pt x="81" y="57"/>
                  </a:cubicBezTo>
                  <a:cubicBezTo>
                    <a:pt x="76" y="57"/>
                    <a:pt x="76" y="57"/>
                    <a:pt x="76" y="57"/>
                  </a:cubicBezTo>
                  <a:cubicBezTo>
                    <a:pt x="72" y="56"/>
                    <a:pt x="69" y="56"/>
                    <a:pt x="66" y="56"/>
                  </a:cubicBezTo>
                  <a:cubicBezTo>
                    <a:pt x="69" y="46"/>
                    <a:pt x="72" y="37"/>
                    <a:pt x="75" y="27"/>
                  </a:cubicBezTo>
                  <a:cubicBezTo>
                    <a:pt x="79" y="33"/>
                    <a:pt x="79" y="33"/>
                    <a:pt x="79" y="33"/>
                  </a:cubicBezTo>
                  <a:cubicBezTo>
                    <a:pt x="83" y="39"/>
                    <a:pt x="83" y="39"/>
                    <a:pt x="83" y="39"/>
                  </a:cubicBezTo>
                  <a:cubicBezTo>
                    <a:pt x="84" y="41"/>
                    <a:pt x="84" y="41"/>
                    <a:pt x="84" y="41"/>
                  </a:cubicBezTo>
                  <a:cubicBezTo>
                    <a:pt x="91" y="45"/>
                    <a:pt x="91" y="45"/>
                    <a:pt x="91" y="45"/>
                  </a:cubicBezTo>
                  <a:cubicBezTo>
                    <a:pt x="91" y="45"/>
                    <a:pt x="91" y="45"/>
                    <a:pt x="91" y="45"/>
                  </a:cubicBezTo>
                  <a:cubicBezTo>
                    <a:pt x="91" y="45"/>
                    <a:pt x="91" y="45"/>
                    <a:pt x="91" y="45"/>
                  </a:cubicBezTo>
                  <a:cubicBezTo>
                    <a:pt x="92" y="45"/>
                    <a:pt x="92" y="45"/>
                    <a:pt x="92" y="45"/>
                  </a:cubicBezTo>
                  <a:cubicBezTo>
                    <a:pt x="96" y="45"/>
                    <a:pt x="96" y="45"/>
                    <a:pt x="96" y="45"/>
                  </a:cubicBezTo>
                  <a:cubicBezTo>
                    <a:pt x="126" y="46"/>
                    <a:pt x="126" y="46"/>
                    <a:pt x="126" y="46"/>
                  </a:cubicBezTo>
                  <a:cubicBezTo>
                    <a:pt x="126" y="40"/>
                    <a:pt x="126" y="34"/>
                    <a:pt x="126" y="28"/>
                  </a:cubicBezTo>
                  <a:cubicBezTo>
                    <a:pt x="95" y="29"/>
                    <a:pt x="95" y="29"/>
                    <a:pt x="95" y="29"/>
                  </a:cubicBezTo>
                  <a:cubicBezTo>
                    <a:pt x="95" y="29"/>
                    <a:pt x="95" y="29"/>
                    <a:pt x="95" y="29"/>
                  </a:cubicBezTo>
                  <a:cubicBezTo>
                    <a:pt x="91" y="24"/>
                    <a:pt x="91" y="24"/>
                    <a:pt x="91" y="24"/>
                  </a:cubicBezTo>
                  <a:cubicBezTo>
                    <a:pt x="82" y="12"/>
                    <a:pt x="82" y="12"/>
                    <a:pt x="82" y="12"/>
                  </a:cubicBezTo>
                  <a:cubicBezTo>
                    <a:pt x="80" y="10"/>
                    <a:pt x="78" y="10"/>
                    <a:pt x="76" y="9"/>
                  </a:cubicBezTo>
                  <a:cubicBezTo>
                    <a:pt x="75" y="9"/>
                    <a:pt x="75" y="9"/>
                    <a:pt x="75" y="9"/>
                  </a:cubicBezTo>
                  <a:cubicBezTo>
                    <a:pt x="76" y="14"/>
                    <a:pt x="76" y="14"/>
                    <a:pt x="76" y="14"/>
                  </a:cubicBezTo>
                  <a:cubicBezTo>
                    <a:pt x="72" y="16"/>
                    <a:pt x="72" y="16"/>
                    <a:pt x="72" y="16"/>
                  </a:cubicBezTo>
                  <a:cubicBezTo>
                    <a:pt x="72" y="22"/>
                    <a:pt x="72" y="22"/>
                    <a:pt x="72" y="22"/>
                  </a:cubicBezTo>
                  <a:cubicBezTo>
                    <a:pt x="62" y="37"/>
                    <a:pt x="62" y="37"/>
                    <a:pt x="62" y="37"/>
                  </a:cubicBezTo>
                  <a:cubicBezTo>
                    <a:pt x="69" y="13"/>
                    <a:pt x="69" y="13"/>
                    <a:pt x="69" y="13"/>
                  </a:cubicBezTo>
                  <a:cubicBezTo>
                    <a:pt x="70" y="12"/>
                    <a:pt x="70" y="12"/>
                    <a:pt x="70" y="12"/>
                  </a:cubicBezTo>
                  <a:cubicBezTo>
                    <a:pt x="71" y="6"/>
                    <a:pt x="71" y="6"/>
                    <a:pt x="71" y="6"/>
                  </a:cubicBezTo>
                  <a:cubicBezTo>
                    <a:pt x="68" y="5"/>
                    <a:pt x="68" y="5"/>
                    <a:pt x="68" y="5"/>
                  </a:cubicBezTo>
                  <a:cubicBezTo>
                    <a:pt x="65" y="11"/>
                    <a:pt x="65" y="11"/>
                    <a:pt x="65" y="11"/>
                  </a:cubicBezTo>
                  <a:cubicBezTo>
                    <a:pt x="66" y="12"/>
                    <a:pt x="66" y="12"/>
                    <a:pt x="66" y="12"/>
                  </a:cubicBezTo>
                  <a:cubicBezTo>
                    <a:pt x="57" y="36"/>
                    <a:pt x="57" y="36"/>
                    <a:pt x="57" y="36"/>
                  </a:cubicBezTo>
                  <a:cubicBezTo>
                    <a:pt x="58" y="17"/>
                    <a:pt x="58" y="17"/>
                    <a:pt x="58" y="17"/>
                  </a:cubicBezTo>
                  <a:cubicBezTo>
                    <a:pt x="61" y="13"/>
                    <a:pt x="61" y="13"/>
                    <a:pt x="61" y="13"/>
                  </a:cubicBezTo>
                  <a:cubicBezTo>
                    <a:pt x="59" y="9"/>
                    <a:pt x="59" y="9"/>
                    <a:pt x="59" y="9"/>
                  </a:cubicBezTo>
                  <a:cubicBezTo>
                    <a:pt x="63" y="4"/>
                    <a:pt x="63" y="4"/>
                    <a:pt x="63" y="4"/>
                  </a:cubicBezTo>
                  <a:cubicBezTo>
                    <a:pt x="60" y="3"/>
                    <a:pt x="57" y="2"/>
                    <a:pt x="53" y="2"/>
                  </a:cubicBezTo>
                  <a:cubicBezTo>
                    <a:pt x="49" y="1"/>
                    <a:pt x="47" y="0"/>
                    <a:pt x="44" y="2"/>
                  </a:cubicBezTo>
                  <a:cubicBezTo>
                    <a:pt x="18" y="19"/>
                    <a:pt x="18" y="19"/>
                    <a:pt x="18" y="19"/>
                  </a:cubicBezTo>
                  <a:cubicBezTo>
                    <a:pt x="7" y="34"/>
                    <a:pt x="6" y="39"/>
                    <a:pt x="0" y="50"/>
                  </a:cubicBezTo>
                  <a:cubicBezTo>
                    <a:pt x="5" y="53"/>
                    <a:pt x="10" y="56"/>
                    <a:pt x="16" y="58"/>
                  </a:cubicBezTo>
                  <a:cubicBezTo>
                    <a:pt x="19" y="50"/>
                    <a:pt x="27" y="36"/>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2"/>
            <p:cNvSpPr>
              <a:spLocks noEditPoints="1"/>
            </p:cNvSpPr>
            <p:nvPr/>
          </p:nvSpPr>
          <p:spPr bwMode="auto">
            <a:xfrm>
              <a:off x="3394" y="3425"/>
              <a:ext cx="302" cy="276"/>
            </a:xfrm>
            <a:custGeom>
              <a:avLst/>
              <a:gdLst>
                <a:gd name="T0" fmla="*/ 6 w 45"/>
                <a:gd name="T1" fmla="*/ 32 h 41"/>
                <a:gd name="T2" fmla="*/ 7 w 45"/>
                <a:gd name="T3" fmla="*/ 32 h 41"/>
                <a:gd name="T4" fmla="*/ 7 w 45"/>
                <a:gd name="T5" fmla="*/ 31 h 41"/>
                <a:gd name="T6" fmla="*/ 30 w 45"/>
                <a:gd name="T7" fmla="*/ 38 h 41"/>
                <a:gd name="T8" fmla="*/ 29 w 45"/>
                <a:gd name="T9" fmla="*/ 39 h 41"/>
                <a:gd name="T10" fmla="*/ 30 w 45"/>
                <a:gd name="T11" fmla="*/ 40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0 h 41"/>
                <a:gd name="T28" fmla="*/ 32 w 45"/>
                <a:gd name="T29" fmla="*/ 3 h 41"/>
                <a:gd name="T30" fmla="*/ 25 w 45"/>
                <a:gd name="T31" fmla="*/ 1 h 41"/>
                <a:gd name="T32" fmla="*/ 18 w 45"/>
                <a:gd name="T33" fmla="*/ 4 h 41"/>
                <a:gd name="T34" fmla="*/ 17 w 45"/>
                <a:gd name="T35" fmla="*/ 5 h 41"/>
                <a:gd name="T36" fmla="*/ 12 w 45"/>
                <a:gd name="T37" fmla="*/ 3 h 41"/>
                <a:gd name="T38" fmla="*/ 7 w 45"/>
                <a:gd name="T39" fmla="*/ 6 h 41"/>
                <a:gd name="T40" fmla="*/ 1 w 45"/>
                <a:gd name="T41" fmla="*/ 25 h 41"/>
                <a:gd name="T42" fmla="*/ 3 w 45"/>
                <a:gd name="T43" fmla="*/ 30 h 41"/>
                <a:gd name="T44" fmla="*/ 3 w 45"/>
                <a:gd name="T45" fmla="*/ 30 h 41"/>
                <a:gd name="T46" fmla="*/ 4 w 45"/>
                <a:gd name="T47" fmla="*/ 32 h 41"/>
                <a:gd name="T48" fmla="*/ 6 w 45"/>
                <a:gd name="T49" fmla="*/ 32 h 41"/>
                <a:gd name="T50" fmla="*/ 21 w 45"/>
                <a:gd name="T51" fmla="*/ 5 h 41"/>
                <a:gd name="T52" fmla="*/ 24 w 45"/>
                <a:gd name="T53" fmla="*/ 4 h 41"/>
                <a:gd name="T54" fmla="*/ 32 w 45"/>
                <a:gd name="T55" fmla="*/ 6 h 41"/>
                <a:gd name="T56" fmla="*/ 33 w 45"/>
                <a:gd name="T57" fmla="*/ 9 h 41"/>
                <a:gd name="T58" fmla="*/ 33 w 45"/>
                <a:gd name="T59" fmla="*/ 10 h 41"/>
                <a:gd name="T60" fmla="*/ 20 w 45"/>
                <a:gd name="T61" fmla="*/ 6 h 41"/>
                <a:gd name="T62" fmla="*/ 21 w 45"/>
                <a:gd name="T6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41">
                  <a:moveTo>
                    <a:pt x="6" y="32"/>
                  </a:moveTo>
                  <a:cubicBezTo>
                    <a:pt x="6" y="33"/>
                    <a:pt x="7" y="32"/>
                    <a:pt x="7" y="32"/>
                  </a:cubicBezTo>
                  <a:cubicBezTo>
                    <a:pt x="7" y="31"/>
                    <a:pt x="7" y="31"/>
                    <a:pt x="7" y="31"/>
                  </a:cubicBezTo>
                  <a:cubicBezTo>
                    <a:pt x="30" y="38"/>
                    <a:pt x="30" y="38"/>
                    <a:pt x="30" y="38"/>
                  </a:cubicBezTo>
                  <a:cubicBezTo>
                    <a:pt x="29" y="38"/>
                    <a:pt x="29" y="39"/>
                    <a:pt x="29" y="39"/>
                  </a:cubicBezTo>
                  <a:cubicBezTo>
                    <a:pt x="29" y="39"/>
                    <a:pt x="29" y="40"/>
                    <a:pt x="30" y="40"/>
                  </a:cubicBezTo>
                  <a:cubicBezTo>
                    <a:pt x="32" y="41"/>
                    <a:pt x="32" y="41"/>
                    <a:pt x="32" y="41"/>
                  </a:cubicBezTo>
                  <a:cubicBezTo>
                    <a:pt x="33" y="41"/>
                    <a:pt x="33" y="41"/>
                    <a:pt x="33" y="40"/>
                  </a:cubicBezTo>
                  <a:cubicBezTo>
                    <a:pt x="33" y="40"/>
                    <a:pt x="33" y="40"/>
                    <a:pt x="33" y="40"/>
                  </a:cubicBezTo>
                  <a:cubicBezTo>
                    <a:pt x="36" y="40"/>
                    <a:pt x="38" y="39"/>
                    <a:pt x="38" y="37"/>
                  </a:cubicBezTo>
                  <a:cubicBezTo>
                    <a:pt x="44" y="18"/>
                    <a:pt x="44" y="18"/>
                    <a:pt x="44" y="18"/>
                  </a:cubicBezTo>
                  <a:cubicBezTo>
                    <a:pt x="45" y="16"/>
                    <a:pt x="44" y="13"/>
                    <a:pt x="41" y="13"/>
                  </a:cubicBezTo>
                  <a:cubicBezTo>
                    <a:pt x="36" y="11"/>
                    <a:pt x="36" y="11"/>
                    <a:pt x="36" y="11"/>
                  </a:cubicBezTo>
                  <a:cubicBezTo>
                    <a:pt x="36" y="10"/>
                    <a:pt x="36" y="10"/>
                    <a:pt x="36" y="10"/>
                  </a:cubicBezTo>
                  <a:cubicBezTo>
                    <a:pt x="37" y="7"/>
                    <a:pt x="36" y="4"/>
                    <a:pt x="32" y="3"/>
                  </a:cubicBezTo>
                  <a:cubicBezTo>
                    <a:pt x="25" y="1"/>
                    <a:pt x="25" y="1"/>
                    <a:pt x="25" y="1"/>
                  </a:cubicBezTo>
                  <a:cubicBezTo>
                    <a:pt x="22" y="0"/>
                    <a:pt x="19" y="1"/>
                    <a:pt x="18" y="4"/>
                  </a:cubicBezTo>
                  <a:cubicBezTo>
                    <a:pt x="17" y="5"/>
                    <a:pt x="17" y="5"/>
                    <a:pt x="17" y="5"/>
                  </a:cubicBezTo>
                  <a:cubicBezTo>
                    <a:pt x="12" y="3"/>
                    <a:pt x="12" y="3"/>
                    <a:pt x="12" y="3"/>
                  </a:cubicBezTo>
                  <a:cubicBezTo>
                    <a:pt x="10" y="3"/>
                    <a:pt x="7" y="4"/>
                    <a:pt x="7" y="6"/>
                  </a:cubicBezTo>
                  <a:cubicBezTo>
                    <a:pt x="1" y="25"/>
                    <a:pt x="1" y="25"/>
                    <a:pt x="1" y="25"/>
                  </a:cubicBezTo>
                  <a:cubicBezTo>
                    <a:pt x="0" y="27"/>
                    <a:pt x="1" y="29"/>
                    <a:pt x="3" y="30"/>
                  </a:cubicBezTo>
                  <a:cubicBezTo>
                    <a:pt x="3" y="30"/>
                    <a:pt x="3" y="30"/>
                    <a:pt x="3" y="30"/>
                  </a:cubicBezTo>
                  <a:cubicBezTo>
                    <a:pt x="3" y="31"/>
                    <a:pt x="3" y="32"/>
                    <a:pt x="4" y="32"/>
                  </a:cubicBezTo>
                  <a:lnTo>
                    <a:pt x="6" y="32"/>
                  </a:lnTo>
                  <a:close/>
                  <a:moveTo>
                    <a:pt x="21" y="5"/>
                  </a:moveTo>
                  <a:cubicBezTo>
                    <a:pt x="21" y="4"/>
                    <a:pt x="23" y="3"/>
                    <a:pt x="24" y="4"/>
                  </a:cubicBezTo>
                  <a:cubicBezTo>
                    <a:pt x="32" y="6"/>
                    <a:pt x="32" y="6"/>
                    <a:pt x="32" y="6"/>
                  </a:cubicBezTo>
                  <a:cubicBezTo>
                    <a:pt x="33" y="6"/>
                    <a:pt x="34" y="8"/>
                    <a:pt x="33" y="9"/>
                  </a:cubicBezTo>
                  <a:cubicBezTo>
                    <a:pt x="33" y="10"/>
                    <a:pt x="33" y="10"/>
                    <a:pt x="33" y="10"/>
                  </a:cubicBezTo>
                  <a:cubicBezTo>
                    <a:pt x="20" y="6"/>
                    <a:pt x="20" y="6"/>
                    <a:pt x="20" y="6"/>
                  </a:cubicBezTo>
                  <a:lnTo>
                    <a:pt x="2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3"/>
            <p:cNvSpPr>
              <a:spLocks/>
            </p:cNvSpPr>
            <p:nvPr/>
          </p:nvSpPr>
          <p:spPr bwMode="auto">
            <a:xfrm>
              <a:off x="3414" y="3365"/>
              <a:ext cx="1343" cy="826"/>
            </a:xfrm>
            <a:custGeom>
              <a:avLst/>
              <a:gdLst>
                <a:gd name="T0" fmla="*/ 1343 w 1343"/>
                <a:gd name="T1" fmla="*/ 0 h 826"/>
                <a:gd name="T2" fmla="*/ 1115 w 1343"/>
                <a:gd name="T3" fmla="*/ 101 h 826"/>
                <a:gd name="T4" fmla="*/ 1162 w 1343"/>
                <a:gd name="T5" fmla="*/ 134 h 826"/>
                <a:gd name="T6" fmla="*/ 860 w 1343"/>
                <a:gd name="T7" fmla="*/ 450 h 826"/>
                <a:gd name="T8" fmla="*/ 598 w 1343"/>
                <a:gd name="T9" fmla="*/ 416 h 826"/>
                <a:gd name="T10" fmla="*/ 397 w 1343"/>
                <a:gd name="T11" fmla="*/ 631 h 826"/>
                <a:gd name="T12" fmla="*/ 175 w 1343"/>
                <a:gd name="T13" fmla="*/ 531 h 826"/>
                <a:gd name="T14" fmla="*/ 0 w 1343"/>
                <a:gd name="T15" fmla="*/ 752 h 826"/>
                <a:gd name="T16" fmla="*/ 101 w 1343"/>
                <a:gd name="T17" fmla="*/ 826 h 826"/>
                <a:gd name="T18" fmla="*/ 208 w 1343"/>
                <a:gd name="T19" fmla="*/ 678 h 826"/>
                <a:gd name="T20" fmla="*/ 423 w 1343"/>
                <a:gd name="T21" fmla="*/ 779 h 826"/>
                <a:gd name="T22" fmla="*/ 645 w 1343"/>
                <a:gd name="T23" fmla="*/ 544 h 826"/>
                <a:gd name="T24" fmla="*/ 907 w 1343"/>
                <a:gd name="T25" fmla="*/ 578 h 826"/>
                <a:gd name="T26" fmla="*/ 1263 w 1343"/>
                <a:gd name="T27" fmla="*/ 208 h 826"/>
                <a:gd name="T28" fmla="*/ 1323 w 1343"/>
                <a:gd name="T29" fmla="*/ 248 h 826"/>
                <a:gd name="T30" fmla="*/ 1343 w 1343"/>
                <a:gd name="T31" fmla="*/ 0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3" h="826">
                  <a:moveTo>
                    <a:pt x="1343" y="0"/>
                  </a:moveTo>
                  <a:lnTo>
                    <a:pt x="1115" y="101"/>
                  </a:lnTo>
                  <a:lnTo>
                    <a:pt x="1162" y="134"/>
                  </a:lnTo>
                  <a:lnTo>
                    <a:pt x="860" y="450"/>
                  </a:lnTo>
                  <a:lnTo>
                    <a:pt x="598" y="416"/>
                  </a:lnTo>
                  <a:lnTo>
                    <a:pt x="397" y="631"/>
                  </a:lnTo>
                  <a:lnTo>
                    <a:pt x="175" y="531"/>
                  </a:lnTo>
                  <a:lnTo>
                    <a:pt x="0" y="752"/>
                  </a:lnTo>
                  <a:lnTo>
                    <a:pt x="101" y="826"/>
                  </a:lnTo>
                  <a:lnTo>
                    <a:pt x="208" y="678"/>
                  </a:lnTo>
                  <a:lnTo>
                    <a:pt x="423" y="779"/>
                  </a:lnTo>
                  <a:lnTo>
                    <a:pt x="645" y="544"/>
                  </a:lnTo>
                  <a:lnTo>
                    <a:pt x="907" y="578"/>
                  </a:lnTo>
                  <a:lnTo>
                    <a:pt x="1263" y="208"/>
                  </a:lnTo>
                  <a:lnTo>
                    <a:pt x="1323" y="248"/>
                  </a:lnTo>
                  <a:lnTo>
                    <a:pt x="13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 name="Group 69"/>
          <p:cNvGrpSpPr>
            <a:grpSpLocks noChangeAspect="1"/>
          </p:cNvGrpSpPr>
          <p:nvPr/>
        </p:nvGrpSpPr>
        <p:grpSpPr bwMode="auto">
          <a:xfrm>
            <a:off x="4280938" y="3039095"/>
            <a:ext cx="998925" cy="1036636"/>
            <a:chOff x="2655" y="117"/>
            <a:chExt cx="1192" cy="1237"/>
          </a:xfrm>
          <a:solidFill>
            <a:schemeClr val="bg1">
              <a:lumMod val="95000"/>
            </a:schemeClr>
          </a:solidFill>
        </p:grpSpPr>
        <p:sp>
          <p:nvSpPr>
            <p:cNvPr id="53" name="Oval 70"/>
            <p:cNvSpPr>
              <a:spLocks noChangeArrowheads="1"/>
            </p:cNvSpPr>
            <p:nvPr/>
          </p:nvSpPr>
          <p:spPr bwMode="auto">
            <a:xfrm>
              <a:off x="2783" y="749"/>
              <a:ext cx="229" cy="28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1"/>
            <p:cNvSpPr>
              <a:spLocks/>
            </p:cNvSpPr>
            <p:nvPr/>
          </p:nvSpPr>
          <p:spPr bwMode="auto">
            <a:xfrm>
              <a:off x="2655" y="1065"/>
              <a:ext cx="202" cy="289"/>
            </a:xfrm>
            <a:custGeom>
              <a:avLst/>
              <a:gdLst>
                <a:gd name="T0" fmla="*/ 19 w 30"/>
                <a:gd name="T1" fmla="*/ 18 h 43"/>
                <a:gd name="T2" fmla="*/ 23 w 30"/>
                <a:gd name="T3" fmla="*/ 11 h 43"/>
                <a:gd name="T4" fmla="*/ 14 w 30"/>
                <a:gd name="T5" fmla="*/ 6 h 43"/>
                <a:gd name="T6" fmla="*/ 22 w 30"/>
                <a:gd name="T7" fmla="*/ 0 h 43"/>
                <a:gd name="T8" fmla="*/ 22 w 30"/>
                <a:gd name="T9" fmla="*/ 0 h 43"/>
                <a:gd name="T10" fmla="*/ 13 w 30"/>
                <a:gd name="T11" fmla="*/ 1 h 43"/>
                <a:gd name="T12" fmla="*/ 12 w 30"/>
                <a:gd name="T13" fmla="*/ 1 h 43"/>
                <a:gd name="T14" fmla="*/ 12 w 30"/>
                <a:gd name="T15" fmla="*/ 1 h 43"/>
                <a:gd name="T16" fmla="*/ 2 w 30"/>
                <a:gd name="T17" fmla="*/ 11 h 43"/>
                <a:gd name="T18" fmla="*/ 0 w 30"/>
                <a:gd name="T19" fmla="*/ 31 h 43"/>
                <a:gd name="T20" fmla="*/ 30 w 30"/>
                <a:gd name="T21" fmla="*/ 43 h 43"/>
                <a:gd name="T22" fmla="*/ 30 w 30"/>
                <a:gd name="T23" fmla="*/ 42 h 43"/>
                <a:gd name="T24" fmla="*/ 19 w 30"/>
                <a:gd name="T25"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19" y="18"/>
                  </a:moveTo>
                  <a:cubicBezTo>
                    <a:pt x="23" y="11"/>
                    <a:pt x="23" y="11"/>
                    <a:pt x="23" y="11"/>
                  </a:cubicBezTo>
                  <a:cubicBezTo>
                    <a:pt x="14" y="6"/>
                    <a:pt x="14" y="6"/>
                    <a:pt x="14" y="6"/>
                  </a:cubicBezTo>
                  <a:cubicBezTo>
                    <a:pt x="22" y="0"/>
                    <a:pt x="22" y="0"/>
                    <a:pt x="22" y="0"/>
                  </a:cubicBezTo>
                  <a:cubicBezTo>
                    <a:pt x="22" y="0"/>
                    <a:pt x="22" y="0"/>
                    <a:pt x="22" y="0"/>
                  </a:cubicBezTo>
                  <a:cubicBezTo>
                    <a:pt x="19" y="0"/>
                    <a:pt x="16" y="0"/>
                    <a:pt x="13" y="1"/>
                  </a:cubicBezTo>
                  <a:cubicBezTo>
                    <a:pt x="13" y="1"/>
                    <a:pt x="13" y="1"/>
                    <a:pt x="12" y="1"/>
                  </a:cubicBezTo>
                  <a:cubicBezTo>
                    <a:pt x="12" y="1"/>
                    <a:pt x="12" y="1"/>
                    <a:pt x="12" y="1"/>
                  </a:cubicBezTo>
                  <a:cubicBezTo>
                    <a:pt x="7" y="1"/>
                    <a:pt x="2" y="5"/>
                    <a:pt x="2" y="11"/>
                  </a:cubicBezTo>
                  <a:cubicBezTo>
                    <a:pt x="0" y="31"/>
                    <a:pt x="0" y="31"/>
                    <a:pt x="0" y="31"/>
                  </a:cubicBezTo>
                  <a:cubicBezTo>
                    <a:pt x="9" y="37"/>
                    <a:pt x="19" y="42"/>
                    <a:pt x="30" y="43"/>
                  </a:cubicBezTo>
                  <a:cubicBezTo>
                    <a:pt x="30" y="42"/>
                    <a:pt x="30" y="42"/>
                    <a:pt x="30" y="42"/>
                  </a:cubicBezTo>
                  <a:lnTo>
                    <a:pt x="19"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2"/>
            <p:cNvSpPr>
              <a:spLocks/>
            </p:cNvSpPr>
            <p:nvPr/>
          </p:nvSpPr>
          <p:spPr bwMode="auto">
            <a:xfrm>
              <a:off x="2938" y="1065"/>
              <a:ext cx="202" cy="289"/>
            </a:xfrm>
            <a:custGeom>
              <a:avLst/>
              <a:gdLst>
                <a:gd name="T0" fmla="*/ 29 w 30"/>
                <a:gd name="T1" fmla="*/ 11 h 43"/>
                <a:gd name="T2" fmla="*/ 18 w 30"/>
                <a:gd name="T3" fmla="*/ 1 h 43"/>
                <a:gd name="T4" fmla="*/ 18 w 30"/>
                <a:gd name="T5" fmla="*/ 1 h 43"/>
                <a:gd name="T6" fmla="*/ 17 w 30"/>
                <a:gd name="T7" fmla="*/ 1 h 43"/>
                <a:gd name="T8" fmla="*/ 8 w 30"/>
                <a:gd name="T9" fmla="*/ 0 h 43"/>
                <a:gd name="T10" fmla="*/ 8 w 30"/>
                <a:gd name="T11" fmla="*/ 0 h 43"/>
                <a:gd name="T12" fmla="*/ 16 w 30"/>
                <a:gd name="T13" fmla="*/ 6 h 43"/>
                <a:gd name="T14" fmla="*/ 7 w 30"/>
                <a:gd name="T15" fmla="*/ 11 h 43"/>
                <a:gd name="T16" fmla="*/ 11 w 30"/>
                <a:gd name="T17" fmla="*/ 18 h 43"/>
                <a:gd name="T18" fmla="*/ 0 w 30"/>
                <a:gd name="T19" fmla="*/ 42 h 43"/>
                <a:gd name="T20" fmla="*/ 0 w 30"/>
                <a:gd name="T21" fmla="*/ 43 h 43"/>
                <a:gd name="T22" fmla="*/ 30 w 30"/>
                <a:gd name="T23" fmla="*/ 30 h 43"/>
                <a:gd name="T24" fmla="*/ 29 w 30"/>
                <a:gd name="T25"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29" y="11"/>
                  </a:moveTo>
                  <a:cubicBezTo>
                    <a:pt x="28" y="5"/>
                    <a:pt x="23" y="1"/>
                    <a:pt x="18" y="1"/>
                  </a:cubicBezTo>
                  <a:cubicBezTo>
                    <a:pt x="18" y="1"/>
                    <a:pt x="18" y="1"/>
                    <a:pt x="18" y="1"/>
                  </a:cubicBezTo>
                  <a:cubicBezTo>
                    <a:pt x="17" y="1"/>
                    <a:pt x="17" y="1"/>
                    <a:pt x="17" y="1"/>
                  </a:cubicBezTo>
                  <a:cubicBezTo>
                    <a:pt x="14" y="0"/>
                    <a:pt x="11" y="0"/>
                    <a:pt x="8" y="0"/>
                  </a:cubicBezTo>
                  <a:cubicBezTo>
                    <a:pt x="8" y="0"/>
                    <a:pt x="8" y="0"/>
                    <a:pt x="8" y="0"/>
                  </a:cubicBezTo>
                  <a:cubicBezTo>
                    <a:pt x="16" y="6"/>
                    <a:pt x="16" y="6"/>
                    <a:pt x="16" y="6"/>
                  </a:cubicBezTo>
                  <a:cubicBezTo>
                    <a:pt x="7" y="11"/>
                    <a:pt x="7" y="11"/>
                    <a:pt x="7" y="11"/>
                  </a:cubicBezTo>
                  <a:cubicBezTo>
                    <a:pt x="11" y="18"/>
                    <a:pt x="11" y="18"/>
                    <a:pt x="11" y="18"/>
                  </a:cubicBezTo>
                  <a:cubicBezTo>
                    <a:pt x="0" y="42"/>
                    <a:pt x="0" y="42"/>
                    <a:pt x="0" y="42"/>
                  </a:cubicBezTo>
                  <a:cubicBezTo>
                    <a:pt x="0" y="43"/>
                    <a:pt x="0" y="43"/>
                    <a:pt x="0" y="43"/>
                  </a:cubicBezTo>
                  <a:cubicBezTo>
                    <a:pt x="11" y="42"/>
                    <a:pt x="22" y="37"/>
                    <a:pt x="30" y="30"/>
                  </a:cubicBezTo>
                  <a:lnTo>
                    <a:pt x="29"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3"/>
            <p:cNvSpPr>
              <a:spLocks/>
            </p:cNvSpPr>
            <p:nvPr/>
          </p:nvSpPr>
          <p:spPr bwMode="auto">
            <a:xfrm>
              <a:off x="2857" y="1052"/>
              <a:ext cx="81" cy="302"/>
            </a:xfrm>
            <a:custGeom>
              <a:avLst/>
              <a:gdLst>
                <a:gd name="T0" fmla="*/ 10 w 12"/>
                <a:gd name="T1" fmla="*/ 10 h 45"/>
                <a:gd name="T2" fmla="*/ 12 w 12"/>
                <a:gd name="T3" fmla="*/ 8 h 45"/>
                <a:gd name="T4" fmla="*/ 9 w 12"/>
                <a:gd name="T5" fmla="*/ 0 h 45"/>
                <a:gd name="T6" fmla="*/ 2 w 12"/>
                <a:gd name="T7" fmla="*/ 0 h 45"/>
                <a:gd name="T8" fmla="*/ 0 w 12"/>
                <a:gd name="T9" fmla="*/ 8 h 45"/>
                <a:gd name="T10" fmla="*/ 2 w 12"/>
                <a:gd name="T11" fmla="*/ 10 h 45"/>
                <a:gd name="T12" fmla="*/ 0 w 12"/>
                <a:gd name="T13" fmla="*/ 44 h 45"/>
                <a:gd name="T14" fmla="*/ 0 w 12"/>
                <a:gd name="T15" fmla="*/ 45 h 45"/>
                <a:gd name="T16" fmla="*/ 6 w 12"/>
                <a:gd name="T17" fmla="*/ 45 h 45"/>
                <a:gd name="T18" fmla="*/ 12 w 12"/>
                <a:gd name="T19" fmla="*/ 45 h 45"/>
                <a:gd name="T20" fmla="*/ 12 w 12"/>
                <a:gd name="T21" fmla="*/ 44 h 45"/>
                <a:gd name="T22" fmla="*/ 10 w 12"/>
                <a:gd name="T23" fmla="*/ 1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45">
                  <a:moveTo>
                    <a:pt x="10" y="10"/>
                  </a:moveTo>
                  <a:cubicBezTo>
                    <a:pt x="12" y="8"/>
                    <a:pt x="12" y="8"/>
                    <a:pt x="12" y="8"/>
                  </a:cubicBezTo>
                  <a:cubicBezTo>
                    <a:pt x="9" y="0"/>
                    <a:pt x="9" y="0"/>
                    <a:pt x="9" y="0"/>
                  </a:cubicBezTo>
                  <a:cubicBezTo>
                    <a:pt x="2" y="0"/>
                    <a:pt x="2" y="0"/>
                    <a:pt x="2" y="0"/>
                  </a:cubicBezTo>
                  <a:cubicBezTo>
                    <a:pt x="0" y="8"/>
                    <a:pt x="0" y="8"/>
                    <a:pt x="0" y="8"/>
                  </a:cubicBezTo>
                  <a:cubicBezTo>
                    <a:pt x="2" y="10"/>
                    <a:pt x="2" y="10"/>
                    <a:pt x="2" y="10"/>
                  </a:cubicBezTo>
                  <a:cubicBezTo>
                    <a:pt x="0" y="44"/>
                    <a:pt x="0" y="44"/>
                    <a:pt x="0" y="44"/>
                  </a:cubicBezTo>
                  <a:cubicBezTo>
                    <a:pt x="0" y="45"/>
                    <a:pt x="0" y="45"/>
                    <a:pt x="0" y="45"/>
                  </a:cubicBezTo>
                  <a:cubicBezTo>
                    <a:pt x="2" y="45"/>
                    <a:pt x="4" y="45"/>
                    <a:pt x="6" y="45"/>
                  </a:cubicBezTo>
                  <a:cubicBezTo>
                    <a:pt x="8" y="45"/>
                    <a:pt x="10" y="45"/>
                    <a:pt x="12" y="45"/>
                  </a:cubicBezTo>
                  <a:cubicBezTo>
                    <a:pt x="12" y="44"/>
                    <a:pt x="12" y="44"/>
                    <a:pt x="12" y="44"/>
                  </a:cubicBezTo>
                  <a:lnTo>
                    <a:pt x="1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4"/>
            <p:cNvSpPr>
              <a:spLocks noEditPoints="1"/>
            </p:cNvSpPr>
            <p:nvPr/>
          </p:nvSpPr>
          <p:spPr bwMode="auto">
            <a:xfrm>
              <a:off x="2965" y="117"/>
              <a:ext cx="882" cy="766"/>
            </a:xfrm>
            <a:custGeom>
              <a:avLst/>
              <a:gdLst>
                <a:gd name="T0" fmla="*/ 113 w 131"/>
                <a:gd name="T1" fmla="*/ 0 h 114"/>
                <a:gd name="T2" fmla="*/ 18 w 131"/>
                <a:gd name="T3" fmla="*/ 0 h 114"/>
                <a:gd name="T4" fmla="*/ 0 w 131"/>
                <a:gd name="T5" fmla="*/ 18 h 114"/>
                <a:gd name="T6" fmla="*/ 0 w 131"/>
                <a:gd name="T7" fmla="*/ 68 h 114"/>
                <a:gd name="T8" fmla="*/ 18 w 131"/>
                <a:gd name="T9" fmla="*/ 86 h 114"/>
                <a:gd name="T10" fmla="*/ 33 w 131"/>
                <a:gd name="T11" fmla="*/ 86 h 114"/>
                <a:gd name="T12" fmla="*/ 14 w 131"/>
                <a:gd name="T13" fmla="*/ 114 h 114"/>
                <a:gd name="T14" fmla="*/ 69 w 131"/>
                <a:gd name="T15" fmla="*/ 86 h 114"/>
                <a:gd name="T16" fmla="*/ 113 w 131"/>
                <a:gd name="T17" fmla="*/ 86 h 114"/>
                <a:gd name="T18" fmla="*/ 131 w 131"/>
                <a:gd name="T19" fmla="*/ 68 h 114"/>
                <a:gd name="T20" fmla="*/ 131 w 131"/>
                <a:gd name="T21" fmla="*/ 18 h 114"/>
                <a:gd name="T22" fmla="*/ 113 w 131"/>
                <a:gd name="T23" fmla="*/ 0 h 114"/>
                <a:gd name="T24" fmla="*/ 37 w 131"/>
                <a:gd name="T25" fmla="*/ 52 h 114"/>
                <a:gd name="T26" fmla="*/ 29 w 131"/>
                <a:gd name="T27" fmla="*/ 44 h 114"/>
                <a:gd name="T28" fmla="*/ 37 w 131"/>
                <a:gd name="T29" fmla="*/ 36 h 114"/>
                <a:gd name="T30" fmla="*/ 45 w 131"/>
                <a:gd name="T31" fmla="*/ 44 h 114"/>
                <a:gd name="T32" fmla="*/ 37 w 131"/>
                <a:gd name="T33" fmla="*/ 52 h 114"/>
                <a:gd name="T34" fmla="*/ 65 w 131"/>
                <a:gd name="T35" fmla="*/ 52 h 114"/>
                <a:gd name="T36" fmla="*/ 57 w 131"/>
                <a:gd name="T37" fmla="*/ 44 h 114"/>
                <a:gd name="T38" fmla="*/ 65 w 131"/>
                <a:gd name="T39" fmla="*/ 36 h 114"/>
                <a:gd name="T40" fmla="*/ 73 w 131"/>
                <a:gd name="T41" fmla="*/ 44 h 114"/>
                <a:gd name="T42" fmla="*/ 65 w 131"/>
                <a:gd name="T43" fmla="*/ 52 h 114"/>
                <a:gd name="T44" fmla="*/ 93 w 131"/>
                <a:gd name="T45" fmla="*/ 52 h 114"/>
                <a:gd name="T46" fmla="*/ 85 w 131"/>
                <a:gd name="T47" fmla="*/ 44 h 114"/>
                <a:gd name="T48" fmla="*/ 93 w 131"/>
                <a:gd name="T49" fmla="*/ 36 h 114"/>
                <a:gd name="T50" fmla="*/ 101 w 131"/>
                <a:gd name="T51" fmla="*/ 44 h 114"/>
                <a:gd name="T52" fmla="*/ 93 w 131"/>
                <a:gd name="T53" fmla="*/ 5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14">
                  <a:moveTo>
                    <a:pt x="113" y="0"/>
                  </a:moveTo>
                  <a:cubicBezTo>
                    <a:pt x="18" y="0"/>
                    <a:pt x="18" y="0"/>
                    <a:pt x="18" y="0"/>
                  </a:cubicBezTo>
                  <a:cubicBezTo>
                    <a:pt x="8" y="0"/>
                    <a:pt x="0" y="8"/>
                    <a:pt x="0" y="18"/>
                  </a:cubicBezTo>
                  <a:cubicBezTo>
                    <a:pt x="0" y="68"/>
                    <a:pt x="0" y="68"/>
                    <a:pt x="0" y="68"/>
                  </a:cubicBezTo>
                  <a:cubicBezTo>
                    <a:pt x="0" y="78"/>
                    <a:pt x="8" y="86"/>
                    <a:pt x="18" y="86"/>
                  </a:cubicBezTo>
                  <a:cubicBezTo>
                    <a:pt x="33" y="86"/>
                    <a:pt x="33" y="86"/>
                    <a:pt x="33" y="86"/>
                  </a:cubicBezTo>
                  <a:cubicBezTo>
                    <a:pt x="14" y="114"/>
                    <a:pt x="14" y="114"/>
                    <a:pt x="14" y="114"/>
                  </a:cubicBezTo>
                  <a:cubicBezTo>
                    <a:pt x="69" y="86"/>
                    <a:pt x="69" y="86"/>
                    <a:pt x="69" y="86"/>
                  </a:cubicBezTo>
                  <a:cubicBezTo>
                    <a:pt x="113" y="86"/>
                    <a:pt x="113" y="86"/>
                    <a:pt x="113" y="86"/>
                  </a:cubicBezTo>
                  <a:cubicBezTo>
                    <a:pt x="123" y="86"/>
                    <a:pt x="131" y="78"/>
                    <a:pt x="131" y="68"/>
                  </a:cubicBezTo>
                  <a:cubicBezTo>
                    <a:pt x="131" y="18"/>
                    <a:pt x="131" y="18"/>
                    <a:pt x="131" y="18"/>
                  </a:cubicBezTo>
                  <a:cubicBezTo>
                    <a:pt x="131" y="8"/>
                    <a:pt x="123" y="0"/>
                    <a:pt x="113" y="0"/>
                  </a:cubicBezTo>
                  <a:close/>
                  <a:moveTo>
                    <a:pt x="37" y="52"/>
                  </a:moveTo>
                  <a:cubicBezTo>
                    <a:pt x="33" y="52"/>
                    <a:pt x="29" y="48"/>
                    <a:pt x="29" y="44"/>
                  </a:cubicBezTo>
                  <a:cubicBezTo>
                    <a:pt x="29" y="40"/>
                    <a:pt x="33" y="36"/>
                    <a:pt x="37" y="36"/>
                  </a:cubicBezTo>
                  <a:cubicBezTo>
                    <a:pt x="41" y="36"/>
                    <a:pt x="45" y="40"/>
                    <a:pt x="45" y="44"/>
                  </a:cubicBezTo>
                  <a:cubicBezTo>
                    <a:pt x="45" y="48"/>
                    <a:pt x="41" y="52"/>
                    <a:pt x="37" y="52"/>
                  </a:cubicBezTo>
                  <a:close/>
                  <a:moveTo>
                    <a:pt x="65" y="52"/>
                  </a:moveTo>
                  <a:cubicBezTo>
                    <a:pt x="61" y="52"/>
                    <a:pt x="57" y="48"/>
                    <a:pt x="57" y="44"/>
                  </a:cubicBezTo>
                  <a:cubicBezTo>
                    <a:pt x="57" y="40"/>
                    <a:pt x="61" y="36"/>
                    <a:pt x="65" y="36"/>
                  </a:cubicBezTo>
                  <a:cubicBezTo>
                    <a:pt x="69" y="36"/>
                    <a:pt x="73" y="40"/>
                    <a:pt x="73" y="44"/>
                  </a:cubicBezTo>
                  <a:cubicBezTo>
                    <a:pt x="73" y="48"/>
                    <a:pt x="69" y="52"/>
                    <a:pt x="65" y="52"/>
                  </a:cubicBezTo>
                  <a:close/>
                  <a:moveTo>
                    <a:pt x="93" y="52"/>
                  </a:moveTo>
                  <a:cubicBezTo>
                    <a:pt x="89" y="52"/>
                    <a:pt x="85" y="48"/>
                    <a:pt x="85" y="44"/>
                  </a:cubicBezTo>
                  <a:cubicBezTo>
                    <a:pt x="85" y="40"/>
                    <a:pt x="89" y="36"/>
                    <a:pt x="93" y="36"/>
                  </a:cubicBezTo>
                  <a:cubicBezTo>
                    <a:pt x="97" y="36"/>
                    <a:pt x="101" y="40"/>
                    <a:pt x="101" y="44"/>
                  </a:cubicBezTo>
                  <a:cubicBezTo>
                    <a:pt x="101" y="48"/>
                    <a:pt x="97" y="52"/>
                    <a:pt x="93"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75"/>
            <p:cNvSpPr>
              <a:spLocks noChangeArrowheads="1"/>
            </p:cNvSpPr>
            <p:nvPr/>
          </p:nvSpPr>
          <p:spPr bwMode="auto">
            <a:xfrm>
              <a:off x="3288" y="830"/>
              <a:ext cx="155" cy="1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6"/>
            <p:cNvSpPr>
              <a:spLocks/>
            </p:cNvSpPr>
            <p:nvPr/>
          </p:nvSpPr>
          <p:spPr bwMode="auto">
            <a:xfrm>
              <a:off x="3207" y="1038"/>
              <a:ext cx="317" cy="162"/>
            </a:xfrm>
            <a:custGeom>
              <a:avLst/>
              <a:gdLst>
                <a:gd name="T0" fmla="*/ 23 w 47"/>
                <a:gd name="T1" fmla="*/ 24 h 24"/>
                <a:gd name="T2" fmla="*/ 47 w 47"/>
                <a:gd name="T3" fmla="*/ 18 h 24"/>
                <a:gd name="T4" fmla="*/ 46 w 47"/>
                <a:gd name="T5" fmla="*/ 8 h 24"/>
                <a:gd name="T6" fmla="*/ 40 w 47"/>
                <a:gd name="T7" fmla="*/ 1 h 24"/>
                <a:gd name="T8" fmla="*/ 39 w 47"/>
                <a:gd name="T9" fmla="*/ 1 h 24"/>
                <a:gd name="T10" fmla="*/ 38 w 47"/>
                <a:gd name="T11" fmla="*/ 1 h 24"/>
                <a:gd name="T12" fmla="*/ 8 w 47"/>
                <a:gd name="T13" fmla="*/ 1 h 24"/>
                <a:gd name="T14" fmla="*/ 7 w 47"/>
                <a:gd name="T15" fmla="*/ 1 h 24"/>
                <a:gd name="T16" fmla="*/ 7 w 47"/>
                <a:gd name="T17" fmla="*/ 1 h 24"/>
                <a:gd name="T18" fmla="*/ 0 w 47"/>
                <a:gd name="T19" fmla="*/ 8 h 24"/>
                <a:gd name="T20" fmla="*/ 0 w 47"/>
                <a:gd name="T21" fmla="*/ 18 h 24"/>
                <a:gd name="T22" fmla="*/ 23 w 4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24">
                  <a:moveTo>
                    <a:pt x="23" y="24"/>
                  </a:moveTo>
                  <a:cubicBezTo>
                    <a:pt x="32" y="24"/>
                    <a:pt x="40" y="21"/>
                    <a:pt x="47" y="18"/>
                  </a:cubicBezTo>
                  <a:cubicBezTo>
                    <a:pt x="46" y="8"/>
                    <a:pt x="46" y="8"/>
                    <a:pt x="46" y="8"/>
                  </a:cubicBezTo>
                  <a:cubicBezTo>
                    <a:pt x="46" y="4"/>
                    <a:pt x="43" y="1"/>
                    <a:pt x="40" y="1"/>
                  </a:cubicBezTo>
                  <a:cubicBezTo>
                    <a:pt x="39" y="1"/>
                    <a:pt x="39" y="1"/>
                    <a:pt x="39" y="1"/>
                  </a:cubicBezTo>
                  <a:cubicBezTo>
                    <a:pt x="39" y="1"/>
                    <a:pt x="39" y="1"/>
                    <a:pt x="38" y="1"/>
                  </a:cubicBezTo>
                  <a:cubicBezTo>
                    <a:pt x="28" y="0"/>
                    <a:pt x="18" y="0"/>
                    <a:pt x="8" y="1"/>
                  </a:cubicBezTo>
                  <a:cubicBezTo>
                    <a:pt x="8" y="1"/>
                    <a:pt x="8" y="1"/>
                    <a:pt x="7" y="1"/>
                  </a:cubicBezTo>
                  <a:cubicBezTo>
                    <a:pt x="7" y="1"/>
                    <a:pt x="7" y="1"/>
                    <a:pt x="7" y="1"/>
                  </a:cubicBezTo>
                  <a:cubicBezTo>
                    <a:pt x="4" y="1"/>
                    <a:pt x="1" y="4"/>
                    <a:pt x="0" y="8"/>
                  </a:cubicBezTo>
                  <a:cubicBezTo>
                    <a:pt x="0" y="18"/>
                    <a:pt x="0" y="18"/>
                    <a:pt x="0" y="18"/>
                  </a:cubicBezTo>
                  <a:cubicBezTo>
                    <a:pt x="7" y="21"/>
                    <a:pt x="15" y="24"/>
                    <a:pt x="2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689560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012372" y="3946074"/>
            <a:ext cx="10167257" cy="0"/>
          </a:xfrm>
          <a:prstGeom prst="line">
            <a:avLst/>
          </a:prstGeom>
          <a:ln w="12700">
            <a:solidFill>
              <a:schemeClr val="bg1">
                <a:lumMod val="6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621973" y="2141980"/>
            <a:ext cx="1251020" cy="2380412"/>
            <a:chOff x="1464547" y="2613409"/>
            <a:chExt cx="1251020" cy="2380412"/>
          </a:xfrm>
        </p:grpSpPr>
        <p:grpSp>
          <p:nvGrpSpPr>
            <p:cNvPr id="8" name="组合 7"/>
            <p:cNvGrpSpPr/>
            <p:nvPr/>
          </p:nvGrpSpPr>
          <p:grpSpPr>
            <a:xfrm>
              <a:off x="2032907" y="3616778"/>
              <a:ext cx="114300" cy="1377043"/>
              <a:chOff x="2032907" y="3548743"/>
              <a:chExt cx="114300" cy="1377043"/>
            </a:xfrm>
          </p:grpSpPr>
          <p:cxnSp>
            <p:nvCxnSpPr>
              <p:cNvPr id="6" name="直接连接符 5"/>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1464547" y="2613409"/>
              <a:ext cx="1251020" cy="1251020"/>
            </a:xfrm>
            <a:prstGeom prst="ellips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715972" y="1209367"/>
            <a:ext cx="1970314" cy="3313025"/>
            <a:chOff x="3272204" y="1680796"/>
            <a:chExt cx="1970314" cy="3313025"/>
          </a:xfrm>
        </p:grpSpPr>
        <p:grpSp>
          <p:nvGrpSpPr>
            <p:cNvPr id="11" name="组合 10"/>
            <p:cNvGrpSpPr/>
            <p:nvPr/>
          </p:nvGrpSpPr>
          <p:grpSpPr>
            <a:xfrm>
              <a:off x="4200211" y="3616778"/>
              <a:ext cx="114300" cy="1377043"/>
              <a:chOff x="2032907" y="3548743"/>
              <a:chExt cx="114300" cy="1377043"/>
            </a:xfrm>
          </p:grpSpPr>
          <p:cxnSp>
            <p:nvCxnSpPr>
              <p:cNvPr id="12" name="直接连接符 11"/>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3272204" y="1680796"/>
              <a:ext cx="1970314" cy="1970314"/>
            </a:xfrm>
            <a:prstGeom prst="ellips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489073" y="1209367"/>
            <a:ext cx="1970314" cy="3313025"/>
            <a:chOff x="3272204" y="1680796"/>
            <a:chExt cx="1970314" cy="3313025"/>
          </a:xfrm>
        </p:grpSpPr>
        <p:grpSp>
          <p:nvGrpSpPr>
            <p:cNvPr id="18" name="组合 17"/>
            <p:cNvGrpSpPr/>
            <p:nvPr/>
          </p:nvGrpSpPr>
          <p:grpSpPr>
            <a:xfrm>
              <a:off x="4200211" y="3616778"/>
              <a:ext cx="114300" cy="1377043"/>
              <a:chOff x="2032907" y="3548743"/>
              <a:chExt cx="114300" cy="1377043"/>
            </a:xfrm>
          </p:grpSpPr>
          <p:cxnSp>
            <p:nvCxnSpPr>
              <p:cNvPr id="20" name="直接连接符 19"/>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3272204" y="1680796"/>
              <a:ext cx="1970314" cy="1970314"/>
            </a:xfrm>
            <a:prstGeom prst="ellips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9282271" y="2141980"/>
            <a:ext cx="1251020" cy="2380412"/>
            <a:chOff x="1464547" y="2613409"/>
            <a:chExt cx="1251020" cy="2380412"/>
          </a:xfrm>
        </p:grpSpPr>
        <p:grpSp>
          <p:nvGrpSpPr>
            <p:cNvPr id="23" name="组合 22"/>
            <p:cNvGrpSpPr/>
            <p:nvPr/>
          </p:nvGrpSpPr>
          <p:grpSpPr>
            <a:xfrm>
              <a:off x="2032907" y="3616778"/>
              <a:ext cx="114300" cy="1377043"/>
              <a:chOff x="2032907" y="3548743"/>
              <a:chExt cx="114300" cy="1377043"/>
            </a:xfrm>
          </p:grpSpPr>
          <p:cxnSp>
            <p:nvCxnSpPr>
              <p:cNvPr id="25" name="直接连接符 24"/>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1464547" y="2613409"/>
              <a:ext cx="1251020" cy="1251020"/>
            </a:xfrm>
            <a:prstGeom prst="ellipse">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p:nvPr/>
        </p:nvSpPr>
        <p:spPr>
          <a:xfrm>
            <a:off x="9655277" y="2406227"/>
            <a:ext cx="505007" cy="839347"/>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KSO_Shape"/>
          <p:cNvSpPr>
            <a:spLocks/>
          </p:cNvSpPr>
          <p:nvPr/>
        </p:nvSpPr>
        <p:spPr bwMode="auto">
          <a:xfrm>
            <a:off x="1831625" y="2421531"/>
            <a:ext cx="839347" cy="815566"/>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29" name="KSO_Shape"/>
          <p:cNvSpPr>
            <a:spLocks/>
          </p:cNvSpPr>
          <p:nvPr/>
        </p:nvSpPr>
        <p:spPr bwMode="auto">
          <a:xfrm>
            <a:off x="7001842" y="1686910"/>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30" name="KSO_Shape"/>
          <p:cNvSpPr>
            <a:spLocks/>
          </p:cNvSpPr>
          <p:nvPr/>
        </p:nvSpPr>
        <p:spPr bwMode="auto">
          <a:xfrm>
            <a:off x="4051585" y="1594032"/>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31" name="文本框 30"/>
          <p:cNvSpPr txBox="1"/>
          <p:nvPr/>
        </p:nvSpPr>
        <p:spPr>
          <a:xfrm>
            <a:off x="1574061" y="4597103"/>
            <a:ext cx="1346844" cy="369332"/>
          </a:xfrm>
          <a:prstGeom prst="rect">
            <a:avLst/>
          </a:prstGeom>
          <a:solidFill>
            <a:srgbClr val="FCC818"/>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042982" y="4597103"/>
            <a:ext cx="1346844" cy="369332"/>
          </a:xfrm>
          <a:prstGeom prst="rect">
            <a:avLst/>
          </a:prstGeom>
          <a:solidFill>
            <a:srgbClr val="3A8898"/>
          </a:solidFill>
          <a:ln>
            <a:noFill/>
          </a:ln>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803302" y="4597103"/>
            <a:ext cx="1346844" cy="369332"/>
          </a:xfrm>
          <a:prstGeom prst="rect">
            <a:avLst/>
          </a:prstGeom>
          <a:solidFill>
            <a:srgbClr val="EA5322"/>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282271" y="4597103"/>
            <a:ext cx="1346844" cy="369332"/>
          </a:xfrm>
          <a:prstGeom prst="rect">
            <a:avLst/>
          </a:prstGeom>
          <a:solidFill>
            <a:srgbClr val="2E648B"/>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TextBox 15"/>
          <p:cNvSpPr txBox="1"/>
          <p:nvPr/>
        </p:nvSpPr>
        <p:spPr>
          <a:xfrm>
            <a:off x="1245834"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6" name="TextBox 15"/>
          <p:cNvSpPr txBox="1"/>
          <p:nvPr/>
        </p:nvSpPr>
        <p:spPr>
          <a:xfrm>
            <a:off x="3699480"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7" name="TextBox 15"/>
          <p:cNvSpPr txBox="1"/>
          <p:nvPr/>
        </p:nvSpPr>
        <p:spPr>
          <a:xfrm>
            <a:off x="64154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8" name="TextBox 15"/>
          <p:cNvSpPr txBox="1"/>
          <p:nvPr/>
        </p:nvSpPr>
        <p:spPr>
          <a:xfrm>
            <a:off x="89061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9" name="AutoShape 1"/>
          <p:cNvSpPr>
            <a:spLocks/>
          </p:cNvSpPr>
          <p:nvPr/>
        </p:nvSpPr>
        <p:spPr bwMode="auto">
          <a:xfrm>
            <a:off x="333280" y="616739"/>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b="1" dirty="0">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zh-CN" sz="1800" dirty="0">
              <a:latin typeface="微软雅黑" panose="020B0503020204020204" pitchFamily="34" charset="-122"/>
              <a:ea typeface="微软雅黑" panose="020B0503020204020204" pitchFamily="34" charset="-122"/>
            </a:endParaRPr>
          </a:p>
        </p:txBody>
      </p:sp>
      <p:sp>
        <p:nvSpPr>
          <p:cNvPr id="40" name="AutoShape 2"/>
          <p:cNvSpPr>
            <a:spLocks/>
          </p:cNvSpPr>
          <p:nvPr/>
        </p:nvSpPr>
        <p:spPr bwMode="auto">
          <a:xfrm>
            <a:off x="333280" y="1086709"/>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400" dirty="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600" dirty="0">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346890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strVal val="4*#ppt_w"/>
                                          </p:val>
                                        </p:tav>
                                        <p:tav tm="100000">
                                          <p:val>
                                            <p:strVal val="#ppt_w"/>
                                          </p:val>
                                        </p:tav>
                                      </p:tavLst>
                                    </p:anim>
                                    <p:anim calcmode="lin" valueType="num">
                                      <p:cBhvr>
                                        <p:cTn id="8" dur="500" fill="hold"/>
                                        <p:tgtEl>
                                          <p:spTgt spid="3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809" y="1115560"/>
            <a:ext cx="12212809" cy="2774269"/>
          </a:xfrm>
          <a:prstGeom prst="rect">
            <a:avLst/>
          </a:prstGeom>
        </p:spPr>
      </p:pic>
      <p:sp>
        <p:nvSpPr>
          <p:cNvPr id="4" name="任意多边形 3"/>
          <p:cNvSpPr/>
          <p:nvPr/>
        </p:nvSpPr>
        <p:spPr>
          <a:xfrm rot="16200000" flipH="1">
            <a:off x="8881722" y="579553"/>
            <a:ext cx="2774271" cy="384628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9767087" y="1405843"/>
            <a:ext cx="1320800" cy="1306239"/>
          </a:xfrm>
          <a:custGeom>
            <a:avLst/>
            <a:gdLst>
              <a:gd name="T0" fmla="*/ 1456255 w 4409"/>
              <a:gd name="T1" fmla="*/ 872981 h 4408"/>
              <a:gd name="T2" fmla="*/ 1602959 w 4409"/>
              <a:gd name="T3" fmla="*/ 804266 h 4408"/>
              <a:gd name="T4" fmla="*/ 1713419 w 4409"/>
              <a:gd name="T5" fmla="*/ 710485 h 4408"/>
              <a:gd name="T6" fmla="*/ 1793674 w 4409"/>
              <a:gd name="T7" fmla="*/ 600715 h 4408"/>
              <a:gd name="T8" fmla="*/ 1847178 w 4409"/>
              <a:gd name="T9" fmla="*/ 482733 h 4408"/>
              <a:gd name="T10" fmla="*/ 1879971 w 4409"/>
              <a:gd name="T11" fmla="*/ 366047 h 4408"/>
              <a:gd name="T12" fmla="*/ 1901545 w 4409"/>
              <a:gd name="T13" fmla="*/ 180647 h 4408"/>
              <a:gd name="T14" fmla="*/ 1633594 w 4409"/>
              <a:gd name="T15" fmla="*/ 79087 h 4408"/>
              <a:gd name="T16" fmla="*/ 2589 w 4409"/>
              <a:gd name="T17" fmla="*/ 79087 h 4408"/>
              <a:gd name="T18" fmla="*/ 1726 w 4409"/>
              <a:gd name="T19" fmla="*/ 205280 h 4408"/>
              <a:gd name="T20" fmla="*/ 26320 w 4409"/>
              <a:gd name="T21" fmla="*/ 382902 h 4408"/>
              <a:gd name="T22" fmla="*/ 61271 w 4409"/>
              <a:gd name="T23" fmla="*/ 500451 h 4408"/>
              <a:gd name="T24" fmla="*/ 118658 w 4409"/>
              <a:gd name="T25" fmla="*/ 618001 h 4408"/>
              <a:gd name="T26" fmla="*/ 202797 w 4409"/>
              <a:gd name="T27" fmla="*/ 726476 h 4408"/>
              <a:gd name="T28" fmla="*/ 318434 w 4409"/>
              <a:gd name="T29" fmla="*/ 816799 h 4408"/>
              <a:gd name="T30" fmla="*/ 446585 w 4409"/>
              <a:gd name="T31" fmla="*/ 872981 h 4408"/>
              <a:gd name="T32" fmla="*/ 626513 w 4409"/>
              <a:gd name="T33" fmla="*/ 952068 h 4408"/>
              <a:gd name="T34" fmla="*/ 742151 w 4409"/>
              <a:gd name="T35" fmla="*/ 1047577 h 4408"/>
              <a:gd name="T36" fmla="*/ 872027 w 4409"/>
              <a:gd name="T37" fmla="*/ 1101598 h 4408"/>
              <a:gd name="T38" fmla="*/ 751212 w 4409"/>
              <a:gd name="T39" fmla="*/ 1683297 h 4408"/>
              <a:gd name="T40" fmla="*/ 603645 w 4409"/>
              <a:gd name="T41" fmla="*/ 1720032 h 4408"/>
              <a:gd name="T42" fmla="*/ 489302 w 4409"/>
              <a:gd name="T43" fmla="*/ 1773621 h 4408"/>
              <a:gd name="T44" fmla="*/ 417675 w 4409"/>
              <a:gd name="T45" fmla="*/ 1840607 h 4408"/>
              <a:gd name="T46" fmla="*/ 398690 w 4409"/>
              <a:gd name="T47" fmla="*/ 1883392 h 4408"/>
              <a:gd name="T48" fmla="*/ 1506307 w 4409"/>
              <a:gd name="T49" fmla="*/ 1899814 h 4408"/>
              <a:gd name="T50" fmla="*/ 1496814 w 4409"/>
              <a:gd name="T51" fmla="*/ 1861351 h 4408"/>
              <a:gd name="T52" fmla="*/ 1450214 w 4409"/>
              <a:gd name="T53" fmla="*/ 1800847 h 4408"/>
              <a:gd name="T54" fmla="*/ 1353130 w 4409"/>
              <a:gd name="T55" fmla="*/ 1741208 h 4408"/>
              <a:gd name="T56" fmla="*/ 1218076 w 4409"/>
              <a:gd name="T57" fmla="*/ 1696695 h 4408"/>
              <a:gd name="T58" fmla="*/ 1055839 w 4409"/>
              <a:gd name="T59" fmla="*/ 1671629 h 4408"/>
              <a:gd name="T60" fmla="*/ 1106754 w 4409"/>
              <a:gd name="T61" fmla="*/ 1076532 h 4408"/>
              <a:gd name="T62" fmla="*/ 1228000 w 4409"/>
              <a:gd name="T63" fmla="*/ 998310 h 4408"/>
              <a:gd name="T64" fmla="*/ 1506307 w 4409"/>
              <a:gd name="T65" fmla="*/ 158606 h 4408"/>
              <a:gd name="T66" fmla="*/ 1820858 w 4409"/>
              <a:gd name="T67" fmla="*/ 226889 h 4408"/>
              <a:gd name="T68" fmla="*/ 1797126 w 4409"/>
              <a:gd name="T69" fmla="*/ 377283 h 4408"/>
              <a:gd name="T70" fmla="*/ 1741896 w 4409"/>
              <a:gd name="T71" fmla="*/ 530271 h 4408"/>
              <a:gd name="T72" fmla="*/ 1694002 w 4409"/>
              <a:gd name="T73" fmla="*/ 610222 h 4408"/>
              <a:gd name="T74" fmla="*/ 1630574 w 4409"/>
              <a:gd name="T75" fmla="*/ 682395 h 4408"/>
              <a:gd name="T76" fmla="*/ 1549024 w 4409"/>
              <a:gd name="T77" fmla="*/ 744195 h 4408"/>
              <a:gd name="T78" fmla="*/ 1448488 w 4409"/>
              <a:gd name="T79" fmla="*/ 792165 h 4408"/>
              <a:gd name="T80" fmla="*/ 1419147 w 4409"/>
              <a:gd name="T81" fmla="*/ 734687 h 4408"/>
              <a:gd name="T82" fmla="*/ 1486890 w 4409"/>
              <a:gd name="T83" fmla="*/ 528542 h 4408"/>
              <a:gd name="T84" fmla="*/ 1505012 w 4409"/>
              <a:gd name="T85" fmla="*/ 388952 h 4408"/>
              <a:gd name="T86" fmla="*/ 454351 w 4409"/>
              <a:gd name="T87" fmla="*/ 792165 h 4408"/>
              <a:gd name="T88" fmla="*/ 353384 w 4409"/>
              <a:gd name="T89" fmla="*/ 744627 h 4408"/>
              <a:gd name="T90" fmla="*/ 271834 w 4409"/>
              <a:gd name="T91" fmla="*/ 682827 h 4408"/>
              <a:gd name="T92" fmla="*/ 208406 w 4409"/>
              <a:gd name="T93" fmla="*/ 610654 h 4408"/>
              <a:gd name="T94" fmla="*/ 160512 w 4409"/>
              <a:gd name="T95" fmla="*/ 531135 h 4408"/>
              <a:gd name="T96" fmla="*/ 105282 w 4409"/>
              <a:gd name="T97" fmla="*/ 377716 h 4408"/>
              <a:gd name="T98" fmla="*/ 81982 w 4409"/>
              <a:gd name="T99" fmla="*/ 226889 h 4408"/>
              <a:gd name="T100" fmla="*/ 396533 w 4409"/>
              <a:gd name="T101" fmla="*/ 341846 h 4408"/>
              <a:gd name="T102" fmla="*/ 401279 w 4409"/>
              <a:gd name="T103" fmla="*/ 435626 h 4408"/>
              <a:gd name="T104" fmla="*/ 439681 w 4409"/>
              <a:gd name="T105" fmla="*/ 618866 h 4408"/>
              <a:gd name="T106" fmla="*/ 525115 w 4409"/>
              <a:gd name="T107" fmla="*/ 814638 h 4408"/>
              <a:gd name="T108" fmla="*/ 853473 w 4409"/>
              <a:gd name="T109" fmla="*/ 400620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p:spPr>
        <p:txBody>
          <a:bodyPr/>
          <a:lstStyle/>
          <a:p>
            <a:endParaRPr lang="zh-CN" altLang="en-US"/>
          </a:p>
        </p:txBody>
      </p:sp>
      <p:sp>
        <p:nvSpPr>
          <p:cNvPr id="6" name="矩形 13"/>
          <p:cNvSpPr>
            <a:spLocks noChangeArrowheads="1"/>
          </p:cNvSpPr>
          <p:nvPr/>
        </p:nvSpPr>
        <p:spPr bwMode="auto">
          <a:xfrm>
            <a:off x="9131294" y="2665738"/>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3635232" y="4117714"/>
            <a:ext cx="7687524" cy="2062103"/>
          </a:xfrm>
          <a:prstGeom prst="rect">
            <a:avLst/>
          </a:prstGeom>
          <a:noFill/>
        </p:spPr>
        <p:txBody>
          <a:bodyPr wrap="square" rtlCol="0">
            <a:spAutoFit/>
          </a:bodyPr>
          <a:lstStyle/>
          <a:p>
            <a:pPr>
              <a:lnSpc>
                <a:spcPct val="200000"/>
              </a:lnSpc>
            </a:pPr>
            <a:r>
              <a:rPr lang="zh-CN" altLang="en-US" sz="16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a:t>
            </a:r>
          </a:p>
        </p:txBody>
      </p:sp>
      <p:sp>
        <p:nvSpPr>
          <p:cNvPr id="8" name="任意多边形 7"/>
          <p:cNvSpPr/>
          <p:nvPr/>
        </p:nvSpPr>
        <p:spPr>
          <a:xfrm rot="5400000">
            <a:off x="391345" y="3599007"/>
            <a:ext cx="2200957" cy="302526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3"/>
          <p:cNvSpPr>
            <a:spLocks noChangeArrowheads="1"/>
          </p:cNvSpPr>
          <p:nvPr/>
        </p:nvSpPr>
        <p:spPr bwMode="auto">
          <a:xfrm>
            <a:off x="-20810" y="4567644"/>
            <a:ext cx="25923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1507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a:spLocks/>
          </p:cNvSpPr>
          <p:nvPr/>
        </p:nvSpPr>
        <p:spPr bwMode="auto">
          <a:xfrm>
            <a:off x="1131888" y="1122363"/>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3200" b="1">
                <a:latin typeface="微软雅黑" panose="020B0503020204020204" pitchFamily="34" charset="-122"/>
                <a:ea typeface="微软雅黑" panose="020B0503020204020204" pitchFamily="34" charset="-122"/>
                <a:sym typeface="微软雅黑" panose="020B0503020204020204" pitchFamily="34" charset="-122"/>
              </a:rPr>
              <a:t>点击添加标题</a:t>
            </a:r>
            <a:r>
              <a:rPr lang="en-US" altLang="zh-CN" sz="3200" b="1">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sym typeface="微软雅黑" panose="020B0503020204020204" pitchFamily="34" charset="-122"/>
              </a:rPr>
              <a:t>Add To The Title</a:t>
            </a:r>
            <a:endParaRPr lang="zh-CN" altLang="zh-CN" sz="2000">
              <a:latin typeface="微软雅黑" panose="020B0503020204020204" pitchFamily="34" charset="-122"/>
              <a:ea typeface="微软雅黑" panose="020B0503020204020204" pitchFamily="34" charset="-122"/>
            </a:endParaRPr>
          </a:p>
        </p:txBody>
      </p:sp>
      <p:sp>
        <p:nvSpPr>
          <p:cNvPr id="3" name="AutoShape 2"/>
          <p:cNvSpPr>
            <a:spLocks/>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60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800">
              <a:ea typeface="微软雅黑" panose="020B0503020204020204" pitchFamily="34" charset="-122"/>
              <a:cs typeface="Helvetica" panose="020B0604020202020204" pitchFamily="34" charset="0"/>
            </a:endParaRPr>
          </a:p>
        </p:txBody>
      </p:sp>
      <p:sp>
        <p:nvSpPr>
          <p:cNvPr id="4" name="AutoShape 4"/>
          <p:cNvSpPr>
            <a:spLocks/>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lumMod val="95000"/>
            </a:schemeClr>
          </a:solidFill>
          <a:ln w="25400">
            <a:solidFill>
              <a:srgbClr val="C0C0C0"/>
            </a:solidFill>
            <a:round/>
            <a:headEnd/>
            <a:tailEnd/>
          </a:ln>
          <a:effectLst/>
        </p:spPr>
        <p:txBody>
          <a:bodyPr wrap="none" anchor="ctr"/>
          <a:lstStyle/>
          <a:p>
            <a:pPr eaLnBrk="1" hangingPunct="1">
              <a:defRPr/>
            </a:pPr>
            <a:endParaRPr lang="zh-CN" altLang="en-US" i="1">
              <a:latin typeface="微软雅黑" panose="020B0503020204020204" pitchFamily="34" charset="-122"/>
              <a:ea typeface="微软雅黑" panose="020B0503020204020204" pitchFamily="34" charset="-122"/>
            </a:endParaRPr>
          </a:p>
        </p:txBody>
      </p:sp>
      <p:sp>
        <p:nvSpPr>
          <p:cNvPr id="5" name="AutoShape 5"/>
          <p:cNvSpPr>
            <a:spLocks/>
          </p:cNvSpPr>
          <p:nvPr/>
        </p:nvSpPr>
        <p:spPr bwMode="auto">
          <a:xfrm>
            <a:off x="1549400" y="5448300"/>
            <a:ext cx="1931988" cy="10191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p>
            <a:endParaRPr lang="zh-CN" altLang="en-US"/>
          </a:p>
        </p:txBody>
      </p:sp>
      <p:sp>
        <p:nvSpPr>
          <p:cNvPr id="6" name="AutoShape 6"/>
          <p:cNvSpPr>
            <a:spLocks/>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solidFill>
            <a:srgbClr val="3A8898"/>
          </a:solidFill>
          <a:ln>
            <a:noFill/>
          </a:ln>
        </p:spPr>
        <p:txBody>
          <a:bodyPr lIns="0" tIns="0" rIns="0" bIns="0" anchor="ctr"/>
          <a:lstStyle/>
          <a:p>
            <a:endParaRPr lang="zh-CN" altLang="en-US"/>
          </a:p>
        </p:txBody>
      </p:sp>
      <p:sp>
        <p:nvSpPr>
          <p:cNvPr id="7" name="AutoShape 8"/>
          <p:cNvSpPr>
            <a:spLocks/>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8" name="AutoShape 10"/>
          <p:cNvSpPr>
            <a:spLocks/>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800" b="1">
              <a:latin typeface="微软雅黑" panose="020B0503020204020204" pitchFamily="34" charset="-122"/>
              <a:ea typeface="微软雅黑" panose="020B0503020204020204" pitchFamily="34" charset="-122"/>
            </a:endParaRPr>
          </a:p>
        </p:txBody>
      </p:sp>
      <p:sp>
        <p:nvSpPr>
          <p:cNvPr id="9" name="AutoShape 12"/>
          <p:cNvSpPr>
            <a:spLocks/>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10" name="AutoShape 14"/>
          <p:cNvSpPr>
            <a:spLocks/>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solidFill>
            <a:srgbClr val="EA5322"/>
          </a:solidFill>
          <a:ln>
            <a:noFill/>
          </a:ln>
        </p:spPr>
        <p:txBody>
          <a:bodyPr lIns="0" tIns="0" rIns="0" bIns="0" anchor="ctr"/>
          <a:lstStyle/>
          <a:p>
            <a:endParaRPr lang="zh-CN" altLang="en-US"/>
          </a:p>
        </p:txBody>
      </p:sp>
      <p:sp>
        <p:nvSpPr>
          <p:cNvPr id="11" name="矩形 4"/>
          <p:cNvSpPr>
            <a:spLocks noChangeArrowheads="1"/>
          </p:cNvSpPr>
          <p:nvPr/>
        </p:nvSpPr>
        <p:spPr bwMode="auto">
          <a:xfrm>
            <a:off x="2057400" y="5588000"/>
            <a:ext cx="1119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grpSp>
        <p:nvGrpSpPr>
          <p:cNvPr id="12" name="Group 14"/>
          <p:cNvGrpSpPr>
            <a:grpSpLocks noChangeAspect="1"/>
          </p:cNvGrpSpPr>
          <p:nvPr/>
        </p:nvGrpSpPr>
        <p:grpSpPr bwMode="auto">
          <a:xfrm>
            <a:off x="5712076" y="3331020"/>
            <a:ext cx="1011237" cy="1131888"/>
            <a:chOff x="4895" y="507"/>
            <a:chExt cx="637" cy="713"/>
          </a:xfrm>
          <a:solidFill>
            <a:srgbClr val="FCC818"/>
          </a:solidFill>
        </p:grpSpPr>
        <p:sp>
          <p:nvSpPr>
            <p:cNvPr id="13" name="Freeform 15"/>
            <p:cNvSpPr>
              <a:spLocks/>
            </p:cNvSpPr>
            <p:nvPr/>
          </p:nvSpPr>
          <p:spPr bwMode="auto">
            <a:xfrm>
              <a:off x="5027" y="507"/>
              <a:ext cx="505" cy="452"/>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grpFill/>
            <a:ln w="9525">
              <a:noFill/>
              <a:round/>
              <a:headEnd/>
              <a:tailEnd/>
            </a:ln>
            <a:extLst/>
          </p:spPr>
          <p:txBody>
            <a:bodyPr/>
            <a:lstStyle/>
            <a:p>
              <a:pPr>
                <a:defRPr/>
              </a:pPr>
              <a:endParaRPr lang="zh-CN" altLang="en-US"/>
            </a:p>
          </p:txBody>
        </p:sp>
        <p:sp>
          <p:nvSpPr>
            <p:cNvPr id="14" name="Freeform 16"/>
            <p:cNvSpPr>
              <a:spLocks/>
            </p:cNvSpPr>
            <p:nvPr/>
          </p:nvSpPr>
          <p:spPr bwMode="auto">
            <a:xfrm>
              <a:off x="4895" y="923"/>
              <a:ext cx="195" cy="251"/>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Lst>
              <a:ahLst/>
              <a:cxnLst>
                <a:cxn ang="0">
                  <a:pos x="T0" y="T1"/>
                </a:cxn>
                <a:cxn ang="0">
                  <a:pos x="T2" y="T3"/>
                </a:cxn>
                <a:cxn ang="0">
                  <a:pos x="T4" y="T5"/>
                </a:cxn>
                <a:cxn ang="0">
                  <a:pos x="T6" y="T7"/>
                </a:cxn>
                <a:cxn ang="0">
                  <a:pos x="T8" y="T9"/>
                </a:cxn>
              </a:cxnLst>
              <a:rect l="0" t="0" r="r" b="b"/>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grpFill/>
            <a:ln w="9525">
              <a:noFill/>
              <a:round/>
              <a:headEnd/>
              <a:tailEnd/>
            </a:ln>
            <a:extLst/>
          </p:spPr>
          <p:txBody>
            <a:bodyPr/>
            <a:lstStyle/>
            <a:p>
              <a:pPr>
                <a:defRPr/>
              </a:pPr>
              <a:endParaRPr lang="zh-CN" altLang="en-US"/>
            </a:p>
          </p:txBody>
        </p:sp>
        <p:sp>
          <p:nvSpPr>
            <p:cNvPr id="15" name="Freeform 17"/>
            <p:cNvSpPr>
              <a:spLocks/>
            </p:cNvSpPr>
            <p:nvPr/>
          </p:nvSpPr>
          <p:spPr bwMode="auto">
            <a:xfrm>
              <a:off x="4896" y="1125"/>
              <a:ext cx="582" cy="95"/>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grpFill/>
            <a:ln w="9525">
              <a:noFill/>
              <a:round/>
              <a:headEnd/>
              <a:tailEnd/>
            </a:ln>
            <a:extLst/>
          </p:spPr>
          <p:txBody>
            <a:bodyPr/>
            <a:lstStyle/>
            <a:p>
              <a:pPr>
                <a:defRPr/>
              </a:pPr>
              <a:endParaRPr lang="zh-CN" altLang="en-US"/>
            </a:p>
          </p:txBody>
        </p:sp>
      </p:grpSp>
      <p:grpSp>
        <p:nvGrpSpPr>
          <p:cNvPr id="16" name="Group 20"/>
          <p:cNvGrpSpPr>
            <a:grpSpLocks noChangeAspect="1"/>
          </p:cNvGrpSpPr>
          <p:nvPr/>
        </p:nvGrpSpPr>
        <p:grpSpPr bwMode="auto">
          <a:xfrm>
            <a:off x="2057395" y="3291645"/>
            <a:ext cx="1141487" cy="1141486"/>
            <a:chOff x="2164" y="1113"/>
            <a:chExt cx="1205" cy="1205"/>
          </a:xfrm>
          <a:solidFill>
            <a:srgbClr val="3A8898"/>
          </a:solidFill>
        </p:grpSpPr>
        <p:sp>
          <p:nvSpPr>
            <p:cNvPr id="17" name="Freeform 21"/>
            <p:cNvSpPr>
              <a:spLocks noEditPoints="1"/>
            </p:cNvSpPr>
            <p:nvPr/>
          </p:nvSpPr>
          <p:spPr bwMode="auto">
            <a:xfrm>
              <a:off x="2164" y="1113"/>
              <a:ext cx="1205" cy="1205"/>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8" name="Freeform 22"/>
            <p:cNvSpPr>
              <a:spLocks/>
            </p:cNvSpPr>
            <p:nvPr/>
          </p:nvSpPr>
          <p:spPr bwMode="auto">
            <a:xfrm>
              <a:off x="2728" y="1244"/>
              <a:ext cx="76" cy="145"/>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9" name="Freeform 23"/>
            <p:cNvSpPr>
              <a:spLocks/>
            </p:cNvSpPr>
            <p:nvPr/>
          </p:nvSpPr>
          <p:spPr bwMode="auto">
            <a:xfrm>
              <a:off x="2728" y="2040"/>
              <a:ext cx="76" cy="147"/>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0" name="Freeform 24"/>
            <p:cNvSpPr>
              <a:spLocks/>
            </p:cNvSpPr>
            <p:nvPr/>
          </p:nvSpPr>
          <p:spPr bwMode="auto">
            <a:xfrm>
              <a:off x="2295" y="1679"/>
              <a:ext cx="145" cy="73"/>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1" name="Freeform 25"/>
            <p:cNvSpPr>
              <a:spLocks/>
            </p:cNvSpPr>
            <p:nvPr/>
          </p:nvSpPr>
          <p:spPr bwMode="auto">
            <a:xfrm>
              <a:off x="3091" y="1679"/>
              <a:ext cx="145" cy="73"/>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2" name="Freeform 26"/>
            <p:cNvSpPr>
              <a:spLocks noEditPoints="1"/>
            </p:cNvSpPr>
            <p:nvPr/>
          </p:nvSpPr>
          <p:spPr bwMode="auto">
            <a:xfrm>
              <a:off x="2331" y="1279"/>
              <a:ext cx="870" cy="873"/>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23" name="Group 29"/>
          <p:cNvGrpSpPr>
            <a:grpSpLocks noChangeAspect="1"/>
          </p:cNvGrpSpPr>
          <p:nvPr/>
        </p:nvGrpSpPr>
        <p:grpSpPr bwMode="auto">
          <a:xfrm>
            <a:off x="9512970" y="3208330"/>
            <a:ext cx="1039812" cy="1067550"/>
            <a:chOff x="4096" y="2491"/>
            <a:chExt cx="1387" cy="1424"/>
          </a:xfrm>
          <a:solidFill>
            <a:srgbClr val="EA5322"/>
          </a:solidFill>
        </p:grpSpPr>
        <p:sp>
          <p:nvSpPr>
            <p:cNvPr id="24" name="Freeform 30"/>
            <p:cNvSpPr>
              <a:spLocks/>
            </p:cNvSpPr>
            <p:nvPr/>
          </p:nvSpPr>
          <p:spPr bwMode="auto">
            <a:xfrm>
              <a:off x="4096" y="2800"/>
              <a:ext cx="1038" cy="1115"/>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5" name="Freeform 31"/>
            <p:cNvSpPr>
              <a:spLocks noEditPoints="1"/>
            </p:cNvSpPr>
            <p:nvPr/>
          </p:nvSpPr>
          <p:spPr bwMode="auto">
            <a:xfrm>
              <a:off x="4796" y="2491"/>
              <a:ext cx="687" cy="598"/>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
        <p:nvSpPr>
          <p:cNvPr id="26" name="矩形 37"/>
          <p:cNvSpPr>
            <a:spLocks noChangeArrowheads="1"/>
          </p:cNvSpPr>
          <p:nvPr/>
        </p:nvSpPr>
        <p:spPr bwMode="auto">
          <a:xfrm>
            <a:off x="5603875" y="5594350"/>
            <a:ext cx="1119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27" name="矩形 38"/>
          <p:cNvSpPr>
            <a:spLocks noChangeArrowheads="1"/>
          </p:cNvSpPr>
          <p:nvPr/>
        </p:nvSpPr>
        <p:spPr bwMode="auto">
          <a:xfrm>
            <a:off x="9512300" y="5605463"/>
            <a:ext cx="1119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946928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3" name="Text Box 3"/>
          <p:cNvSpPr>
            <a:spLocks noChangeArrowheads="1"/>
          </p:cNvSpPr>
          <p:nvPr/>
        </p:nvSpPr>
        <p:spPr bwMode="auto">
          <a:xfrm>
            <a:off x="3730777" y="4551464"/>
            <a:ext cx="32496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2017</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年工作重点</a:t>
            </a:r>
          </a:p>
        </p:txBody>
      </p:sp>
      <p:sp>
        <p:nvSpPr>
          <p:cNvPr id="14" name="矩形 13"/>
          <p:cNvSpPr/>
          <p:nvPr/>
        </p:nvSpPr>
        <p:spPr>
          <a:xfrm>
            <a:off x="3730776" y="4095308"/>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The focus of work in 2015</a:t>
            </a:r>
          </a:p>
        </p:txBody>
      </p:sp>
      <p:cxnSp>
        <p:nvCxnSpPr>
          <p:cNvPr id="16" name="直接连接符 15"/>
          <p:cNvCxnSpPr/>
          <p:nvPr/>
        </p:nvCxnSpPr>
        <p:spPr>
          <a:xfrm>
            <a:off x="3730776" y="4510292"/>
            <a:ext cx="399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039903" y="626910"/>
            <a:ext cx="2388795"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4</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182996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2522647" y="2368782"/>
            <a:ext cx="2047749" cy="1765300"/>
          </a:xfrm>
          <a:prstGeom prst="hexagon">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CBF00"/>
              </a:solidFill>
            </a:endParaRPr>
          </a:p>
        </p:txBody>
      </p:sp>
      <p:sp>
        <p:nvSpPr>
          <p:cNvPr id="4" name="六边形 3"/>
          <p:cNvSpPr/>
          <p:nvPr/>
        </p:nvSpPr>
        <p:spPr>
          <a:xfrm>
            <a:off x="4196076" y="3251432"/>
            <a:ext cx="2047749" cy="1765300"/>
          </a:xfrm>
          <a:prstGeom prst="hexagon">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5" name="六边形 4"/>
          <p:cNvSpPr/>
          <p:nvPr/>
        </p:nvSpPr>
        <p:spPr>
          <a:xfrm>
            <a:off x="5869505" y="2368782"/>
            <a:ext cx="2047749" cy="1765300"/>
          </a:xfrm>
          <a:prstGeom prst="hexagon">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542934" y="3251432"/>
            <a:ext cx="2047749" cy="1765300"/>
          </a:xfrm>
          <a:prstGeom prst="hexagon">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六边形 18"/>
          <p:cNvSpPr/>
          <p:nvPr/>
        </p:nvSpPr>
        <p:spPr>
          <a:xfrm>
            <a:off x="849218" y="3251432"/>
            <a:ext cx="2047749" cy="1765300"/>
          </a:xfrm>
          <a:prstGeom prst="hexagon">
            <a:avLst/>
          </a:prstGeom>
          <a:no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9216363" y="2393319"/>
            <a:ext cx="2047749" cy="1765300"/>
          </a:xfrm>
          <a:prstGeom prst="hexagon">
            <a:avLst/>
          </a:prstGeom>
          <a:noFill/>
          <a:ln>
            <a:solidFill>
              <a:srgbClr val="3A8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023324" y="2945099"/>
            <a:ext cx="1005403" cy="584775"/>
          </a:xfrm>
          <a:prstGeom prst="rect">
            <a:avLst/>
          </a:prstGeom>
          <a:noFill/>
        </p:spPr>
        <p:txBody>
          <a:bodyPr wrap="none" rtlCol="0">
            <a:spAutoFit/>
          </a:bodyPr>
          <a:lstStyle/>
          <a:p>
            <a:r>
              <a:rPr lang="zh-CN" altLang="en-US" sz="3200" b="1" dirty="0">
                <a:solidFill>
                  <a:srgbClr val="FFF6E7"/>
                </a:solidFill>
                <a:latin typeface="微软雅黑" panose="020B0503020204020204" pitchFamily="34" charset="-122"/>
                <a:ea typeface="微软雅黑" panose="020B0503020204020204" pitchFamily="34" charset="-122"/>
              </a:rPr>
              <a:t>标题</a:t>
            </a:r>
          </a:p>
        </p:txBody>
      </p:sp>
      <p:sp>
        <p:nvSpPr>
          <p:cNvPr id="22" name="文本框 21"/>
          <p:cNvSpPr txBox="1"/>
          <p:nvPr/>
        </p:nvSpPr>
        <p:spPr>
          <a:xfrm>
            <a:off x="4719831" y="3841694"/>
            <a:ext cx="1005404" cy="584775"/>
          </a:xfrm>
          <a:prstGeom prst="rect">
            <a:avLst/>
          </a:prstGeom>
          <a:noFill/>
        </p:spPr>
        <p:txBody>
          <a:bodyPr wrap="none" rtlCol="0">
            <a:spAutoFit/>
          </a:bodyPr>
          <a:lstStyle/>
          <a:p>
            <a:pPr algn="ctr"/>
            <a:r>
              <a:rPr lang="zh-CN" altLang="en-US" sz="3200" b="1" dirty="0">
                <a:solidFill>
                  <a:srgbClr val="3B3B3B"/>
                </a:solidFill>
                <a:latin typeface="微软雅黑" panose="020B0503020204020204" pitchFamily="34" charset="-122"/>
                <a:ea typeface="微软雅黑" panose="020B0503020204020204" pitchFamily="34" charset="-122"/>
              </a:rPr>
              <a:t>标题</a:t>
            </a:r>
          </a:p>
        </p:txBody>
      </p:sp>
      <p:sp>
        <p:nvSpPr>
          <p:cNvPr id="23" name="文本框 22"/>
          <p:cNvSpPr txBox="1"/>
          <p:nvPr/>
        </p:nvSpPr>
        <p:spPr>
          <a:xfrm>
            <a:off x="6388095" y="2945099"/>
            <a:ext cx="1005404" cy="584775"/>
          </a:xfrm>
          <a:prstGeom prst="rect">
            <a:avLst/>
          </a:prstGeom>
          <a:noFill/>
        </p:spPr>
        <p:txBody>
          <a:bodyPr wrap="none" rtlCol="0">
            <a:spAutoFit/>
          </a:bodyPr>
          <a:lstStyle/>
          <a:p>
            <a:pPr algn="ctr"/>
            <a:r>
              <a:rPr lang="zh-CN" altLang="en-US" sz="3200" b="1" dirty="0">
                <a:solidFill>
                  <a:srgbClr val="FFF6E7"/>
                </a:solidFill>
                <a:latin typeface="微软雅黑" panose="020B0503020204020204" pitchFamily="34" charset="-122"/>
                <a:ea typeface="微软雅黑" panose="020B0503020204020204" pitchFamily="34" charset="-122"/>
              </a:rPr>
              <a:t>标题</a:t>
            </a:r>
          </a:p>
        </p:txBody>
      </p:sp>
      <p:sp>
        <p:nvSpPr>
          <p:cNvPr id="24" name="文本框 23"/>
          <p:cNvSpPr txBox="1"/>
          <p:nvPr/>
        </p:nvSpPr>
        <p:spPr>
          <a:xfrm>
            <a:off x="8064106" y="3866231"/>
            <a:ext cx="1005404" cy="584775"/>
          </a:xfrm>
          <a:prstGeom prst="rect">
            <a:avLst/>
          </a:prstGeom>
          <a:noFill/>
        </p:spPr>
        <p:txBody>
          <a:bodyPr wrap="none" rtlCol="0">
            <a:spAutoFit/>
          </a:bodyPr>
          <a:lstStyle/>
          <a:p>
            <a:pPr algn="ctr"/>
            <a:r>
              <a:rPr lang="zh-CN" altLang="en-US" sz="3200" b="1" dirty="0">
                <a:solidFill>
                  <a:srgbClr val="3B3B3B"/>
                </a:solidFill>
                <a:latin typeface="微软雅黑" panose="020B0503020204020204" pitchFamily="34" charset="-122"/>
                <a:ea typeface="微软雅黑" panose="020B0503020204020204" pitchFamily="34" charset="-122"/>
              </a:rPr>
              <a:t>标题</a:t>
            </a:r>
          </a:p>
        </p:txBody>
      </p:sp>
      <p:sp>
        <p:nvSpPr>
          <p:cNvPr id="27" name="矩形 1"/>
          <p:cNvSpPr>
            <a:spLocks noChangeArrowheads="1"/>
          </p:cNvSpPr>
          <p:nvPr/>
        </p:nvSpPr>
        <p:spPr bwMode="auto">
          <a:xfrm>
            <a:off x="2896967" y="1704194"/>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28" name="矩形 27"/>
          <p:cNvSpPr/>
          <p:nvPr/>
        </p:nvSpPr>
        <p:spPr>
          <a:xfrm>
            <a:off x="2896967"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29" name="矩形 1"/>
          <p:cNvSpPr>
            <a:spLocks noChangeArrowheads="1"/>
          </p:cNvSpPr>
          <p:nvPr/>
        </p:nvSpPr>
        <p:spPr bwMode="auto">
          <a:xfrm>
            <a:off x="6305185" y="1704194"/>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0" name="矩形 29"/>
          <p:cNvSpPr/>
          <p:nvPr/>
        </p:nvSpPr>
        <p:spPr>
          <a:xfrm>
            <a:off x="6305185"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4580215" y="57518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2" name="矩形 31"/>
          <p:cNvSpPr/>
          <p:nvPr/>
        </p:nvSpPr>
        <p:spPr>
          <a:xfrm>
            <a:off x="4580215"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7917254" y="57518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4" name="矩形 33"/>
          <p:cNvSpPr/>
          <p:nvPr/>
        </p:nvSpPr>
        <p:spPr>
          <a:xfrm>
            <a:off x="7917254"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grpSp>
        <p:nvGrpSpPr>
          <p:cNvPr id="35" name="Group 98"/>
          <p:cNvGrpSpPr>
            <a:grpSpLocks noChangeAspect="1"/>
          </p:cNvGrpSpPr>
          <p:nvPr/>
        </p:nvGrpSpPr>
        <p:grpSpPr bwMode="auto">
          <a:xfrm>
            <a:off x="9704991" y="2756807"/>
            <a:ext cx="1070492" cy="989249"/>
            <a:chOff x="-86" y="2465"/>
            <a:chExt cx="1120" cy="1035"/>
          </a:xfrm>
          <a:solidFill>
            <a:srgbClr val="3A8898"/>
          </a:solidFill>
        </p:grpSpPr>
        <p:sp>
          <p:nvSpPr>
            <p:cNvPr id="36"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7" name="Freeform 100"/>
            <p:cNvSpPr>
              <a:spLocks/>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8" name="Freeform 101"/>
            <p:cNvSpPr>
              <a:spLocks/>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9"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40" name="Group 78"/>
          <p:cNvGrpSpPr>
            <a:grpSpLocks noChangeAspect="1"/>
          </p:cNvGrpSpPr>
          <p:nvPr/>
        </p:nvGrpSpPr>
        <p:grpSpPr bwMode="auto">
          <a:xfrm>
            <a:off x="1298474" y="3600569"/>
            <a:ext cx="1074738" cy="940814"/>
            <a:chOff x="3233" y="2705"/>
            <a:chExt cx="1284" cy="1124"/>
          </a:xfrm>
          <a:solidFill>
            <a:srgbClr val="3B3B3B"/>
          </a:solidFill>
        </p:grpSpPr>
        <p:sp>
          <p:nvSpPr>
            <p:cNvPr id="41"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2"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3" name="Freeform 84"/>
            <p:cNvSpPr>
              <a:spLocks/>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4" name="Freeform 85"/>
            <p:cNvSpPr>
              <a:spLocks/>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5"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Tree>
    <p:extLst>
      <p:ext uri="{BB962C8B-B14F-4D97-AF65-F5344CB8AC3E}">
        <p14:creationId xmlns:p14="http://schemas.microsoft.com/office/powerpoint/2010/main" val="328937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0" y="1509484"/>
            <a:ext cx="6705600" cy="772354"/>
          </a:xfrm>
          <a:prstGeom prst="homePlat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CC818"/>
              </a:solidFill>
            </a:endParaRPr>
          </a:p>
        </p:txBody>
      </p:sp>
      <p:sp>
        <p:nvSpPr>
          <p:cNvPr id="30" name="五边形 29"/>
          <p:cNvSpPr/>
          <p:nvPr/>
        </p:nvSpPr>
        <p:spPr>
          <a:xfrm>
            <a:off x="0" y="2272528"/>
            <a:ext cx="6705600" cy="772354"/>
          </a:xfrm>
          <a:prstGeom prst="homePlat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五边形 37"/>
          <p:cNvSpPr/>
          <p:nvPr/>
        </p:nvSpPr>
        <p:spPr>
          <a:xfrm>
            <a:off x="0" y="3035573"/>
            <a:ext cx="6705600" cy="772354"/>
          </a:xfrm>
          <a:prstGeom prst="homePlat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五边形 38"/>
          <p:cNvSpPr/>
          <p:nvPr/>
        </p:nvSpPr>
        <p:spPr>
          <a:xfrm>
            <a:off x="0" y="3798618"/>
            <a:ext cx="6705600" cy="772354"/>
          </a:xfrm>
          <a:prstGeom prst="homePlat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五边形 39"/>
          <p:cNvSpPr/>
          <p:nvPr/>
        </p:nvSpPr>
        <p:spPr>
          <a:xfrm>
            <a:off x="0" y="4561661"/>
            <a:ext cx="6705600" cy="772354"/>
          </a:xfrm>
          <a:prstGeom prst="homePlat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CC818"/>
              </a:solidFill>
            </a:endParaRPr>
          </a:p>
        </p:txBody>
      </p:sp>
      <p:sp>
        <p:nvSpPr>
          <p:cNvPr id="7" name="椭圆 6"/>
          <p:cNvSpPr/>
          <p:nvPr/>
        </p:nvSpPr>
        <p:spPr>
          <a:xfrm>
            <a:off x="7417421" y="2383782"/>
            <a:ext cx="228600" cy="228600"/>
          </a:xfrm>
          <a:prstGeom prst="ellips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417421" y="4903427"/>
            <a:ext cx="228600" cy="228600"/>
          </a:xfrm>
          <a:prstGeom prst="ellips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417421" y="4063546"/>
            <a:ext cx="228600" cy="228600"/>
          </a:xfrm>
          <a:prstGeom prst="ellips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417421" y="1543900"/>
            <a:ext cx="228600" cy="228600"/>
          </a:xfrm>
          <a:prstGeom prst="ellips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69467" y="458998"/>
            <a:ext cx="3073504" cy="5989508"/>
          </a:xfrm>
          <a:prstGeom prst="rect">
            <a:avLst/>
          </a:prstGeom>
        </p:spPr>
      </p:pic>
      <p:sp>
        <p:nvSpPr>
          <p:cNvPr id="32" name="椭圆 31"/>
          <p:cNvSpPr/>
          <p:nvPr/>
        </p:nvSpPr>
        <p:spPr>
          <a:xfrm>
            <a:off x="7417421" y="3223664"/>
            <a:ext cx="228600" cy="228600"/>
          </a:xfrm>
          <a:prstGeom prst="ellips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3"/>
          <p:cNvSpPr>
            <a:spLocks noChangeArrowheads="1"/>
          </p:cNvSpPr>
          <p:nvPr/>
        </p:nvSpPr>
        <p:spPr bwMode="auto">
          <a:xfrm>
            <a:off x="7810494" y="135945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4" name="矩形 13"/>
          <p:cNvSpPr>
            <a:spLocks noChangeArrowheads="1"/>
          </p:cNvSpPr>
          <p:nvPr/>
        </p:nvSpPr>
        <p:spPr bwMode="auto">
          <a:xfrm>
            <a:off x="7810494" y="2280398"/>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5" name="矩形 13"/>
          <p:cNvSpPr>
            <a:spLocks noChangeArrowheads="1"/>
          </p:cNvSpPr>
          <p:nvPr/>
        </p:nvSpPr>
        <p:spPr bwMode="auto">
          <a:xfrm>
            <a:off x="7810494" y="297806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6" name="矩形 13"/>
          <p:cNvSpPr>
            <a:spLocks noChangeArrowheads="1"/>
          </p:cNvSpPr>
          <p:nvPr/>
        </p:nvSpPr>
        <p:spPr bwMode="auto">
          <a:xfrm>
            <a:off x="7810494" y="3935520"/>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7810494" y="4718463"/>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120124" y="4009174"/>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6" name="文本框 25"/>
          <p:cNvSpPr txBox="1"/>
          <p:nvPr/>
        </p:nvSpPr>
        <p:spPr>
          <a:xfrm>
            <a:off x="2120124" y="3254699"/>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7" name="文本框 26"/>
          <p:cNvSpPr txBox="1"/>
          <p:nvPr/>
        </p:nvSpPr>
        <p:spPr>
          <a:xfrm>
            <a:off x="2120124" y="2500224"/>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8" name="文本框 27"/>
          <p:cNvSpPr txBox="1"/>
          <p:nvPr/>
        </p:nvSpPr>
        <p:spPr>
          <a:xfrm>
            <a:off x="2120124" y="1745749"/>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31" name="文本框 30"/>
          <p:cNvSpPr txBox="1"/>
          <p:nvPr/>
        </p:nvSpPr>
        <p:spPr>
          <a:xfrm>
            <a:off x="2120124" y="4763650"/>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Tree>
    <p:extLst>
      <p:ext uri="{BB962C8B-B14F-4D97-AF65-F5344CB8AC3E}">
        <p14:creationId xmlns:p14="http://schemas.microsoft.com/office/powerpoint/2010/main" val="210030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2600000" flipH="1">
            <a:off x="2847975" y="5465763"/>
            <a:ext cx="163513" cy="71437"/>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椭圆 2"/>
          <p:cNvSpPr/>
          <p:nvPr/>
        </p:nvSpPr>
        <p:spPr>
          <a:xfrm>
            <a:off x="-2276475" y="958850"/>
            <a:ext cx="5688013" cy="5686425"/>
          </a:xfrm>
          <a:prstGeom prst="ellipse">
            <a:avLst/>
          </a:prstGeom>
          <a:solidFill>
            <a:srgbClr val="8CBF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a:xfrm rot="1800000">
            <a:off x="2417763" y="4810125"/>
            <a:ext cx="785812"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53"/>
          <p:cNvSpPr txBox="1">
            <a:spLocks noChangeArrowheads="1"/>
          </p:cNvSpPr>
          <p:nvPr/>
        </p:nvSpPr>
        <p:spPr bwMode="auto">
          <a:xfrm rot="1800000">
            <a:off x="2501900" y="4805363"/>
            <a:ext cx="690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rgbClr val="3A889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1400" b="1" dirty="0">
              <a:solidFill>
                <a:srgbClr val="3A889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椭圆 5"/>
          <p:cNvSpPr/>
          <p:nvPr/>
        </p:nvSpPr>
        <p:spPr>
          <a:xfrm>
            <a:off x="-1704975" y="1533525"/>
            <a:ext cx="4535488" cy="4537075"/>
          </a:xfrm>
          <a:prstGeom prst="ellipse">
            <a:avLst/>
          </a:prstGeom>
          <a:solidFill>
            <a:srgbClr val="3A889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 name="组合 10"/>
          <p:cNvGrpSpPr>
            <a:grpSpLocks/>
          </p:cNvGrpSpPr>
          <p:nvPr/>
        </p:nvGrpSpPr>
        <p:grpSpPr bwMode="auto">
          <a:xfrm>
            <a:off x="1895475" y="2470150"/>
            <a:ext cx="898525" cy="584200"/>
            <a:chOff x="1328569" y="1170149"/>
            <a:chExt cx="898289" cy="584309"/>
          </a:xfrm>
        </p:grpSpPr>
        <p:sp>
          <p:nvSpPr>
            <p:cNvPr id="8" name="直角三角形 7"/>
            <p:cNvSpPr/>
            <p:nvPr/>
          </p:nvSpPr>
          <p:spPr>
            <a:xfrm rot="9000000" flipH="1">
              <a:off x="2063389" y="1525815"/>
              <a:ext cx="163469" cy="71451"/>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a:xfrm rot="19800000">
              <a:off x="1328569" y="1184440"/>
              <a:ext cx="785607" cy="538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TextBox 34"/>
            <p:cNvSpPr txBox="1">
              <a:spLocks noChangeArrowheads="1"/>
            </p:cNvSpPr>
            <p:nvPr/>
          </p:nvSpPr>
          <p:spPr bwMode="auto">
            <a:xfrm rot="-1800000">
              <a:off x="1357407" y="1170149"/>
              <a:ext cx="691033" cy="584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rgbClr val="3A8898"/>
                  </a:solidFill>
                  <a:latin typeface="微软雅黑" panose="020B0503020204020204" pitchFamily="34" charset="-122"/>
                  <a:ea typeface="微软雅黑" panose="020B0503020204020204" pitchFamily="34" charset="-122"/>
                </a:rPr>
                <a:t>03</a:t>
              </a:r>
              <a:endParaRPr lang="zh-CN" altLang="en-US" sz="1400" b="1" dirty="0">
                <a:solidFill>
                  <a:srgbClr val="3A8898"/>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1123950" y="2109788"/>
            <a:ext cx="3382963" cy="3384550"/>
          </a:xfrm>
          <a:prstGeom prst="ellipse">
            <a:avLst/>
          </a:prstGeom>
          <a:solidFill>
            <a:srgbClr val="FF6977"/>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9"/>
          <p:cNvGrpSpPr>
            <a:grpSpLocks/>
          </p:cNvGrpSpPr>
          <p:nvPr/>
        </p:nvGrpSpPr>
        <p:grpSpPr bwMode="auto">
          <a:xfrm>
            <a:off x="1404938" y="4227513"/>
            <a:ext cx="785812" cy="738187"/>
            <a:chOff x="837848" y="2928123"/>
            <a:chExt cx="785185" cy="739525"/>
          </a:xfrm>
        </p:grpSpPr>
        <p:sp>
          <p:nvSpPr>
            <p:cNvPr id="13" name="直角三角形 12"/>
            <p:cNvSpPr/>
            <p:nvPr/>
          </p:nvSpPr>
          <p:spPr>
            <a:xfrm rot="12600000" flipH="1">
              <a:off x="1267717" y="3596082"/>
              <a:ext cx="163383" cy="71566"/>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F103E"/>
                </a:solidFill>
              </a:endParaRPr>
            </a:p>
          </p:txBody>
        </p:sp>
        <p:sp>
          <p:nvSpPr>
            <p:cNvPr id="14" name="矩形 13"/>
            <p:cNvSpPr/>
            <p:nvPr/>
          </p:nvSpPr>
          <p:spPr>
            <a:xfrm rot="1800000">
              <a:off x="837848" y="2940846"/>
              <a:ext cx="785185" cy="5391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F103E"/>
                </a:solidFill>
              </a:endParaRPr>
            </a:p>
          </p:txBody>
        </p:sp>
        <p:sp>
          <p:nvSpPr>
            <p:cNvPr id="15" name="TextBox 44"/>
            <p:cNvSpPr txBox="1">
              <a:spLocks noChangeArrowheads="1"/>
            </p:cNvSpPr>
            <p:nvPr/>
          </p:nvSpPr>
          <p:spPr bwMode="auto">
            <a:xfrm rot="1800000">
              <a:off x="900430" y="2928123"/>
              <a:ext cx="690663" cy="585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3200" b="1" dirty="0">
                  <a:solidFill>
                    <a:srgbClr val="FF6977"/>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1400" b="1" dirty="0">
                <a:solidFill>
                  <a:srgbClr val="FF6977"/>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6" name="直角三角形 15"/>
          <p:cNvSpPr/>
          <p:nvPr/>
        </p:nvSpPr>
        <p:spPr>
          <a:xfrm rot="9000000" flipH="1">
            <a:off x="1608138" y="3408363"/>
            <a:ext cx="163512" cy="73025"/>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547688" y="2686050"/>
            <a:ext cx="2230438" cy="2232025"/>
          </a:xfrm>
          <a:prstGeom prst="ellipse">
            <a:avLst/>
          </a:prstGeom>
          <a:solidFill>
            <a:srgbClr val="C9AE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a:xfrm rot="19800000">
            <a:off x="873125" y="3068638"/>
            <a:ext cx="785813"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9" name="组合 18"/>
          <p:cNvGrpSpPr/>
          <p:nvPr/>
        </p:nvGrpSpPr>
        <p:grpSpPr>
          <a:xfrm>
            <a:off x="8904" y="3211163"/>
            <a:ext cx="1116490" cy="1116490"/>
            <a:chOff x="-864096" y="1707654"/>
            <a:chExt cx="1728192" cy="1728192"/>
          </a:xfrm>
          <a:effectLst>
            <a:outerShdw blurRad="63500" sx="102000" sy="102000" algn="ctr" rotWithShape="0">
              <a:prstClr val="black">
                <a:alpha val="40000"/>
              </a:prstClr>
            </a:outerShdw>
          </a:effectLst>
        </p:grpSpPr>
        <p:sp>
          <p:nvSpPr>
            <p:cNvPr id="20" name="椭圆 19"/>
            <p:cNvSpPr/>
            <p:nvPr/>
          </p:nvSpPr>
          <p:spPr>
            <a:xfrm>
              <a:off x="-864096" y="1707654"/>
              <a:ext cx="1728192" cy="172819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4"/>
            <p:cNvSpPr/>
            <p:nvPr/>
          </p:nvSpPr>
          <p:spPr>
            <a:xfrm>
              <a:off x="-777720" y="1779416"/>
              <a:ext cx="1555425" cy="1088431"/>
            </a:xfrm>
            <a:custGeom>
              <a:avLst/>
              <a:gdLst>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10 w 1728213"/>
                <a:gd name="connsiteY0" fmla="*/ 864096 h 1209079"/>
                <a:gd name="connsiteX1" fmla="*/ 864106 w 1728213"/>
                <a:gd name="connsiteY1" fmla="*/ 0 h 1209079"/>
                <a:gd name="connsiteX2" fmla="*/ 1728202 w 1728213"/>
                <a:gd name="connsiteY2" fmla="*/ 864096 h 1209079"/>
                <a:gd name="connsiteX3" fmla="*/ 878394 w 1728213"/>
                <a:gd name="connsiteY3" fmla="*/ 1209079 h 1209079"/>
                <a:gd name="connsiteX4" fmla="*/ 10 w 1728213"/>
                <a:gd name="connsiteY4" fmla="*/ 864096 h 1209079"/>
                <a:gd name="connsiteX0" fmla="*/ 26 w 1728229"/>
                <a:gd name="connsiteY0" fmla="*/ 864369 h 1209352"/>
                <a:gd name="connsiteX1" fmla="*/ 864122 w 1728229"/>
                <a:gd name="connsiteY1" fmla="*/ 273 h 1209352"/>
                <a:gd name="connsiteX2" fmla="*/ 1728218 w 1728229"/>
                <a:gd name="connsiteY2" fmla="*/ 864369 h 1209352"/>
                <a:gd name="connsiteX3" fmla="*/ 878410 w 1728229"/>
                <a:gd name="connsiteY3" fmla="*/ 1209352 h 1209352"/>
                <a:gd name="connsiteX4" fmla="*/ 26 w 1728229"/>
                <a:gd name="connsiteY4" fmla="*/ 864369 h 1209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229" h="1209352">
                  <a:moveTo>
                    <a:pt x="26" y="864369"/>
                  </a:moveTo>
                  <a:cubicBezTo>
                    <a:pt x="-2355" y="662856"/>
                    <a:pt x="154064" y="-15601"/>
                    <a:pt x="864122" y="273"/>
                  </a:cubicBezTo>
                  <a:cubicBezTo>
                    <a:pt x="1574180" y="16147"/>
                    <a:pt x="1725837" y="662856"/>
                    <a:pt x="1728218" y="864369"/>
                  </a:cubicBezTo>
                  <a:cubicBezTo>
                    <a:pt x="1730599" y="1065882"/>
                    <a:pt x="1355637" y="1209352"/>
                    <a:pt x="878410" y="1209352"/>
                  </a:cubicBezTo>
                  <a:cubicBezTo>
                    <a:pt x="401183" y="1209352"/>
                    <a:pt x="2407" y="1065882"/>
                    <a:pt x="26" y="864369"/>
                  </a:cubicBezTo>
                  <a:close/>
                </a:path>
              </a:pathLst>
            </a:custGeom>
            <a:gradFill flip="none" rotWithShape="1">
              <a:gsLst>
                <a:gs pos="100000">
                  <a:schemeClr val="bg1">
                    <a:alpha val="42000"/>
                  </a:schemeClr>
                </a:gs>
                <a:gs pos="92000">
                  <a:schemeClr val="bg1">
                    <a:alpha val="35000"/>
                  </a:schemeClr>
                </a:gs>
                <a:gs pos="0">
                  <a:schemeClr val="bg1">
                    <a:alpha val="73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2" name="TextBox 16"/>
          <p:cNvSpPr txBox="1"/>
          <p:nvPr/>
        </p:nvSpPr>
        <p:spPr>
          <a:xfrm rot="19800000">
            <a:off x="954088" y="3028950"/>
            <a:ext cx="690562" cy="584200"/>
          </a:xfrm>
          <a:prstGeom prst="rect">
            <a:avLst/>
          </a:prstGeom>
          <a:noFill/>
        </p:spPr>
        <p:txBody>
          <a:bodyPr wrap="none">
            <a:spAutoFit/>
          </a:bodyPr>
          <a:lstStyle/>
          <a:p>
            <a:pPr algn="ctr">
              <a:defRPr/>
            </a:pPr>
            <a:r>
              <a:rPr lang="en-US" altLang="zh-CN" sz="3200" b="1" dirty="0">
                <a:solidFill>
                  <a:srgbClr val="C9AE00"/>
                </a:solidFill>
                <a:latin typeface="微软雅黑" panose="020B0503020204020204" pitchFamily="34" charset="-122"/>
                <a:ea typeface="微软雅黑" panose="020B0503020204020204" pitchFamily="34" charset="-122"/>
              </a:rPr>
              <a:t>01</a:t>
            </a:r>
            <a:endParaRPr lang="zh-CN" altLang="en-US" sz="1400" b="1" dirty="0">
              <a:solidFill>
                <a:srgbClr val="C9AE00"/>
              </a:solidFill>
              <a:latin typeface="微软雅黑" panose="020B0503020204020204" pitchFamily="34" charset="-122"/>
              <a:ea typeface="微软雅黑" panose="020B0503020204020204" pitchFamily="34" charset="-122"/>
            </a:endParaRPr>
          </a:p>
        </p:txBody>
      </p:sp>
      <p:sp>
        <p:nvSpPr>
          <p:cNvPr id="23" name="AutoShape 6"/>
          <p:cNvSpPr>
            <a:spLocks noChangeAspect="1" noChangeArrowheads="1" noTextEdit="1"/>
          </p:cNvSpPr>
          <p:nvPr/>
        </p:nvSpPr>
        <p:spPr bwMode="auto">
          <a:xfrm>
            <a:off x="3886200" y="1460500"/>
            <a:ext cx="1989138"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4" name="Freeform 8"/>
          <p:cNvSpPr>
            <a:spLocks/>
          </p:cNvSpPr>
          <p:nvPr/>
        </p:nvSpPr>
        <p:spPr bwMode="auto">
          <a:xfrm>
            <a:off x="3890963" y="52784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8CBF00"/>
          </a:solidFill>
          <a:ln>
            <a:noFill/>
          </a:ln>
        </p:spPr>
        <p:txBody>
          <a:bodyPr/>
          <a:lstStyle/>
          <a:p>
            <a:endParaRPr lang="zh-CN" altLang="en-US"/>
          </a:p>
        </p:txBody>
      </p:sp>
      <p:sp>
        <p:nvSpPr>
          <p:cNvPr id="25" name="Freeform 9"/>
          <p:cNvSpPr>
            <a:spLocks noEditPoints="1"/>
          </p:cNvSpPr>
          <p:nvPr/>
        </p:nvSpPr>
        <p:spPr bwMode="auto">
          <a:xfrm>
            <a:off x="3971925" y="5322888"/>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6" name="Freeform 10"/>
          <p:cNvSpPr>
            <a:spLocks noEditPoints="1"/>
          </p:cNvSpPr>
          <p:nvPr/>
        </p:nvSpPr>
        <p:spPr bwMode="auto">
          <a:xfrm>
            <a:off x="3971925" y="5861050"/>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7" name="Freeform 11"/>
          <p:cNvSpPr>
            <a:spLocks/>
          </p:cNvSpPr>
          <p:nvPr/>
        </p:nvSpPr>
        <p:spPr bwMode="auto">
          <a:xfrm>
            <a:off x="4187825" y="5029200"/>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bg2">
              <a:lumMod val="10000"/>
            </a:schemeClr>
          </a:solidFill>
          <a:ln>
            <a:noFill/>
          </a:ln>
        </p:spPr>
        <p:txBody>
          <a:bodyPr/>
          <a:lstStyle/>
          <a:p>
            <a:endParaRPr lang="zh-CN" altLang="en-US"/>
          </a:p>
        </p:txBody>
      </p:sp>
      <p:sp>
        <p:nvSpPr>
          <p:cNvPr id="28" name="Freeform 12"/>
          <p:cNvSpPr>
            <a:spLocks noEditPoints="1"/>
          </p:cNvSpPr>
          <p:nvPr/>
        </p:nvSpPr>
        <p:spPr bwMode="auto">
          <a:xfrm>
            <a:off x="4187825" y="5584825"/>
            <a:ext cx="344488" cy="344488"/>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chemeClr val="bg1">
              <a:lumMod val="85000"/>
            </a:schemeClr>
          </a:solidFill>
          <a:ln>
            <a:noFill/>
          </a:ln>
        </p:spPr>
        <p:txBody>
          <a:bodyPr/>
          <a:lstStyle/>
          <a:p>
            <a:endParaRPr lang="zh-CN" altLang="en-US"/>
          </a:p>
        </p:txBody>
      </p:sp>
      <p:sp>
        <p:nvSpPr>
          <p:cNvPr id="29" name="Freeform 13"/>
          <p:cNvSpPr>
            <a:spLocks/>
          </p:cNvSpPr>
          <p:nvPr/>
        </p:nvSpPr>
        <p:spPr bwMode="auto">
          <a:xfrm>
            <a:off x="3890963" y="4197350"/>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FF6977"/>
          </a:solidFill>
          <a:ln>
            <a:noFill/>
          </a:ln>
        </p:spPr>
        <p:txBody>
          <a:bodyPr/>
          <a:lstStyle/>
          <a:p>
            <a:endParaRPr lang="zh-CN" altLang="en-US"/>
          </a:p>
        </p:txBody>
      </p:sp>
      <p:sp>
        <p:nvSpPr>
          <p:cNvPr id="30" name="Freeform 14"/>
          <p:cNvSpPr>
            <a:spLocks noEditPoints="1"/>
          </p:cNvSpPr>
          <p:nvPr/>
        </p:nvSpPr>
        <p:spPr bwMode="auto">
          <a:xfrm>
            <a:off x="3971925" y="4237038"/>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1" name="Freeform 15"/>
          <p:cNvSpPr>
            <a:spLocks noEditPoints="1"/>
          </p:cNvSpPr>
          <p:nvPr/>
        </p:nvSpPr>
        <p:spPr bwMode="auto">
          <a:xfrm>
            <a:off x="3971925" y="4775200"/>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2" name="Freeform 16"/>
          <p:cNvSpPr>
            <a:spLocks/>
          </p:cNvSpPr>
          <p:nvPr/>
        </p:nvSpPr>
        <p:spPr bwMode="auto">
          <a:xfrm>
            <a:off x="4187825" y="3946525"/>
            <a:ext cx="344488" cy="954088"/>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33" name="Freeform 17"/>
          <p:cNvSpPr>
            <a:spLocks noEditPoints="1"/>
          </p:cNvSpPr>
          <p:nvPr/>
        </p:nvSpPr>
        <p:spPr bwMode="auto">
          <a:xfrm>
            <a:off x="4187825" y="4500563"/>
            <a:ext cx="344488" cy="339725"/>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chemeClr val="bg1">
              <a:lumMod val="75000"/>
            </a:schemeClr>
          </a:solidFill>
          <a:ln>
            <a:noFill/>
          </a:ln>
        </p:spPr>
        <p:txBody>
          <a:bodyPr/>
          <a:lstStyle/>
          <a:p>
            <a:endParaRPr lang="zh-CN" altLang="en-US"/>
          </a:p>
        </p:txBody>
      </p:sp>
      <p:sp>
        <p:nvSpPr>
          <p:cNvPr id="34" name="Freeform 18"/>
          <p:cNvSpPr>
            <a:spLocks/>
          </p:cNvSpPr>
          <p:nvPr/>
        </p:nvSpPr>
        <p:spPr bwMode="auto">
          <a:xfrm>
            <a:off x="3890963" y="3108325"/>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C9AE00"/>
          </a:solidFill>
          <a:ln>
            <a:noFill/>
          </a:ln>
        </p:spPr>
        <p:txBody>
          <a:bodyPr/>
          <a:lstStyle/>
          <a:p>
            <a:endParaRPr lang="zh-CN" altLang="en-US"/>
          </a:p>
        </p:txBody>
      </p:sp>
      <p:sp>
        <p:nvSpPr>
          <p:cNvPr id="35" name="Freeform 19"/>
          <p:cNvSpPr>
            <a:spLocks noEditPoints="1"/>
          </p:cNvSpPr>
          <p:nvPr/>
        </p:nvSpPr>
        <p:spPr bwMode="auto">
          <a:xfrm>
            <a:off x="3971925" y="3148013"/>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20"/>
          <p:cNvSpPr>
            <a:spLocks noEditPoints="1"/>
          </p:cNvSpPr>
          <p:nvPr/>
        </p:nvSpPr>
        <p:spPr bwMode="auto">
          <a:xfrm>
            <a:off x="3971925" y="3686175"/>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21"/>
          <p:cNvSpPr>
            <a:spLocks/>
          </p:cNvSpPr>
          <p:nvPr/>
        </p:nvSpPr>
        <p:spPr bwMode="auto">
          <a:xfrm>
            <a:off x="4187825" y="2860675"/>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tx1">
              <a:lumMod val="95000"/>
              <a:lumOff val="5000"/>
            </a:schemeClr>
          </a:solidFill>
          <a:ln>
            <a:noFill/>
          </a:ln>
        </p:spPr>
        <p:txBody>
          <a:bodyPr/>
          <a:lstStyle/>
          <a:p>
            <a:endParaRPr lang="zh-CN" altLang="en-US"/>
          </a:p>
        </p:txBody>
      </p:sp>
      <p:sp>
        <p:nvSpPr>
          <p:cNvPr id="38" name="Freeform 22"/>
          <p:cNvSpPr>
            <a:spLocks noEditPoints="1"/>
          </p:cNvSpPr>
          <p:nvPr/>
        </p:nvSpPr>
        <p:spPr bwMode="auto">
          <a:xfrm>
            <a:off x="4187825" y="3414713"/>
            <a:ext cx="344488" cy="336550"/>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23"/>
          <p:cNvSpPr>
            <a:spLocks/>
          </p:cNvSpPr>
          <p:nvPr/>
        </p:nvSpPr>
        <p:spPr bwMode="auto">
          <a:xfrm>
            <a:off x="3890963" y="20272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5"/>
                </a:lnTo>
                <a:lnTo>
                  <a:pt x="0" y="0"/>
                </a:lnTo>
                <a:close/>
              </a:path>
            </a:pathLst>
          </a:custGeom>
          <a:solidFill>
            <a:srgbClr val="3A8898"/>
          </a:solidFill>
          <a:ln>
            <a:noFill/>
          </a:ln>
        </p:spPr>
        <p:txBody>
          <a:bodyPr/>
          <a:lstStyle/>
          <a:p>
            <a:endParaRPr lang="zh-CN" altLang="en-US"/>
          </a:p>
        </p:txBody>
      </p:sp>
      <p:sp>
        <p:nvSpPr>
          <p:cNvPr id="40" name="Freeform 24"/>
          <p:cNvSpPr>
            <a:spLocks noEditPoints="1"/>
          </p:cNvSpPr>
          <p:nvPr/>
        </p:nvSpPr>
        <p:spPr bwMode="auto">
          <a:xfrm>
            <a:off x="3971925" y="2063750"/>
            <a:ext cx="684213" cy="23813"/>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1" name="Freeform 25"/>
          <p:cNvSpPr>
            <a:spLocks noEditPoints="1"/>
          </p:cNvSpPr>
          <p:nvPr/>
        </p:nvSpPr>
        <p:spPr bwMode="auto">
          <a:xfrm>
            <a:off x="3971925" y="2603500"/>
            <a:ext cx="684213" cy="17463"/>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2" name="Freeform 26"/>
          <p:cNvSpPr>
            <a:spLocks/>
          </p:cNvSpPr>
          <p:nvPr/>
        </p:nvSpPr>
        <p:spPr bwMode="auto">
          <a:xfrm>
            <a:off x="4187825" y="1776413"/>
            <a:ext cx="344488" cy="955675"/>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43" name="Freeform 27"/>
          <p:cNvSpPr>
            <a:spLocks noEditPoints="1"/>
          </p:cNvSpPr>
          <p:nvPr/>
        </p:nvSpPr>
        <p:spPr bwMode="auto">
          <a:xfrm>
            <a:off x="4187825" y="2327275"/>
            <a:ext cx="344488" cy="342900"/>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chemeClr val="bg1"/>
          </a:solidFill>
          <a:ln>
            <a:noFill/>
          </a:ln>
          <a:extLst/>
        </p:spPr>
        <p:txBody>
          <a:bodyPr/>
          <a:lstStyle/>
          <a:p>
            <a:endParaRPr lang="zh-CN" altLang="en-US"/>
          </a:p>
        </p:txBody>
      </p:sp>
      <p:sp>
        <p:nvSpPr>
          <p:cNvPr id="44" name="Freeform 28"/>
          <p:cNvSpPr>
            <a:spLocks/>
          </p:cNvSpPr>
          <p:nvPr/>
        </p:nvSpPr>
        <p:spPr bwMode="auto">
          <a:xfrm>
            <a:off x="4398963" y="1455738"/>
            <a:ext cx="7300912" cy="4578350"/>
          </a:xfrm>
          <a:custGeom>
            <a:avLst/>
            <a:gdLst>
              <a:gd name="T0" fmla="*/ 0 w 617"/>
              <a:gd name="T1" fmla="*/ 0 h 1956"/>
              <a:gd name="T2" fmla="*/ 2147483646 w 617"/>
              <a:gd name="T3" fmla="*/ 0 h 1956"/>
              <a:gd name="T4" fmla="*/ 2147483646 w 617"/>
              <a:gd name="T5" fmla="*/ 2147483646 h 1956"/>
              <a:gd name="T6" fmla="*/ 0 w 617"/>
              <a:gd name="T7" fmla="*/ 2147483646 h 1956"/>
              <a:gd name="T8" fmla="*/ 0 w 617"/>
              <a:gd name="T9" fmla="*/ 0 h 1956"/>
              <a:gd name="T10" fmla="*/ 0 w 617"/>
              <a:gd name="T11" fmla="*/ 0 h 19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17" h="1956">
                <a:moveTo>
                  <a:pt x="0" y="0"/>
                </a:moveTo>
                <a:lnTo>
                  <a:pt x="617" y="0"/>
                </a:lnTo>
                <a:lnTo>
                  <a:pt x="617" y="1956"/>
                </a:lnTo>
                <a:lnTo>
                  <a:pt x="0" y="1956"/>
                </a:lnTo>
                <a:lnTo>
                  <a:pt x="0" y="0"/>
                </a:lnTo>
                <a:close/>
              </a:path>
            </a:pathLst>
          </a:custGeom>
          <a:solidFill>
            <a:schemeClr val="bg1">
              <a:lumMod val="95000"/>
            </a:schemeClr>
          </a:solidFill>
          <a:ln>
            <a:noFill/>
          </a:ln>
          <a:extLst/>
        </p:spPr>
        <p:txBody>
          <a:bodyPr/>
          <a:lstStyle/>
          <a:p>
            <a:endParaRPr lang="zh-CN" altLang="en-US"/>
          </a:p>
        </p:txBody>
      </p:sp>
      <p:sp>
        <p:nvSpPr>
          <p:cNvPr id="45" name="Freeform 29"/>
          <p:cNvSpPr>
            <a:spLocks/>
          </p:cNvSpPr>
          <p:nvPr/>
        </p:nvSpPr>
        <p:spPr bwMode="auto">
          <a:xfrm>
            <a:off x="4398963" y="1844675"/>
            <a:ext cx="1196975" cy="636588"/>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30"/>
          <p:cNvSpPr>
            <a:spLocks/>
          </p:cNvSpPr>
          <p:nvPr/>
        </p:nvSpPr>
        <p:spPr bwMode="auto">
          <a:xfrm>
            <a:off x="4187825" y="1776413"/>
            <a:ext cx="1344613" cy="639762"/>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3A8898"/>
          </a:solidFill>
          <a:ln>
            <a:noFill/>
          </a:ln>
        </p:spPr>
        <p:txBody>
          <a:bodyPr/>
          <a:lstStyle/>
          <a:p>
            <a:endParaRPr lang="zh-CN" altLang="en-US"/>
          </a:p>
        </p:txBody>
      </p:sp>
      <p:sp>
        <p:nvSpPr>
          <p:cNvPr id="47" name="Freeform 31"/>
          <p:cNvSpPr>
            <a:spLocks noEditPoints="1"/>
          </p:cNvSpPr>
          <p:nvPr/>
        </p:nvSpPr>
        <p:spPr bwMode="auto">
          <a:xfrm>
            <a:off x="4187825" y="2127250"/>
            <a:ext cx="1265238" cy="244475"/>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2147483646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w="9525">
            <a:noFill/>
            <a:round/>
            <a:headEnd/>
            <a:tailEnd/>
          </a:ln>
          <a:extLst/>
        </p:spPr>
        <p:txBody>
          <a:bodyPr/>
          <a:lstStyle/>
          <a:p>
            <a:endParaRPr lang="zh-CN" altLang="en-US"/>
          </a:p>
        </p:txBody>
      </p:sp>
      <p:sp>
        <p:nvSpPr>
          <p:cNvPr id="48" name="Freeform 32"/>
          <p:cNvSpPr>
            <a:spLocks noEditPoints="1"/>
          </p:cNvSpPr>
          <p:nvPr/>
        </p:nvSpPr>
        <p:spPr bwMode="auto">
          <a:xfrm>
            <a:off x="4187825" y="1816100"/>
            <a:ext cx="1287463" cy="287338"/>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a:extLst/>
        </p:spPr>
        <p:txBody>
          <a:bodyPr/>
          <a:lstStyle/>
          <a:p>
            <a:endParaRPr lang="zh-CN" altLang="en-US"/>
          </a:p>
        </p:txBody>
      </p:sp>
      <p:sp>
        <p:nvSpPr>
          <p:cNvPr id="49" name="Freeform 36"/>
          <p:cNvSpPr>
            <a:spLocks/>
          </p:cNvSpPr>
          <p:nvPr/>
        </p:nvSpPr>
        <p:spPr bwMode="auto">
          <a:xfrm>
            <a:off x="4398963" y="2925763"/>
            <a:ext cx="1196975" cy="638175"/>
          </a:xfrm>
          <a:custGeom>
            <a:avLst/>
            <a:gdLst>
              <a:gd name="T0" fmla="*/ 0 w 498"/>
              <a:gd name="T1" fmla="*/ 0 h 273"/>
              <a:gd name="T2" fmla="*/ 2147483646 w 498"/>
              <a:gd name="T3" fmla="*/ 0 h 273"/>
              <a:gd name="T4" fmla="*/ 2147483646 w 498"/>
              <a:gd name="T5" fmla="*/ 2147483646 h 273"/>
              <a:gd name="T6" fmla="*/ 2147483646 w 498"/>
              <a:gd name="T7" fmla="*/ 2147483646 h 273"/>
              <a:gd name="T8" fmla="*/ 0 w 498"/>
              <a:gd name="T9" fmla="*/ 2147483646 h 273"/>
              <a:gd name="T10" fmla="*/ 0 w 498"/>
              <a:gd name="T11" fmla="*/ 0 h 273"/>
              <a:gd name="T12" fmla="*/ 0 w 498"/>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3">
                <a:moveTo>
                  <a:pt x="0" y="0"/>
                </a:moveTo>
                <a:lnTo>
                  <a:pt x="415" y="0"/>
                </a:lnTo>
                <a:lnTo>
                  <a:pt x="498" y="138"/>
                </a:lnTo>
                <a:lnTo>
                  <a:pt x="415" y="273"/>
                </a:lnTo>
                <a:lnTo>
                  <a:pt x="0" y="273"/>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37"/>
          <p:cNvSpPr>
            <a:spLocks/>
          </p:cNvSpPr>
          <p:nvPr/>
        </p:nvSpPr>
        <p:spPr bwMode="auto">
          <a:xfrm>
            <a:off x="4187825" y="2860675"/>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5"/>
                </a:lnTo>
                <a:lnTo>
                  <a:pt x="477" y="272"/>
                </a:lnTo>
                <a:lnTo>
                  <a:pt x="0" y="272"/>
                </a:lnTo>
                <a:lnTo>
                  <a:pt x="0" y="0"/>
                </a:lnTo>
                <a:close/>
              </a:path>
            </a:pathLst>
          </a:custGeom>
          <a:solidFill>
            <a:srgbClr val="C9AE00"/>
          </a:solidFill>
          <a:ln>
            <a:noFill/>
          </a:ln>
        </p:spPr>
        <p:txBody>
          <a:bodyPr/>
          <a:lstStyle/>
          <a:p>
            <a:endParaRPr lang="zh-CN" altLang="en-US"/>
          </a:p>
        </p:txBody>
      </p:sp>
      <p:sp>
        <p:nvSpPr>
          <p:cNvPr id="51" name="Freeform 38"/>
          <p:cNvSpPr>
            <a:spLocks noEditPoints="1"/>
          </p:cNvSpPr>
          <p:nvPr/>
        </p:nvSpPr>
        <p:spPr bwMode="auto">
          <a:xfrm>
            <a:off x="4187825" y="3213100"/>
            <a:ext cx="1265238" cy="246063"/>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39"/>
          <p:cNvSpPr>
            <a:spLocks noEditPoints="1"/>
          </p:cNvSpPr>
          <p:nvPr/>
        </p:nvSpPr>
        <p:spPr bwMode="auto">
          <a:xfrm>
            <a:off x="4187825" y="2897188"/>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43"/>
          <p:cNvSpPr>
            <a:spLocks/>
          </p:cNvSpPr>
          <p:nvPr/>
        </p:nvSpPr>
        <p:spPr bwMode="auto">
          <a:xfrm>
            <a:off x="4398963" y="4014788"/>
            <a:ext cx="1196975" cy="636587"/>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44"/>
          <p:cNvSpPr>
            <a:spLocks/>
          </p:cNvSpPr>
          <p:nvPr/>
        </p:nvSpPr>
        <p:spPr bwMode="auto">
          <a:xfrm>
            <a:off x="4398963" y="5100638"/>
            <a:ext cx="1196975" cy="633412"/>
          </a:xfrm>
          <a:custGeom>
            <a:avLst/>
            <a:gdLst>
              <a:gd name="T0" fmla="*/ 0 w 498"/>
              <a:gd name="T1" fmla="*/ 0 h 271"/>
              <a:gd name="T2" fmla="*/ 2147483646 w 498"/>
              <a:gd name="T3" fmla="*/ 0 h 271"/>
              <a:gd name="T4" fmla="*/ 2147483646 w 498"/>
              <a:gd name="T5" fmla="*/ 2147483646 h 271"/>
              <a:gd name="T6" fmla="*/ 2147483646 w 498"/>
              <a:gd name="T7" fmla="*/ 2147483646 h 271"/>
              <a:gd name="T8" fmla="*/ 0 w 498"/>
              <a:gd name="T9" fmla="*/ 2147483646 h 271"/>
              <a:gd name="T10" fmla="*/ 0 w 498"/>
              <a:gd name="T11" fmla="*/ 0 h 271"/>
              <a:gd name="T12" fmla="*/ 0 w 498"/>
              <a:gd name="T13" fmla="*/ 0 h 2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1">
                <a:moveTo>
                  <a:pt x="0" y="0"/>
                </a:moveTo>
                <a:lnTo>
                  <a:pt x="415" y="0"/>
                </a:lnTo>
                <a:lnTo>
                  <a:pt x="498" y="136"/>
                </a:lnTo>
                <a:lnTo>
                  <a:pt x="415" y="271"/>
                </a:lnTo>
                <a:lnTo>
                  <a:pt x="0" y="271"/>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45"/>
          <p:cNvSpPr>
            <a:spLocks/>
          </p:cNvSpPr>
          <p:nvPr/>
        </p:nvSpPr>
        <p:spPr bwMode="auto">
          <a:xfrm>
            <a:off x="4187825" y="3946525"/>
            <a:ext cx="1344613" cy="638175"/>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FF6977"/>
          </a:solidFill>
          <a:ln>
            <a:noFill/>
          </a:ln>
        </p:spPr>
        <p:txBody>
          <a:bodyPr/>
          <a:lstStyle/>
          <a:p>
            <a:endParaRPr lang="zh-CN" altLang="en-US"/>
          </a:p>
        </p:txBody>
      </p:sp>
      <p:sp>
        <p:nvSpPr>
          <p:cNvPr id="56" name="Freeform 46"/>
          <p:cNvSpPr>
            <a:spLocks/>
          </p:cNvSpPr>
          <p:nvPr/>
        </p:nvSpPr>
        <p:spPr bwMode="auto">
          <a:xfrm>
            <a:off x="4187825" y="5029200"/>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7"/>
                </a:lnTo>
                <a:lnTo>
                  <a:pt x="477" y="272"/>
                </a:lnTo>
                <a:lnTo>
                  <a:pt x="0" y="272"/>
                </a:lnTo>
                <a:lnTo>
                  <a:pt x="0" y="0"/>
                </a:lnTo>
                <a:close/>
              </a:path>
            </a:pathLst>
          </a:custGeom>
          <a:solidFill>
            <a:srgbClr val="8CBF00"/>
          </a:solidFill>
          <a:ln>
            <a:noFill/>
          </a:ln>
        </p:spPr>
        <p:txBody>
          <a:bodyPr/>
          <a:lstStyle/>
          <a:p>
            <a:endParaRPr lang="zh-CN" altLang="en-US"/>
          </a:p>
        </p:txBody>
      </p:sp>
      <p:sp>
        <p:nvSpPr>
          <p:cNvPr id="57" name="Freeform 47"/>
          <p:cNvSpPr>
            <a:spLocks noEditPoints="1"/>
          </p:cNvSpPr>
          <p:nvPr/>
        </p:nvSpPr>
        <p:spPr bwMode="auto">
          <a:xfrm>
            <a:off x="4187825" y="4302125"/>
            <a:ext cx="1265238" cy="242888"/>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85000"/>
            </a:schemeClr>
          </a:solidFill>
          <a:ln>
            <a:noFill/>
          </a:ln>
        </p:spPr>
        <p:txBody>
          <a:bodyPr/>
          <a:lstStyle/>
          <a:p>
            <a:endParaRPr lang="zh-CN" altLang="en-US"/>
          </a:p>
        </p:txBody>
      </p:sp>
      <p:sp>
        <p:nvSpPr>
          <p:cNvPr id="58" name="Freeform 48"/>
          <p:cNvSpPr>
            <a:spLocks noEditPoints="1"/>
          </p:cNvSpPr>
          <p:nvPr/>
        </p:nvSpPr>
        <p:spPr bwMode="auto">
          <a:xfrm>
            <a:off x="4187825" y="5383213"/>
            <a:ext cx="1265238" cy="246062"/>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75000"/>
            </a:schemeClr>
          </a:solidFill>
          <a:ln>
            <a:noFill/>
          </a:ln>
        </p:spPr>
        <p:txBody>
          <a:bodyPr/>
          <a:lstStyle/>
          <a:p>
            <a:endParaRPr lang="zh-CN" altLang="en-US"/>
          </a:p>
        </p:txBody>
      </p:sp>
      <p:sp>
        <p:nvSpPr>
          <p:cNvPr id="59" name="Freeform 49"/>
          <p:cNvSpPr>
            <a:spLocks noEditPoints="1"/>
          </p:cNvSpPr>
          <p:nvPr/>
        </p:nvSpPr>
        <p:spPr bwMode="auto">
          <a:xfrm>
            <a:off x="4187825" y="3986213"/>
            <a:ext cx="1287463" cy="287337"/>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chemeClr val="bg1">
              <a:lumMod val="85000"/>
            </a:schemeClr>
          </a:solidFill>
          <a:ln>
            <a:noFill/>
          </a:ln>
        </p:spPr>
        <p:txBody>
          <a:bodyPr/>
          <a:lstStyle/>
          <a:p>
            <a:endParaRPr lang="zh-CN" altLang="en-US"/>
          </a:p>
        </p:txBody>
      </p:sp>
      <p:sp>
        <p:nvSpPr>
          <p:cNvPr id="60" name="Freeform 50"/>
          <p:cNvSpPr>
            <a:spLocks noEditPoints="1"/>
          </p:cNvSpPr>
          <p:nvPr/>
        </p:nvSpPr>
        <p:spPr bwMode="auto">
          <a:xfrm>
            <a:off x="4187825" y="5073650"/>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chemeClr val="bg1">
              <a:lumMod val="75000"/>
            </a:schemeClr>
          </a:solidFill>
          <a:ln>
            <a:noFill/>
          </a:ln>
        </p:spPr>
        <p:txBody>
          <a:bodyPr/>
          <a:lstStyle/>
          <a:p>
            <a:endParaRPr lang="zh-CN" altLang="en-US"/>
          </a:p>
        </p:txBody>
      </p:sp>
      <p:sp>
        <p:nvSpPr>
          <p:cNvPr id="61" name="矩形 5"/>
          <p:cNvSpPr>
            <a:spLocks noChangeArrowheads="1"/>
          </p:cNvSpPr>
          <p:nvPr/>
        </p:nvSpPr>
        <p:spPr bwMode="auto">
          <a:xfrm>
            <a:off x="4430713" y="1803400"/>
            <a:ext cx="692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2" name="矩形 80"/>
          <p:cNvSpPr>
            <a:spLocks noChangeArrowheads="1"/>
          </p:cNvSpPr>
          <p:nvPr/>
        </p:nvSpPr>
        <p:spPr bwMode="auto">
          <a:xfrm>
            <a:off x="4430713" y="2890838"/>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01</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3" name="矩形 81"/>
          <p:cNvSpPr>
            <a:spLocks noChangeArrowheads="1"/>
          </p:cNvSpPr>
          <p:nvPr/>
        </p:nvSpPr>
        <p:spPr bwMode="auto">
          <a:xfrm>
            <a:off x="4430713" y="3976688"/>
            <a:ext cx="6921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4" name="矩形 82"/>
          <p:cNvSpPr>
            <a:spLocks noChangeArrowheads="1"/>
          </p:cNvSpPr>
          <p:nvPr/>
        </p:nvSpPr>
        <p:spPr bwMode="auto">
          <a:xfrm>
            <a:off x="4430713" y="5064125"/>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03</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5" name="矩形 13"/>
          <p:cNvSpPr>
            <a:spLocks noChangeArrowheads="1"/>
          </p:cNvSpPr>
          <p:nvPr/>
        </p:nvSpPr>
        <p:spPr bwMode="auto">
          <a:xfrm>
            <a:off x="8478838" y="18176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6" name="矩形 13"/>
          <p:cNvSpPr>
            <a:spLocks noChangeArrowheads="1"/>
          </p:cNvSpPr>
          <p:nvPr/>
        </p:nvSpPr>
        <p:spPr bwMode="auto">
          <a:xfrm>
            <a:off x="8478838" y="2851150"/>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7" name="矩形 13"/>
          <p:cNvSpPr>
            <a:spLocks noChangeArrowheads="1"/>
          </p:cNvSpPr>
          <p:nvPr/>
        </p:nvSpPr>
        <p:spPr bwMode="auto">
          <a:xfrm>
            <a:off x="8478838" y="38862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8" name="矩形 13"/>
          <p:cNvSpPr>
            <a:spLocks noChangeArrowheads="1"/>
          </p:cNvSpPr>
          <p:nvPr/>
        </p:nvSpPr>
        <p:spPr bwMode="auto">
          <a:xfrm>
            <a:off x="8478838" y="4919663"/>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9" name="矩形 13"/>
          <p:cNvSpPr>
            <a:spLocks noChangeArrowheads="1"/>
          </p:cNvSpPr>
          <p:nvPr/>
        </p:nvSpPr>
        <p:spPr bwMode="auto">
          <a:xfrm>
            <a:off x="5776913" y="184467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0" name="矩形 13"/>
          <p:cNvSpPr>
            <a:spLocks noChangeArrowheads="1"/>
          </p:cNvSpPr>
          <p:nvPr/>
        </p:nvSpPr>
        <p:spPr bwMode="auto">
          <a:xfrm>
            <a:off x="5776913" y="2878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1" name="矩形 13"/>
          <p:cNvSpPr>
            <a:spLocks noChangeArrowheads="1"/>
          </p:cNvSpPr>
          <p:nvPr/>
        </p:nvSpPr>
        <p:spPr bwMode="auto">
          <a:xfrm>
            <a:off x="5776913" y="39131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2" name="矩形 13"/>
          <p:cNvSpPr>
            <a:spLocks noChangeArrowheads="1"/>
          </p:cNvSpPr>
          <p:nvPr/>
        </p:nvSpPr>
        <p:spPr bwMode="auto">
          <a:xfrm>
            <a:off x="5776913" y="494665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Tree>
    <p:extLst>
      <p:ext uri="{BB962C8B-B14F-4D97-AF65-F5344CB8AC3E}">
        <p14:creationId xmlns:p14="http://schemas.microsoft.com/office/powerpoint/2010/main" val="313760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03533" y="4670185"/>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6" name="任意多边形 5"/>
          <p:cNvSpPr/>
          <p:nvPr/>
        </p:nvSpPr>
        <p:spPr>
          <a:xfrm>
            <a:off x="503533" y="2898219"/>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7" name="任意多边形 6"/>
          <p:cNvSpPr/>
          <p:nvPr/>
        </p:nvSpPr>
        <p:spPr>
          <a:xfrm>
            <a:off x="503533" y="1126253"/>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8" name="任意多边形 7"/>
          <p:cNvSpPr/>
          <p:nvPr/>
        </p:nvSpPr>
        <p:spPr>
          <a:xfrm>
            <a:off x="7590208" y="125346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CC81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9" name="任意多边形 8"/>
          <p:cNvSpPr/>
          <p:nvPr/>
        </p:nvSpPr>
        <p:spPr>
          <a:xfrm>
            <a:off x="6683851" y="2525540"/>
            <a:ext cx="1860415" cy="508831"/>
          </a:xfrm>
          <a:custGeom>
            <a:avLst/>
            <a:gdLst/>
            <a:ahLst/>
            <a:cxnLst/>
            <a:rect l="0" t="0" r="0" b="0"/>
            <a:pathLst>
              <a:path>
                <a:moveTo>
                  <a:pt x="1860415" y="0"/>
                </a:moveTo>
                <a:lnTo>
                  <a:pt x="1860415" y="254415"/>
                </a:lnTo>
                <a:lnTo>
                  <a:pt x="0" y="254415"/>
                </a:lnTo>
                <a:lnTo>
                  <a:pt x="0"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5729792"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A532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1" name="任意多边形 10"/>
          <p:cNvSpPr/>
          <p:nvPr/>
        </p:nvSpPr>
        <p:spPr>
          <a:xfrm>
            <a:off x="5443574" y="4306450"/>
            <a:ext cx="1240276" cy="508831"/>
          </a:xfrm>
          <a:custGeom>
            <a:avLst/>
            <a:gdLst/>
            <a:ahLst/>
            <a:cxnLst/>
            <a:rect l="0" t="0" r="0" b="0"/>
            <a:pathLst>
              <a:path>
                <a:moveTo>
                  <a:pt x="1240276" y="0"/>
                </a:moveTo>
                <a:lnTo>
                  <a:pt x="1240276" y="254415"/>
                </a:lnTo>
                <a:lnTo>
                  <a:pt x="0" y="254415"/>
                </a:lnTo>
                <a:lnTo>
                  <a:pt x="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2" name="任意多边形 11"/>
          <p:cNvSpPr/>
          <p:nvPr/>
        </p:nvSpPr>
        <p:spPr>
          <a:xfrm>
            <a:off x="4489515"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E648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kern="1200" dirty="0">
                <a:latin typeface="微软雅黑" panose="020B0503020204020204" pitchFamily="34" charset="-122"/>
                <a:ea typeface="微软雅黑" panose="020B0503020204020204" pitchFamily="34" charset="-122"/>
              </a:rPr>
              <a:t>Keyword</a:t>
            </a:r>
            <a:endParaRPr lang="zh-CN" altLang="en-US" sz="24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6683851" y="4306450"/>
            <a:ext cx="1240276" cy="508831"/>
          </a:xfrm>
          <a:custGeom>
            <a:avLst/>
            <a:gdLst/>
            <a:ahLst/>
            <a:cxnLst/>
            <a:rect l="0" t="0" r="0" b="0"/>
            <a:pathLst>
              <a:path>
                <a:moveTo>
                  <a:pt x="0" y="0"/>
                </a:moveTo>
                <a:lnTo>
                  <a:pt x="0" y="254415"/>
                </a:lnTo>
                <a:lnTo>
                  <a:pt x="1240276" y="254415"/>
                </a:lnTo>
                <a:lnTo>
                  <a:pt x="1240276"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4" name="任意多边形 13"/>
          <p:cNvSpPr/>
          <p:nvPr/>
        </p:nvSpPr>
        <p:spPr>
          <a:xfrm>
            <a:off x="6970069"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E648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8544267" y="2525540"/>
            <a:ext cx="1860415" cy="508831"/>
          </a:xfrm>
          <a:custGeom>
            <a:avLst/>
            <a:gdLst/>
            <a:ahLst/>
            <a:cxnLst/>
            <a:rect l="0" t="0" r="0" b="0"/>
            <a:pathLst>
              <a:path>
                <a:moveTo>
                  <a:pt x="0" y="0"/>
                </a:moveTo>
                <a:lnTo>
                  <a:pt x="0" y="254415"/>
                </a:lnTo>
                <a:lnTo>
                  <a:pt x="1860415" y="254415"/>
                </a:lnTo>
                <a:lnTo>
                  <a:pt x="1860415"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6" name="任意多边形 15"/>
          <p:cNvSpPr/>
          <p:nvPr/>
        </p:nvSpPr>
        <p:spPr>
          <a:xfrm>
            <a:off x="9450623"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A532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7" name="任意多边形 16"/>
          <p:cNvSpPr/>
          <p:nvPr/>
        </p:nvSpPr>
        <p:spPr>
          <a:xfrm>
            <a:off x="10358962" y="4306450"/>
            <a:ext cx="91440" cy="508831"/>
          </a:xfrm>
          <a:custGeom>
            <a:avLst/>
            <a:gdLst/>
            <a:ahLst/>
            <a:cxnLst/>
            <a:rect l="0" t="0" r="0" b="0"/>
            <a:pathLst>
              <a:path>
                <a:moveTo>
                  <a:pt x="45720" y="0"/>
                </a:moveTo>
                <a:lnTo>
                  <a:pt x="4572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任意多边形 17"/>
          <p:cNvSpPr/>
          <p:nvPr/>
        </p:nvSpPr>
        <p:spPr>
          <a:xfrm>
            <a:off x="9450623"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E648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9" name="KSO_Shape"/>
          <p:cNvSpPr/>
          <p:nvPr/>
        </p:nvSpPr>
        <p:spPr>
          <a:xfrm>
            <a:off x="803435" y="1556096"/>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0" name="KSO_Shape"/>
          <p:cNvSpPr/>
          <p:nvPr/>
        </p:nvSpPr>
        <p:spPr>
          <a:xfrm>
            <a:off x="803435" y="3365753"/>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3" name="KSO_Shape"/>
          <p:cNvSpPr/>
          <p:nvPr/>
        </p:nvSpPr>
        <p:spPr>
          <a:xfrm>
            <a:off x="803435" y="5175410"/>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4" name="KSO_Shape"/>
          <p:cNvSpPr>
            <a:spLocks/>
          </p:cNvSpPr>
          <p:nvPr/>
        </p:nvSpPr>
        <p:spPr bwMode="auto">
          <a:xfrm>
            <a:off x="8081917" y="1449388"/>
            <a:ext cx="796270" cy="851855"/>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rgbClr val="595959"/>
          </a:solidFill>
          <a:ln>
            <a:noFill/>
          </a:ln>
        </p:spPr>
        <p:txBody>
          <a:bodyPr/>
          <a:lstStyle/>
          <a:p>
            <a:endParaRPr lang="zh-CN" altLang="en-US"/>
          </a:p>
        </p:txBody>
      </p:sp>
      <p:sp>
        <p:nvSpPr>
          <p:cNvPr id="25" name="KSO_Shape"/>
          <p:cNvSpPr>
            <a:spLocks/>
          </p:cNvSpPr>
          <p:nvPr/>
        </p:nvSpPr>
        <p:spPr bwMode="auto">
          <a:xfrm>
            <a:off x="6333589" y="3459736"/>
            <a:ext cx="632482" cy="538664"/>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595959"/>
          </a:solidFill>
          <a:ln>
            <a:noFill/>
          </a:ln>
        </p:spPr>
        <p:txBody>
          <a:bodyPr/>
          <a:lstStyle/>
          <a:p>
            <a:endParaRPr lang="zh-CN" altLang="en-US"/>
          </a:p>
        </p:txBody>
      </p:sp>
      <p:sp>
        <p:nvSpPr>
          <p:cNvPr id="26" name="KSO_Shape"/>
          <p:cNvSpPr>
            <a:spLocks/>
          </p:cNvSpPr>
          <p:nvPr/>
        </p:nvSpPr>
        <p:spPr bwMode="auto">
          <a:xfrm>
            <a:off x="10042721" y="3401662"/>
            <a:ext cx="632482" cy="583992"/>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rgbClr val="595959"/>
          </a:solidFill>
          <a:ln>
            <a:noFill/>
          </a:ln>
        </p:spPr>
        <p:txBody>
          <a:bodyPr/>
          <a:lstStyle/>
          <a:p>
            <a:endParaRPr lang="zh-CN" altLang="en-US"/>
          </a:p>
        </p:txBody>
      </p:sp>
      <p:sp>
        <p:nvSpPr>
          <p:cNvPr id="27" name="TextBox 15"/>
          <p:cNvSpPr txBox="1"/>
          <p:nvPr/>
        </p:nvSpPr>
        <p:spPr>
          <a:xfrm>
            <a:off x="1411501" y="1391162"/>
            <a:ext cx="5521850"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p>
        </p:txBody>
      </p:sp>
      <p:sp>
        <p:nvSpPr>
          <p:cNvPr id="28" name="TextBox 15"/>
          <p:cNvSpPr txBox="1"/>
          <p:nvPr/>
        </p:nvSpPr>
        <p:spPr>
          <a:xfrm>
            <a:off x="1411501" y="3201175"/>
            <a:ext cx="3930695"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a:t>
            </a:r>
          </a:p>
        </p:txBody>
      </p:sp>
      <p:sp>
        <p:nvSpPr>
          <p:cNvPr id="29" name="TextBox 15"/>
          <p:cNvSpPr txBox="1"/>
          <p:nvPr/>
        </p:nvSpPr>
        <p:spPr>
          <a:xfrm>
            <a:off x="1411501" y="5011189"/>
            <a:ext cx="2917241"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a:t>
            </a:r>
          </a:p>
        </p:txBody>
      </p:sp>
    </p:spTree>
    <p:extLst>
      <p:ext uri="{BB962C8B-B14F-4D97-AF65-F5344CB8AC3E}">
        <p14:creationId xmlns:p14="http://schemas.microsoft.com/office/powerpoint/2010/main" val="2828187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1669" y="1285282"/>
            <a:ext cx="7277829" cy="97746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平行四边形 3"/>
          <p:cNvSpPr/>
          <p:nvPr/>
        </p:nvSpPr>
        <p:spPr>
          <a:xfrm>
            <a:off x="4713786" y="2262744"/>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5" name="矩形 4"/>
          <p:cNvSpPr/>
          <p:nvPr/>
        </p:nvSpPr>
        <p:spPr>
          <a:xfrm>
            <a:off x="4351178" y="2593815"/>
            <a:ext cx="3878318" cy="914400"/>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713786" y="3508215"/>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7" name="矩形 6"/>
          <p:cNvSpPr/>
          <p:nvPr/>
        </p:nvSpPr>
        <p:spPr>
          <a:xfrm>
            <a:off x="4351178" y="3855052"/>
            <a:ext cx="3862552" cy="914400"/>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平行四边形 7"/>
          <p:cNvSpPr/>
          <p:nvPr/>
        </p:nvSpPr>
        <p:spPr>
          <a:xfrm>
            <a:off x="3783621" y="4769452"/>
            <a:ext cx="4430109" cy="31531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9" name="矩形 8"/>
          <p:cNvSpPr/>
          <p:nvPr/>
        </p:nvSpPr>
        <p:spPr>
          <a:xfrm>
            <a:off x="3783622" y="5084763"/>
            <a:ext cx="7769772" cy="97746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20"/>
          <p:cNvSpPr>
            <a:spLocks noChangeArrowheads="1"/>
          </p:cNvSpPr>
          <p:nvPr/>
        </p:nvSpPr>
        <p:spPr bwMode="black">
          <a:xfrm>
            <a:off x="8576338" y="199809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Rectangle 20"/>
          <p:cNvSpPr>
            <a:spLocks noChangeArrowheads="1"/>
          </p:cNvSpPr>
          <p:nvPr/>
        </p:nvSpPr>
        <p:spPr bwMode="black">
          <a:xfrm>
            <a:off x="1100533" y="268480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文本框 11"/>
          <p:cNvSpPr txBox="1"/>
          <p:nvPr/>
        </p:nvSpPr>
        <p:spPr>
          <a:xfrm>
            <a:off x="1989271" y="1628763"/>
            <a:ext cx="4995628" cy="369332"/>
          </a:xfrm>
          <a:prstGeom prst="rect">
            <a:avLst/>
          </a:prstGeom>
          <a:noFill/>
        </p:spPr>
        <p:txBody>
          <a:bodyPr wrap="square" rtlCol="0">
            <a:spAutoFit/>
          </a:bodyPr>
          <a:lstStyle/>
          <a:p>
            <a:r>
              <a:rPr lang="zh-CN" altLang="en-US" dirty="0">
                <a:solidFill>
                  <a:srgbClr val="3B3B3B"/>
                </a:solidFill>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zh-CN" altLang="en-US" dirty="0">
              <a:solidFill>
                <a:srgbClr val="3B3B3B"/>
              </a:solidFill>
            </a:endParaRPr>
          </a:p>
        </p:txBody>
      </p:sp>
      <p:sp>
        <p:nvSpPr>
          <p:cNvPr id="13" name="文本框 12"/>
          <p:cNvSpPr txBox="1"/>
          <p:nvPr/>
        </p:nvSpPr>
        <p:spPr>
          <a:xfrm>
            <a:off x="4880215" y="2886629"/>
            <a:ext cx="2676491"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zh-CN" altLang="en-US" dirty="0">
              <a:solidFill>
                <a:schemeClr val="bg1"/>
              </a:solidFill>
            </a:endParaRPr>
          </a:p>
        </p:txBody>
      </p:sp>
      <p:sp>
        <p:nvSpPr>
          <p:cNvPr id="14" name="文本框 13"/>
          <p:cNvSpPr txBox="1"/>
          <p:nvPr/>
        </p:nvSpPr>
        <p:spPr>
          <a:xfrm>
            <a:off x="4880214" y="4147866"/>
            <a:ext cx="2676491" cy="369332"/>
          </a:xfrm>
          <a:prstGeom prst="rect">
            <a:avLst/>
          </a:prstGeom>
          <a:noFill/>
        </p:spPr>
        <p:txBody>
          <a:bodyPr wrap="square" rtlCol="0">
            <a:spAutoFit/>
          </a:bodyPr>
          <a:lstStyle/>
          <a:p>
            <a:pPr algn="ctr"/>
            <a:r>
              <a:rPr lang="zh-CN" altLang="en-US" dirty="0">
                <a:solidFill>
                  <a:srgbClr val="3B3B3B"/>
                </a:solidFill>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zh-CN" altLang="en-US" dirty="0">
              <a:solidFill>
                <a:srgbClr val="3B3B3B"/>
              </a:solidFill>
            </a:endParaRPr>
          </a:p>
        </p:txBody>
      </p:sp>
      <p:sp>
        <p:nvSpPr>
          <p:cNvPr id="15" name="文本框 14"/>
          <p:cNvSpPr txBox="1"/>
          <p:nvPr/>
        </p:nvSpPr>
        <p:spPr>
          <a:xfrm>
            <a:off x="5309214" y="5408628"/>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zh-CN" altLang="en-US" dirty="0">
              <a:solidFill>
                <a:schemeClr val="bg1"/>
              </a:solidFill>
            </a:endParaRPr>
          </a:p>
        </p:txBody>
      </p:sp>
    </p:spTree>
    <p:extLst>
      <p:ext uri="{BB962C8B-B14F-4D97-AF65-F5344CB8AC3E}">
        <p14:creationId xmlns:p14="http://schemas.microsoft.com/office/powerpoint/2010/main" val="1868761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746480"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56785"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25" name="矩形 24"/>
          <p:cNvSpPr/>
          <p:nvPr/>
        </p:nvSpPr>
        <p:spPr>
          <a:xfrm>
            <a:off x="1778952"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70248" y="3186942"/>
            <a:ext cx="3398655" cy="2575500"/>
            <a:chOff x="2508210" y="2672862"/>
            <a:chExt cx="2654633" cy="2011680"/>
          </a:xfrm>
          <a:solidFill>
            <a:srgbClr val="EA5322"/>
          </a:solidFill>
        </p:grpSpPr>
        <p:sp>
          <p:nvSpPr>
            <p:cNvPr id="3" name="矩形 2"/>
            <p:cNvSpPr/>
            <p:nvPr/>
          </p:nvSpPr>
          <p:spPr>
            <a:xfrm>
              <a:off x="3217984" y="2672862"/>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rot="2690097">
              <a:off x="2508210" y="2966221"/>
              <a:ext cx="1416789" cy="1424974"/>
            </a:xfrm>
            <a:prstGeom prst="rtTriangle">
              <a:avLst/>
            </a:prstGeom>
            <a:gr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4757323" y="3186942"/>
            <a:ext cx="2488874" cy="2574386"/>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7721675" y="3186942"/>
            <a:ext cx="3394079" cy="2574386"/>
            <a:chOff x="8597736" y="2671748"/>
            <a:chExt cx="2652206" cy="2011680"/>
          </a:xfrm>
          <a:solidFill>
            <a:srgbClr val="FCC818"/>
          </a:solidFill>
        </p:grpSpPr>
        <p:sp>
          <p:nvSpPr>
            <p:cNvPr id="6" name="矩形 5"/>
            <p:cNvSpPr/>
            <p:nvPr/>
          </p:nvSpPr>
          <p:spPr>
            <a:xfrm rot="10800000">
              <a:off x="8597736" y="2671748"/>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3490097">
              <a:off x="9833153" y="2966221"/>
              <a:ext cx="1416789" cy="1424974"/>
            </a:xfrm>
            <a:prstGeom prst="rtTriangle">
              <a:avLst/>
            </a:prstGeom>
            <a:gr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
          <p:cNvSpPr>
            <a:spLocks noChangeArrowheads="1"/>
          </p:cNvSpPr>
          <p:nvPr/>
        </p:nvSpPr>
        <p:spPr bwMode="auto">
          <a:xfrm>
            <a:off x="2152414" y="416146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20" name="文本框 19"/>
          <p:cNvSpPr txBox="1"/>
          <p:nvPr/>
        </p:nvSpPr>
        <p:spPr>
          <a:xfrm>
            <a:off x="2471984" y="340819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p>
        </p:txBody>
      </p:sp>
      <p:sp>
        <p:nvSpPr>
          <p:cNvPr id="21" name="矩形 1"/>
          <p:cNvSpPr>
            <a:spLocks noChangeArrowheads="1"/>
          </p:cNvSpPr>
          <p:nvPr/>
        </p:nvSpPr>
        <p:spPr bwMode="auto">
          <a:xfrm>
            <a:off x="5223788" y="417594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22" name="文本框 21"/>
          <p:cNvSpPr txBox="1"/>
          <p:nvPr/>
        </p:nvSpPr>
        <p:spPr>
          <a:xfrm>
            <a:off x="5470922" y="342267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p>
        </p:txBody>
      </p:sp>
      <p:sp>
        <p:nvSpPr>
          <p:cNvPr id="23" name="矩形 1"/>
          <p:cNvSpPr>
            <a:spLocks noChangeArrowheads="1"/>
          </p:cNvSpPr>
          <p:nvPr/>
        </p:nvSpPr>
        <p:spPr bwMode="auto">
          <a:xfrm>
            <a:off x="8047468" y="416146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24" name="文本框 23"/>
          <p:cNvSpPr txBox="1"/>
          <p:nvPr/>
        </p:nvSpPr>
        <p:spPr>
          <a:xfrm>
            <a:off x="8324834" y="340819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p>
        </p:txBody>
      </p:sp>
      <p:sp>
        <p:nvSpPr>
          <p:cNvPr id="18" name="文本框 17"/>
          <p:cNvSpPr txBox="1"/>
          <p:nvPr/>
        </p:nvSpPr>
        <p:spPr>
          <a:xfrm>
            <a:off x="2018544" y="1625192"/>
            <a:ext cx="2010765" cy="1446550"/>
          </a:xfrm>
          <a:prstGeom prst="rect">
            <a:avLst/>
          </a:prstGeom>
          <a:noFill/>
        </p:spPr>
        <p:txBody>
          <a:bodyPr wrap="square" rtlCol="0">
            <a:spAutoFit/>
          </a:bodyPr>
          <a:lstStyle/>
          <a:p>
            <a:pPr algn="ctr"/>
            <a:r>
              <a:rPr lang="en-US" altLang="zh-CN" sz="8800" b="1" dirty="0">
                <a:solidFill>
                  <a:srgbClr val="EA5322"/>
                </a:solidFill>
                <a:latin typeface="微软雅黑" panose="020B0503020204020204" pitchFamily="34" charset="-122"/>
                <a:ea typeface="微软雅黑" panose="020B0503020204020204" pitchFamily="34" charset="-122"/>
              </a:rPr>
              <a:t>01</a:t>
            </a:r>
            <a:endParaRPr lang="zh-CN" altLang="en-US" sz="8800" b="1" dirty="0">
              <a:solidFill>
                <a:srgbClr val="EA5322"/>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161874" y="1633454"/>
            <a:ext cx="1795118"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rgbClr val="3A8898"/>
                </a:solidFill>
                <a:effectLst>
                  <a:outerShdw blurRad="38100" dist="38100" dir="2700000" algn="tl">
                    <a:srgbClr val="000000">
                      <a:alpha val="43137"/>
                    </a:srgbClr>
                  </a:outerShdw>
                </a:effectLst>
              </a:rPr>
              <a:t>02</a:t>
            </a:r>
            <a:endParaRPr lang="zh-CN" altLang="en-US" dirty="0">
              <a:solidFill>
                <a:srgbClr val="3A8898"/>
              </a:solidFill>
              <a:effectLst>
                <a:outerShdw blurRad="38100" dist="38100" dir="2700000" algn="tl">
                  <a:srgbClr val="000000">
                    <a:alpha val="43137"/>
                  </a:srgbClr>
                </a:outerShdw>
              </a:effectLst>
            </a:endParaRPr>
          </a:p>
        </p:txBody>
      </p:sp>
      <p:sp>
        <p:nvSpPr>
          <p:cNvPr id="29" name="文本框 28"/>
          <p:cNvSpPr txBox="1"/>
          <p:nvPr/>
        </p:nvSpPr>
        <p:spPr>
          <a:xfrm>
            <a:off x="8181103" y="1686923"/>
            <a:ext cx="1620703"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rgbClr val="FCC818"/>
                </a:solidFill>
              </a:rPr>
              <a:t>03</a:t>
            </a:r>
            <a:endParaRPr lang="zh-CN" altLang="en-US" dirty="0">
              <a:solidFill>
                <a:srgbClr val="FCC818"/>
              </a:solidFill>
            </a:endParaRPr>
          </a:p>
        </p:txBody>
      </p:sp>
    </p:spTree>
    <p:extLst>
      <p:ext uri="{BB962C8B-B14F-4D97-AF65-F5344CB8AC3E}">
        <p14:creationId xmlns:p14="http://schemas.microsoft.com/office/powerpoint/2010/main" val="185834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0" name="Text Box 3"/>
          <p:cNvSpPr>
            <a:spLocks noChangeArrowheads="1"/>
          </p:cNvSpPr>
          <p:nvPr/>
        </p:nvSpPr>
        <p:spPr bwMode="auto">
          <a:xfrm>
            <a:off x="3347892" y="4433092"/>
            <a:ext cx="36599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buFont typeface="Arial" panose="020B0604020202020204" pitchFamily="34" charset="0"/>
              <a:buNone/>
              <a:defRPr/>
            </a:pPr>
            <a:r>
              <a:rPr lang="en-US" altLang="zh-CN"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2017</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年度工作总结</a:t>
            </a:r>
          </a:p>
        </p:txBody>
      </p:sp>
      <p:sp>
        <p:nvSpPr>
          <p:cNvPr id="11" name="矩形 10"/>
          <p:cNvSpPr/>
          <p:nvPr/>
        </p:nvSpPr>
        <p:spPr>
          <a:xfrm>
            <a:off x="3347892" y="3968543"/>
            <a:ext cx="3725379" cy="369332"/>
          </a:xfrm>
          <a:prstGeom prst="rect">
            <a:avLst/>
          </a:prstGeom>
        </p:spPr>
        <p:txBody>
          <a:bodyPr wrap="none">
            <a:spAutoFit/>
          </a:bodyPr>
          <a:lstStyle/>
          <a:p>
            <a:pPr algn="ct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The 2017 annual work summary</a:t>
            </a:r>
          </a:p>
        </p:txBody>
      </p:sp>
      <p:cxnSp>
        <p:nvCxnSpPr>
          <p:cNvPr id="12" name="直接连接符 11"/>
          <p:cNvCxnSpPr/>
          <p:nvPr/>
        </p:nvCxnSpPr>
        <p:spPr>
          <a:xfrm>
            <a:off x="3347892" y="4383527"/>
            <a:ext cx="450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210582" y="587754"/>
            <a:ext cx="1864613"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1</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295264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9" name="Text Box 3"/>
          <p:cNvSpPr>
            <a:spLocks noChangeArrowheads="1"/>
          </p:cNvSpPr>
          <p:nvPr/>
        </p:nvSpPr>
        <p:spPr bwMode="auto">
          <a:xfrm>
            <a:off x="4067899" y="436152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工作困难与解决方案</a:t>
            </a:r>
          </a:p>
        </p:txBody>
      </p:sp>
      <p:sp>
        <p:nvSpPr>
          <p:cNvPr id="14" name="矩形 13"/>
          <p:cNvSpPr/>
          <p:nvPr/>
        </p:nvSpPr>
        <p:spPr>
          <a:xfrm>
            <a:off x="4908258" y="399219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Difficulties and Solutions</a:t>
            </a:r>
          </a:p>
        </p:txBody>
      </p:sp>
      <p:cxnSp>
        <p:nvCxnSpPr>
          <p:cNvPr id="16" name="直接连接符 15"/>
          <p:cNvCxnSpPr/>
          <p:nvPr/>
        </p:nvCxnSpPr>
        <p:spPr>
          <a:xfrm>
            <a:off x="3877884" y="4361528"/>
            <a:ext cx="406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8217720" y="639425"/>
            <a:ext cx="2552302"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5</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2894583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811617" y="4372009"/>
            <a:ext cx="1026941" cy="2140676"/>
          </a:xfrm>
          <a:prstGeom prst="rect">
            <a:avLst/>
          </a:prstGeom>
          <a:solidFill>
            <a:srgbClr val="EA532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5400000">
            <a:off x="5655212" y="-599161"/>
            <a:ext cx="1026941" cy="11071273"/>
          </a:xfrm>
          <a:prstGeom prst="rect">
            <a:avLst/>
          </a:prstGeom>
          <a:solidFill>
            <a:srgbClr val="3A889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65102" y="329361"/>
            <a:ext cx="1026941" cy="6183324"/>
          </a:xfrm>
          <a:prstGeom prst="rect">
            <a:avLst/>
          </a:prstGeom>
          <a:solidFill>
            <a:srgbClr val="EA532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5655211" y="-1677100"/>
            <a:ext cx="1026941" cy="11071273"/>
          </a:xfrm>
          <a:prstGeom prst="rect">
            <a:avLst/>
          </a:prstGeom>
          <a:solidFill>
            <a:srgbClr val="FCC81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8811617" y="329360"/>
            <a:ext cx="1026941" cy="4093645"/>
          </a:xfrm>
          <a:prstGeom prst="rect">
            <a:avLst/>
          </a:prstGeom>
          <a:solidFill>
            <a:srgbClr val="EA5322"/>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
          <p:cNvSpPr>
            <a:spLocks noChangeArrowheads="1"/>
          </p:cNvSpPr>
          <p:nvPr/>
        </p:nvSpPr>
        <p:spPr bwMode="auto">
          <a:xfrm>
            <a:off x="1943921" y="3493886"/>
            <a:ext cx="3675704" cy="78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点击添加文字说明点击添加文字说明</a:t>
            </a:r>
          </a:p>
        </p:txBody>
      </p:sp>
      <p:sp>
        <p:nvSpPr>
          <p:cNvPr id="10" name="矩形 1"/>
          <p:cNvSpPr>
            <a:spLocks noChangeArrowheads="1"/>
          </p:cNvSpPr>
          <p:nvPr/>
        </p:nvSpPr>
        <p:spPr bwMode="auto">
          <a:xfrm>
            <a:off x="1927327" y="4549992"/>
            <a:ext cx="36757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sz="16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点击添加文字说明点击添加文字说明</a:t>
            </a:r>
          </a:p>
        </p:txBody>
      </p:sp>
      <p:sp>
        <p:nvSpPr>
          <p:cNvPr id="11" name="矩形 1"/>
          <p:cNvSpPr>
            <a:spLocks noChangeArrowheads="1"/>
          </p:cNvSpPr>
          <p:nvPr/>
        </p:nvSpPr>
        <p:spPr bwMode="auto">
          <a:xfrm>
            <a:off x="7704769" y="504983"/>
            <a:ext cx="955294"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12" name="矩形 1"/>
          <p:cNvSpPr>
            <a:spLocks noChangeArrowheads="1"/>
          </p:cNvSpPr>
          <p:nvPr/>
        </p:nvSpPr>
        <p:spPr bwMode="auto">
          <a:xfrm>
            <a:off x="8843597" y="519051"/>
            <a:ext cx="955294"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13" name="文本框 12"/>
          <p:cNvSpPr txBox="1"/>
          <p:nvPr/>
        </p:nvSpPr>
        <p:spPr>
          <a:xfrm>
            <a:off x="7769187" y="3517484"/>
            <a:ext cx="837872" cy="707886"/>
          </a:xfrm>
          <a:prstGeom prst="rect">
            <a:avLst/>
          </a:prstGeom>
          <a:noFill/>
        </p:spPr>
        <p:txBody>
          <a:bodyPr wrap="square" rtlCol="0">
            <a:spAutoFit/>
          </a:bodyPr>
          <a:lstStyle/>
          <a:p>
            <a:r>
              <a:rPr lang="en-US" altLang="zh-CN" sz="4000" b="1" dirty="0">
                <a:solidFill>
                  <a:srgbClr val="3B3B3B"/>
                </a:solidFill>
                <a:latin typeface="微软雅黑" panose="020B0503020204020204" pitchFamily="34" charset="-122"/>
                <a:ea typeface="微软雅黑" panose="020B0503020204020204" pitchFamily="34" charset="-122"/>
              </a:rPr>
              <a:t>01</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8964094" y="4594433"/>
            <a:ext cx="837872"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964094" y="5575181"/>
            <a:ext cx="837872" cy="707886"/>
          </a:xfrm>
          <a:prstGeom prst="rect">
            <a:avLst/>
          </a:prstGeom>
          <a:noFill/>
        </p:spPr>
        <p:txBody>
          <a:bodyPr wrap="square" rtlCol="0">
            <a:spAutoFit/>
          </a:bodyPr>
          <a:lstStyle/>
          <a:p>
            <a:r>
              <a:rPr lang="en-US" altLang="zh-CN" sz="4000" b="1" dirty="0">
                <a:solidFill>
                  <a:srgbClr val="3B3B3B"/>
                </a:solidFill>
                <a:latin typeface="微软雅黑" panose="020B0503020204020204" pitchFamily="34" charset="-122"/>
                <a:ea typeface="微软雅黑" panose="020B0503020204020204" pitchFamily="34" charset="-122"/>
              </a:rPr>
              <a:t>04</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769187" y="4594433"/>
            <a:ext cx="837872"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Rectangle 20"/>
          <p:cNvSpPr>
            <a:spLocks noChangeArrowheads="1"/>
          </p:cNvSpPr>
          <p:nvPr/>
        </p:nvSpPr>
        <p:spPr bwMode="black">
          <a:xfrm>
            <a:off x="1722943" y="1171337"/>
            <a:ext cx="430486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38488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0" y="4830964"/>
            <a:ext cx="1543050" cy="144145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bwMode="auto">
          <a:xfrm>
            <a:off x="0" y="3389514"/>
            <a:ext cx="1543050" cy="1441450"/>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矩形 4"/>
          <p:cNvSpPr/>
          <p:nvPr/>
        </p:nvSpPr>
        <p:spPr bwMode="auto">
          <a:xfrm>
            <a:off x="0" y="1962352"/>
            <a:ext cx="1543050" cy="1441450"/>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p:cNvSpPr/>
          <p:nvPr/>
        </p:nvSpPr>
        <p:spPr bwMode="auto">
          <a:xfrm>
            <a:off x="0" y="527252"/>
            <a:ext cx="1543050" cy="1441450"/>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 name="矩形 6"/>
          <p:cNvSpPr/>
          <p:nvPr/>
        </p:nvSpPr>
        <p:spPr bwMode="auto">
          <a:xfrm>
            <a:off x="4156075" y="4421389"/>
            <a:ext cx="3744913" cy="1038225"/>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bwMode="auto">
          <a:xfrm>
            <a:off x="4156075" y="3381577"/>
            <a:ext cx="3744913" cy="1039812"/>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bwMode="auto">
          <a:xfrm>
            <a:off x="4156075" y="2352876"/>
            <a:ext cx="3744913" cy="103981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bwMode="auto">
          <a:xfrm>
            <a:off x="4156075" y="1319414"/>
            <a:ext cx="3744913" cy="1038225"/>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矩形 28"/>
          <p:cNvSpPr/>
          <p:nvPr/>
        </p:nvSpPr>
        <p:spPr bwMode="auto">
          <a:xfrm>
            <a:off x="1543050" y="527252"/>
            <a:ext cx="2613025" cy="183038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712" h="1280593">
                <a:moveTo>
                  <a:pt x="0" y="0"/>
                </a:moveTo>
                <a:lnTo>
                  <a:pt x="1826712" y="555625"/>
                </a:lnTo>
                <a:lnTo>
                  <a:pt x="1826712" y="1280593"/>
                </a:lnTo>
                <a:lnTo>
                  <a:pt x="0" y="1007543"/>
                </a:lnTo>
                <a:lnTo>
                  <a:pt x="0" y="0"/>
                </a:ln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矩形 28"/>
          <p:cNvSpPr/>
          <p:nvPr/>
        </p:nvSpPr>
        <p:spPr bwMode="auto">
          <a:xfrm>
            <a:off x="1543050" y="1965528"/>
            <a:ext cx="2617788" cy="1439863"/>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33980"/>
              <a:gd name="connsiteY0" fmla="*/ 0 h 1007543"/>
              <a:gd name="connsiteX1" fmla="*/ 1829887 w 1833980"/>
              <a:gd name="connsiteY1" fmla="*/ 273050 h 1007543"/>
              <a:gd name="connsiteX2" fmla="*/ 1833856 w 1833980"/>
              <a:gd name="connsiteY2" fmla="*/ 1001193 h 1007543"/>
              <a:gd name="connsiteX3" fmla="*/ 0 w 1833980"/>
              <a:gd name="connsiteY3" fmla="*/ 1007543 h 1007543"/>
              <a:gd name="connsiteX4" fmla="*/ 0 w 1833980"/>
              <a:gd name="connsiteY4" fmla="*/ 0 h 1007543"/>
              <a:gd name="connsiteX0" fmla="*/ 0 w 1829887"/>
              <a:gd name="connsiteY0" fmla="*/ 0 h 1007543"/>
              <a:gd name="connsiteX1" fmla="*/ 1829887 w 1829887"/>
              <a:gd name="connsiteY1" fmla="*/ 273050 h 1007543"/>
              <a:gd name="connsiteX2" fmla="*/ 1829093 w 1829887"/>
              <a:gd name="connsiteY2" fmla="*/ 1003575 h 1007543"/>
              <a:gd name="connsiteX3" fmla="*/ 0 w 1829887"/>
              <a:gd name="connsiteY3" fmla="*/ 1007543 h 1007543"/>
              <a:gd name="connsiteX4" fmla="*/ 0 w 1829887"/>
              <a:gd name="connsiteY4" fmla="*/ 0 h 100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矩形 28"/>
          <p:cNvSpPr/>
          <p:nvPr/>
        </p:nvSpPr>
        <p:spPr bwMode="auto">
          <a:xfrm>
            <a:off x="1543050" y="3395864"/>
            <a:ext cx="2622550" cy="14351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048"/>
              <a:gd name="connsiteY0" fmla="*/ 5556 h 1003574"/>
              <a:gd name="connsiteX1" fmla="*/ 1832268 w 1834048"/>
              <a:gd name="connsiteY1" fmla="*/ 0 h 1003574"/>
              <a:gd name="connsiteX2" fmla="*/ 1833856 w 1834048"/>
              <a:gd name="connsiteY2" fmla="*/ 720999 h 1003574"/>
              <a:gd name="connsiteX3" fmla="*/ 0 w 1834048"/>
              <a:gd name="connsiteY3" fmla="*/ 1003574 h 1003574"/>
              <a:gd name="connsiteX4" fmla="*/ 0 w 1834048"/>
              <a:gd name="connsiteY4" fmla="*/ 5556 h 100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28"/>
          <p:cNvSpPr/>
          <p:nvPr/>
        </p:nvSpPr>
        <p:spPr bwMode="auto">
          <a:xfrm>
            <a:off x="1536700" y="4418214"/>
            <a:ext cx="2627313" cy="18542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649"/>
              <a:gd name="connsiteY0" fmla="*/ 793 h 1003574"/>
              <a:gd name="connsiteX1" fmla="*/ 1834649 w 1834649"/>
              <a:gd name="connsiteY1" fmla="*/ 0 h 1003574"/>
              <a:gd name="connsiteX2" fmla="*/ 1831474 w 1834649"/>
              <a:gd name="connsiteY2" fmla="*/ 720999 h 1003574"/>
              <a:gd name="connsiteX3" fmla="*/ 2381 w 1834649"/>
              <a:gd name="connsiteY3" fmla="*/ 1003574 h 1003574"/>
              <a:gd name="connsiteX4" fmla="*/ 0 w 1834649"/>
              <a:gd name="connsiteY4" fmla="*/ 793 h 1003574"/>
              <a:gd name="connsiteX0" fmla="*/ 0 w 1834649"/>
              <a:gd name="connsiteY0" fmla="*/ 284162 h 1286943"/>
              <a:gd name="connsiteX1" fmla="*/ 1834649 w 1834649"/>
              <a:gd name="connsiteY1" fmla="*/ 0 h 1286943"/>
              <a:gd name="connsiteX2" fmla="*/ 1831474 w 1834649"/>
              <a:gd name="connsiteY2" fmla="*/ 1004368 h 1286943"/>
              <a:gd name="connsiteX3" fmla="*/ 2381 w 1834649"/>
              <a:gd name="connsiteY3" fmla="*/ 1286943 h 1286943"/>
              <a:gd name="connsiteX4" fmla="*/ 0 w 1834649"/>
              <a:gd name="connsiteY4" fmla="*/ 284162 h 1286943"/>
              <a:gd name="connsiteX0" fmla="*/ 0 w 1834649"/>
              <a:gd name="connsiteY0" fmla="*/ 284162 h 1286943"/>
              <a:gd name="connsiteX1" fmla="*/ 1834649 w 1834649"/>
              <a:gd name="connsiteY1" fmla="*/ 0 h 1286943"/>
              <a:gd name="connsiteX2" fmla="*/ 1829093 w 1834649"/>
              <a:gd name="connsiteY2" fmla="*/ 721000 h 1286943"/>
              <a:gd name="connsiteX3" fmla="*/ 2381 w 1834649"/>
              <a:gd name="connsiteY3" fmla="*/ 1286943 h 1286943"/>
              <a:gd name="connsiteX4" fmla="*/ 0 w 1834649"/>
              <a:gd name="connsiteY4" fmla="*/ 284162 h 1286943"/>
              <a:gd name="connsiteX0" fmla="*/ 229 w 1834878"/>
              <a:gd name="connsiteY0" fmla="*/ 284162 h 1289324"/>
              <a:gd name="connsiteX1" fmla="*/ 1834878 w 1834878"/>
              <a:gd name="connsiteY1" fmla="*/ 0 h 1289324"/>
              <a:gd name="connsiteX2" fmla="*/ 1829322 w 1834878"/>
              <a:gd name="connsiteY2" fmla="*/ 721000 h 1289324"/>
              <a:gd name="connsiteX3" fmla="*/ 229 w 1834878"/>
              <a:gd name="connsiteY3" fmla="*/ 1289324 h 1289324"/>
              <a:gd name="connsiteX4" fmla="*/ 229 w 1834878"/>
              <a:gd name="connsiteY4" fmla="*/ 284162 h 1289324"/>
              <a:gd name="connsiteX0" fmla="*/ 2486 w 1837135"/>
              <a:gd name="connsiteY0" fmla="*/ 284162 h 1296468"/>
              <a:gd name="connsiteX1" fmla="*/ 1837135 w 1837135"/>
              <a:gd name="connsiteY1" fmla="*/ 0 h 1296468"/>
              <a:gd name="connsiteX2" fmla="*/ 1831579 w 1837135"/>
              <a:gd name="connsiteY2" fmla="*/ 721000 h 1296468"/>
              <a:gd name="connsiteX3" fmla="*/ 105 w 1837135"/>
              <a:gd name="connsiteY3" fmla="*/ 1296468 h 1296468"/>
              <a:gd name="connsiteX4" fmla="*/ 2486 w 1837135"/>
              <a:gd name="connsiteY4" fmla="*/ 284162 h 1296468"/>
              <a:gd name="connsiteX0" fmla="*/ 2486 w 1837135"/>
              <a:gd name="connsiteY0" fmla="*/ 284162 h 1296468"/>
              <a:gd name="connsiteX1" fmla="*/ 1837135 w 1837135"/>
              <a:gd name="connsiteY1" fmla="*/ 0 h 1296468"/>
              <a:gd name="connsiteX2" fmla="*/ 1836342 w 1837135"/>
              <a:gd name="connsiteY2" fmla="*/ 728144 h 1296468"/>
              <a:gd name="connsiteX3" fmla="*/ 105 w 1837135"/>
              <a:gd name="connsiteY3" fmla="*/ 1296468 h 1296468"/>
              <a:gd name="connsiteX4" fmla="*/ 2486 w 1837135"/>
              <a:gd name="connsiteY4" fmla="*/ 284162 h 129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14"/>
          <p:cNvSpPr/>
          <p:nvPr/>
        </p:nvSpPr>
        <p:spPr bwMode="auto">
          <a:xfrm>
            <a:off x="4165600" y="1319414"/>
            <a:ext cx="749301" cy="4140200"/>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10800000">
            <a:off x="795338" y="527252"/>
            <a:ext cx="747712" cy="5745162"/>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40"/>
          <p:cNvSpPr txBox="1">
            <a:spLocks noChangeArrowheads="1"/>
          </p:cNvSpPr>
          <p:nvPr/>
        </p:nvSpPr>
        <p:spPr bwMode="auto">
          <a:xfrm>
            <a:off x="418936" y="915048"/>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01</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18" name="TextBox 42"/>
          <p:cNvSpPr txBox="1">
            <a:spLocks noChangeArrowheads="1"/>
          </p:cNvSpPr>
          <p:nvPr/>
        </p:nvSpPr>
        <p:spPr bwMode="auto">
          <a:xfrm>
            <a:off x="367474" y="2314909"/>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chemeClr val="bg1"/>
                </a:solidFill>
                <a:latin typeface="微软雅黑" panose="020B0503020204020204" pitchFamily="34" charset="-122"/>
                <a:ea typeface="微软雅黑" panose="020B0503020204020204" pitchFamily="34" charset="-122"/>
              </a:rPr>
              <a:t>02</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9" name="矩形 25"/>
          <p:cNvSpPr>
            <a:spLocks noChangeArrowheads="1"/>
          </p:cNvSpPr>
          <p:nvPr/>
        </p:nvSpPr>
        <p:spPr bwMode="auto">
          <a:xfrm>
            <a:off x="355379" y="3778824"/>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03</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20" name="矩形 26"/>
          <p:cNvSpPr>
            <a:spLocks noChangeArrowheads="1"/>
          </p:cNvSpPr>
          <p:nvPr/>
        </p:nvSpPr>
        <p:spPr bwMode="auto">
          <a:xfrm>
            <a:off x="355376" y="5177170"/>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04</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21" name="Freeform 144"/>
          <p:cNvSpPr>
            <a:spLocks noEditPoints="1"/>
          </p:cNvSpPr>
          <p:nvPr/>
        </p:nvSpPr>
        <p:spPr bwMode="black">
          <a:xfrm>
            <a:off x="2551156" y="2397972"/>
            <a:ext cx="490479" cy="865603"/>
          </a:xfrm>
          <a:custGeom>
            <a:avLst/>
            <a:gdLst>
              <a:gd name="T0" fmla="*/ 2147483646 w 46"/>
              <a:gd name="T1" fmla="*/ 2147483646 h 84"/>
              <a:gd name="T2" fmla="*/ 2147483646 w 46"/>
              <a:gd name="T3" fmla="*/ 2147483646 h 84"/>
              <a:gd name="T4" fmla="*/ 2147483646 w 46"/>
              <a:gd name="T5" fmla="*/ 2147483646 h 84"/>
              <a:gd name="T6" fmla="*/ 2147483646 w 46"/>
              <a:gd name="T7" fmla="*/ 0 h 84"/>
              <a:gd name="T8" fmla="*/ 2147483646 w 46"/>
              <a:gd name="T9" fmla="*/ 2147483646 h 84"/>
              <a:gd name="T10" fmla="*/ 2147483646 w 46"/>
              <a:gd name="T11" fmla="*/ 2147483646 h 84"/>
              <a:gd name="T12" fmla="*/ 2147483646 w 46"/>
              <a:gd name="T13" fmla="*/ 2147483646 h 84"/>
              <a:gd name="T14" fmla="*/ 0 w 46"/>
              <a:gd name="T15" fmla="*/ 2147483646 h 84"/>
              <a:gd name="T16" fmla="*/ 2147483646 w 46"/>
              <a:gd name="T17" fmla="*/ 2147483646 h 84"/>
              <a:gd name="T18" fmla="*/ 2147483646 w 46"/>
              <a:gd name="T19" fmla="*/ 2147483646 h 84"/>
              <a:gd name="T20" fmla="*/ 2147483646 w 46"/>
              <a:gd name="T21" fmla="*/ 2147483646 h 84"/>
              <a:gd name="T22" fmla="*/ 2147483646 w 46"/>
              <a:gd name="T23" fmla="*/ 2147483646 h 84"/>
              <a:gd name="T24" fmla="*/ 2147483646 w 46"/>
              <a:gd name="T25" fmla="*/ 2147483646 h 84"/>
              <a:gd name="T26" fmla="*/ 0 w 46"/>
              <a:gd name="T27" fmla="*/ 2147483646 h 84"/>
              <a:gd name="T28" fmla="*/ 2147483646 w 46"/>
              <a:gd name="T29" fmla="*/ 2147483646 h 84"/>
              <a:gd name="T30" fmla="*/ 2147483646 w 46"/>
              <a:gd name="T31" fmla="*/ 2147483646 h 84"/>
              <a:gd name="T32" fmla="*/ 2147483646 w 46"/>
              <a:gd name="T33" fmla="*/ 2147483646 h 84"/>
              <a:gd name="T34" fmla="*/ 2147483646 w 46"/>
              <a:gd name="T35" fmla="*/ 2147483646 h 84"/>
              <a:gd name="T36" fmla="*/ 2147483646 w 46"/>
              <a:gd name="T37" fmla="*/ 2147483646 h 84"/>
              <a:gd name="T38" fmla="*/ 2147483646 w 46"/>
              <a:gd name="T39" fmla="*/ 2147483646 h 84"/>
              <a:gd name="T40" fmla="*/ 2147483646 w 46"/>
              <a:gd name="T41" fmla="*/ 2147483646 h 84"/>
              <a:gd name="T42" fmla="*/ 2147483646 w 46"/>
              <a:gd name="T43" fmla="*/ 2147483646 h 84"/>
              <a:gd name="T44" fmla="*/ 2147483646 w 46"/>
              <a:gd name="T45" fmla="*/ 2147483646 h 84"/>
              <a:gd name="T46" fmla="*/ 2147483646 w 46"/>
              <a:gd name="T47" fmla="*/ 2147483646 h 84"/>
              <a:gd name="T48" fmla="*/ 2147483646 w 46"/>
              <a:gd name="T49" fmla="*/ 2147483646 h 84"/>
              <a:gd name="T50" fmla="*/ 2147483646 w 46"/>
              <a:gd name="T51" fmla="*/ 2147483646 h 84"/>
              <a:gd name="T52" fmla="*/ 2147483646 w 46"/>
              <a:gd name="T53" fmla="*/ 2147483646 h 84"/>
              <a:gd name="T54" fmla="*/ 2147483646 w 46"/>
              <a:gd name="T55" fmla="*/ 2147483646 h 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68589" tIns="34295" rIns="68589" bIns="34295"/>
          <a:lstStyle/>
          <a:p>
            <a:endParaRPr lang="zh-CN" altLang="en-US"/>
          </a:p>
        </p:txBody>
      </p:sp>
      <p:pic>
        <p:nvPicPr>
          <p:cNvPr id="22" name="Picture 34" descr="Efficiency.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19731" y="4830964"/>
            <a:ext cx="1062707" cy="98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Group 173"/>
          <p:cNvGrpSpPr>
            <a:grpSpLocks noChangeAspect="1"/>
          </p:cNvGrpSpPr>
          <p:nvPr/>
        </p:nvGrpSpPr>
        <p:grpSpPr bwMode="auto">
          <a:xfrm>
            <a:off x="2391644" y="3469072"/>
            <a:ext cx="723343" cy="930930"/>
            <a:chOff x="-2773363" y="1651000"/>
            <a:chExt cx="2692401" cy="3448051"/>
          </a:xfrm>
          <a:solidFill>
            <a:schemeClr val="tx1">
              <a:lumMod val="85000"/>
              <a:lumOff val="15000"/>
            </a:schemeClr>
          </a:solidFill>
        </p:grpSpPr>
        <p:sp>
          <p:nvSpPr>
            <p:cNvPr id="29"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0"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1"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2"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3"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4" name="Oval 24"/>
            <p:cNvSpPr>
              <a:spLocks noChangeArrowheads="1"/>
            </p:cNvSpPr>
            <p:nvPr/>
          </p:nvSpPr>
          <p:spPr bwMode="auto">
            <a:xfrm>
              <a:off x="-1333500" y="3128963"/>
              <a:ext cx="77788" cy="79375"/>
            </a:xfrm>
            <a:prstGeom prst="ellipse">
              <a:avLst/>
            </a:prstGeom>
            <a:grpFill/>
            <a:ln w="9525">
              <a:solidFill>
                <a:schemeClr val="tx1"/>
              </a:solidFill>
              <a:round/>
              <a:headEnd/>
              <a:tailEnd/>
            </a:ln>
            <a:extLst/>
          </p:spPr>
          <p:txBody>
            <a:bodyPr/>
            <a:lstStyle/>
            <a:p>
              <a:pPr>
                <a:defRPr/>
              </a:pPr>
              <a:endParaRPr lang="en-US"/>
            </a:p>
          </p:txBody>
        </p:sp>
        <p:sp>
          <p:nvSpPr>
            <p:cNvPr id="35" name="Freeform 25"/>
            <p:cNvSpPr>
              <a:spLocks/>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grpSp>
      <p:sp>
        <p:nvSpPr>
          <p:cNvPr id="24" name="Freeform 89"/>
          <p:cNvSpPr>
            <a:spLocks noEditPoints="1"/>
          </p:cNvSpPr>
          <p:nvPr/>
        </p:nvSpPr>
        <p:spPr bwMode="black">
          <a:xfrm>
            <a:off x="2304287" y="1318957"/>
            <a:ext cx="898059" cy="577897"/>
          </a:xfrm>
          <a:custGeom>
            <a:avLst/>
            <a:gdLst>
              <a:gd name="T0" fmla="*/ 2147483646 w 3153"/>
              <a:gd name="T1" fmla="*/ 2147483646 h 2031"/>
              <a:gd name="T2" fmla="*/ 2147483646 w 3153"/>
              <a:gd name="T3" fmla="*/ 0 h 2031"/>
              <a:gd name="T4" fmla="*/ 2147483646 w 3153"/>
              <a:gd name="T5" fmla="*/ 2147483646 h 2031"/>
              <a:gd name="T6" fmla="*/ 2147483646 w 3153"/>
              <a:gd name="T7" fmla="*/ 2147483646 h 2031"/>
              <a:gd name="T8" fmla="*/ 2147483646 w 3153"/>
              <a:gd name="T9" fmla="*/ 2147483646 h 2031"/>
              <a:gd name="T10" fmla="*/ 2147483646 w 3153"/>
              <a:gd name="T11" fmla="*/ 2147483646 h 2031"/>
              <a:gd name="T12" fmla="*/ 2147483646 w 3153"/>
              <a:gd name="T13" fmla="*/ 2147483646 h 2031"/>
              <a:gd name="T14" fmla="*/ 2147483646 w 3153"/>
              <a:gd name="T15" fmla="*/ 2147483646 h 2031"/>
              <a:gd name="T16" fmla="*/ 2147483646 w 3153"/>
              <a:gd name="T17" fmla="*/ 2147483646 h 2031"/>
              <a:gd name="T18" fmla="*/ 2147483646 w 3153"/>
              <a:gd name="T19" fmla="*/ 2147483646 h 2031"/>
              <a:gd name="T20" fmla="*/ 2147483646 w 3153"/>
              <a:gd name="T21" fmla="*/ 2147483646 h 2031"/>
              <a:gd name="T22" fmla="*/ 2147483646 w 3153"/>
              <a:gd name="T23" fmla="*/ 2147483646 h 2031"/>
              <a:gd name="T24" fmla="*/ 2147483646 w 3153"/>
              <a:gd name="T25" fmla="*/ 2147483646 h 2031"/>
              <a:gd name="T26" fmla="*/ 2147483646 w 3153"/>
              <a:gd name="T27" fmla="*/ 2147483646 h 2031"/>
              <a:gd name="T28" fmla="*/ 2147483646 w 3153"/>
              <a:gd name="T29" fmla="*/ 2147483646 h 2031"/>
              <a:gd name="T30" fmla="*/ 2147483646 w 3153"/>
              <a:gd name="T31" fmla="*/ 2147483646 h 2031"/>
              <a:gd name="T32" fmla="*/ 2147483646 w 3153"/>
              <a:gd name="T33" fmla="*/ 2147483646 h 2031"/>
              <a:gd name="T34" fmla="*/ 2147483646 w 3153"/>
              <a:gd name="T35" fmla="*/ 2147483646 h 2031"/>
              <a:gd name="T36" fmla="*/ 2147483646 w 3153"/>
              <a:gd name="T37" fmla="*/ 2147483646 h 2031"/>
              <a:gd name="T38" fmla="*/ 2147483646 w 3153"/>
              <a:gd name="T39" fmla="*/ 2147483646 h 2031"/>
              <a:gd name="T40" fmla="*/ 2147483646 w 3153"/>
              <a:gd name="T41" fmla="*/ 2147483646 h 2031"/>
              <a:gd name="T42" fmla="*/ 2147483646 w 3153"/>
              <a:gd name="T43" fmla="*/ 2147483646 h 2031"/>
              <a:gd name="T44" fmla="*/ 2147483646 w 3153"/>
              <a:gd name="T45" fmla="*/ 2147483646 h 2031"/>
              <a:gd name="T46" fmla="*/ 2147483646 w 3153"/>
              <a:gd name="T47" fmla="*/ 2147483646 h 2031"/>
              <a:gd name="T48" fmla="*/ 2147483646 w 3153"/>
              <a:gd name="T49" fmla="*/ 2147483646 h 2031"/>
              <a:gd name="T50" fmla="*/ 2147483646 w 3153"/>
              <a:gd name="T51" fmla="*/ 2147483646 h 2031"/>
              <a:gd name="T52" fmla="*/ 2147483646 w 3153"/>
              <a:gd name="T53" fmla="*/ 2147483646 h 2031"/>
              <a:gd name="T54" fmla="*/ 2147483646 w 3153"/>
              <a:gd name="T55" fmla="*/ 2147483646 h 2031"/>
              <a:gd name="T56" fmla="*/ 2147483646 w 3153"/>
              <a:gd name="T57" fmla="*/ 2147483646 h 2031"/>
              <a:gd name="T58" fmla="*/ 2147483646 w 3153"/>
              <a:gd name="T59" fmla="*/ 2147483646 h 2031"/>
              <a:gd name="T60" fmla="*/ 2147483646 w 3153"/>
              <a:gd name="T61" fmla="*/ 2147483646 h 2031"/>
              <a:gd name="T62" fmla="*/ 2147483646 w 3153"/>
              <a:gd name="T63" fmla="*/ 2147483646 h 2031"/>
              <a:gd name="T64" fmla="*/ 2147483646 w 3153"/>
              <a:gd name="T65" fmla="*/ 2147483646 h 2031"/>
              <a:gd name="T66" fmla="*/ 2147483646 w 3153"/>
              <a:gd name="T67" fmla="*/ 2147483646 h 2031"/>
              <a:gd name="T68" fmla="*/ 2147483646 w 3153"/>
              <a:gd name="T69" fmla="*/ 2147483646 h 2031"/>
              <a:gd name="T70" fmla="*/ 2147483646 w 3153"/>
              <a:gd name="T71" fmla="*/ 2147483646 h 2031"/>
              <a:gd name="T72" fmla="*/ 2147483646 w 3153"/>
              <a:gd name="T73" fmla="*/ 2147483646 h 2031"/>
              <a:gd name="T74" fmla="*/ 2147483646 w 3153"/>
              <a:gd name="T75" fmla="*/ 2147483646 h 2031"/>
              <a:gd name="T76" fmla="*/ 2147483646 w 3153"/>
              <a:gd name="T77" fmla="*/ 2147483646 h 2031"/>
              <a:gd name="T78" fmla="*/ 2147483646 w 3153"/>
              <a:gd name="T79" fmla="*/ 2147483646 h 2031"/>
              <a:gd name="T80" fmla="*/ 2147483646 w 3153"/>
              <a:gd name="T81" fmla="*/ 2147483646 h 2031"/>
              <a:gd name="T82" fmla="*/ 2147483646 w 3153"/>
              <a:gd name="T83" fmla="*/ 2147483646 h 2031"/>
              <a:gd name="T84" fmla="*/ 2147483646 w 3153"/>
              <a:gd name="T85" fmla="*/ 2147483646 h 2031"/>
              <a:gd name="T86" fmla="*/ 2147483646 w 3153"/>
              <a:gd name="T87" fmla="*/ 2147483646 h 2031"/>
              <a:gd name="T88" fmla="*/ 2147483646 w 3153"/>
              <a:gd name="T89" fmla="*/ 2147483646 h 2031"/>
              <a:gd name="T90" fmla="*/ 2147483646 w 3153"/>
              <a:gd name="T91" fmla="*/ 2147483646 h 2031"/>
              <a:gd name="T92" fmla="*/ 2147483646 w 3153"/>
              <a:gd name="T93" fmla="*/ 2147483646 h 2031"/>
              <a:gd name="T94" fmla="*/ 2147483646 w 3153"/>
              <a:gd name="T95" fmla="*/ 2147483646 h 2031"/>
              <a:gd name="T96" fmla="*/ 2147483646 w 3153"/>
              <a:gd name="T97" fmla="*/ 2147483646 h 2031"/>
              <a:gd name="T98" fmla="*/ 2147483646 w 3153"/>
              <a:gd name="T99" fmla="*/ 2147483646 h 2031"/>
              <a:gd name="T100" fmla="*/ 2147483646 w 3153"/>
              <a:gd name="T101" fmla="*/ 2147483646 h 2031"/>
              <a:gd name="T102" fmla="*/ 2147483646 w 3153"/>
              <a:gd name="T103" fmla="*/ 2147483646 h 2031"/>
              <a:gd name="T104" fmla="*/ 2147483646 w 3153"/>
              <a:gd name="T105" fmla="*/ 2147483646 h 2031"/>
              <a:gd name="T106" fmla="*/ 2147483646 w 3153"/>
              <a:gd name="T107" fmla="*/ 2147483646 h 2031"/>
              <a:gd name="T108" fmla="*/ 2147483646 w 3153"/>
              <a:gd name="T109" fmla="*/ 2147483646 h 2031"/>
              <a:gd name="T110" fmla="*/ 2147483646 w 3153"/>
              <a:gd name="T111" fmla="*/ 2147483646 h 2031"/>
              <a:gd name="T112" fmla="*/ 2147483646 w 3153"/>
              <a:gd name="T113" fmla="*/ 2147483646 h 2031"/>
              <a:gd name="T114" fmla="*/ 2147483646 w 3153"/>
              <a:gd name="T115" fmla="*/ 2147483646 h 2031"/>
              <a:gd name="T116" fmla="*/ 2147483646 w 3153"/>
              <a:gd name="T117" fmla="*/ 2147483646 h 2031"/>
              <a:gd name="T118" fmla="*/ 2147483646 w 3153"/>
              <a:gd name="T119" fmla="*/ 2147483646 h 2031"/>
              <a:gd name="T120" fmla="*/ 2147483646 w 3153"/>
              <a:gd name="T121" fmla="*/ 2147483646 h 20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1735" tIns="30867" rIns="61735" bIns="30867"/>
          <a:lstStyle/>
          <a:p>
            <a:endParaRPr lang="zh-CN" altLang="en-US"/>
          </a:p>
        </p:txBody>
      </p:sp>
      <p:sp>
        <p:nvSpPr>
          <p:cNvPr id="25" name="等腰三角形 24"/>
          <p:cNvSpPr/>
          <p:nvPr/>
        </p:nvSpPr>
        <p:spPr bwMode="auto">
          <a:xfrm rot="5400000">
            <a:off x="7874794" y="1677396"/>
            <a:ext cx="374650" cy="322262"/>
          </a:xfrm>
          <a:prstGeom prst="triangl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等腰三角形 25"/>
          <p:cNvSpPr/>
          <p:nvPr/>
        </p:nvSpPr>
        <p:spPr bwMode="auto">
          <a:xfrm rot="5400000">
            <a:off x="7875587" y="2711652"/>
            <a:ext cx="373062" cy="322262"/>
          </a:xfrm>
          <a:prstGeom prst="triangl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等腰三角形 26"/>
          <p:cNvSpPr/>
          <p:nvPr/>
        </p:nvSpPr>
        <p:spPr bwMode="auto">
          <a:xfrm rot="5400000">
            <a:off x="7875587" y="3740353"/>
            <a:ext cx="373062" cy="322262"/>
          </a:xfrm>
          <a:prstGeom prst="triangl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等腰三角形 27"/>
          <p:cNvSpPr/>
          <p:nvPr/>
        </p:nvSpPr>
        <p:spPr bwMode="auto">
          <a:xfrm rot="5400000">
            <a:off x="7875587" y="4780165"/>
            <a:ext cx="373063" cy="32226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矩形 13"/>
          <p:cNvSpPr>
            <a:spLocks noChangeArrowheads="1"/>
          </p:cNvSpPr>
          <p:nvPr/>
        </p:nvSpPr>
        <p:spPr bwMode="auto">
          <a:xfrm>
            <a:off x="8478838" y="1444827"/>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7" name="矩形 13"/>
          <p:cNvSpPr>
            <a:spLocks noChangeArrowheads="1"/>
          </p:cNvSpPr>
          <p:nvPr/>
        </p:nvSpPr>
        <p:spPr bwMode="auto">
          <a:xfrm>
            <a:off x="8478838" y="2478289"/>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8" name="矩形 13"/>
          <p:cNvSpPr>
            <a:spLocks noChangeArrowheads="1"/>
          </p:cNvSpPr>
          <p:nvPr/>
        </p:nvSpPr>
        <p:spPr bwMode="auto">
          <a:xfrm>
            <a:off x="8478838" y="3513339"/>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9" name="矩形 13"/>
          <p:cNvSpPr>
            <a:spLocks noChangeArrowheads="1"/>
          </p:cNvSpPr>
          <p:nvPr/>
        </p:nvSpPr>
        <p:spPr bwMode="auto">
          <a:xfrm>
            <a:off x="8478838" y="4546802"/>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40" name="AutoShape 1"/>
          <p:cNvSpPr>
            <a:spLocks/>
          </p:cNvSpPr>
          <p:nvPr/>
        </p:nvSpPr>
        <p:spPr bwMode="auto">
          <a:xfrm>
            <a:off x="4170363" y="1581352"/>
            <a:ext cx="3740150" cy="695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a:lnSpc>
                <a:spcPct val="100000"/>
              </a:lnSpc>
              <a:spcBef>
                <a:spcPct val="0"/>
              </a:spcBef>
              <a:buFontTx/>
              <a:buNone/>
              <a:defRPr/>
            </a:pPr>
            <a:endParaRPr lang="zh-CN" altLang="zh-CN" sz="1050" dirty="0">
              <a:cs typeface="Helvetica" panose="020B0604020202020204" pitchFamily="34" charset="0"/>
              <a:sym typeface="Calibri" panose="020F0502020204030204" pitchFamily="34" charset="0"/>
            </a:endParaRPr>
          </a:p>
        </p:txBody>
      </p:sp>
      <p:sp>
        <p:nvSpPr>
          <p:cNvPr id="41" name="矩形 15"/>
          <p:cNvSpPr>
            <a:spLocks noChangeArrowheads="1"/>
          </p:cNvSpPr>
          <p:nvPr/>
        </p:nvSpPr>
        <p:spPr bwMode="auto">
          <a:xfrm>
            <a:off x="5030788" y="1644852"/>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2" name="矩形 46"/>
          <p:cNvSpPr>
            <a:spLocks noChangeArrowheads="1"/>
          </p:cNvSpPr>
          <p:nvPr/>
        </p:nvSpPr>
        <p:spPr bwMode="auto">
          <a:xfrm>
            <a:off x="5030788" y="2692602"/>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dirty="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dirty="0">
              <a:solidFill>
                <a:schemeClr val="bg1"/>
              </a:solidFill>
              <a:ea typeface="微软雅黑" panose="020B0503020204020204" pitchFamily="34" charset="-122"/>
              <a:cs typeface="Helvetica" panose="020B0604020202020204" pitchFamily="34" charset="0"/>
            </a:endParaRPr>
          </a:p>
        </p:txBody>
      </p:sp>
      <p:sp>
        <p:nvSpPr>
          <p:cNvPr id="43" name="矩形 82"/>
          <p:cNvSpPr>
            <a:spLocks noChangeArrowheads="1"/>
          </p:cNvSpPr>
          <p:nvPr/>
        </p:nvSpPr>
        <p:spPr bwMode="auto">
          <a:xfrm>
            <a:off x="5030788" y="3741939"/>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4" name="矩形 83"/>
          <p:cNvSpPr>
            <a:spLocks noChangeArrowheads="1"/>
          </p:cNvSpPr>
          <p:nvPr/>
        </p:nvSpPr>
        <p:spPr bwMode="auto">
          <a:xfrm>
            <a:off x="5030788" y="4789689"/>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chemeClr val="bg1"/>
              </a:solidFill>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58402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60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strVal val="4*#ppt_w"/>
                                          </p:val>
                                        </p:tav>
                                        <p:tav tm="100000">
                                          <p:val>
                                            <p:strVal val="#ppt_w"/>
                                          </p:val>
                                        </p:tav>
                                      </p:tavLst>
                                    </p:anim>
                                    <p:anim calcmode="lin" valueType="num">
                                      <p:cBhvr>
                                        <p:cTn id="8" dur="500" fill="hold"/>
                                        <p:tgtEl>
                                          <p:spTgt spid="4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a:grpSpLocks/>
          </p:cNvGrpSpPr>
          <p:nvPr/>
        </p:nvGrpSpPr>
        <p:grpSpPr bwMode="auto">
          <a:xfrm>
            <a:off x="627563" y="642519"/>
            <a:ext cx="7063273" cy="5829719"/>
            <a:chOff x="1331640" y="1268760"/>
            <a:chExt cx="5832647" cy="4819363"/>
          </a:xfrm>
          <a:solidFill>
            <a:schemeClr val="bg1">
              <a:lumMod val="85000"/>
            </a:schemeClr>
          </a:solidFill>
        </p:grpSpPr>
        <p:sp>
          <p:nvSpPr>
            <p:cNvPr id="3" name="内蒙古"/>
            <p:cNvSpPr>
              <a:spLocks/>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3175">
              <a:solidFill>
                <a:schemeClr val="bg1"/>
              </a:solidFill>
              <a:round/>
              <a:headEnd/>
              <a:tailEnd/>
            </a:ln>
          </p:spPr>
          <p:txBody>
            <a:bodyPr/>
            <a:lstStyle/>
            <a:p>
              <a:endParaRPr lang="zh-CN" altLang="en-US"/>
            </a:p>
          </p:txBody>
        </p:sp>
        <p:sp>
          <p:nvSpPr>
            <p:cNvPr id="4" name="甘肃"/>
            <p:cNvSpPr>
              <a:spLocks/>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3175">
              <a:solidFill>
                <a:schemeClr val="bg1"/>
              </a:solidFill>
              <a:round/>
              <a:headEnd/>
              <a:tailEnd/>
            </a:ln>
          </p:spPr>
          <p:txBody>
            <a:bodyPr/>
            <a:lstStyle/>
            <a:p>
              <a:endParaRPr lang="zh-CN" altLang="en-US"/>
            </a:p>
          </p:txBody>
        </p:sp>
        <p:sp>
          <p:nvSpPr>
            <p:cNvPr id="5" name="宁夏"/>
            <p:cNvSpPr>
              <a:spLocks/>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3175">
              <a:solidFill>
                <a:schemeClr val="bg1"/>
              </a:solidFill>
              <a:round/>
              <a:headEnd/>
              <a:tailEnd/>
            </a:ln>
          </p:spPr>
          <p:txBody>
            <a:bodyPr/>
            <a:lstStyle/>
            <a:p>
              <a:endParaRPr lang="zh-CN" altLang="en-US"/>
            </a:p>
          </p:txBody>
        </p:sp>
        <p:sp>
          <p:nvSpPr>
            <p:cNvPr id="6" name="新疆"/>
            <p:cNvSpPr>
              <a:spLocks/>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3175">
              <a:solidFill>
                <a:schemeClr val="bg1"/>
              </a:solidFill>
              <a:round/>
              <a:headEnd/>
              <a:tailEnd/>
            </a:ln>
          </p:spPr>
          <p:txBody>
            <a:bodyPr/>
            <a:lstStyle/>
            <a:p>
              <a:endParaRPr lang="zh-CN" altLang="en-US"/>
            </a:p>
          </p:txBody>
        </p:sp>
        <p:sp>
          <p:nvSpPr>
            <p:cNvPr id="7" name="青海"/>
            <p:cNvSpPr>
              <a:spLocks/>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8CBF00"/>
            </a:solidFill>
            <a:ln w="3175">
              <a:noFill/>
              <a:round/>
              <a:headEnd/>
              <a:tailEnd/>
            </a:ln>
          </p:spPr>
          <p:txBody>
            <a:bodyPr/>
            <a:lstStyle/>
            <a:p>
              <a:endParaRPr lang="zh-CN" altLang="en-US"/>
            </a:p>
          </p:txBody>
        </p:sp>
        <p:sp>
          <p:nvSpPr>
            <p:cNvPr id="8" name="四川"/>
            <p:cNvSpPr>
              <a:spLocks/>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3175">
              <a:solidFill>
                <a:schemeClr val="bg1"/>
              </a:solidFill>
              <a:round/>
              <a:headEnd/>
              <a:tailEnd/>
            </a:ln>
          </p:spPr>
          <p:txBody>
            <a:bodyPr/>
            <a:lstStyle/>
            <a:p>
              <a:endParaRPr lang="zh-CN" altLang="en-US"/>
            </a:p>
          </p:txBody>
        </p:sp>
        <p:sp>
          <p:nvSpPr>
            <p:cNvPr id="9" name="西藏"/>
            <p:cNvSpPr>
              <a:spLocks/>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3175">
              <a:solidFill>
                <a:schemeClr val="bg1"/>
              </a:solidFill>
              <a:round/>
              <a:headEnd/>
              <a:tailEnd/>
            </a:ln>
          </p:spPr>
          <p:txBody>
            <a:bodyPr/>
            <a:lstStyle/>
            <a:p>
              <a:endParaRPr lang="zh-CN" altLang="en-US"/>
            </a:p>
          </p:txBody>
        </p:sp>
        <p:sp>
          <p:nvSpPr>
            <p:cNvPr id="10" name="云南"/>
            <p:cNvSpPr>
              <a:spLocks/>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3175">
              <a:solidFill>
                <a:schemeClr val="bg1"/>
              </a:solidFill>
              <a:round/>
              <a:headEnd/>
              <a:tailEnd/>
            </a:ln>
          </p:spPr>
          <p:txBody>
            <a:bodyPr/>
            <a:lstStyle/>
            <a:p>
              <a:endParaRPr lang="zh-CN" altLang="en-US"/>
            </a:p>
          </p:txBody>
        </p:sp>
        <p:sp>
          <p:nvSpPr>
            <p:cNvPr id="11" name="贵州"/>
            <p:cNvSpPr>
              <a:spLocks/>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3A8898"/>
            </a:solidFill>
            <a:ln w="3175">
              <a:noFill/>
              <a:round/>
              <a:headEnd/>
              <a:tailEnd/>
            </a:ln>
          </p:spPr>
          <p:txBody>
            <a:bodyPr/>
            <a:lstStyle/>
            <a:p>
              <a:endParaRPr lang="zh-CN" altLang="en-US"/>
            </a:p>
          </p:txBody>
        </p:sp>
        <p:sp>
          <p:nvSpPr>
            <p:cNvPr id="12" name="广西"/>
            <p:cNvSpPr>
              <a:spLocks/>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3175">
              <a:solidFill>
                <a:schemeClr val="bg1"/>
              </a:solidFill>
              <a:round/>
              <a:headEnd/>
              <a:tailEnd/>
            </a:ln>
          </p:spPr>
          <p:txBody>
            <a:bodyPr/>
            <a:lstStyle/>
            <a:p>
              <a:endParaRPr lang="zh-CN" altLang="en-US"/>
            </a:p>
          </p:txBody>
        </p:sp>
        <p:sp>
          <p:nvSpPr>
            <p:cNvPr id="13" name="重庆"/>
            <p:cNvSpPr>
              <a:spLocks/>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3175">
              <a:solidFill>
                <a:schemeClr val="bg1"/>
              </a:solidFill>
              <a:round/>
              <a:headEnd/>
              <a:tailEnd/>
            </a:ln>
          </p:spPr>
          <p:txBody>
            <a:bodyPr/>
            <a:lstStyle/>
            <a:p>
              <a:endParaRPr lang="zh-CN" altLang="en-US"/>
            </a:p>
          </p:txBody>
        </p:sp>
        <p:sp>
          <p:nvSpPr>
            <p:cNvPr id="14" name="陕西"/>
            <p:cNvSpPr>
              <a:spLocks/>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3175">
              <a:solidFill>
                <a:schemeClr val="bg1"/>
              </a:solidFill>
              <a:round/>
              <a:headEnd/>
              <a:tailEnd/>
            </a:ln>
          </p:spPr>
          <p:txBody>
            <a:bodyPr/>
            <a:lstStyle/>
            <a:p>
              <a:endParaRPr lang="zh-CN" altLang="en-US"/>
            </a:p>
          </p:txBody>
        </p:sp>
        <p:sp>
          <p:nvSpPr>
            <p:cNvPr id="15" name="山西"/>
            <p:cNvSpPr>
              <a:spLocks/>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3175">
              <a:solidFill>
                <a:schemeClr val="bg1"/>
              </a:solidFill>
              <a:round/>
              <a:headEnd/>
              <a:tailEnd/>
            </a:ln>
          </p:spPr>
          <p:txBody>
            <a:bodyPr/>
            <a:lstStyle/>
            <a:p>
              <a:endParaRPr lang="zh-CN" altLang="en-US"/>
            </a:p>
          </p:txBody>
        </p:sp>
        <p:sp>
          <p:nvSpPr>
            <p:cNvPr id="16" name="湖南"/>
            <p:cNvSpPr>
              <a:spLocks/>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3175">
              <a:solidFill>
                <a:schemeClr val="bg1"/>
              </a:solidFill>
              <a:round/>
              <a:headEnd/>
              <a:tailEnd/>
            </a:ln>
          </p:spPr>
          <p:txBody>
            <a:bodyPr/>
            <a:lstStyle/>
            <a:p>
              <a:endParaRPr lang="zh-CN" altLang="en-US"/>
            </a:p>
          </p:txBody>
        </p:sp>
        <p:sp>
          <p:nvSpPr>
            <p:cNvPr id="17" name="湖北"/>
            <p:cNvSpPr>
              <a:spLocks/>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3175">
              <a:solidFill>
                <a:schemeClr val="bg1"/>
              </a:solidFill>
              <a:round/>
              <a:headEnd/>
              <a:tailEnd/>
            </a:ln>
          </p:spPr>
          <p:txBody>
            <a:bodyPr/>
            <a:lstStyle/>
            <a:p>
              <a:endParaRPr lang="zh-CN" altLang="en-US"/>
            </a:p>
          </p:txBody>
        </p:sp>
        <p:sp>
          <p:nvSpPr>
            <p:cNvPr id="18" name="广东"/>
            <p:cNvSpPr>
              <a:spLocks/>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3175">
              <a:solidFill>
                <a:schemeClr val="bg1"/>
              </a:solidFill>
              <a:round/>
              <a:headEnd/>
              <a:tailEnd/>
            </a:ln>
          </p:spPr>
          <p:txBody>
            <a:bodyPr/>
            <a:lstStyle/>
            <a:p>
              <a:endParaRPr lang="zh-CN" altLang="en-US"/>
            </a:p>
          </p:txBody>
        </p:sp>
        <p:sp>
          <p:nvSpPr>
            <p:cNvPr id="19" name="江西"/>
            <p:cNvSpPr>
              <a:spLocks/>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C9AE00"/>
            </a:solidFill>
            <a:ln w="3175">
              <a:noFill/>
              <a:round/>
              <a:headEnd/>
              <a:tailEnd/>
            </a:ln>
          </p:spPr>
          <p:txBody>
            <a:bodyPr/>
            <a:lstStyle/>
            <a:p>
              <a:endParaRPr lang="zh-CN" altLang="en-US"/>
            </a:p>
          </p:txBody>
        </p:sp>
        <p:sp>
          <p:nvSpPr>
            <p:cNvPr id="20" name="福建"/>
            <p:cNvSpPr>
              <a:spLocks/>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3175">
              <a:solidFill>
                <a:schemeClr val="bg1"/>
              </a:solidFill>
              <a:round/>
              <a:headEnd/>
              <a:tailEnd/>
            </a:ln>
          </p:spPr>
          <p:txBody>
            <a:bodyPr/>
            <a:lstStyle/>
            <a:p>
              <a:endParaRPr lang="zh-CN" altLang="en-US"/>
            </a:p>
          </p:txBody>
        </p:sp>
        <p:sp>
          <p:nvSpPr>
            <p:cNvPr id="21" name="浙江"/>
            <p:cNvSpPr>
              <a:spLocks/>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3175">
              <a:solidFill>
                <a:schemeClr val="bg1"/>
              </a:solidFill>
              <a:round/>
              <a:headEnd/>
              <a:tailEnd/>
            </a:ln>
          </p:spPr>
          <p:txBody>
            <a:bodyPr/>
            <a:lstStyle/>
            <a:p>
              <a:endParaRPr lang="zh-CN" altLang="en-US"/>
            </a:p>
          </p:txBody>
        </p:sp>
        <p:sp>
          <p:nvSpPr>
            <p:cNvPr id="22" name="安徽"/>
            <p:cNvSpPr>
              <a:spLocks/>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3175">
              <a:solidFill>
                <a:schemeClr val="bg1"/>
              </a:solidFill>
              <a:round/>
              <a:headEnd/>
              <a:tailEnd/>
            </a:ln>
          </p:spPr>
          <p:txBody>
            <a:bodyPr/>
            <a:lstStyle/>
            <a:p>
              <a:endParaRPr lang="zh-CN" altLang="en-US"/>
            </a:p>
          </p:txBody>
        </p:sp>
        <p:sp>
          <p:nvSpPr>
            <p:cNvPr id="23" name="天津"/>
            <p:cNvSpPr>
              <a:spLocks/>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3175">
              <a:solidFill>
                <a:schemeClr val="bg1"/>
              </a:solidFill>
              <a:round/>
              <a:headEnd/>
              <a:tailEnd/>
            </a:ln>
          </p:spPr>
          <p:txBody>
            <a:bodyPr/>
            <a:lstStyle/>
            <a:p>
              <a:endParaRPr lang="zh-CN" altLang="en-US"/>
            </a:p>
          </p:txBody>
        </p:sp>
        <p:sp>
          <p:nvSpPr>
            <p:cNvPr id="24" name="北京"/>
            <p:cNvSpPr>
              <a:spLocks/>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3175">
              <a:solidFill>
                <a:schemeClr val="bg1"/>
              </a:solidFill>
              <a:round/>
              <a:headEnd/>
              <a:tailEnd/>
            </a:ln>
          </p:spPr>
          <p:txBody>
            <a:bodyPr/>
            <a:lstStyle/>
            <a:p>
              <a:endParaRPr lang="zh-CN" altLang="en-US"/>
            </a:p>
          </p:txBody>
        </p:sp>
        <p:sp>
          <p:nvSpPr>
            <p:cNvPr id="25" name="辽宁"/>
            <p:cNvSpPr>
              <a:spLocks/>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3175">
              <a:solidFill>
                <a:schemeClr val="bg1"/>
              </a:solidFill>
              <a:round/>
              <a:headEnd/>
              <a:tailEnd/>
            </a:ln>
          </p:spPr>
          <p:txBody>
            <a:bodyPr/>
            <a:lstStyle/>
            <a:p>
              <a:endParaRPr lang="zh-CN" altLang="en-US"/>
            </a:p>
          </p:txBody>
        </p:sp>
        <p:sp>
          <p:nvSpPr>
            <p:cNvPr id="26" name="吉林"/>
            <p:cNvSpPr>
              <a:spLocks/>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3175">
              <a:solidFill>
                <a:schemeClr val="bg1"/>
              </a:solidFill>
              <a:round/>
              <a:headEnd/>
              <a:tailEnd/>
            </a:ln>
          </p:spPr>
          <p:txBody>
            <a:bodyPr/>
            <a:lstStyle/>
            <a:p>
              <a:endParaRPr lang="zh-CN" altLang="en-US"/>
            </a:p>
          </p:txBody>
        </p:sp>
        <p:sp>
          <p:nvSpPr>
            <p:cNvPr id="27" name="黑龙江"/>
            <p:cNvSpPr>
              <a:spLocks/>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3175">
              <a:solidFill>
                <a:schemeClr val="bg1"/>
              </a:solidFill>
              <a:round/>
              <a:headEnd/>
              <a:tailEnd/>
            </a:ln>
          </p:spPr>
          <p:txBody>
            <a:bodyPr/>
            <a:lstStyle/>
            <a:p>
              <a:endParaRPr lang="zh-CN" altLang="en-US"/>
            </a:p>
          </p:txBody>
        </p:sp>
        <p:sp>
          <p:nvSpPr>
            <p:cNvPr id="28" name="山东"/>
            <p:cNvSpPr>
              <a:spLocks/>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3175">
              <a:solidFill>
                <a:schemeClr val="bg1"/>
              </a:solidFill>
              <a:round/>
              <a:headEnd/>
              <a:tailEnd/>
            </a:ln>
          </p:spPr>
          <p:txBody>
            <a:bodyPr/>
            <a:lstStyle/>
            <a:p>
              <a:endParaRPr lang="zh-CN" altLang="en-US"/>
            </a:p>
          </p:txBody>
        </p:sp>
        <p:sp>
          <p:nvSpPr>
            <p:cNvPr id="29" name="上海"/>
            <p:cNvSpPr>
              <a:spLocks/>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3175">
              <a:solidFill>
                <a:schemeClr val="bg1"/>
              </a:solidFill>
              <a:round/>
              <a:headEnd/>
              <a:tailEnd/>
            </a:ln>
          </p:spPr>
          <p:txBody>
            <a:bodyPr/>
            <a:lstStyle/>
            <a:p>
              <a:endParaRPr lang="zh-CN" altLang="en-US"/>
            </a:p>
          </p:txBody>
        </p:sp>
        <p:sp>
          <p:nvSpPr>
            <p:cNvPr id="30" name="江苏"/>
            <p:cNvSpPr>
              <a:spLocks/>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3175">
              <a:solidFill>
                <a:schemeClr val="bg1"/>
              </a:solidFill>
              <a:round/>
              <a:headEnd/>
              <a:tailEnd/>
            </a:ln>
          </p:spPr>
          <p:txBody>
            <a:bodyPr/>
            <a:lstStyle/>
            <a:p>
              <a:endParaRPr lang="zh-CN" altLang="en-US"/>
            </a:p>
          </p:txBody>
        </p:sp>
        <p:sp>
          <p:nvSpPr>
            <p:cNvPr id="31" name="河北"/>
            <p:cNvSpPr>
              <a:spLocks/>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3175">
              <a:solidFill>
                <a:schemeClr val="bg1"/>
              </a:solidFill>
              <a:round/>
              <a:headEnd/>
              <a:tailEnd/>
            </a:ln>
          </p:spPr>
          <p:txBody>
            <a:bodyPr/>
            <a:lstStyle/>
            <a:p>
              <a:endParaRPr lang="zh-CN" altLang="en-US"/>
            </a:p>
          </p:txBody>
        </p:sp>
        <p:sp>
          <p:nvSpPr>
            <p:cNvPr id="32" name="河南"/>
            <p:cNvSpPr>
              <a:spLocks/>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FF6977"/>
            </a:solidFill>
            <a:ln w="3175">
              <a:noFill/>
              <a:round/>
              <a:headEnd/>
              <a:tailEnd/>
            </a:ln>
          </p:spPr>
          <p:txBody>
            <a:bodyPr/>
            <a:lstStyle/>
            <a:p>
              <a:endParaRPr lang="zh-CN" altLang="en-US"/>
            </a:p>
          </p:txBody>
        </p:sp>
        <p:sp>
          <p:nvSpPr>
            <p:cNvPr id="33" name="台湾"/>
            <p:cNvSpPr>
              <a:spLocks/>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3175">
              <a:solidFill>
                <a:schemeClr val="bg1"/>
              </a:solidFill>
              <a:round/>
              <a:headEnd/>
              <a:tailEnd/>
            </a:ln>
          </p:spPr>
          <p:txBody>
            <a:bodyPr/>
            <a:lstStyle/>
            <a:p>
              <a:endParaRPr lang="zh-CN" altLang="en-US"/>
            </a:p>
          </p:txBody>
        </p:sp>
        <p:sp>
          <p:nvSpPr>
            <p:cNvPr id="34" name="海南"/>
            <p:cNvSpPr>
              <a:spLocks/>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3175">
              <a:solidFill>
                <a:schemeClr val="bg1"/>
              </a:solidFill>
              <a:round/>
              <a:headEnd/>
              <a:tailEnd/>
            </a:ln>
          </p:spPr>
          <p:txBody>
            <a:bodyPr/>
            <a:lstStyle/>
            <a:p>
              <a:endParaRPr lang="zh-CN" altLang="en-US"/>
            </a:p>
          </p:txBody>
        </p:sp>
      </p:grpSp>
      <p:sp>
        <p:nvSpPr>
          <p:cNvPr id="35" name="矩形 1"/>
          <p:cNvSpPr>
            <a:spLocks noChangeArrowheads="1"/>
          </p:cNvSpPr>
          <p:nvPr/>
        </p:nvSpPr>
        <p:spPr bwMode="auto">
          <a:xfrm>
            <a:off x="7954491" y="2624172"/>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6" name="矩形 35"/>
          <p:cNvSpPr/>
          <p:nvPr/>
        </p:nvSpPr>
        <p:spPr>
          <a:xfrm>
            <a:off x="7954491" y="2124548"/>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7964942" y="39187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8" name="矩形 37"/>
          <p:cNvSpPr/>
          <p:nvPr/>
        </p:nvSpPr>
        <p:spPr>
          <a:xfrm>
            <a:off x="7964942" y="34191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9" name="矩形 1"/>
          <p:cNvSpPr>
            <a:spLocks noChangeArrowheads="1"/>
          </p:cNvSpPr>
          <p:nvPr/>
        </p:nvSpPr>
        <p:spPr bwMode="auto">
          <a:xfrm>
            <a:off x="7954491" y="5278008"/>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40" name="矩形 39"/>
          <p:cNvSpPr/>
          <p:nvPr/>
        </p:nvSpPr>
        <p:spPr>
          <a:xfrm>
            <a:off x="7954491" y="4778384"/>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360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t="8214" b="35110"/>
          <a:stretch/>
        </p:blipFill>
        <p:spPr>
          <a:xfrm>
            <a:off x="228127" y="362521"/>
            <a:ext cx="11735745" cy="4722242"/>
          </a:xfrm>
          <a:prstGeom prst="roundRect">
            <a:avLst>
              <a:gd name="adj" fmla="val 2179"/>
            </a:avLst>
          </a:prstGeom>
          <a:gradFill>
            <a:gsLst>
              <a:gs pos="35000">
                <a:srgbClr val="6B13D3"/>
              </a:gs>
              <a:gs pos="88000">
                <a:srgbClr val="2D83D8"/>
              </a:gs>
            </a:gsLst>
            <a:lin ang="18000000" scaled="0"/>
          </a:gradFill>
          <a:ln>
            <a:noFill/>
          </a:ln>
        </p:spPr>
      </p:pic>
      <p:sp>
        <p:nvSpPr>
          <p:cNvPr id="3" name="矩形 2"/>
          <p:cNvSpPr/>
          <p:nvPr/>
        </p:nvSpPr>
        <p:spPr>
          <a:xfrm>
            <a:off x="564660" y="5163628"/>
            <a:ext cx="1509070" cy="1561342"/>
          </a:xfrm>
          <a:prstGeom prst="rect">
            <a:avLst/>
          </a:prstGeom>
          <a:no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a:solidFill>
                  <a:srgbClr val="3B3B3B"/>
                </a:solidFill>
                <a:latin typeface="微软雅黑" panose="020B0503020204020204" pitchFamily="34" charset="-122"/>
                <a:ea typeface="微软雅黑" panose="020B0503020204020204" pitchFamily="34" charset="-122"/>
              </a:rPr>
              <a:t>谢</a:t>
            </a:r>
          </a:p>
        </p:txBody>
      </p:sp>
      <p:sp>
        <p:nvSpPr>
          <p:cNvPr id="4" name="矩形 3"/>
          <p:cNvSpPr/>
          <p:nvPr/>
        </p:nvSpPr>
        <p:spPr>
          <a:xfrm>
            <a:off x="2387546" y="5436467"/>
            <a:ext cx="8461881" cy="1015663"/>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希望在未来的工作中，各位领导、同事继续给予帮助、指导，我将继续始终如一地在公司规章制度内做好各项工作，做更加完美的工作者。</a:t>
            </a:r>
          </a:p>
        </p:txBody>
      </p:sp>
    </p:spTree>
    <p:extLst>
      <p:ext uri="{BB962C8B-B14F-4D97-AF65-F5344CB8AC3E}">
        <p14:creationId xmlns:p14="http://schemas.microsoft.com/office/powerpoint/2010/main" val="39076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162385" y="980543"/>
            <a:ext cx="1980029" cy="523220"/>
          </a:xfrm>
          <a:prstGeom prst="rect">
            <a:avLst/>
          </a:prstGeom>
          <a:noFill/>
        </p:spPr>
        <p:txBody>
          <a:bodyPr wrap="none" rtlCol="0">
            <a:spAutoFit/>
          </a:bodyPr>
          <a:lstStyle/>
          <a:p>
            <a:r>
              <a:rPr lang="zh-CN" altLang="en-US" sz="2800" dirty="0">
                <a:latin typeface="微软雅黑" panose="020B0503020204020204" pitchFamily="34" charset="-122"/>
                <a:ea typeface="微软雅黑" panose="020B0503020204020204" pitchFamily="34" charset="-122"/>
              </a:rPr>
              <a:t>模版指导：</a:t>
            </a:r>
          </a:p>
        </p:txBody>
      </p:sp>
      <p:sp>
        <p:nvSpPr>
          <p:cNvPr id="13" name="文本框 12"/>
          <p:cNvSpPr txBox="1"/>
          <p:nvPr/>
        </p:nvSpPr>
        <p:spPr>
          <a:xfrm>
            <a:off x="1206652" y="1979097"/>
            <a:ext cx="7430239" cy="2923877"/>
          </a:xfrm>
          <a:prstGeom prst="rect">
            <a:avLst/>
          </a:prstGeom>
          <a:noFill/>
        </p:spPr>
        <p:txBody>
          <a:bodyPr wrap="none" rtlCol="0">
            <a:spAutoFit/>
          </a:bodyPr>
          <a:lstStyle/>
          <a:p>
            <a:pPr>
              <a:lnSpc>
                <a:spcPct val="200000"/>
              </a:lnSpc>
            </a:pPr>
            <a:r>
              <a:rPr lang="en-US" altLang="zh-CN" sz="2800" dirty="0">
                <a:latin typeface="微软雅黑" panose="020B0503020204020204" pitchFamily="34" charset="-122"/>
                <a:ea typeface="微软雅黑" panose="020B0503020204020204" pitchFamily="34" charset="-122"/>
              </a:rPr>
              <a:t>1.</a:t>
            </a:r>
            <a:r>
              <a:rPr lang="zh-CN" altLang="en-US" sz="2800" dirty="0">
                <a:latin typeface="微软雅黑" panose="020B0503020204020204" pitchFamily="34" charset="-122"/>
                <a:ea typeface="微软雅黑" panose="020B0503020204020204" pitchFamily="34" charset="-122"/>
              </a:rPr>
              <a:t>字体：</a:t>
            </a:r>
            <a:r>
              <a:rPr lang="en-US" altLang="zh-CN" sz="2800" dirty="0">
                <a:latin typeface="微软雅黑" panose="020B0503020204020204" pitchFamily="34" charset="-122"/>
                <a:ea typeface="微软雅黑" panose="020B0503020204020204" pitchFamily="34" charset="-122"/>
              </a:rPr>
              <a:t>Impact</a:t>
            </a:r>
          </a:p>
          <a:p>
            <a:pPr>
              <a:lnSpc>
                <a:spcPct val="200000"/>
              </a:lnSpc>
            </a:pPr>
            <a:r>
              <a:rPr lang="zh-CN" altLang="en-US" dirty="0">
                <a:latin typeface="微软雅黑" panose="020B0503020204020204" pitchFamily="34" charset="-122"/>
                <a:ea typeface="微软雅黑" panose="020B0503020204020204" pitchFamily="34" charset="-122"/>
              </a:rPr>
              <a:t>                    如未达到演示效果，请自行下载安装相关字体</a:t>
            </a:r>
            <a:endParaRPr lang="en-US" altLang="zh-CN" dirty="0">
              <a:latin typeface="微软雅黑" panose="020B0503020204020204" pitchFamily="34" charset="-122"/>
              <a:ea typeface="微软雅黑" panose="020B0503020204020204" pitchFamily="34" charset="-122"/>
            </a:endParaRPr>
          </a:p>
          <a:p>
            <a:pPr>
              <a:lnSpc>
                <a:spcPct val="200000"/>
              </a:lnSpc>
            </a:pPr>
            <a:r>
              <a:rPr lang="en-US" altLang="zh-CN" sz="2800" dirty="0">
                <a:latin typeface="微软雅黑" panose="020B0503020204020204" pitchFamily="34" charset="-122"/>
                <a:ea typeface="微软雅黑" panose="020B0503020204020204" pitchFamily="34" charset="-122"/>
              </a:rPr>
              <a:t>2.</a:t>
            </a:r>
            <a:r>
              <a:rPr lang="zh-CN" altLang="en-US" sz="2800" dirty="0">
                <a:latin typeface="微软雅黑" panose="020B0503020204020204" pitchFamily="34" charset="-122"/>
                <a:ea typeface="微软雅黑" panose="020B0503020204020204" pitchFamily="34" charset="-122"/>
              </a:rPr>
              <a:t>版式：主要针对</a:t>
            </a:r>
            <a:r>
              <a:rPr lang="en-US" altLang="zh-CN" sz="2800" dirty="0" err="1">
                <a:latin typeface="微软雅黑" panose="020B0503020204020204" pitchFamily="34" charset="-122"/>
                <a:ea typeface="微软雅黑" panose="020B0503020204020204" pitchFamily="34" charset="-122"/>
              </a:rPr>
              <a:t>Microsoftpowerpoint</a:t>
            </a:r>
            <a:r>
              <a:rPr lang="zh-CN" altLang="en-US" sz="2800" dirty="0">
                <a:latin typeface="微软雅黑" panose="020B0503020204020204" pitchFamily="34" charset="-122"/>
                <a:ea typeface="微软雅黑" panose="020B0503020204020204" pitchFamily="34" charset="-122"/>
              </a:rPr>
              <a:t>设计</a:t>
            </a:r>
            <a:endParaRPr lang="en-US" altLang="zh-CN" sz="2800" dirty="0">
              <a:latin typeface="微软雅黑" panose="020B0503020204020204" pitchFamily="34" charset="-122"/>
              <a:ea typeface="微软雅黑" panose="020B0503020204020204" pitchFamily="34" charset="-122"/>
            </a:endParaRPr>
          </a:p>
          <a:p>
            <a:pPr>
              <a:lnSpc>
                <a:spcPct val="200000"/>
              </a:lnSpc>
            </a:pPr>
            <a:r>
              <a:rPr lang="en-US" altLang="zh-CN" dirty="0">
                <a:latin typeface="微软雅黑" panose="020B0503020204020204" pitchFamily="34" charset="-122"/>
                <a:ea typeface="微软雅黑" panose="020B0503020204020204" pitchFamily="34" charset="-122"/>
              </a:rPr>
              <a:t>                    WPS</a:t>
            </a:r>
            <a:r>
              <a:rPr lang="zh-CN" altLang="en-US" dirty="0">
                <a:latin typeface="微软雅黑" panose="020B0503020204020204" pitchFamily="34" charset="-122"/>
                <a:ea typeface="微软雅黑" panose="020B0503020204020204" pitchFamily="34" charset="-122"/>
              </a:rPr>
              <a:t>中可能存在背景单独分离问题，请在</a:t>
            </a:r>
            <a:r>
              <a:rPr lang="en-US" altLang="zh-CN" dirty="0">
                <a:latin typeface="微软雅黑" panose="020B0503020204020204" pitchFamily="34" charset="-122"/>
                <a:ea typeface="微软雅黑" panose="020B0503020204020204" pitchFamily="34" charset="-122"/>
              </a:rPr>
              <a:t>WPS</a:t>
            </a:r>
            <a:r>
              <a:rPr lang="zh-CN" altLang="en-US" dirty="0">
                <a:latin typeface="微软雅黑" panose="020B0503020204020204" pitchFamily="34" charset="-122"/>
                <a:ea typeface="微软雅黑" panose="020B0503020204020204" pitchFamily="34" charset="-122"/>
              </a:rPr>
              <a:t>模版中调节</a:t>
            </a:r>
          </a:p>
        </p:txBody>
      </p:sp>
    </p:spTree>
    <p:extLst>
      <p:ext uri="{BB962C8B-B14F-4D97-AF65-F5344CB8AC3E}">
        <p14:creationId xmlns:p14="http://schemas.microsoft.com/office/powerpoint/2010/main" val="158399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735595" y="4086093"/>
            <a:ext cx="6955751" cy="830997"/>
          </a:xfrm>
          <a:prstGeom prst="rect">
            <a:avLst/>
          </a:prstGeom>
        </p:spPr>
        <p:txBody>
          <a:bodyPr wrap="none">
            <a:spAutoFit/>
          </a:bodyPr>
          <a:lstStyle/>
          <a:p>
            <a:pPr algn="ctr">
              <a:lnSpc>
                <a:spcPct val="100000"/>
              </a:lnSpc>
              <a:spcBef>
                <a:spcPct val="0"/>
              </a:spcBef>
              <a:buFontTx/>
              <a:buNone/>
            </a:pPr>
            <a:r>
              <a:rPr lang="zh-CN" altLang="en-US" sz="4800" b="1" dirty="0">
                <a:solidFill>
                  <a:schemeClr val="bg1"/>
                </a:solidFill>
                <a:latin typeface="微软雅黑" panose="020B0503020204020204" pitchFamily="34" charset="-122"/>
                <a:ea typeface="微软雅黑" panose="020B0503020204020204" pitchFamily="34" charset="-122"/>
              </a:rPr>
              <a:t>恳请领导同事批评指正！</a:t>
            </a:r>
            <a:endParaRPr lang="en-US" altLang="zh-CN" sz="4800" b="1" dirty="0">
              <a:solidFill>
                <a:schemeClr val="bg1"/>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3633786" y="5318163"/>
            <a:ext cx="4924428" cy="432792"/>
          </a:xfrm>
          <a:prstGeom prst="roundRect">
            <a:avLst>
              <a:gd name="adj" fmla="val 50000"/>
            </a:avLst>
          </a:prstGeom>
          <a:solidFill>
            <a:schemeClr val="bg1"/>
          </a:solidFill>
          <a:ln>
            <a:noFill/>
          </a:ln>
        </p:spPr>
        <p:txBody>
          <a:bodyPr wrap="square">
            <a:spAutoFit/>
          </a:bodyPr>
          <a:lstStyle/>
          <a:p>
            <a:pPr algn="ctr">
              <a:spcBef>
                <a:spcPct val="0"/>
              </a:spcBef>
            </a:pPr>
            <a:r>
              <a:rPr lang="zh-CN" altLang="en-US" sz="1400" dirty="0">
                <a:latin typeface="微软雅黑" panose="020B0503020204020204" pitchFamily="34" charset="-122"/>
                <a:ea typeface="微软雅黑" panose="020B0503020204020204" pitchFamily="34" charset="-122"/>
              </a:rPr>
              <a:t>单击此处添加文字单击此处添加文字</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3724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8005" y="4213178"/>
            <a:ext cx="2333958" cy="1525066"/>
            <a:chOff x="0" y="6227623"/>
            <a:chExt cx="12192000" cy="630377"/>
          </a:xfrm>
        </p:grpSpPr>
        <p:sp>
          <p:nvSpPr>
            <p:cNvPr id="3" name="矩形 2"/>
            <p:cNvSpPr/>
            <p:nvPr/>
          </p:nvSpPr>
          <p:spPr>
            <a:xfrm>
              <a:off x="0" y="6256185"/>
              <a:ext cx="12192000" cy="601815"/>
            </a:xfrm>
            <a:prstGeom prst="rect">
              <a:avLst/>
            </a:prstGeom>
            <a:solidFill>
              <a:srgbClr val="3A3A3B"/>
            </a:solid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a:spLocks noChangeArrowheads="1"/>
          </p:cNvSpPr>
          <p:nvPr/>
        </p:nvSpPr>
        <p:spPr bwMode="auto">
          <a:xfrm>
            <a:off x="104869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pic>
        <p:nvPicPr>
          <p:cNvPr id="6" name="图片 5"/>
          <p:cNvPicPr>
            <a:picLocks noChangeAspect="1"/>
          </p:cNvPicPr>
          <p:nvPr/>
        </p:nvPicPr>
        <p:blipFill rotWithShape="1">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908005" y="1084020"/>
            <a:ext cx="2333958" cy="3111943"/>
          </a:xfrm>
          <a:prstGeom prst="rect">
            <a:avLst/>
          </a:prstGeom>
        </p:spPr>
      </p:pic>
      <p:pic>
        <p:nvPicPr>
          <p:cNvPr id="7" name="图片 6"/>
          <p:cNvPicPr>
            <a:picLocks noChangeAspect="1"/>
          </p:cNvPicPr>
          <p:nvPr/>
        </p:nvPicPr>
        <p:blipFill rotWithShape="1">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3697211" y="1084020"/>
            <a:ext cx="2333957" cy="3111943"/>
          </a:xfrm>
          <a:prstGeom prst="rect">
            <a:avLst/>
          </a:prstGeom>
        </p:spPr>
      </p:pic>
      <p:pic>
        <p:nvPicPr>
          <p:cNvPr id="8" name="图片 7"/>
          <p:cNvPicPr>
            <a:picLocks noChangeAspect="1"/>
          </p:cNvPicPr>
          <p:nvPr/>
        </p:nvPicPr>
        <p:blipFill rotWithShape="1">
          <a:blip r:embed="rId4"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6492807" y="1084020"/>
            <a:ext cx="2333957" cy="3111943"/>
          </a:xfrm>
          <a:prstGeom prst="rect">
            <a:avLst/>
          </a:prstGeom>
        </p:spPr>
      </p:pic>
      <p:pic>
        <p:nvPicPr>
          <p:cNvPr id="9" name="图片 8"/>
          <p:cNvPicPr>
            <a:picLocks noChangeAspect="1"/>
          </p:cNvPicPr>
          <p:nvPr/>
        </p:nvPicPr>
        <p:blipFill rotWithShape="1">
          <a:blip r:embed="rId5"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9260156" y="1084020"/>
            <a:ext cx="2333957" cy="3111943"/>
          </a:xfrm>
          <a:prstGeom prst="rect">
            <a:avLst/>
          </a:prstGeom>
        </p:spPr>
      </p:pic>
      <p:grpSp>
        <p:nvGrpSpPr>
          <p:cNvPr id="10" name="组合 9"/>
          <p:cNvGrpSpPr/>
          <p:nvPr/>
        </p:nvGrpSpPr>
        <p:grpSpPr>
          <a:xfrm>
            <a:off x="3697210" y="4213178"/>
            <a:ext cx="2333958" cy="1525066"/>
            <a:chOff x="0" y="6227623"/>
            <a:chExt cx="12192000" cy="630377"/>
          </a:xfrm>
        </p:grpSpPr>
        <p:sp>
          <p:nvSpPr>
            <p:cNvPr id="11" name="矩形 10"/>
            <p:cNvSpPr/>
            <p:nvPr/>
          </p:nvSpPr>
          <p:spPr>
            <a:xfrm>
              <a:off x="0" y="6256185"/>
              <a:ext cx="12192000" cy="601815"/>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227623"/>
              <a:ext cx="12192000" cy="28562"/>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TextBox 4"/>
          <p:cNvSpPr txBox="1">
            <a:spLocks noChangeArrowheads="1"/>
          </p:cNvSpPr>
          <p:nvPr/>
        </p:nvSpPr>
        <p:spPr bwMode="auto">
          <a:xfrm>
            <a:off x="3837895"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grpSp>
        <p:nvGrpSpPr>
          <p:cNvPr id="14" name="组合 13"/>
          <p:cNvGrpSpPr/>
          <p:nvPr/>
        </p:nvGrpSpPr>
        <p:grpSpPr>
          <a:xfrm>
            <a:off x="6492806" y="4213178"/>
            <a:ext cx="2333958" cy="1525066"/>
            <a:chOff x="0" y="6227623"/>
            <a:chExt cx="12192000" cy="630377"/>
          </a:xfrm>
        </p:grpSpPr>
        <p:sp>
          <p:nvSpPr>
            <p:cNvPr id="15" name="矩形 14"/>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6227623"/>
              <a:ext cx="12192000" cy="2856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4"/>
          <p:cNvSpPr txBox="1">
            <a:spLocks noChangeArrowheads="1"/>
          </p:cNvSpPr>
          <p:nvPr/>
        </p:nvSpPr>
        <p:spPr bwMode="auto">
          <a:xfrm>
            <a:off x="6633491"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grpSp>
        <p:nvGrpSpPr>
          <p:cNvPr id="18" name="组合 17"/>
          <p:cNvGrpSpPr/>
          <p:nvPr/>
        </p:nvGrpSpPr>
        <p:grpSpPr>
          <a:xfrm>
            <a:off x="9260155" y="4213178"/>
            <a:ext cx="2333958" cy="1525066"/>
            <a:chOff x="0" y="6227623"/>
            <a:chExt cx="12192000" cy="630377"/>
          </a:xfrm>
        </p:grpSpPr>
        <p:sp>
          <p:nvSpPr>
            <p:cNvPr id="19" name="矩形 18"/>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0" y="6227623"/>
              <a:ext cx="12192000" cy="285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4"/>
          <p:cNvSpPr txBox="1">
            <a:spLocks noChangeArrowheads="1"/>
          </p:cNvSpPr>
          <p:nvPr/>
        </p:nvSpPr>
        <p:spPr bwMode="auto">
          <a:xfrm>
            <a:off x="940084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grpSp>
        <p:nvGrpSpPr>
          <p:cNvPr id="25" name="组合 24"/>
          <p:cNvGrpSpPr/>
          <p:nvPr/>
        </p:nvGrpSpPr>
        <p:grpSpPr>
          <a:xfrm>
            <a:off x="5275387" y="932521"/>
            <a:ext cx="755781" cy="565738"/>
            <a:chOff x="5275387" y="932521"/>
            <a:chExt cx="755781" cy="565738"/>
          </a:xfrm>
        </p:grpSpPr>
        <p:sp>
          <p:nvSpPr>
            <p:cNvPr id="22" name="矩形 21"/>
            <p:cNvSpPr/>
            <p:nvPr/>
          </p:nvSpPr>
          <p:spPr>
            <a:xfrm>
              <a:off x="5427612" y="932522"/>
              <a:ext cx="603556" cy="565737"/>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3" name="等腰三角形 22"/>
            <p:cNvSpPr/>
            <p:nvPr/>
          </p:nvSpPr>
          <p:spPr>
            <a:xfrm rot="16200000">
              <a:off x="5275751" y="932157"/>
              <a:ext cx="151498" cy="152225"/>
            </a:xfrm>
            <a:prstGeom prst="triangle">
              <a:avLst>
                <a:gd name="adj" fmla="val 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2499887" y="932521"/>
            <a:ext cx="755781" cy="565738"/>
            <a:chOff x="5275387" y="932521"/>
            <a:chExt cx="755781" cy="565738"/>
          </a:xfrm>
        </p:grpSpPr>
        <p:sp>
          <p:nvSpPr>
            <p:cNvPr id="27" name="矩形 26"/>
            <p:cNvSpPr/>
            <p:nvPr/>
          </p:nvSpPr>
          <p:spPr>
            <a:xfrm>
              <a:off x="5427612" y="932522"/>
              <a:ext cx="603556" cy="565737"/>
            </a:xfrm>
            <a:prstGeom prst="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8" name="等腰三角形 27"/>
            <p:cNvSpPr/>
            <p:nvPr/>
          </p:nvSpPr>
          <p:spPr>
            <a:xfrm rot="16200000">
              <a:off x="5275751" y="932157"/>
              <a:ext cx="151498" cy="152225"/>
            </a:xfrm>
            <a:prstGeom prst="triangle">
              <a:avLst>
                <a:gd name="adj" fmla="val 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172053" y="932521"/>
            <a:ext cx="755781" cy="565738"/>
            <a:chOff x="5275387" y="932521"/>
            <a:chExt cx="755781" cy="565738"/>
          </a:xfrm>
        </p:grpSpPr>
        <p:sp>
          <p:nvSpPr>
            <p:cNvPr id="30" name="矩形 29"/>
            <p:cNvSpPr/>
            <p:nvPr/>
          </p:nvSpPr>
          <p:spPr>
            <a:xfrm>
              <a:off x="5427612" y="932522"/>
              <a:ext cx="603556" cy="565737"/>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31" name="等腰三角形 30"/>
            <p:cNvSpPr/>
            <p:nvPr/>
          </p:nvSpPr>
          <p:spPr>
            <a:xfrm rot="16200000">
              <a:off x="5275751" y="932157"/>
              <a:ext cx="151498" cy="152225"/>
            </a:xfrm>
            <a:prstGeom prst="triangle">
              <a:avLst>
                <a:gd name="adj" fmla="val 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10838332" y="932521"/>
            <a:ext cx="755781" cy="565738"/>
            <a:chOff x="5275387" y="932521"/>
            <a:chExt cx="755781" cy="565738"/>
          </a:xfrm>
        </p:grpSpPr>
        <p:sp>
          <p:nvSpPr>
            <p:cNvPr id="33" name="矩形 32"/>
            <p:cNvSpPr/>
            <p:nvPr/>
          </p:nvSpPr>
          <p:spPr>
            <a:xfrm>
              <a:off x="5427612" y="932522"/>
              <a:ext cx="603556" cy="565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34" name="等腰三角形 33"/>
            <p:cNvSpPr/>
            <p:nvPr/>
          </p:nvSpPr>
          <p:spPr>
            <a:xfrm rot="16200000">
              <a:off x="5275751" y="932157"/>
              <a:ext cx="151498" cy="152225"/>
            </a:xfrm>
            <a:prstGeom prst="triangle">
              <a:avLst>
                <a:gd name="adj" fmla="val 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32253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697358" y="1620404"/>
            <a:ext cx="2482850" cy="3719512"/>
            <a:chOff x="945" y="1492"/>
            <a:chExt cx="1564" cy="2343"/>
          </a:xfrm>
        </p:grpSpPr>
        <p:sp>
          <p:nvSpPr>
            <p:cNvPr id="3" name="Freeform 5"/>
            <p:cNvSpPr>
              <a:spLocks noEditPoints="1"/>
            </p:cNvSpPr>
            <p:nvPr/>
          </p:nvSpPr>
          <p:spPr bwMode="auto">
            <a:xfrm>
              <a:off x="1182" y="1679"/>
              <a:ext cx="1267" cy="1964"/>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noEditPoints="1"/>
            </p:cNvSpPr>
            <p:nvPr/>
          </p:nvSpPr>
          <p:spPr bwMode="auto">
            <a:xfrm>
              <a:off x="945" y="1492"/>
              <a:ext cx="1538" cy="2343"/>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noEditPoints="1"/>
            </p:cNvSpPr>
            <p:nvPr/>
          </p:nvSpPr>
          <p:spPr bwMode="auto">
            <a:xfrm>
              <a:off x="971" y="1492"/>
              <a:ext cx="1538" cy="2343"/>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a:gsLst>
                <a:gs pos="0">
                  <a:srgbClr val="3A8898"/>
                </a:gs>
                <a:gs pos="68000">
                  <a:srgbClr val="2E648B"/>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2364060" y="2214128"/>
            <a:ext cx="8240730" cy="2448646"/>
            <a:chOff x="3659187" y="2476502"/>
            <a:chExt cx="6411128" cy="1904999"/>
          </a:xfrm>
        </p:grpSpPr>
        <p:sp>
          <p:nvSpPr>
            <p:cNvPr id="18" name="任意多边形 17"/>
            <p:cNvSpPr/>
            <p:nvPr/>
          </p:nvSpPr>
          <p:spPr>
            <a:xfrm rot="10800000">
              <a:off x="8757339" y="2578317"/>
              <a:ext cx="1312976" cy="1701363"/>
            </a:xfrm>
            <a:custGeom>
              <a:avLst/>
              <a:gdLst>
                <a:gd name="connsiteX0" fmla="*/ 653834 w 1312976"/>
                <a:gd name="connsiteY0" fmla="*/ 1701363 h 1701363"/>
                <a:gd name="connsiteX1" fmla="*/ 0 w 1312976"/>
                <a:gd name="connsiteY1" fmla="*/ 1701363 h 1701363"/>
                <a:gd name="connsiteX2" fmla="*/ 261230 w 1312976"/>
                <a:gd name="connsiteY2" fmla="*/ 1361485 h 1701363"/>
                <a:gd name="connsiteX3" fmla="*/ 209105 w 1312976"/>
                <a:gd name="connsiteY3" fmla="*/ 1361485 h 1701363"/>
                <a:gd name="connsiteX4" fmla="*/ 209105 w 1312976"/>
                <a:gd name="connsiteY4" fmla="*/ 339879 h 1701363"/>
                <a:gd name="connsiteX5" fmla="*/ 261231 w 1312976"/>
                <a:gd name="connsiteY5" fmla="*/ 339879 h 1701363"/>
                <a:gd name="connsiteX6" fmla="*/ 0 w 1312976"/>
                <a:gd name="connsiteY6" fmla="*/ 0 h 1701363"/>
                <a:gd name="connsiteX7" fmla="*/ 653834 w 1312976"/>
                <a:gd name="connsiteY7" fmla="*/ 0 h 1701363"/>
                <a:gd name="connsiteX8" fmla="*/ 915065 w 1312976"/>
                <a:gd name="connsiteY8" fmla="*/ 339879 h 1701363"/>
                <a:gd name="connsiteX9" fmla="*/ 1312976 w 1312976"/>
                <a:gd name="connsiteY9" fmla="*/ 339879 h 1701363"/>
                <a:gd name="connsiteX10" fmla="*/ 1312976 w 1312976"/>
                <a:gd name="connsiteY10" fmla="*/ 1361485 h 1701363"/>
                <a:gd name="connsiteX11" fmla="*/ 915064 w 1312976"/>
                <a:gd name="connsiteY11" fmla="*/ 1361485 h 170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solidFill>
                  <a:schemeClr val="tx1"/>
                </a:solidFill>
              </a:endParaRPr>
            </a:p>
          </p:txBody>
        </p:sp>
        <p:sp>
          <p:nvSpPr>
            <p:cNvPr id="16" name="任意多边形 15"/>
            <p:cNvSpPr/>
            <p:nvPr/>
          </p:nvSpPr>
          <p:spPr>
            <a:xfrm rot="5400000">
              <a:off x="7751852" y="2819046"/>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5400000">
              <a:off x="6671246" y="2819047"/>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5400000">
              <a:off x="5566609" y="2819048"/>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200000">
              <a:off x="3663949" y="2471740"/>
              <a:ext cx="1904999" cy="1914523"/>
            </a:xfrm>
            <a:custGeom>
              <a:avLst/>
              <a:gdLst>
                <a:gd name="connsiteX0" fmla="*/ 1904845 w 1904999"/>
                <a:gd name="connsiteY0" fmla="*/ 1752153 h 1914523"/>
                <a:gd name="connsiteX1" fmla="*/ 1877202 w 1904999"/>
                <a:gd name="connsiteY1" fmla="*/ 1803749 h 1914523"/>
                <a:gd name="connsiteX2" fmla="*/ 1875316 w 1904999"/>
                <a:gd name="connsiteY2" fmla="*/ 1806080 h 1914523"/>
                <a:gd name="connsiteX3" fmla="*/ 1694971 w 1904999"/>
                <a:gd name="connsiteY3" fmla="*/ 1808463 h 1914523"/>
                <a:gd name="connsiteX4" fmla="*/ 1070569 w 1904999"/>
                <a:gd name="connsiteY4" fmla="*/ 1808462 h 1914523"/>
                <a:gd name="connsiteX5" fmla="*/ 952500 w 1904999"/>
                <a:gd name="connsiteY5" fmla="*/ 1914523 h 1914523"/>
                <a:gd name="connsiteX6" fmla="*/ 834430 w 1904999"/>
                <a:gd name="connsiteY6" fmla="*/ 1808461 h 1914523"/>
                <a:gd name="connsiteX7" fmla="*/ 196759 w 1904999"/>
                <a:gd name="connsiteY7" fmla="*/ 1808459 h 1914523"/>
                <a:gd name="connsiteX8" fmla="*/ 29203 w 1904999"/>
                <a:gd name="connsiteY8" fmla="*/ 1806079 h 1914523"/>
                <a:gd name="connsiteX9" fmla="*/ 27317 w 1904999"/>
                <a:gd name="connsiteY9" fmla="*/ 1803748 h 1914523"/>
                <a:gd name="connsiteX10" fmla="*/ 2898 w 1904999"/>
                <a:gd name="connsiteY10" fmla="*/ 1724324 h 1914523"/>
                <a:gd name="connsiteX11" fmla="*/ 815756 w 1904999"/>
                <a:gd name="connsiteY11" fmla="*/ 123258 h 1914523"/>
                <a:gd name="connsiteX12" fmla="*/ 833024 w 1904999"/>
                <a:gd name="connsiteY12" fmla="*/ 91381 h 1914523"/>
                <a:gd name="connsiteX13" fmla="*/ 955923 w 1904999"/>
                <a:gd name="connsiteY13" fmla="*/ 601 h 1914523"/>
                <a:gd name="connsiteX14" fmla="*/ 959324 w 1904999"/>
                <a:gd name="connsiteY14" fmla="*/ 0 h 1914523"/>
                <a:gd name="connsiteX15" fmla="*/ 1078826 w 1904999"/>
                <a:gd name="connsiteY15" fmla="*/ 91381 h 1914523"/>
                <a:gd name="connsiteX16" fmla="*/ 1148780 w 1904999"/>
                <a:gd name="connsiteY16" fmla="*/ 220519 h 1914523"/>
                <a:gd name="connsiteX17" fmla="*/ 1623257 w 1904999"/>
                <a:gd name="connsiteY17" fmla="*/ 1155085 h 1914523"/>
                <a:gd name="connsiteX18" fmla="*/ 1620212 w 1904999"/>
                <a:gd name="connsiteY18" fmla="*/ 1153362 h 1914523"/>
                <a:gd name="connsiteX19" fmla="*/ 1883174 w 1904999"/>
                <a:gd name="connsiteY19" fmla="*/ 1670667 h 1914523"/>
                <a:gd name="connsiteX20" fmla="*/ 1904845 w 1904999"/>
                <a:gd name="connsiteY20" fmla="*/ 1752153 h 191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p>
          </p:txBody>
        </p:sp>
      </p:grpSp>
      <p:grpSp>
        <p:nvGrpSpPr>
          <p:cNvPr id="20" name="Group 4"/>
          <p:cNvGrpSpPr>
            <a:grpSpLocks noChangeAspect="1"/>
          </p:cNvGrpSpPr>
          <p:nvPr/>
        </p:nvGrpSpPr>
        <p:grpSpPr bwMode="auto">
          <a:xfrm>
            <a:off x="6587532" y="3203979"/>
            <a:ext cx="436982" cy="459201"/>
            <a:chOff x="-334" y="2326"/>
            <a:chExt cx="472" cy="496"/>
          </a:xfrm>
          <a:solidFill>
            <a:schemeClr val="bg1"/>
          </a:solidFill>
          <a:effectLst/>
        </p:grpSpPr>
        <p:sp>
          <p:nvSpPr>
            <p:cNvPr id="21" name="Freeform 5"/>
            <p:cNvSpPr>
              <a:spLocks/>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Rectangle 6"/>
            <p:cNvSpPr>
              <a:spLocks noChangeArrowheads="1"/>
            </p:cNvSpPr>
            <p:nvPr/>
          </p:nvSpPr>
          <p:spPr bwMode="auto">
            <a:xfrm>
              <a:off x="-305" y="2704"/>
              <a:ext cx="85" cy="11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Rectangle 7"/>
            <p:cNvSpPr>
              <a:spLocks noChangeArrowheads="1"/>
            </p:cNvSpPr>
            <p:nvPr/>
          </p:nvSpPr>
          <p:spPr bwMode="auto">
            <a:xfrm>
              <a:off x="-182" y="2599"/>
              <a:ext cx="80" cy="22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Rectangle 8"/>
            <p:cNvSpPr>
              <a:spLocks noChangeArrowheads="1"/>
            </p:cNvSpPr>
            <p:nvPr/>
          </p:nvSpPr>
          <p:spPr bwMode="auto">
            <a:xfrm>
              <a:off x="-64" y="2654"/>
              <a:ext cx="84" cy="16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Rectangle 9"/>
            <p:cNvSpPr>
              <a:spLocks noChangeArrowheads="1"/>
            </p:cNvSpPr>
            <p:nvPr/>
          </p:nvSpPr>
          <p:spPr bwMode="auto">
            <a:xfrm>
              <a:off x="54" y="2549"/>
              <a:ext cx="80" cy="27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6" name="Freeform 13"/>
          <p:cNvSpPr>
            <a:spLocks noEditPoints="1"/>
          </p:cNvSpPr>
          <p:nvPr/>
        </p:nvSpPr>
        <p:spPr bwMode="auto">
          <a:xfrm>
            <a:off x="5139905" y="3212566"/>
            <a:ext cx="451827" cy="4420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1"/>
          <p:cNvSpPr>
            <a:spLocks noEditPoints="1"/>
          </p:cNvSpPr>
          <p:nvPr/>
        </p:nvSpPr>
        <p:spPr bwMode="auto">
          <a:xfrm>
            <a:off x="8036643" y="3196395"/>
            <a:ext cx="472409" cy="474369"/>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9499410" y="3199335"/>
            <a:ext cx="467508" cy="468488"/>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文本框 28"/>
          <p:cNvSpPr txBox="1"/>
          <p:nvPr/>
        </p:nvSpPr>
        <p:spPr>
          <a:xfrm>
            <a:off x="4749237" y="1350272"/>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0" name="文本框 29"/>
          <p:cNvSpPr txBox="1"/>
          <p:nvPr/>
        </p:nvSpPr>
        <p:spPr>
          <a:xfrm>
            <a:off x="4749237" y="2092738"/>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31" name="文本框 30"/>
          <p:cNvSpPr txBox="1"/>
          <p:nvPr/>
        </p:nvSpPr>
        <p:spPr>
          <a:xfrm>
            <a:off x="7497240" y="1340979"/>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2" name="文本框 31"/>
          <p:cNvSpPr txBox="1"/>
          <p:nvPr/>
        </p:nvSpPr>
        <p:spPr>
          <a:xfrm>
            <a:off x="7497240" y="2083445"/>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33" name="文本框 32"/>
          <p:cNvSpPr txBox="1"/>
          <p:nvPr/>
        </p:nvSpPr>
        <p:spPr>
          <a:xfrm>
            <a:off x="6085029" y="4717203"/>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4" name="文本框 33"/>
          <p:cNvSpPr txBox="1"/>
          <p:nvPr/>
        </p:nvSpPr>
        <p:spPr>
          <a:xfrm>
            <a:off x="6085029" y="4238425"/>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35" name="文本框 34"/>
          <p:cNvSpPr txBox="1"/>
          <p:nvPr/>
        </p:nvSpPr>
        <p:spPr>
          <a:xfrm>
            <a:off x="9037289" y="5228085"/>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6" name="文本框 35"/>
          <p:cNvSpPr txBox="1"/>
          <p:nvPr/>
        </p:nvSpPr>
        <p:spPr>
          <a:xfrm>
            <a:off x="9037289" y="4749307"/>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Tree>
    <p:extLst>
      <p:ext uri="{BB962C8B-B14F-4D97-AF65-F5344CB8AC3E}">
        <p14:creationId xmlns:p14="http://schemas.microsoft.com/office/powerpoint/2010/main" val="361782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4001" y="2011242"/>
            <a:ext cx="7554314" cy="1442735"/>
            <a:chOff x="1419655" y="1993404"/>
            <a:chExt cx="6032665" cy="1152128"/>
          </a:xfrm>
        </p:grpSpPr>
        <p:cxnSp>
          <p:nvCxnSpPr>
            <p:cNvPr id="3" name="直接连接符 2"/>
            <p:cNvCxnSpPr/>
            <p:nvPr/>
          </p:nvCxnSpPr>
          <p:spPr>
            <a:xfrm>
              <a:off x="1419655" y="2497460"/>
              <a:ext cx="60326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141965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451140"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556410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450413"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499992" y="1993404"/>
              <a:ext cx="1" cy="5040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TextBox 29"/>
          <p:cNvSpPr txBox="1"/>
          <p:nvPr/>
        </p:nvSpPr>
        <p:spPr>
          <a:xfrm>
            <a:off x="911172" y="4250812"/>
            <a:ext cx="2524786" cy="738664"/>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0" name="TextBox 30"/>
          <p:cNvSpPr txBox="1"/>
          <p:nvPr/>
        </p:nvSpPr>
        <p:spPr>
          <a:xfrm>
            <a:off x="3435958"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1" name="TextBox 31"/>
          <p:cNvSpPr txBox="1"/>
          <p:nvPr/>
        </p:nvSpPr>
        <p:spPr>
          <a:xfrm>
            <a:off x="6050915"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2" name="TextBox 32"/>
          <p:cNvSpPr txBox="1"/>
          <p:nvPr/>
        </p:nvSpPr>
        <p:spPr>
          <a:xfrm>
            <a:off x="8756043"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3" name="等腰三角形 12"/>
          <p:cNvSpPr/>
          <p:nvPr/>
        </p:nvSpPr>
        <p:spPr>
          <a:xfrm rot="5400000">
            <a:off x="1878178" y="5552783"/>
            <a:ext cx="360684" cy="310935"/>
          </a:xfrm>
          <a:prstGeom prst="triangle">
            <a:avLst/>
          </a:prstGeom>
          <a:solidFill>
            <a:srgbClr val="CF1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34"/>
          <p:cNvSpPr txBox="1"/>
          <p:nvPr/>
        </p:nvSpPr>
        <p:spPr>
          <a:xfrm>
            <a:off x="2254001" y="5473095"/>
            <a:ext cx="8166765" cy="415498"/>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643243" y="1289874"/>
            <a:ext cx="2905514" cy="721368"/>
            <a:chOff x="3385609" y="1289874"/>
            <a:chExt cx="2320263" cy="576064"/>
          </a:xfrm>
          <a:solidFill>
            <a:srgbClr val="EA5322"/>
          </a:solidFill>
        </p:grpSpPr>
        <p:sp>
          <p:nvSpPr>
            <p:cNvPr id="16" name="矩形 15"/>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3755638" y="1418148"/>
              <a:ext cx="1560715" cy="319516"/>
            </a:xfrm>
            <a:prstGeom prst="rect">
              <a:avLst/>
            </a:prstGeom>
            <a:grpFill/>
          </p:spPr>
          <p:txBody>
            <a:bodyPr wrap="none" rtlCol="0">
              <a:spAutoFit/>
            </a:bodyPr>
            <a:lstStyle/>
            <a:p>
              <a:pPr algn="ctr"/>
              <a:r>
                <a:rPr lang="zh-CN" altLang="en-US" sz="2000" b="1" spc="300"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18" name="组合 17"/>
          <p:cNvGrpSpPr/>
          <p:nvPr/>
        </p:nvGrpSpPr>
        <p:grpSpPr>
          <a:xfrm>
            <a:off x="1001343" y="3453977"/>
            <a:ext cx="2384533" cy="721368"/>
            <a:chOff x="467544" y="3018066"/>
            <a:chExt cx="1904222" cy="576064"/>
          </a:xfrm>
          <a:solidFill>
            <a:srgbClr val="FCC818"/>
          </a:solidFill>
        </p:grpSpPr>
        <p:sp>
          <p:nvSpPr>
            <p:cNvPr id="19" name="矩形 18"/>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792911" y="3158629"/>
              <a:ext cx="1253487" cy="294938"/>
            </a:xfrm>
            <a:prstGeom prst="rect">
              <a:avLst/>
            </a:prstGeom>
            <a:grp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21" name="组合 20"/>
          <p:cNvGrpSpPr/>
          <p:nvPr/>
        </p:nvGrpSpPr>
        <p:grpSpPr>
          <a:xfrm>
            <a:off x="3576211" y="3453977"/>
            <a:ext cx="2384533" cy="721368"/>
            <a:chOff x="2523762" y="3018066"/>
            <a:chExt cx="1904222" cy="576064"/>
          </a:xfrm>
          <a:solidFill>
            <a:srgbClr val="3A8898"/>
          </a:solidFill>
        </p:grpSpPr>
        <p:sp>
          <p:nvSpPr>
            <p:cNvPr id="22" name="矩形 21"/>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2849129" y="3158629"/>
              <a:ext cx="1253487" cy="294938"/>
            </a:xfrm>
            <a:prstGeom prst="rect">
              <a:avLst/>
            </a:prstGeom>
            <a:grp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24" name="组合 23"/>
          <p:cNvGrpSpPr/>
          <p:nvPr/>
        </p:nvGrpSpPr>
        <p:grpSpPr>
          <a:xfrm>
            <a:off x="6191168" y="3453977"/>
            <a:ext cx="2384533" cy="721368"/>
            <a:chOff x="4611994" y="3018066"/>
            <a:chExt cx="1904222" cy="576064"/>
          </a:xfrm>
          <a:solidFill>
            <a:srgbClr val="EA5322"/>
          </a:solidFill>
        </p:grpSpPr>
        <p:sp>
          <p:nvSpPr>
            <p:cNvPr id="25" name="矩形 24"/>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4937361" y="3158629"/>
              <a:ext cx="1253487" cy="294938"/>
            </a:xfrm>
            <a:prstGeom prst="rect">
              <a:avLst/>
            </a:prstGeom>
            <a:grp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27" name="组合 26"/>
          <p:cNvGrpSpPr/>
          <p:nvPr/>
        </p:nvGrpSpPr>
        <p:grpSpPr>
          <a:xfrm>
            <a:off x="8806125" y="3453977"/>
            <a:ext cx="2384533" cy="721368"/>
            <a:chOff x="6700226" y="3018066"/>
            <a:chExt cx="1904222" cy="576064"/>
          </a:xfrm>
          <a:solidFill>
            <a:srgbClr val="2E648B"/>
          </a:solidFill>
        </p:grpSpPr>
        <p:sp>
          <p:nvSpPr>
            <p:cNvPr id="28" name="矩形 27"/>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025593" y="3158629"/>
              <a:ext cx="1253487" cy="294938"/>
            </a:xfrm>
            <a:prstGeom prst="rect">
              <a:avLst/>
            </a:prstGeom>
            <a:grp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grpSp>
    </p:spTree>
    <p:extLst>
      <p:ext uri="{BB962C8B-B14F-4D97-AF65-F5344CB8AC3E}">
        <p14:creationId xmlns:p14="http://schemas.microsoft.com/office/powerpoint/2010/main" val="23457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13213" y="932045"/>
            <a:ext cx="6356039" cy="3081038"/>
            <a:chOff x="0" y="6227623"/>
            <a:chExt cx="12192000" cy="630377"/>
          </a:xfrm>
        </p:grpSpPr>
        <p:sp>
          <p:nvSpPr>
            <p:cNvPr id="3" name="矩形 2"/>
            <p:cNvSpPr/>
            <p:nvPr/>
          </p:nvSpPr>
          <p:spPr>
            <a:xfrm>
              <a:off x="0" y="6256185"/>
              <a:ext cx="12192000" cy="601815"/>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EE4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908005" y="901140"/>
            <a:ext cx="4002898" cy="5337196"/>
          </a:xfrm>
          <a:prstGeom prst="rect">
            <a:avLst/>
          </a:prstGeom>
        </p:spPr>
      </p:pic>
      <p:sp>
        <p:nvSpPr>
          <p:cNvPr id="7" name="TextBox 15"/>
          <p:cNvSpPr txBox="1"/>
          <p:nvPr/>
        </p:nvSpPr>
        <p:spPr>
          <a:xfrm>
            <a:off x="5133641" y="2273335"/>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8" name="图片 7"/>
          <p:cNvPicPr>
            <a:picLocks noChangeAspect="1"/>
          </p:cNvPicPr>
          <p:nvPr/>
        </p:nvPicPr>
        <p:blipFill rotWithShape="1">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9866569" y="4213442"/>
            <a:ext cx="1502684" cy="2003579"/>
          </a:xfrm>
          <a:prstGeom prst="rect">
            <a:avLst/>
          </a:prstGeom>
        </p:spPr>
      </p:pic>
      <p:grpSp>
        <p:nvGrpSpPr>
          <p:cNvPr id="9" name="组合 8"/>
          <p:cNvGrpSpPr/>
          <p:nvPr/>
        </p:nvGrpSpPr>
        <p:grpSpPr>
          <a:xfrm>
            <a:off x="5013213" y="4213441"/>
            <a:ext cx="4731861" cy="2003579"/>
            <a:chOff x="0" y="6227623"/>
            <a:chExt cx="12192000" cy="630377"/>
          </a:xfrm>
        </p:grpSpPr>
        <p:sp>
          <p:nvSpPr>
            <p:cNvPr id="10" name="矩形 9"/>
            <p:cNvSpPr/>
            <p:nvPr/>
          </p:nvSpPr>
          <p:spPr>
            <a:xfrm>
              <a:off x="0" y="6256185"/>
              <a:ext cx="12192000" cy="601815"/>
            </a:xfrm>
            <a:prstGeom prst="rect">
              <a:avLst/>
            </a:prstGeom>
            <a:solidFill>
              <a:srgbClr val="C9A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227623"/>
              <a:ext cx="12192000" cy="28562"/>
            </a:xfrm>
            <a:prstGeom prst="rect">
              <a:avLst/>
            </a:prstGeom>
            <a:solidFill>
              <a:srgbClr val="CF1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5"/>
          <p:cNvSpPr txBox="1"/>
          <p:nvPr/>
        </p:nvSpPr>
        <p:spPr>
          <a:xfrm>
            <a:off x="5224942" y="5020496"/>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a:t>
            </a:r>
          </a:p>
        </p:txBody>
      </p:sp>
      <p:sp>
        <p:nvSpPr>
          <p:cNvPr id="13" name="矩形 12"/>
          <p:cNvSpPr/>
          <p:nvPr/>
        </p:nvSpPr>
        <p:spPr>
          <a:xfrm>
            <a:off x="5133641" y="1504708"/>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p>
        </p:txBody>
      </p:sp>
      <p:sp>
        <p:nvSpPr>
          <p:cNvPr id="14" name="矩形 13"/>
          <p:cNvSpPr/>
          <p:nvPr/>
        </p:nvSpPr>
        <p:spPr>
          <a:xfrm>
            <a:off x="5997602" y="4431526"/>
            <a:ext cx="3570208"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400" b="1" dirty="0"/>
          </a:p>
        </p:txBody>
      </p:sp>
    </p:spTree>
    <p:extLst>
      <p:ext uri="{BB962C8B-B14F-4D97-AF65-F5344CB8AC3E}">
        <p14:creationId xmlns:p14="http://schemas.microsoft.com/office/powerpoint/2010/main" val="1092642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noChangeAspect="1"/>
          </p:cNvGrpSpPr>
          <p:nvPr/>
        </p:nvGrpSpPr>
        <p:grpSpPr bwMode="auto">
          <a:xfrm>
            <a:off x="1465766" y="1830207"/>
            <a:ext cx="637296" cy="590067"/>
            <a:chOff x="5518" y="593"/>
            <a:chExt cx="1120" cy="1037"/>
          </a:xfrm>
          <a:solidFill>
            <a:srgbClr val="3A8898"/>
          </a:solidFill>
        </p:grpSpPr>
        <p:sp>
          <p:nvSpPr>
            <p:cNvPr id="3" name="Freeform 26"/>
            <p:cNvSpPr>
              <a:spLocks noEditPoints="1"/>
            </p:cNvSpPr>
            <p:nvPr/>
          </p:nvSpPr>
          <p:spPr bwMode="auto">
            <a:xfrm>
              <a:off x="5968" y="593"/>
              <a:ext cx="670" cy="671"/>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w="9525">
              <a:noFill/>
              <a:round/>
              <a:headEnd/>
              <a:tailEnd/>
            </a:ln>
            <a:extLst/>
          </p:spPr>
          <p:txBody>
            <a:bodyPr/>
            <a:lstStyle/>
            <a:p>
              <a:endParaRPr lang="zh-CN" altLang="en-US"/>
            </a:p>
          </p:txBody>
        </p:sp>
        <p:sp>
          <p:nvSpPr>
            <p:cNvPr id="4" name="Freeform 27"/>
            <p:cNvSpPr>
              <a:spLocks/>
            </p:cNvSpPr>
            <p:nvPr/>
          </p:nvSpPr>
          <p:spPr bwMode="auto">
            <a:xfrm>
              <a:off x="5597" y="1166"/>
              <a:ext cx="463" cy="464"/>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grpFill/>
            <a:ln w="9525">
              <a:noFill/>
              <a:round/>
              <a:headEnd/>
              <a:tailEnd/>
            </a:ln>
            <a:extLst/>
          </p:spPr>
          <p:txBody>
            <a:bodyPr/>
            <a:lstStyle/>
            <a:p>
              <a:endParaRPr lang="zh-CN" altLang="en-US"/>
            </a:p>
          </p:txBody>
        </p:sp>
        <p:sp>
          <p:nvSpPr>
            <p:cNvPr id="5" name="Freeform 28"/>
            <p:cNvSpPr>
              <a:spLocks/>
            </p:cNvSpPr>
            <p:nvPr/>
          </p:nvSpPr>
          <p:spPr bwMode="auto">
            <a:xfrm>
              <a:off x="5518" y="602"/>
              <a:ext cx="490" cy="493"/>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grpFill/>
            <a:ln w="9525">
              <a:noFill/>
              <a:round/>
              <a:headEnd/>
              <a:tailEnd/>
            </a:ln>
            <a:extLst/>
          </p:spPr>
          <p:txBody>
            <a:bodyPr/>
            <a:lstStyle/>
            <a:p>
              <a:endParaRPr lang="zh-CN" altLang="en-US"/>
            </a:p>
          </p:txBody>
        </p:sp>
        <p:sp>
          <p:nvSpPr>
            <p:cNvPr id="6" name="Freeform 29"/>
            <p:cNvSpPr>
              <a:spLocks noEditPoints="1"/>
            </p:cNvSpPr>
            <p:nvPr/>
          </p:nvSpPr>
          <p:spPr bwMode="auto">
            <a:xfrm>
              <a:off x="6125" y="1185"/>
              <a:ext cx="444" cy="445"/>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grpFill/>
            <a:ln w="9525">
              <a:noFill/>
              <a:round/>
              <a:headEnd/>
              <a:tailEnd/>
            </a:ln>
            <a:extLst/>
          </p:spPr>
          <p:txBody>
            <a:bodyPr/>
            <a:lstStyle/>
            <a:p>
              <a:endParaRPr lang="zh-CN" altLang="en-US"/>
            </a:p>
          </p:txBody>
        </p:sp>
      </p:grpSp>
      <p:grpSp>
        <p:nvGrpSpPr>
          <p:cNvPr id="7" name="Group 13"/>
          <p:cNvGrpSpPr>
            <a:grpSpLocks noChangeAspect="1"/>
          </p:cNvGrpSpPr>
          <p:nvPr/>
        </p:nvGrpSpPr>
        <p:grpSpPr bwMode="auto">
          <a:xfrm>
            <a:off x="1491779" y="2741975"/>
            <a:ext cx="604825" cy="672830"/>
            <a:chOff x="2568" y="615"/>
            <a:chExt cx="897" cy="1115"/>
          </a:xfrm>
          <a:solidFill>
            <a:srgbClr val="EA5322"/>
          </a:solidFill>
        </p:grpSpPr>
        <p:sp>
          <p:nvSpPr>
            <p:cNvPr id="8" name="Freeform 14"/>
            <p:cNvSpPr>
              <a:spLocks/>
            </p:cNvSpPr>
            <p:nvPr/>
          </p:nvSpPr>
          <p:spPr bwMode="auto">
            <a:xfrm>
              <a:off x="2584" y="615"/>
              <a:ext cx="836" cy="262"/>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5"/>
            <p:cNvSpPr>
              <a:spLocks/>
            </p:cNvSpPr>
            <p:nvPr/>
          </p:nvSpPr>
          <p:spPr bwMode="auto">
            <a:xfrm>
              <a:off x="2894" y="615"/>
              <a:ext cx="169" cy="71"/>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6"/>
            <p:cNvSpPr>
              <a:spLocks noEditPoints="1"/>
            </p:cNvSpPr>
            <p:nvPr/>
          </p:nvSpPr>
          <p:spPr bwMode="auto">
            <a:xfrm>
              <a:off x="2568" y="898"/>
              <a:ext cx="897" cy="832"/>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Group 93"/>
          <p:cNvGrpSpPr>
            <a:grpSpLocks noChangeAspect="1"/>
          </p:cNvGrpSpPr>
          <p:nvPr/>
        </p:nvGrpSpPr>
        <p:grpSpPr bwMode="auto">
          <a:xfrm>
            <a:off x="1516736" y="4003588"/>
            <a:ext cx="571700" cy="553242"/>
            <a:chOff x="1" y="1"/>
            <a:chExt cx="1115" cy="1079"/>
          </a:xfrm>
          <a:solidFill>
            <a:srgbClr val="2E648B"/>
          </a:solidFill>
        </p:grpSpPr>
        <p:sp>
          <p:nvSpPr>
            <p:cNvPr id="12" name="Freeform 94"/>
            <p:cNvSpPr>
              <a:spLocks/>
            </p:cNvSpPr>
            <p:nvPr/>
          </p:nvSpPr>
          <p:spPr bwMode="auto">
            <a:xfrm>
              <a:off x="1" y="184"/>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95"/>
            <p:cNvSpPr>
              <a:spLocks/>
            </p:cNvSpPr>
            <p:nvPr/>
          </p:nvSpPr>
          <p:spPr bwMode="auto">
            <a:xfrm>
              <a:off x="1" y="391"/>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96"/>
            <p:cNvSpPr>
              <a:spLocks/>
            </p:cNvSpPr>
            <p:nvPr/>
          </p:nvSpPr>
          <p:spPr bwMode="auto">
            <a:xfrm>
              <a:off x="1" y="595"/>
              <a:ext cx="174" cy="96"/>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97"/>
            <p:cNvSpPr>
              <a:spLocks/>
            </p:cNvSpPr>
            <p:nvPr/>
          </p:nvSpPr>
          <p:spPr bwMode="auto">
            <a:xfrm>
              <a:off x="1" y="802"/>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98"/>
            <p:cNvSpPr>
              <a:spLocks/>
            </p:cNvSpPr>
            <p:nvPr/>
          </p:nvSpPr>
          <p:spPr bwMode="auto">
            <a:xfrm>
              <a:off x="1043" y="91"/>
              <a:ext cx="73" cy="203"/>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99"/>
            <p:cNvSpPr>
              <a:spLocks/>
            </p:cNvSpPr>
            <p:nvPr/>
          </p:nvSpPr>
          <p:spPr bwMode="auto">
            <a:xfrm>
              <a:off x="1043" y="303"/>
              <a:ext cx="73" cy="200"/>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100"/>
            <p:cNvSpPr>
              <a:spLocks/>
            </p:cNvSpPr>
            <p:nvPr/>
          </p:nvSpPr>
          <p:spPr bwMode="auto">
            <a:xfrm>
              <a:off x="1043" y="512"/>
              <a:ext cx="73" cy="202"/>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01"/>
            <p:cNvSpPr>
              <a:spLocks noEditPoints="1"/>
            </p:cNvSpPr>
            <p:nvPr/>
          </p:nvSpPr>
          <p:spPr bwMode="auto">
            <a:xfrm>
              <a:off x="72" y="1"/>
              <a:ext cx="949" cy="1079"/>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 name="组合 1"/>
          <p:cNvGrpSpPr>
            <a:grpSpLocks/>
          </p:cNvGrpSpPr>
          <p:nvPr/>
        </p:nvGrpSpPr>
        <p:grpSpPr bwMode="auto">
          <a:xfrm>
            <a:off x="1553140" y="4916248"/>
            <a:ext cx="531088" cy="541386"/>
            <a:chOff x="1444625" y="2115707"/>
            <a:chExt cx="1719263" cy="1752600"/>
          </a:xfrm>
          <a:solidFill>
            <a:srgbClr val="FCC818"/>
          </a:solidFill>
        </p:grpSpPr>
        <p:sp>
          <p:nvSpPr>
            <p:cNvPr id="21" name="Freeform 14"/>
            <p:cNvSpPr>
              <a:spLocks noEditPoints="1"/>
            </p:cNvSpPr>
            <p:nvPr/>
          </p:nvSpPr>
          <p:spPr bwMode="auto">
            <a:xfrm>
              <a:off x="2032000" y="2549095"/>
              <a:ext cx="547688" cy="550862"/>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5"/>
            <p:cNvSpPr>
              <a:spLocks/>
            </p:cNvSpPr>
            <p:nvPr/>
          </p:nvSpPr>
          <p:spPr bwMode="auto">
            <a:xfrm>
              <a:off x="1497013" y="2680857"/>
              <a:ext cx="98425" cy="14287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16"/>
            <p:cNvSpPr>
              <a:spLocks/>
            </p:cNvSpPr>
            <p:nvPr/>
          </p:nvSpPr>
          <p:spPr bwMode="auto">
            <a:xfrm>
              <a:off x="2138363" y="2115707"/>
              <a:ext cx="334963" cy="115887"/>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17"/>
            <p:cNvSpPr>
              <a:spLocks/>
            </p:cNvSpPr>
            <p:nvPr/>
          </p:nvSpPr>
          <p:spPr bwMode="auto">
            <a:xfrm>
              <a:off x="3017838" y="2680857"/>
              <a:ext cx="96838" cy="14287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18"/>
            <p:cNvSpPr>
              <a:spLocks/>
            </p:cNvSpPr>
            <p:nvPr/>
          </p:nvSpPr>
          <p:spPr bwMode="auto">
            <a:xfrm>
              <a:off x="1595438" y="2231595"/>
              <a:ext cx="1422400" cy="1176337"/>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19"/>
            <p:cNvSpPr>
              <a:spLocks noEditPoints="1"/>
            </p:cNvSpPr>
            <p:nvPr/>
          </p:nvSpPr>
          <p:spPr bwMode="auto">
            <a:xfrm>
              <a:off x="1444625" y="2809445"/>
              <a:ext cx="1719263" cy="1058862"/>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7" name="圆角矩形 26"/>
          <p:cNvSpPr/>
          <p:nvPr/>
        </p:nvSpPr>
        <p:spPr>
          <a:xfrm>
            <a:off x="2619657" y="1835373"/>
            <a:ext cx="4138530" cy="579736"/>
          </a:xfrm>
          <a:prstGeom prst="roundRect">
            <a:avLst>
              <a:gd name="adj" fmla="val 12912"/>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2619656" y="2852119"/>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2619656" y="3930801"/>
            <a:ext cx="4138531"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2619656" y="4916248"/>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654392" y="3191555"/>
            <a:ext cx="4400814" cy="1938992"/>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p:txBody>
      </p:sp>
      <p:sp>
        <p:nvSpPr>
          <p:cNvPr id="35" name="圆角矩形 34"/>
          <p:cNvSpPr/>
          <p:nvPr/>
        </p:nvSpPr>
        <p:spPr>
          <a:xfrm>
            <a:off x="2619656" y="1835373"/>
            <a:ext cx="3606085" cy="579736"/>
          </a:xfrm>
          <a:prstGeom prst="round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40959" y="1971586"/>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95%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2619655" y="2849164"/>
            <a:ext cx="2640171" cy="579736"/>
          </a:xfrm>
          <a:prstGeom prst="round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15305" y="2988289"/>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75%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2619656" y="3938042"/>
            <a:ext cx="2060622" cy="579736"/>
          </a:xfrm>
          <a:prstGeom prst="round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3935756" y="4076315"/>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55%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2619655" y="4923291"/>
            <a:ext cx="1423341" cy="579736"/>
          </a:xfrm>
          <a:prstGeom prst="round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313350" y="5050123"/>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25%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3" name="TextBox 14"/>
          <p:cNvSpPr txBox="1"/>
          <p:nvPr/>
        </p:nvSpPr>
        <p:spPr>
          <a:xfrm>
            <a:off x="7654392" y="2457461"/>
            <a:ext cx="3891424" cy="584775"/>
          </a:xfrm>
          <a:prstGeom prst="rect">
            <a:avLst/>
          </a:prstGeom>
          <a:noFill/>
        </p:spPr>
        <p:txBody>
          <a:bodyPr wrap="square" rtlCol="0">
            <a:spAutoFit/>
          </a:bodyPr>
          <a:lstStyle/>
          <a:p>
            <a:r>
              <a:rPr lang="en-US" altLang="zh-CN" sz="3200" b="1" dirty="0">
                <a:solidFill>
                  <a:srgbClr val="3B3B3B"/>
                </a:solidFill>
                <a:latin typeface="微软雅黑" panose="020B0503020204020204" pitchFamily="34" charset="-122"/>
                <a:ea typeface="微软雅黑" panose="020B0503020204020204" pitchFamily="34" charset="-122"/>
              </a:rPr>
              <a:t>2017</a:t>
            </a:r>
            <a:r>
              <a:rPr lang="zh-CN" altLang="en-US" sz="3200" b="1" dirty="0">
                <a:solidFill>
                  <a:srgbClr val="3B3B3B"/>
                </a:solidFill>
                <a:latin typeface="微软雅黑" panose="020B0503020204020204" pitchFamily="34" charset="-122"/>
                <a:ea typeface="微软雅黑" panose="020B0503020204020204" pitchFamily="34" charset="-122"/>
              </a:rPr>
              <a:t>年工作情况</a:t>
            </a:r>
          </a:p>
        </p:txBody>
      </p:sp>
    </p:spTree>
    <p:extLst>
      <p:ext uri="{BB962C8B-B14F-4D97-AF65-F5344CB8AC3E}">
        <p14:creationId xmlns:p14="http://schemas.microsoft.com/office/powerpoint/2010/main" val="15989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3" name="Text Box 3"/>
          <p:cNvSpPr>
            <a:spLocks noChangeArrowheads="1"/>
          </p:cNvSpPr>
          <p:nvPr/>
        </p:nvSpPr>
        <p:spPr bwMode="auto">
          <a:xfrm>
            <a:off x="4941414" y="453358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工作中的成绩与不足</a:t>
            </a:r>
          </a:p>
        </p:txBody>
      </p:sp>
      <p:sp>
        <p:nvSpPr>
          <p:cNvPr id="14" name="矩形 13"/>
          <p:cNvSpPr/>
          <p:nvPr/>
        </p:nvSpPr>
        <p:spPr>
          <a:xfrm>
            <a:off x="4941414" y="4013488"/>
            <a:ext cx="3803542"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Achievements and shortcomings</a:t>
            </a:r>
          </a:p>
        </p:txBody>
      </p:sp>
      <p:cxnSp>
        <p:nvCxnSpPr>
          <p:cNvPr id="16" name="直接连接符 15"/>
          <p:cNvCxnSpPr/>
          <p:nvPr/>
        </p:nvCxnSpPr>
        <p:spPr>
          <a:xfrm>
            <a:off x="4941414" y="4420005"/>
            <a:ext cx="417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2280800" y="611895"/>
            <a:ext cx="2398413"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2</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4024528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b62f4764256d2acb48d6e468dea0f32e90347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10065</TotalTime>
  <Words>2218</Words>
  <Application>Microsoft Office PowerPoint</Application>
  <PresentationFormat>宽屏</PresentationFormat>
  <Paragraphs>377</Paragraphs>
  <Slides>36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36</vt:i4>
      </vt:variant>
    </vt:vector>
  </HeadingPairs>
  <TitlesOfParts>
    <vt:vector size="47" baseType="lpstr">
      <vt:lpstr>Arial Unicode MS</vt:lpstr>
      <vt:lpstr>宋体</vt:lpstr>
      <vt:lpstr>微软雅黑</vt:lpstr>
      <vt:lpstr>Arial</vt:lpstr>
      <vt:lpstr>Bodoni MT Black</vt:lpstr>
      <vt:lpstr>Calibri</vt:lpstr>
      <vt:lpstr>Calibri Light</vt:lpstr>
      <vt:lpstr>Franklin Gothic Book</vt:lpstr>
      <vt:lpstr>Helvetica</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曹阳</cp:lastModifiedBy>
  <cp:revision>326</cp:revision>
  <dcterms:created xsi:type="dcterms:W3CDTF">2014-08-08T03:06:53Z</dcterms:created>
  <dcterms:modified xsi:type="dcterms:W3CDTF">2016-10-12T02:32:04Z</dcterms:modified>
</cp:coreProperties>
</file>